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+y9EKC60cmHIkF6kqHRZXwQH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9fa5a8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bf9fa5a8c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f9fa5a8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f9fa5a8c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9fa5a8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bf9fa5a8c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9fa5a8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f9fa5a8c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576072" y="1124712"/>
            <a:ext cx="11036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576072" y="4727448"/>
            <a:ext cx="110367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5760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8"/>
          <p:cNvSpPr/>
          <p:nvPr/>
        </p:nvSpPr>
        <p:spPr>
          <a:xfrm rot="5400000">
            <a:off x="857490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"/>
          <p:cNvSpPr/>
          <p:nvPr/>
        </p:nvSpPr>
        <p:spPr>
          <a:xfrm flipH="1" rot="10800000">
            <a:off x="578652" y="4501189"/>
            <a:ext cx="11034600" cy="183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chemeClr val="dk1">
                <a:alpha val="298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/>
          <p:nvPr/>
        </p:nvSpPr>
        <p:spPr>
          <a:xfrm>
            <a:off x="8399550" y="6457800"/>
            <a:ext cx="36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 6460 Northeastern University , Boston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ytimes.com/2021/01/27/business/gamestop-wall-street-bets.html" TargetMode="External"/><Relationship Id="rId4" Type="http://schemas.openxmlformats.org/officeDocument/2006/relationships/hyperlink" Target="https://aws.amazon.com/#" TargetMode="External"/><Relationship Id="rId5" Type="http://schemas.openxmlformats.org/officeDocument/2006/relationships/hyperlink" Target="https://docs.aws.amazon.com/comprehend/latest/dg/guidelines-and-limit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>
            <p:ph type="ctrTitle"/>
          </p:nvPr>
        </p:nvSpPr>
        <p:spPr>
          <a:xfrm>
            <a:off x="1674000" y="2100350"/>
            <a:ext cx="9760500" cy="14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 Stock Analysis using AWS Cloud Analytics Services </a:t>
            </a:r>
            <a:endParaRPr sz="10300"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481025" y="4182899"/>
            <a:ext cx="4020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"/>
              <a:buNone/>
            </a:pPr>
            <a:r>
              <a:rPr b="1" lang="en-US" sz="1758">
                <a:solidFill>
                  <a:srgbClr val="000000"/>
                </a:solidFill>
              </a:rPr>
              <a:t>By Group Husky-6</a:t>
            </a:r>
            <a:endParaRPr b="1" sz="1758">
              <a:solidFill>
                <a:srgbClr val="000000"/>
              </a:solidFill>
            </a:endParaRPr>
          </a:p>
          <a:p>
            <a:pPr indent="-340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9"/>
              <a:buChar char="-"/>
            </a:pPr>
            <a:r>
              <a:rPr b="1" lang="en-US" sz="1758">
                <a:solidFill>
                  <a:srgbClr val="000000"/>
                </a:solidFill>
              </a:rPr>
              <a:t>Anubhav Saha</a:t>
            </a:r>
            <a:endParaRPr sz="1958">
              <a:solidFill>
                <a:srgbClr val="000000"/>
              </a:solidFill>
            </a:endParaRPr>
          </a:p>
          <a:p>
            <a:pPr indent="-340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9"/>
              <a:buChar char="-"/>
            </a:pPr>
            <a:r>
              <a:rPr b="1" lang="en-US" sz="1758">
                <a:solidFill>
                  <a:srgbClr val="000000"/>
                </a:solidFill>
              </a:rPr>
              <a:t>Ashishkumar Bidap</a:t>
            </a:r>
            <a:endParaRPr b="1" sz="1758">
              <a:solidFill>
                <a:srgbClr val="000000"/>
              </a:solidFill>
            </a:endParaRPr>
          </a:p>
          <a:p>
            <a:pPr indent="-340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9"/>
              <a:buChar char="-"/>
            </a:pPr>
            <a:r>
              <a:rPr b="1" lang="en-US" sz="1758">
                <a:solidFill>
                  <a:srgbClr val="000000"/>
                </a:solidFill>
              </a:rPr>
              <a:t>Ashlesha Kshirsagar</a:t>
            </a:r>
            <a:endParaRPr b="1" sz="1758">
              <a:solidFill>
                <a:srgbClr val="000000"/>
              </a:solidFill>
            </a:endParaRPr>
          </a:p>
          <a:p>
            <a:pPr indent="-340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9"/>
              <a:buChar char="-"/>
            </a:pPr>
            <a:r>
              <a:rPr b="1" lang="en-US" sz="1758">
                <a:solidFill>
                  <a:srgbClr val="000000"/>
                </a:solidFill>
              </a:rPr>
              <a:t>Priyanka Nagesh Adiga</a:t>
            </a:r>
            <a:endParaRPr sz="1958">
              <a:solidFill>
                <a:srgbClr val="000000"/>
              </a:solidFill>
            </a:endParaRPr>
          </a:p>
          <a:p>
            <a:pPr indent="-340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9"/>
              <a:buChar char="-"/>
            </a:pPr>
            <a:r>
              <a:rPr b="1" lang="en-US" sz="1758">
                <a:solidFill>
                  <a:srgbClr val="000000"/>
                </a:solidFill>
              </a:rPr>
              <a:t>Nikhil Sanjay Thorat</a:t>
            </a:r>
            <a:endParaRPr b="1" sz="17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7" name="Google Shape;37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northeastern university logo&quot;"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5657" y="0"/>
            <a:ext cx="1146343" cy="1146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dit logo" id="40" name="Google Shape;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74005" y="2344961"/>
            <a:ext cx="700394" cy="70039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9fa5a8ca_0_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f9fa5a8ca_0_33"/>
          <p:cNvSpPr txBox="1"/>
          <p:nvPr>
            <p:ph type="title"/>
          </p:nvPr>
        </p:nvSpPr>
        <p:spPr>
          <a:xfrm>
            <a:off x="841325" y="674979"/>
            <a:ext cx="105063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Dashboard Visualizations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gbf9fa5a8ca_0_33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f9fa5a8ca_0_33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f9fa5a8c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13" y="1624750"/>
            <a:ext cx="648697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f9fa5a8ca_0_33"/>
          <p:cNvSpPr/>
          <p:nvPr/>
        </p:nvSpPr>
        <p:spPr>
          <a:xfrm>
            <a:off x="918898" y="14232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f9fa5a8ca_0_33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bf9fa5a8ca_0_3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-60675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841250" y="833625"/>
            <a:ext cx="3059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Challenges</a:t>
            </a:r>
            <a:r>
              <a:rPr lang="en-US" sz="3600"/>
              <a:t> 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841248" y="1717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995100" y="2348350"/>
            <a:ext cx="109155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63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b="1" lang="en-US" sz="2327">
                <a:solidFill>
                  <a:srgbClr val="000000"/>
                </a:solidFill>
              </a:rPr>
              <a:t>Limitations in the size of data that can be analyzed at a time by Comprehend.</a:t>
            </a:r>
            <a:endParaRPr b="1" sz="232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327">
              <a:solidFill>
                <a:srgbClr val="000000"/>
              </a:solidFill>
            </a:endParaRPr>
          </a:p>
          <a:p>
            <a:pPr indent="-3763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b="1" lang="en-US" sz="2327">
                <a:solidFill>
                  <a:srgbClr val="000000"/>
                </a:solidFill>
              </a:rPr>
              <a:t>Limitations on the execution time of the lambda function used in fulfilling an intent.</a:t>
            </a:r>
            <a:endParaRPr b="1" sz="232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327">
              <a:solidFill>
                <a:srgbClr val="000000"/>
              </a:solidFill>
            </a:endParaRPr>
          </a:p>
          <a:p>
            <a:pPr indent="-376396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b="1" lang="en-US" sz="2327">
                <a:solidFill>
                  <a:srgbClr val="000000"/>
                </a:solidFill>
              </a:rPr>
              <a:t>Limitation with the publicly shareable quicksight dashboard , as these links come only with premium subscription.</a:t>
            </a:r>
            <a:endParaRPr b="1" sz="2327">
              <a:solidFill>
                <a:srgbClr val="000000"/>
              </a:solidFill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f9fa5a8ca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f9fa5a8ca_0_9"/>
          <p:cNvSpPr txBox="1"/>
          <p:nvPr>
            <p:ph type="title"/>
          </p:nvPr>
        </p:nvSpPr>
        <p:spPr>
          <a:xfrm>
            <a:off x="901950" y="796575"/>
            <a:ext cx="4098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Future Scope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gbf9fa5a8ca_0_9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f9fa5a8ca_0_9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f9fa5a8ca_0_9"/>
          <p:cNvSpPr txBox="1"/>
          <p:nvPr>
            <p:ph idx="1" type="body"/>
          </p:nvPr>
        </p:nvSpPr>
        <p:spPr>
          <a:xfrm>
            <a:off x="842700" y="2303175"/>
            <a:ext cx="111993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b="1" lang="en-US" sz="2070">
                <a:solidFill>
                  <a:srgbClr val="000000"/>
                </a:solidFill>
              </a:rPr>
              <a:t>Adding additional stock data attributes to the workflow allowing the user to deep dive into the history of the respective stock.</a:t>
            </a:r>
            <a:endParaRPr b="1" sz="207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70">
              <a:solidFill>
                <a:srgbClr val="000000"/>
              </a:solidFill>
            </a:endParaRPr>
          </a:p>
          <a:p>
            <a:pPr indent="-3600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b="1" lang="en-US" sz="2070">
                <a:solidFill>
                  <a:srgbClr val="000000"/>
                </a:solidFill>
              </a:rPr>
              <a:t>Adding NYSE stock data along with the existing NASDAQ stocks data.</a:t>
            </a:r>
            <a:endParaRPr b="1" sz="20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70">
              <a:solidFill>
                <a:srgbClr val="000000"/>
              </a:solidFill>
            </a:endParaRPr>
          </a:p>
          <a:p>
            <a:pPr indent="-3600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b="1" lang="en-US" sz="2070">
                <a:solidFill>
                  <a:srgbClr val="000000"/>
                </a:solidFill>
              </a:rPr>
              <a:t>Can Incorporate more intents related to a specific stock over the conversational Interface.</a:t>
            </a:r>
            <a:endParaRPr b="1" sz="207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70">
              <a:solidFill>
                <a:srgbClr val="000000"/>
              </a:solidFill>
            </a:endParaRPr>
          </a:p>
          <a:p>
            <a:pPr indent="-3600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b="1" lang="en-US" sz="2070">
                <a:solidFill>
                  <a:srgbClr val="000000"/>
                </a:solidFill>
              </a:rPr>
              <a:t>Provide sufficient data for decision making.</a:t>
            </a:r>
            <a:endParaRPr b="1" sz="207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70">
              <a:solidFill>
                <a:srgbClr val="000000"/>
              </a:solidFill>
            </a:endParaRPr>
          </a:p>
          <a:p>
            <a:pPr indent="-3600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b="1" lang="en-US" sz="2070">
                <a:solidFill>
                  <a:srgbClr val="000000"/>
                </a:solidFill>
              </a:rPr>
              <a:t>Near Real Time Stock data </a:t>
            </a:r>
            <a:r>
              <a:rPr b="1" lang="en-US" sz="2070">
                <a:solidFill>
                  <a:srgbClr val="000000"/>
                </a:solidFill>
              </a:rPr>
              <a:t>collection </a:t>
            </a:r>
            <a:r>
              <a:rPr b="1" lang="en-US" sz="2070">
                <a:solidFill>
                  <a:srgbClr val="000000"/>
                </a:solidFill>
              </a:rPr>
              <a:t>and </a:t>
            </a:r>
            <a:r>
              <a:rPr b="1" lang="en-US" sz="2070">
                <a:solidFill>
                  <a:schemeClr val="dk1"/>
                </a:solidFill>
              </a:rPr>
              <a:t>Analysis</a:t>
            </a:r>
            <a:endParaRPr b="1" sz="207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70">
              <a:solidFill>
                <a:srgbClr val="000000"/>
              </a:solidFill>
            </a:endParaRPr>
          </a:p>
        </p:txBody>
      </p:sp>
      <p:sp>
        <p:nvSpPr>
          <p:cNvPr id="174" name="Google Shape;174;gbf9fa5a8ca_0_9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f9fa5a8ca_0_9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bf9fa5a8ca_0_9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926200" y="839025"/>
            <a:ext cx="3358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11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190000" y="2007088"/>
            <a:ext cx="101577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➢"/>
            </a:pPr>
            <a:r>
              <a:rPr b="1" lang="en-US" sz="2200">
                <a:solidFill>
                  <a:srgbClr val="000000"/>
                </a:solidFill>
              </a:rPr>
              <a:t>Thus our solution delivered</a:t>
            </a:r>
            <a:endParaRPr b="1" sz="2200">
              <a:solidFill>
                <a:srgbClr val="000000"/>
              </a:solidFill>
            </a:endParaRPr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 sz="2200">
                <a:solidFill>
                  <a:schemeClr val="dk1"/>
                </a:solidFill>
              </a:rPr>
              <a:t>Provides a Conversational User Interface deployed on a webpage</a:t>
            </a:r>
            <a:endParaRPr b="1" sz="2200">
              <a:solidFill>
                <a:srgbClr val="000000"/>
              </a:solidFill>
            </a:endParaRPr>
          </a:p>
          <a:p>
            <a:pPr indent="-36830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b="1" lang="en-US" sz="2200">
                <a:solidFill>
                  <a:srgbClr val="000000"/>
                </a:solidFill>
              </a:rPr>
              <a:t>Allows the User to understand the stock trends on Reddit </a:t>
            </a:r>
            <a:endParaRPr b="1" sz="2200">
              <a:solidFill>
                <a:srgbClr val="000000"/>
              </a:solidFill>
            </a:endParaRPr>
          </a:p>
          <a:p>
            <a:pPr indent="-36830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b="1" lang="en-US" sz="2200">
                <a:solidFill>
                  <a:srgbClr val="000000"/>
                </a:solidFill>
              </a:rPr>
              <a:t>Allows visualizing the Stock Attributes using </a:t>
            </a:r>
            <a:r>
              <a:rPr b="1" lang="en-US" sz="2200">
                <a:solidFill>
                  <a:srgbClr val="000000"/>
                </a:solidFill>
              </a:rPr>
              <a:t>Interactive</a:t>
            </a:r>
            <a:r>
              <a:rPr b="1" lang="en-US" sz="2200">
                <a:solidFill>
                  <a:srgbClr val="000000"/>
                </a:solidFill>
              </a:rPr>
              <a:t> </a:t>
            </a:r>
            <a:r>
              <a:rPr b="1" lang="en-US" sz="2200">
                <a:solidFill>
                  <a:srgbClr val="000000"/>
                </a:solidFill>
              </a:rPr>
              <a:t>Dashboard</a:t>
            </a:r>
            <a:endParaRPr b="1" sz="2200">
              <a:solidFill>
                <a:srgbClr val="000000"/>
              </a:solidFill>
            </a:endParaRPr>
          </a:p>
          <a:p>
            <a:pPr indent="-36830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b="1" lang="en-US" sz="2200">
                <a:solidFill>
                  <a:srgbClr val="000000"/>
                </a:solidFill>
              </a:rPr>
              <a:t>Is a Intent Driven Data Flow Pipeline</a:t>
            </a:r>
            <a:endParaRPr b="1" sz="2200">
              <a:solidFill>
                <a:srgbClr val="000000"/>
              </a:solidFill>
            </a:endParaRPr>
          </a:p>
          <a:p>
            <a:pPr indent="-36830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b="1" lang="en-US" sz="2200">
                <a:solidFill>
                  <a:srgbClr val="000000"/>
                </a:solidFill>
              </a:rPr>
              <a:t>Is a Serverless Architecture</a:t>
            </a:r>
            <a:endParaRPr b="1" sz="2200">
              <a:solidFill>
                <a:srgbClr val="000000"/>
              </a:solidFill>
            </a:endParaRPr>
          </a:p>
          <a:p>
            <a:pPr indent="0" lvl="0" marL="137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➢"/>
            </a:pPr>
            <a:r>
              <a:rPr b="1" lang="en-US" sz="2200">
                <a:solidFill>
                  <a:srgbClr val="000000"/>
                </a:solidFill>
              </a:rPr>
              <a:t>Utilizes the AWS Cloud Analytics Services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94" name="Google Shape;194;p12"/>
          <p:cNvSpPr txBox="1"/>
          <p:nvPr>
            <p:ph type="title"/>
          </p:nvPr>
        </p:nvSpPr>
        <p:spPr>
          <a:xfrm>
            <a:off x="841250" y="839175"/>
            <a:ext cx="3004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12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754050" y="2360500"/>
            <a:ext cx="106839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00"/>
                </a:solidFill>
              </a:rPr>
              <a:t>[1] Phillips, Lorenz, ( Jan 27, 2021). GameStop vs. Wall Street. Retrieved from</a:t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 u="sng">
                <a:solidFill>
                  <a:schemeClr val="hlink"/>
                </a:solidFill>
                <a:hlinkClick r:id="rId3"/>
              </a:rPr>
              <a:t>https://www.nytimes.com/2021/01/27/business/gamestop-wall-street-bets.html</a:t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100">
                <a:solidFill>
                  <a:srgbClr val="000000"/>
                </a:solidFill>
              </a:rPr>
              <a:t>[2] AWS (n.d.). Featured Services. Retrieved from </a:t>
            </a:r>
            <a:r>
              <a:rPr b="1" lang="en-US" sz="2100" u="sng">
                <a:solidFill>
                  <a:schemeClr val="hlink"/>
                </a:solidFill>
                <a:hlinkClick r:id="rId4"/>
              </a:rPr>
              <a:t>https://aws.amazon.com/#</a:t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00"/>
                </a:solidFill>
              </a:rPr>
              <a:t>[3] AWS Comprehend: Guidelines and Quotas</a:t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 u="sng">
                <a:solidFill>
                  <a:schemeClr val="hlink"/>
                </a:solidFill>
                <a:hlinkClick r:id="rId5"/>
              </a:rPr>
              <a:t>https://docs.aws.amazon.com/comprehend/latest/dg/guidelines-and-limits.html</a:t>
            </a:r>
            <a:endParaRPr b="1" sz="21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995098" y="16518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449100" y="837525"/>
            <a:ext cx="114582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457200" lvl="0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138"/>
              <a:buNone/>
            </a:pPr>
            <a:r>
              <a:rPr lang="en-US" sz="9491">
                <a:solidFill>
                  <a:srgbClr val="000000"/>
                </a:solidFill>
              </a:rPr>
              <a:t>Thank You</a:t>
            </a:r>
            <a:endParaRPr sz="9491">
              <a:solidFill>
                <a:srgbClr val="000000"/>
              </a:solidFill>
            </a:endParaRPr>
          </a:p>
          <a:p>
            <a:pPr indent="457200" lvl="0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9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9475"/>
              <a:buNone/>
            </a:pPr>
            <a:r>
              <a:rPr lang="en-US" sz="8035">
                <a:solidFill>
                  <a:srgbClr val="000000"/>
                </a:solidFill>
              </a:rPr>
              <a:t>            </a:t>
            </a:r>
            <a:r>
              <a:rPr lang="en-US" sz="7602">
                <a:solidFill>
                  <a:srgbClr val="000000"/>
                </a:solidFill>
              </a:rPr>
              <a:t>Questions?</a:t>
            </a:r>
            <a:endParaRPr sz="402">
              <a:solidFill>
                <a:srgbClr val="000000"/>
              </a:solidFill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1019373" y="25123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type="title"/>
          </p:nvPr>
        </p:nvSpPr>
        <p:spPr>
          <a:xfrm>
            <a:off x="428250" y="989169"/>
            <a:ext cx="3438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Index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" name="Google Shape;49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/>
          <p:nvPr>
            <p:ph idx="1" type="body"/>
          </p:nvPr>
        </p:nvSpPr>
        <p:spPr>
          <a:xfrm>
            <a:off x="1816200" y="1934438"/>
            <a:ext cx="8559600" cy="416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Objective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Introduction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Execution Summary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Assumptions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Architecture Design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AWS Services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Demo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Challenges and Future Scope</a:t>
            </a:r>
            <a:endParaRPr b="1" sz="222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b="1" lang="en-US" sz="2220">
                <a:solidFill>
                  <a:srgbClr val="000000"/>
                </a:solidFill>
              </a:rPr>
              <a:t>Conclusion</a:t>
            </a:r>
            <a:endParaRPr b="1" sz="2220">
              <a:solidFill>
                <a:srgbClr val="000000"/>
              </a:solidFill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428250" y="1575674"/>
            <a:ext cx="112974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841325" y="771979"/>
            <a:ext cx="10506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Objective</a:t>
            </a:r>
            <a:endParaRPr sz="5000">
              <a:solidFill>
                <a:srgbClr val="000000"/>
              </a:solidFill>
            </a:endParaRPr>
          </a:p>
        </p:txBody>
      </p:sp>
      <p:sp>
        <p:nvSpPr>
          <p:cNvPr id="60" name="Google Shape;60;p3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643898" y="18994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717550" y="2768100"/>
            <a:ext cx="109422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b="1" lang="en-US" sz="2967">
                <a:solidFill>
                  <a:srgbClr val="000000"/>
                </a:solidFill>
              </a:rPr>
              <a:t>   Finding out about stocks before they make the news using Reddit Data , Nasdaq Data &amp; Cloud Analytics Services from Amazon Web Services.</a:t>
            </a:r>
            <a:endParaRPr b="1" sz="2967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b="1" sz="2967">
              <a:solidFill>
                <a:srgbClr val="000000"/>
              </a:solidFill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42698" y="17280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>
            <p:ph type="title"/>
          </p:nvPr>
        </p:nvSpPr>
        <p:spPr>
          <a:xfrm>
            <a:off x="841325" y="771979"/>
            <a:ext cx="10506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Introduction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953775" y="1822525"/>
            <a:ext cx="92118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Reddit and WallStreetBets blew up Gamestop’s Stock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Identifying the stocks which are being discussed on Reddit.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Understanding the sentiment of the overall conversation.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Automating the workflow for seamless user experience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AWS Cloud Analytical Services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b="1" lang="en-US" sz="2100">
                <a:solidFill>
                  <a:srgbClr val="000000"/>
                </a:solidFill>
              </a:rPr>
              <a:t>Serverless Architecture</a:t>
            </a:r>
            <a:endParaRPr b="1"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9fa5a8ca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bf9fa5a8ca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bf9fa5a8ca_0_23"/>
          <p:cNvSpPr txBox="1"/>
          <p:nvPr>
            <p:ph type="title"/>
          </p:nvPr>
        </p:nvSpPr>
        <p:spPr>
          <a:xfrm>
            <a:off x="973450" y="916725"/>
            <a:ext cx="6013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Executive 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3" name="Google Shape;83;gbf9fa5a8ca_0_23"/>
          <p:cNvSpPr/>
          <p:nvPr/>
        </p:nvSpPr>
        <p:spPr>
          <a:xfrm rot="5400000">
            <a:off x="1119705" y="529584"/>
            <a:ext cx="732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bf9fa5a8ca_0_23"/>
          <p:cNvSpPr/>
          <p:nvPr/>
        </p:nvSpPr>
        <p:spPr>
          <a:xfrm>
            <a:off x="428244" y="2443480"/>
            <a:ext cx="33009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bf9fa5a8ca_0_23"/>
          <p:cNvSpPr txBox="1"/>
          <p:nvPr>
            <p:ph idx="1" type="body"/>
          </p:nvPr>
        </p:nvSpPr>
        <p:spPr>
          <a:xfrm>
            <a:off x="1202950" y="1957300"/>
            <a:ext cx="94620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256921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-US" sz="4083">
                <a:solidFill>
                  <a:schemeClr val="dk1"/>
                </a:solidFill>
              </a:rPr>
              <a:t>User Chatbot interaction</a:t>
            </a:r>
            <a:endParaRPr b="1" sz="4083">
              <a:solidFill>
                <a:schemeClr val="dk1"/>
              </a:solidFill>
            </a:endParaRPr>
          </a:p>
          <a:p>
            <a:pPr indent="-256921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-US" sz="4083">
                <a:solidFill>
                  <a:schemeClr val="dk1"/>
                </a:solidFill>
              </a:rPr>
              <a:t>Reddit data and Nasdaq data</a:t>
            </a:r>
            <a:endParaRPr b="1" sz="4083">
              <a:solidFill>
                <a:schemeClr val="dk1"/>
              </a:solidFill>
            </a:endParaRPr>
          </a:p>
          <a:p>
            <a:pPr indent="-256921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-US" sz="4083">
                <a:solidFill>
                  <a:schemeClr val="dk1"/>
                </a:solidFill>
              </a:rPr>
              <a:t>Stocks Names and overall Sentiment of discussions</a:t>
            </a:r>
            <a:endParaRPr b="1" sz="4083">
              <a:solidFill>
                <a:schemeClr val="dk1"/>
              </a:solidFill>
            </a:endParaRPr>
          </a:p>
          <a:p>
            <a:pPr indent="-256921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-US" sz="4083">
                <a:solidFill>
                  <a:schemeClr val="dk1"/>
                </a:solidFill>
              </a:rPr>
              <a:t>Interactive Dashboard to understand market trend</a:t>
            </a:r>
            <a:endParaRPr b="1" sz="408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83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21">
              <a:solidFill>
                <a:schemeClr val="dk1"/>
              </a:solidFill>
            </a:endParaRPr>
          </a:p>
        </p:txBody>
      </p:sp>
      <p:sp>
        <p:nvSpPr>
          <p:cNvPr id="86" name="Google Shape;86;gbf9fa5a8ca_0_23"/>
          <p:cNvSpPr/>
          <p:nvPr/>
        </p:nvSpPr>
        <p:spPr>
          <a:xfrm>
            <a:off x="842698" y="17280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bf9fa5a8ca_0_2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841250" y="625675"/>
            <a:ext cx="110370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Assumptions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4" name="Google Shape;94;p6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989248" y="16204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748325" y="1997163"/>
            <a:ext cx="108618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49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b="1" lang="en-US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Redditors on the channel “/WallStreetBets” discuss only about stocks &amp; option trading.</a:t>
            </a:r>
            <a:endParaRPr b="1"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9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b="1" lang="en-US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analyzing the top 100 trending posts of reddit only assuming the top 100 posts are the ones which are highly upvoted and active on the “/WallStreetBets” channel.</a:t>
            </a:r>
            <a:endParaRPr b="1"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9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b="1" lang="en-US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Nasdaq has been the place for the fast-growing stocks thus we have considered Nasdaq stocks data in our analysis.</a:t>
            </a:r>
            <a:endParaRPr b="1"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841325" y="719801"/>
            <a:ext cx="10506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Architecture Design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7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841248" y="14860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75" y="1672350"/>
            <a:ext cx="7105375" cy="4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918898" y="14994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-1525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841250" y="790275"/>
            <a:ext cx="34434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AWS Services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8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41250" y="1832575"/>
            <a:ext cx="10506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Lex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Conversational User Interface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Lambda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Lambda Triggers to collect data from Reddit upon specific Lex Intent.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Comprehend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Text Analytics [Detect Entities &amp; Detect Sentiment 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S3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Storage of the Output files [reddit scrapped data &amp; nasdaq stock data]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Glue &amp; AWS Athena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Athena Table for the Nasdaq Stocks Data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QuickSight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Interactive dashboard allowing users to visualize the stock data attributes.</a:t>
            </a:r>
            <a:endParaRPr sz="3300"/>
          </a:p>
        </p:txBody>
      </p:sp>
      <p:sp>
        <p:nvSpPr>
          <p:cNvPr id="121" name="Google Shape;121;p8"/>
          <p:cNvSpPr/>
          <p:nvPr/>
        </p:nvSpPr>
        <p:spPr>
          <a:xfrm>
            <a:off x="9188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3" y="5014763"/>
            <a:ext cx="1359088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921" y="5023425"/>
            <a:ext cx="1270203" cy="14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504" y="4883063"/>
            <a:ext cx="1431416" cy="149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839" y="5023414"/>
            <a:ext cx="1359100" cy="140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4675" y="4957850"/>
            <a:ext cx="11525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538" y="4990950"/>
            <a:ext cx="10572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51900" y="4883063"/>
            <a:ext cx="13525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9fa5a8ca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                                      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r>
              <a:rPr b="1" lang="en-US" sz="5700">
                <a:solidFill>
                  <a:schemeClr val="dk1"/>
                </a:solidFill>
              </a:rPr>
              <a:t>DEMO</a:t>
            </a:r>
            <a:endParaRPr b="0" i="0" sz="3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f9fa5a8ca_0_1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bf9fa5a8ca_0_1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bf9fa5a8ca_0_1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bf9fa5a8ca_0_1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gbf9fa5a8ca_0_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2021-02-22T05:29:04Z</dcterms:created>
  <dc:creator>Priyanka Adiga</dc:creator>
</cp:coreProperties>
</file>