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9"/>
  </p:notesMasterIdLst>
  <p:handoutMasterIdLst>
    <p:handoutMasterId r:id="rId170"/>
  </p:handoutMasterIdLst>
  <p:sldIdLst>
    <p:sldId id="256" r:id="rId2"/>
    <p:sldId id="458"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41" r:id="rId30"/>
    <p:sldId id="319" r:id="rId31"/>
    <p:sldId id="320" r:id="rId32"/>
    <p:sldId id="321" r:id="rId33"/>
    <p:sldId id="322" r:id="rId34"/>
    <p:sldId id="323" r:id="rId35"/>
    <p:sldId id="324" r:id="rId36"/>
    <p:sldId id="325" r:id="rId37"/>
    <p:sldId id="326" r:id="rId38"/>
    <p:sldId id="327" r:id="rId39"/>
    <p:sldId id="328" r:id="rId40"/>
    <p:sldId id="329" r:id="rId41"/>
    <p:sldId id="342" r:id="rId42"/>
    <p:sldId id="330" r:id="rId43"/>
    <p:sldId id="331" r:id="rId44"/>
    <p:sldId id="332" r:id="rId45"/>
    <p:sldId id="333" r:id="rId46"/>
    <p:sldId id="334" r:id="rId47"/>
    <p:sldId id="335" r:id="rId48"/>
    <p:sldId id="336" r:id="rId49"/>
    <p:sldId id="337" r:id="rId50"/>
    <p:sldId id="338" r:id="rId51"/>
    <p:sldId id="339" r:id="rId52"/>
    <p:sldId id="392" r:id="rId53"/>
    <p:sldId id="343" r:id="rId54"/>
    <p:sldId id="344" r:id="rId55"/>
    <p:sldId id="345" r:id="rId56"/>
    <p:sldId id="346" r:id="rId57"/>
    <p:sldId id="347" r:id="rId58"/>
    <p:sldId id="348" r:id="rId59"/>
    <p:sldId id="349" r:id="rId60"/>
    <p:sldId id="350" r:id="rId61"/>
    <p:sldId id="351" r:id="rId62"/>
    <p:sldId id="352" r:id="rId63"/>
    <p:sldId id="353" r:id="rId64"/>
    <p:sldId id="39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383" r:id="rId95"/>
    <p:sldId id="384" r:id="rId96"/>
    <p:sldId id="385" r:id="rId97"/>
    <p:sldId id="394" r:id="rId98"/>
    <p:sldId id="386" r:id="rId99"/>
    <p:sldId id="387" r:id="rId100"/>
    <p:sldId id="388" r:id="rId101"/>
    <p:sldId id="389" r:id="rId102"/>
    <p:sldId id="390" r:id="rId103"/>
    <p:sldId id="391" r:id="rId104"/>
    <p:sldId id="292" r:id="rId105"/>
    <p:sldId id="395" r:id="rId106"/>
    <p:sldId id="396" r:id="rId107"/>
    <p:sldId id="397" r:id="rId108"/>
    <p:sldId id="398" r:id="rId109"/>
    <p:sldId id="399" r:id="rId110"/>
    <p:sldId id="400" r:id="rId111"/>
    <p:sldId id="401" r:id="rId112"/>
    <p:sldId id="402" r:id="rId113"/>
    <p:sldId id="403" r:id="rId114"/>
    <p:sldId id="404" r:id="rId115"/>
    <p:sldId id="405" r:id="rId116"/>
    <p:sldId id="406" r:id="rId117"/>
    <p:sldId id="407" r:id="rId118"/>
    <p:sldId id="408" r:id="rId119"/>
    <p:sldId id="409" r:id="rId120"/>
    <p:sldId id="410" r:id="rId121"/>
    <p:sldId id="411" r:id="rId122"/>
    <p:sldId id="412" r:id="rId123"/>
    <p:sldId id="413" r:id="rId124"/>
    <p:sldId id="414" r:id="rId125"/>
    <p:sldId id="415" r:id="rId126"/>
    <p:sldId id="416" r:id="rId127"/>
    <p:sldId id="417" r:id="rId128"/>
    <p:sldId id="418" r:id="rId129"/>
    <p:sldId id="419" r:id="rId130"/>
    <p:sldId id="420" r:id="rId131"/>
    <p:sldId id="421" r:id="rId132"/>
    <p:sldId id="422" r:id="rId133"/>
    <p:sldId id="423" r:id="rId134"/>
    <p:sldId id="424" r:id="rId135"/>
    <p:sldId id="425" r:id="rId136"/>
    <p:sldId id="426" r:id="rId137"/>
    <p:sldId id="427" r:id="rId138"/>
    <p:sldId id="428" r:id="rId139"/>
    <p:sldId id="429" r:id="rId140"/>
    <p:sldId id="430" r:id="rId141"/>
    <p:sldId id="431" r:id="rId142"/>
    <p:sldId id="432" r:id="rId143"/>
    <p:sldId id="433" r:id="rId144"/>
    <p:sldId id="434" r:id="rId145"/>
    <p:sldId id="435" r:id="rId146"/>
    <p:sldId id="436" r:id="rId147"/>
    <p:sldId id="437" r:id="rId148"/>
    <p:sldId id="438" r:id="rId149"/>
    <p:sldId id="439" r:id="rId150"/>
    <p:sldId id="440" r:id="rId151"/>
    <p:sldId id="441" r:id="rId152"/>
    <p:sldId id="442" r:id="rId153"/>
    <p:sldId id="443" r:id="rId154"/>
    <p:sldId id="444" r:id="rId155"/>
    <p:sldId id="445" r:id="rId156"/>
    <p:sldId id="446" r:id="rId157"/>
    <p:sldId id="447" r:id="rId158"/>
    <p:sldId id="448" r:id="rId159"/>
    <p:sldId id="449" r:id="rId160"/>
    <p:sldId id="450" r:id="rId161"/>
    <p:sldId id="451" r:id="rId162"/>
    <p:sldId id="452" r:id="rId163"/>
    <p:sldId id="453" r:id="rId164"/>
    <p:sldId id="454" r:id="rId165"/>
    <p:sldId id="455" r:id="rId166"/>
    <p:sldId id="456" r:id="rId167"/>
    <p:sldId id="457" r:id="rId168"/>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401.emf"/><Relationship Id="rId2" Type="http://schemas.openxmlformats.org/officeDocument/2006/relationships/image" Target="../media/image400.emf"/><Relationship Id="rId1" Type="http://schemas.openxmlformats.org/officeDocument/2006/relationships/image" Target="../media/image399.e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403.emf"/><Relationship Id="rId2" Type="http://schemas.openxmlformats.org/officeDocument/2006/relationships/image" Target="../media/image402.emf"/><Relationship Id="rId1" Type="http://schemas.openxmlformats.org/officeDocument/2006/relationships/image" Target="../media/image390.emf"/><Relationship Id="rId4" Type="http://schemas.openxmlformats.org/officeDocument/2006/relationships/image" Target="../media/image404.e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387.emf"/><Relationship Id="rId2" Type="http://schemas.openxmlformats.org/officeDocument/2006/relationships/image" Target="../media/image406.emf"/><Relationship Id="rId1" Type="http://schemas.openxmlformats.org/officeDocument/2006/relationships/image" Target="../media/image405.emf"/></Relationships>
</file>

<file path=ppt/drawings/_rels/vmlDrawing103.vml.rels><?xml version="1.0" encoding="UTF-8" standalone="yes"?>
<Relationships xmlns="http://schemas.openxmlformats.org/package/2006/relationships"><Relationship Id="rId3" Type="http://schemas.openxmlformats.org/officeDocument/2006/relationships/image" Target="../media/image409.emf"/><Relationship Id="rId2" Type="http://schemas.openxmlformats.org/officeDocument/2006/relationships/image" Target="../media/image408.emf"/><Relationship Id="rId1" Type="http://schemas.openxmlformats.org/officeDocument/2006/relationships/image" Target="../media/image407.emf"/><Relationship Id="rId6" Type="http://schemas.openxmlformats.org/officeDocument/2006/relationships/image" Target="../media/image412.emf"/><Relationship Id="rId5" Type="http://schemas.openxmlformats.org/officeDocument/2006/relationships/image" Target="../media/image411.emf"/><Relationship Id="rId4" Type="http://schemas.openxmlformats.org/officeDocument/2006/relationships/image" Target="../media/image410.e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413.emf"/><Relationship Id="rId2" Type="http://schemas.openxmlformats.org/officeDocument/2006/relationships/image" Target="../media/image407.emf"/><Relationship Id="rId1" Type="http://schemas.openxmlformats.org/officeDocument/2006/relationships/image" Target="../media/image408.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415.e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419.emf"/><Relationship Id="rId2" Type="http://schemas.openxmlformats.org/officeDocument/2006/relationships/image" Target="../media/image418.emf"/><Relationship Id="rId1" Type="http://schemas.openxmlformats.org/officeDocument/2006/relationships/image" Target="../media/image417.emf"/><Relationship Id="rId6" Type="http://schemas.openxmlformats.org/officeDocument/2006/relationships/image" Target="../media/image422.wmf"/><Relationship Id="rId5" Type="http://schemas.openxmlformats.org/officeDocument/2006/relationships/image" Target="../media/image421.wmf"/><Relationship Id="rId4" Type="http://schemas.openxmlformats.org/officeDocument/2006/relationships/image" Target="../media/image420.emf"/></Relationships>
</file>

<file path=ppt/drawings/_rels/vmlDrawing107.vml.rels><?xml version="1.0" encoding="UTF-8" standalone="yes"?>
<Relationships xmlns="http://schemas.openxmlformats.org/package/2006/relationships"><Relationship Id="rId3" Type="http://schemas.openxmlformats.org/officeDocument/2006/relationships/image" Target="../media/image423.emf"/><Relationship Id="rId2" Type="http://schemas.openxmlformats.org/officeDocument/2006/relationships/image" Target="../media/image385.emf"/><Relationship Id="rId1" Type="http://schemas.openxmlformats.org/officeDocument/2006/relationships/image" Target="../media/image384.emf"/></Relationships>
</file>

<file path=ppt/drawings/_rels/vmlDrawing108.vml.rels><?xml version="1.0" encoding="UTF-8" standalone="yes"?>
<Relationships xmlns="http://schemas.openxmlformats.org/package/2006/relationships"><Relationship Id="rId8" Type="http://schemas.openxmlformats.org/officeDocument/2006/relationships/image" Target="../media/image431.wmf"/><Relationship Id="rId3" Type="http://schemas.openxmlformats.org/officeDocument/2006/relationships/image" Target="../media/image426.emf"/><Relationship Id="rId7" Type="http://schemas.openxmlformats.org/officeDocument/2006/relationships/image" Target="../media/image430.emf"/><Relationship Id="rId2" Type="http://schemas.openxmlformats.org/officeDocument/2006/relationships/image" Target="../media/image425.emf"/><Relationship Id="rId1" Type="http://schemas.openxmlformats.org/officeDocument/2006/relationships/image" Target="../media/image424.emf"/><Relationship Id="rId6" Type="http://schemas.openxmlformats.org/officeDocument/2006/relationships/image" Target="../media/image429.wmf"/><Relationship Id="rId5" Type="http://schemas.openxmlformats.org/officeDocument/2006/relationships/image" Target="../media/image428.emf"/><Relationship Id="rId4" Type="http://schemas.openxmlformats.org/officeDocument/2006/relationships/image" Target="../media/image427.e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435.emf"/><Relationship Id="rId2" Type="http://schemas.openxmlformats.org/officeDocument/2006/relationships/image" Target="../media/image434.emf"/><Relationship Id="rId1" Type="http://schemas.openxmlformats.org/officeDocument/2006/relationships/image" Target="../media/image43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 Id="rId5" Type="http://schemas.openxmlformats.org/officeDocument/2006/relationships/image" Target="../media/image55.emf"/><Relationship Id="rId4" Type="http://schemas.openxmlformats.org/officeDocument/2006/relationships/image" Target="../media/image54.emf"/></Relationships>
</file>

<file path=ppt/drawings/_rels/vmlDrawing110.vml.rels><?xml version="1.0" encoding="UTF-8" standalone="yes"?>
<Relationships xmlns="http://schemas.openxmlformats.org/package/2006/relationships"><Relationship Id="rId3" Type="http://schemas.openxmlformats.org/officeDocument/2006/relationships/image" Target="../media/image438.emf"/><Relationship Id="rId2" Type="http://schemas.openxmlformats.org/officeDocument/2006/relationships/image" Target="../media/image437.emf"/><Relationship Id="rId1" Type="http://schemas.openxmlformats.org/officeDocument/2006/relationships/image" Target="../media/image436.emf"/></Relationships>
</file>

<file path=ppt/drawings/_rels/vmlDrawing111.vml.rels><?xml version="1.0" encoding="UTF-8" standalone="yes"?>
<Relationships xmlns="http://schemas.openxmlformats.org/package/2006/relationships"><Relationship Id="rId2" Type="http://schemas.openxmlformats.org/officeDocument/2006/relationships/image" Target="../media/image440.emf"/><Relationship Id="rId1" Type="http://schemas.openxmlformats.org/officeDocument/2006/relationships/image" Target="../media/image439.emf"/></Relationships>
</file>

<file path=ppt/drawings/_rels/vmlDrawing112.vml.rels><?xml version="1.0" encoding="UTF-8" standalone="yes"?>
<Relationships xmlns="http://schemas.openxmlformats.org/package/2006/relationships"><Relationship Id="rId3" Type="http://schemas.openxmlformats.org/officeDocument/2006/relationships/image" Target="../media/image443.wmf"/><Relationship Id="rId2" Type="http://schemas.openxmlformats.org/officeDocument/2006/relationships/image" Target="../media/image442.wmf"/><Relationship Id="rId1" Type="http://schemas.openxmlformats.org/officeDocument/2006/relationships/image" Target="../media/image441.emf"/><Relationship Id="rId4" Type="http://schemas.openxmlformats.org/officeDocument/2006/relationships/image" Target="../media/image444.emf"/></Relationships>
</file>

<file path=ppt/drawings/_rels/vmlDrawing113.vml.rels><?xml version="1.0" encoding="UTF-8" standalone="yes"?>
<Relationships xmlns="http://schemas.openxmlformats.org/package/2006/relationships"><Relationship Id="rId3" Type="http://schemas.openxmlformats.org/officeDocument/2006/relationships/image" Target="../media/image447.emf"/><Relationship Id="rId2" Type="http://schemas.openxmlformats.org/officeDocument/2006/relationships/image" Target="../media/image446.emf"/><Relationship Id="rId1" Type="http://schemas.openxmlformats.org/officeDocument/2006/relationships/image" Target="../media/image445.wmf"/></Relationships>
</file>

<file path=ppt/drawings/_rels/vmlDrawing114.vml.rels><?xml version="1.0" encoding="UTF-8" standalone="yes"?>
<Relationships xmlns="http://schemas.openxmlformats.org/package/2006/relationships"><Relationship Id="rId3" Type="http://schemas.openxmlformats.org/officeDocument/2006/relationships/image" Target="../media/image450.emf"/><Relationship Id="rId2" Type="http://schemas.openxmlformats.org/officeDocument/2006/relationships/image" Target="../media/image449.emf"/><Relationship Id="rId1" Type="http://schemas.openxmlformats.org/officeDocument/2006/relationships/image" Target="../media/image448.emf"/><Relationship Id="rId4" Type="http://schemas.openxmlformats.org/officeDocument/2006/relationships/image" Target="../media/image437.emf"/></Relationships>
</file>

<file path=ppt/drawings/_rels/vmlDrawing115.vml.rels><?xml version="1.0" encoding="UTF-8" standalone="yes"?>
<Relationships xmlns="http://schemas.openxmlformats.org/package/2006/relationships"><Relationship Id="rId3" Type="http://schemas.openxmlformats.org/officeDocument/2006/relationships/image" Target="../media/image450.emf"/><Relationship Id="rId2" Type="http://schemas.openxmlformats.org/officeDocument/2006/relationships/image" Target="../media/image449.emf"/><Relationship Id="rId1" Type="http://schemas.openxmlformats.org/officeDocument/2006/relationships/image" Target="../media/image448.emf"/><Relationship Id="rId4" Type="http://schemas.openxmlformats.org/officeDocument/2006/relationships/image" Target="../media/image437.emf"/></Relationships>
</file>

<file path=ppt/drawings/_rels/vmlDrawing116.vml.rels><?xml version="1.0" encoding="UTF-8" standalone="yes"?>
<Relationships xmlns="http://schemas.openxmlformats.org/package/2006/relationships"><Relationship Id="rId3" Type="http://schemas.openxmlformats.org/officeDocument/2006/relationships/image" Target="../media/image453.emf"/><Relationship Id="rId2" Type="http://schemas.openxmlformats.org/officeDocument/2006/relationships/image" Target="../media/image452.emf"/><Relationship Id="rId1" Type="http://schemas.openxmlformats.org/officeDocument/2006/relationships/image" Target="../media/image451.emf"/><Relationship Id="rId5" Type="http://schemas.openxmlformats.org/officeDocument/2006/relationships/image" Target="../media/image455.emf"/><Relationship Id="rId4" Type="http://schemas.openxmlformats.org/officeDocument/2006/relationships/image" Target="../media/image454.emf"/></Relationships>
</file>

<file path=ppt/drawings/_rels/vmlDrawing117.vml.rels><?xml version="1.0" encoding="UTF-8" standalone="yes"?>
<Relationships xmlns="http://schemas.openxmlformats.org/package/2006/relationships"><Relationship Id="rId3" Type="http://schemas.openxmlformats.org/officeDocument/2006/relationships/image" Target="../media/image387.emf"/><Relationship Id="rId2" Type="http://schemas.openxmlformats.org/officeDocument/2006/relationships/image" Target="../media/image390.emf"/><Relationship Id="rId1" Type="http://schemas.openxmlformats.org/officeDocument/2006/relationships/image" Target="../media/image456.emf"/><Relationship Id="rId6" Type="http://schemas.openxmlformats.org/officeDocument/2006/relationships/image" Target="../media/image455.emf"/><Relationship Id="rId5" Type="http://schemas.openxmlformats.org/officeDocument/2006/relationships/image" Target="../media/image457.emf"/><Relationship Id="rId4" Type="http://schemas.openxmlformats.org/officeDocument/2006/relationships/image" Target="../media/image392.emf"/></Relationships>
</file>

<file path=ppt/drawings/_rels/vmlDrawing118.vml.rels><?xml version="1.0" encoding="UTF-8" standalone="yes"?>
<Relationships xmlns="http://schemas.openxmlformats.org/package/2006/relationships"><Relationship Id="rId3" Type="http://schemas.openxmlformats.org/officeDocument/2006/relationships/image" Target="../media/image460.emf"/><Relationship Id="rId2" Type="http://schemas.openxmlformats.org/officeDocument/2006/relationships/image" Target="../media/image459.emf"/><Relationship Id="rId1" Type="http://schemas.openxmlformats.org/officeDocument/2006/relationships/image" Target="../media/image458.emf"/><Relationship Id="rId6" Type="http://schemas.openxmlformats.org/officeDocument/2006/relationships/image" Target="../media/image463.emf"/><Relationship Id="rId5" Type="http://schemas.openxmlformats.org/officeDocument/2006/relationships/image" Target="../media/image462.emf"/><Relationship Id="rId4" Type="http://schemas.openxmlformats.org/officeDocument/2006/relationships/image" Target="../media/image461.emf"/></Relationships>
</file>

<file path=ppt/drawings/_rels/vmlDrawing119.vml.rels><?xml version="1.0" encoding="UTF-8" standalone="yes"?>
<Relationships xmlns="http://schemas.openxmlformats.org/package/2006/relationships"><Relationship Id="rId3" Type="http://schemas.openxmlformats.org/officeDocument/2006/relationships/image" Target="../media/image466.emf"/><Relationship Id="rId2" Type="http://schemas.openxmlformats.org/officeDocument/2006/relationships/image" Target="../media/image465.emf"/><Relationship Id="rId1" Type="http://schemas.openxmlformats.org/officeDocument/2006/relationships/image" Target="../media/image464.emf"/><Relationship Id="rId6" Type="http://schemas.openxmlformats.org/officeDocument/2006/relationships/image" Target="../media/image469.emf"/><Relationship Id="rId5" Type="http://schemas.openxmlformats.org/officeDocument/2006/relationships/image" Target="../media/image468.emf"/><Relationship Id="rId4" Type="http://schemas.openxmlformats.org/officeDocument/2006/relationships/image" Target="../media/image46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120.vml.rels><?xml version="1.0" encoding="UTF-8" standalone="yes"?>
<Relationships xmlns="http://schemas.openxmlformats.org/package/2006/relationships"><Relationship Id="rId8" Type="http://schemas.openxmlformats.org/officeDocument/2006/relationships/image" Target="../media/image477.wmf"/><Relationship Id="rId3" Type="http://schemas.openxmlformats.org/officeDocument/2006/relationships/image" Target="../media/image472.emf"/><Relationship Id="rId7" Type="http://schemas.openxmlformats.org/officeDocument/2006/relationships/image" Target="../media/image476.emf"/><Relationship Id="rId2" Type="http://schemas.openxmlformats.org/officeDocument/2006/relationships/image" Target="../media/image471.emf"/><Relationship Id="rId1" Type="http://schemas.openxmlformats.org/officeDocument/2006/relationships/image" Target="../media/image470.emf"/><Relationship Id="rId6" Type="http://schemas.openxmlformats.org/officeDocument/2006/relationships/image" Target="../media/image475.emf"/><Relationship Id="rId5" Type="http://schemas.openxmlformats.org/officeDocument/2006/relationships/image" Target="../media/image474.emf"/><Relationship Id="rId4" Type="http://schemas.openxmlformats.org/officeDocument/2006/relationships/image" Target="../media/image473.wmf"/></Relationships>
</file>

<file path=ppt/drawings/_rels/vmlDrawing121.vml.rels><?xml version="1.0" encoding="UTF-8" standalone="yes"?>
<Relationships xmlns="http://schemas.openxmlformats.org/package/2006/relationships"><Relationship Id="rId8" Type="http://schemas.openxmlformats.org/officeDocument/2006/relationships/image" Target="../media/image485.wmf"/><Relationship Id="rId3" Type="http://schemas.openxmlformats.org/officeDocument/2006/relationships/image" Target="../media/image480.wmf"/><Relationship Id="rId7" Type="http://schemas.openxmlformats.org/officeDocument/2006/relationships/image" Target="../media/image484.wmf"/><Relationship Id="rId2" Type="http://schemas.openxmlformats.org/officeDocument/2006/relationships/image" Target="../media/image479.wmf"/><Relationship Id="rId1" Type="http://schemas.openxmlformats.org/officeDocument/2006/relationships/image" Target="../media/image478.wmf"/><Relationship Id="rId6" Type="http://schemas.openxmlformats.org/officeDocument/2006/relationships/image" Target="../media/image483.wmf"/><Relationship Id="rId5" Type="http://schemas.openxmlformats.org/officeDocument/2006/relationships/image" Target="../media/image482.emf"/><Relationship Id="rId4" Type="http://schemas.openxmlformats.org/officeDocument/2006/relationships/image" Target="../media/image481.wmf"/><Relationship Id="rId9" Type="http://schemas.openxmlformats.org/officeDocument/2006/relationships/image" Target="../media/image486.wmf"/></Relationships>
</file>

<file path=ppt/drawings/_rels/vmlDrawing122.vml.rels><?xml version="1.0" encoding="UTF-8" standalone="yes"?>
<Relationships xmlns="http://schemas.openxmlformats.org/package/2006/relationships"><Relationship Id="rId3" Type="http://schemas.openxmlformats.org/officeDocument/2006/relationships/image" Target="../media/image489.emf"/><Relationship Id="rId2" Type="http://schemas.openxmlformats.org/officeDocument/2006/relationships/image" Target="../media/image488.emf"/><Relationship Id="rId1" Type="http://schemas.openxmlformats.org/officeDocument/2006/relationships/image" Target="../media/image487.emf"/><Relationship Id="rId4" Type="http://schemas.openxmlformats.org/officeDocument/2006/relationships/image" Target="../media/image490.emf"/></Relationships>
</file>

<file path=ppt/drawings/_rels/vmlDrawing123.vml.rels><?xml version="1.0" encoding="UTF-8" standalone="yes"?>
<Relationships xmlns="http://schemas.openxmlformats.org/package/2006/relationships"><Relationship Id="rId3" Type="http://schemas.openxmlformats.org/officeDocument/2006/relationships/image" Target="../media/image493.wmf"/><Relationship Id="rId2" Type="http://schemas.openxmlformats.org/officeDocument/2006/relationships/image" Target="../media/image492.wmf"/><Relationship Id="rId1" Type="http://schemas.openxmlformats.org/officeDocument/2006/relationships/image" Target="../media/image491.emf"/><Relationship Id="rId5" Type="http://schemas.openxmlformats.org/officeDocument/2006/relationships/image" Target="../media/image495.wmf"/><Relationship Id="rId4" Type="http://schemas.openxmlformats.org/officeDocument/2006/relationships/image" Target="../media/image494.wmf"/></Relationships>
</file>

<file path=ppt/drawings/_rels/vmlDrawing124.vml.rels><?xml version="1.0" encoding="UTF-8" standalone="yes"?>
<Relationships xmlns="http://schemas.openxmlformats.org/package/2006/relationships"><Relationship Id="rId3" Type="http://schemas.openxmlformats.org/officeDocument/2006/relationships/image" Target="../media/image497.emf"/><Relationship Id="rId2" Type="http://schemas.openxmlformats.org/officeDocument/2006/relationships/image" Target="../media/image491.emf"/><Relationship Id="rId1" Type="http://schemas.openxmlformats.org/officeDocument/2006/relationships/image" Target="../media/image496.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498.emf"/></Relationships>
</file>

<file path=ppt/drawings/_rels/vmlDrawing126.vml.rels><?xml version="1.0" encoding="UTF-8" standalone="yes"?>
<Relationships xmlns="http://schemas.openxmlformats.org/package/2006/relationships"><Relationship Id="rId2" Type="http://schemas.openxmlformats.org/officeDocument/2006/relationships/image" Target="../media/image499.emf"/><Relationship Id="rId1" Type="http://schemas.openxmlformats.org/officeDocument/2006/relationships/image" Target="../media/image374.emf"/></Relationships>
</file>

<file path=ppt/drawings/_rels/vmlDrawing127.vml.rels><?xml version="1.0" encoding="UTF-8" standalone="yes"?>
<Relationships xmlns="http://schemas.openxmlformats.org/package/2006/relationships"><Relationship Id="rId3" Type="http://schemas.openxmlformats.org/officeDocument/2006/relationships/image" Target="../media/image502.wmf"/><Relationship Id="rId2" Type="http://schemas.openxmlformats.org/officeDocument/2006/relationships/image" Target="../media/image501.wmf"/><Relationship Id="rId1" Type="http://schemas.openxmlformats.org/officeDocument/2006/relationships/image" Target="../media/image500.emf"/></Relationships>
</file>

<file path=ppt/drawings/_rels/vmlDrawing128.vml.rels><?xml version="1.0" encoding="UTF-8" standalone="yes"?>
<Relationships xmlns="http://schemas.openxmlformats.org/package/2006/relationships"><Relationship Id="rId3" Type="http://schemas.openxmlformats.org/officeDocument/2006/relationships/image" Target="../media/image502.wmf"/><Relationship Id="rId2" Type="http://schemas.openxmlformats.org/officeDocument/2006/relationships/image" Target="../media/image501.wmf"/><Relationship Id="rId1" Type="http://schemas.openxmlformats.org/officeDocument/2006/relationships/image" Target="../media/image500.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50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500.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500.emf"/></Relationships>
</file>

<file path=ppt/drawings/_rels/vmlDrawing132.vml.rels><?xml version="1.0" encoding="UTF-8" standalone="yes"?>
<Relationships xmlns="http://schemas.openxmlformats.org/package/2006/relationships"><Relationship Id="rId3" Type="http://schemas.openxmlformats.org/officeDocument/2006/relationships/image" Target="../media/image505.emf"/><Relationship Id="rId2" Type="http://schemas.openxmlformats.org/officeDocument/2006/relationships/image" Target="../media/image504.emf"/><Relationship Id="rId1" Type="http://schemas.openxmlformats.org/officeDocument/2006/relationships/image" Target="../media/image503.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506.emf"/></Relationships>
</file>

<file path=ppt/drawings/_rels/vmlDrawing134.vml.rels><?xml version="1.0" encoding="UTF-8" standalone="yes"?>
<Relationships xmlns="http://schemas.openxmlformats.org/package/2006/relationships"><Relationship Id="rId3" Type="http://schemas.openxmlformats.org/officeDocument/2006/relationships/image" Target="../media/image509.wmf"/><Relationship Id="rId2" Type="http://schemas.openxmlformats.org/officeDocument/2006/relationships/image" Target="../media/image508.emf"/><Relationship Id="rId1" Type="http://schemas.openxmlformats.org/officeDocument/2006/relationships/image" Target="../media/image507.emf"/><Relationship Id="rId5" Type="http://schemas.openxmlformats.org/officeDocument/2006/relationships/image" Target="../media/image511.emf"/><Relationship Id="rId4" Type="http://schemas.openxmlformats.org/officeDocument/2006/relationships/image" Target="../media/image510.wmf"/></Relationships>
</file>

<file path=ppt/drawings/_rels/vmlDrawing135.vml.rels><?xml version="1.0" encoding="UTF-8" standalone="yes"?>
<Relationships xmlns="http://schemas.openxmlformats.org/package/2006/relationships"><Relationship Id="rId3" Type="http://schemas.openxmlformats.org/officeDocument/2006/relationships/image" Target="../media/image513.emf"/><Relationship Id="rId2" Type="http://schemas.openxmlformats.org/officeDocument/2006/relationships/image" Target="../media/image511.emf"/><Relationship Id="rId1" Type="http://schemas.openxmlformats.org/officeDocument/2006/relationships/image" Target="../media/image512.emf"/></Relationships>
</file>

<file path=ppt/drawings/_rels/vmlDrawing136.vml.rels><?xml version="1.0" encoding="UTF-8" standalone="yes"?>
<Relationships xmlns="http://schemas.openxmlformats.org/package/2006/relationships"><Relationship Id="rId2" Type="http://schemas.openxmlformats.org/officeDocument/2006/relationships/image" Target="../media/image514.emf"/><Relationship Id="rId1" Type="http://schemas.openxmlformats.org/officeDocument/2006/relationships/image" Target="../media/image499.emf"/></Relationships>
</file>

<file path=ppt/drawings/_rels/vmlDrawing137.vml.rels><?xml version="1.0" encoding="UTF-8" standalone="yes"?>
<Relationships xmlns="http://schemas.openxmlformats.org/package/2006/relationships"><Relationship Id="rId2" Type="http://schemas.openxmlformats.org/officeDocument/2006/relationships/image" Target="../media/image516.emf"/><Relationship Id="rId1" Type="http://schemas.openxmlformats.org/officeDocument/2006/relationships/image" Target="../media/image515.emf"/></Relationships>
</file>

<file path=ppt/drawings/_rels/vmlDrawing138.vml.rels><?xml version="1.0" encoding="UTF-8" standalone="yes"?>
<Relationships xmlns="http://schemas.openxmlformats.org/package/2006/relationships"><Relationship Id="rId2" Type="http://schemas.openxmlformats.org/officeDocument/2006/relationships/image" Target="../media/image516.emf"/><Relationship Id="rId1" Type="http://schemas.openxmlformats.org/officeDocument/2006/relationships/image" Target="../media/image515.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51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140.vml.rels><?xml version="1.0" encoding="UTF-8" standalone="yes"?>
<Relationships xmlns="http://schemas.openxmlformats.org/package/2006/relationships"><Relationship Id="rId2" Type="http://schemas.openxmlformats.org/officeDocument/2006/relationships/image" Target="../media/image519.emf"/><Relationship Id="rId1" Type="http://schemas.openxmlformats.org/officeDocument/2006/relationships/image" Target="../media/image518.emf"/></Relationships>
</file>

<file path=ppt/drawings/_rels/vmlDrawing141.vml.rels><?xml version="1.0" encoding="UTF-8" standalone="yes"?>
<Relationships xmlns="http://schemas.openxmlformats.org/package/2006/relationships"><Relationship Id="rId2" Type="http://schemas.openxmlformats.org/officeDocument/2006/relationships/image" Target="../media/image521.emf"/><Relationship Id="rId1" Type="http://schemas.openxmlformats.org/officeDocument/2006/relationships/image" Target="../media/image520.emf"/></Relationships>
</file>

<file path=ppt/drawings/_rels/vmlDrawing142.vml.rels><?xml version="1.0" encoding="UTF-8" standalone="yes"?>
<Relationships xmlns="http://schemas.openxmlformats.org/package/2006/relationships"><Relationship Id="rId3" Type="http://schemas.openxmlformats.org/officeDocument/2006/relationships/image" Target="../media/image520.emf"/><Relationship Id="rId2" Type="http://schemas.openxmlformats.org/officeDocument/2006/relationships/image" Target="../media/image523.emf"/><Relationship Id="rId1" Type="http://schemas.openxmlformats.org/officeDocument/2006/relationships/image" Target="../media/image522.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524.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524.emf"/></Relationships>
</file>

<file path=ppt/drawings/_rels/vmlDrawing145.vml.rels><?xml version="1.0" encoding="UTF-8" standalone="yes"?>
<Relationships xmlns="http://schemas.openxmlformats.org/package/2006/relationships"><Relationship Id="rId2" Type="http://schemas.openxmlformats.org/officeDocument/2006/relationships/image" Target="../media/image526.emf"/><Relationship Id="rId1" Type="http://schemas.openxmlformats.org/officeDocument/2006/relationships/image" Target="../media/image525.emf"/></Relationships>
</file>

<file path=ppt/drawings/_rels/vmlDrawing146.vml.rels><?xml version="1.0" encoding="UTF-8" standalone="yes"?>
<Relationships xmlns="http://schemas.openxmlformats.org/package/2006/relationships"><Relationship Id="rId3" Type="http://schemas.openxmlformats.org/officeDocument/2006/relationships/image" Target="../media/image529.emf"/><Relationship Id="rId2" Type="http://schemas.openxmlformats.org/officeDocument/2006/relationships/image" Target="../media/image528.emf"/><Relationship Id="rId1" Type="http://schemas.openxmlformats.org/officeDocument/2006/relationships/image" Target="../media/image527.emf"/><Relationship Id="rId6" Type="http://schemas.openxmlformats.org/officeDocument/2006/relationships/image" Target="../media/image532.wmf"/><Relationship Id="rId5" Type="http://schemas.openxmlformats.org/officeDocument/2006/relationships/image" Target="../media/image531.wmf"/><Relationship Id="rId4" Type="http://schemas.openxmlformats.org/officeDocument/2006/relationships/image" Target="../media/image530.emf"/></Relationships>
</file>

<file path=ppt/drawings/_rels/vmlDrawing147.vml.rels><?xml version="1.0" encoding="UTF-8" standalone="yes"?>
<Relationships xmlns="http://schemas.openxmlformats.org/package/2006/relationships"><Relationship Id="rId3" Type="http://schemas.openxmlformats.org/officeDocument/2006/relationships/image" Target="../media/image534.emf"/><Relationship Id="rId2" Type="http://schemas.openxmlformats.org/officeDocument/2006/relationships/image" Target="../media/image528.emf"/><Relationship Id="rId1" Type="http://schemas.openxmlformats.org/officeDocument/2006/relationships/image" Target="../media/image533.emf"/><Relationship Id="rId4" Type="http://schemas.openxmlformats.org/officeDocument/2006/relationships/image" Target="../media/image535.wmf"/></Relationships>
</file>

<file path=ppt/drawings/_rels/vmlDrawing148.vml.rels><?xml version="1.0" encoding="UTF-8" standalone="yes"?>
<Relationships xmlns="http://schemas.openxmlformats.org/package/2006/relationships"><Relationship Id="rId3" Type="http://schemas.openxmlformats.org/officeDocument/2006/relationships/image" Target="../media/image534.emf"/><Relationship Id="rId2" Type="http://schemas.openxmlformats.org/officeDocument/2006/relationships/image" Target="../media/image536.emf"/><Relationship Id="rId1" Type="http://schemas.openxmlformats.org/officeDocument/2006/relationships/image" Target="../media/image529.emf"/><Relationship Id="rId5" Type="http://schemas.openxmlformats.org/officeDocument/2006/relationships/image" Target="../media/image537.emf"/><Relationship Id="rId4" Type="http://schemas.openxmlformats.org/officeDocument/2006/relationships/image" Target="../media/image527.emf"/></Relationships>
</file>

<file path=ppt/drawings/_rels/vmlDrawing149.vml.rels><?xml version="1.0" encoding="UTF-8" standalone="yes"?>
<Relationships xmlns="http://schemas.openxmlformats.org/package/2006/relationships"><Relationship Id="rId3" Type="http://schemas.openxmlformats.org/officeDocument/2006/relationships/image" Target="../media/image540.emf"/><Relationship Id="rId2" Type="http://schemas.openxmlformats.org/officeDocument/2006/relationships/image" Target="../media/image539.emf"/><Relationship Id="rId1" Type="http://schemas.openxmlformats.org/officeDocument/2006/relationships/image" Target="../media/image538.emf"/><Relationship Id="rId5" Type="http://schemas.openxmlformats.org/officeDocument/2006/relationships/image" Target="../media/image542.emf"/><Relationship Id="rId4" Type="http://schemas.openxmlformats.org/officeDocument/2006/relationships/image" Target="../media/image5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emf"/><Relationship Id="rId1" Type="http://schemas.openxmlformats.org/officeDocument/2006/relationships/image" Target="../media/image69.emf"/><Relationship Id="rId4"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emf"/><Relationship Id="rId5" Type="http://schemas.openxmlformats.org/officeDocument/2006/relationships/image" Target="../media/image74.wmf"/><Relationship Id="rId4" Type="http://schemas.openxmlformats.org/officeDocument/2006/relationships/image" Target="../media/image7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0.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 Id="rId5" Type="http://schemas.openxmlformats.org/officeDocument/2006/relationships/image" Target="../media/image84.emf"/><Relationship Id="rId4" Type="http://schemas.openxmlformats.org/officeDocument/2006/relationships/image" Target="../media/image83.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emf"/><Relationship Id="rId1" Type="http://schemas.openxmlformats.org/officeDocument/2006/relationships/image" Target="../media/image87.wmf"/><Relationship Id="rId4" Type="http://schemas.openxmlformats.org/officeDocument/2006/relationships/image" Target="../media/image90.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8.wmf"/><Relationship Id="rId11" Type="http://schemas.openxmlformats.org/officeDocument/2006/relationships/image" Target="../media/image103.wmf"/><Relationship Id="rId5" Type="http://schemas.openxmlformats.org/officeDocument/2006/relationships/image" Target="../media/image97.wmf"/><Relationship Id="rId10" Type="http://schemas.openxmlformats.org/officeDocument/2006/relationships/image" Target="../media/image102.wmf"/><Relationship Id="rId4" Type="http://schemas.openxmlformats.org/officeDocument/2006/relationships/image" Target="../media/image96.wmf"/><Relationship Id="rId9" Type="http://schemas.openxmlformats.org/officeDocument/2006/relationships/image" Target="../media/image101.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6.wmf"/><Relationship Id="rId7" Type="http://schemas.openxmlformats.org/officeDocument/2006/relationships/image" Target="../media/image92.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91.wmf"/><Relationship Id="rId11" Type="http://schemas.openxmlformats.org/officeDocument/2006/relationships/image" Target="../media/image112.wmf"/><Relationship Id="rId5" Type="http://schemas.openxmlformats.org/officeDocument/2006/relationships/image" Target="../media/image108.wmf"/><Relationship Id="rId10" Type="http://schemas.openxmlformats.org/officeDocument/2006/relationships/image" Target="../media/image111.wmf"/><Relationship Id="rId4" Type="http://schemas.openxmlformats.org/officeDocument/2006/relationships/image" Target="../media/image107.wmf"/><Relationship Id="rId9" Type="http://schemas.openxmlformats.org/officeDocument/2006/relationships/image" Target="../media/image11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13.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emf"/><Relationship Id="rId1" Type="http://schemas.openxmlformats.org/officeDocument/2006/relationships/image" Target="../media/image116.emf"/><Relationship Id="rId4" Type="http://schemas.openxmlformats.org/officeDocument/2006/relationships/image" Target="../media/image119.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image" Target="../media/image122.emf"/><Relationship Id="rId7" Type="http://schemas.openxmlformats.org/officeDocument/2006/relationships/image" Target="../media/image126.wmf"/><Relationship Id="rId2" Type="http://schemas.openxmlformats.org/officeDocument/2006/relationships/image" Target="../media/image121.wmf"/><Relationship Id="rId1" Type="http://schemas.openxmlformats.org/officeDocument/2006/relationships/image" Target="../media/image120.emf"/><Relationship Id="rId6" Type="http://schemas.openxmlformats.org/officeDocument/2006/relationships/image" Target="../media/image125.wmf"/><Relationship Id="rId5" Type="http://schemas.openxmlformats.org/officeDocument/2006/relationships/image" Target="../media/image124.emf"/><Relationship Id="rId4"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image" Target="../media/image129.wmf"/><Relationship Id="rId1" Type="http://schemas.openxmlformats.org/officeDocument/2006/relationships/image" Target="../media/image128.emf"/><Relationship Id="rId5" Type="http://schemas.openxmlformats.org/officeDocument/2006/relationships/image" Target="../media/image132.wmf"/><Relationship Id="rId4" Type="http://schemas.openxmlformats.org/officeDocument/2006/relationships/image" Target="../media/image131.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35.emf"/><Relationship Id="rId7" Type="http://schemas.openxmlformats.org/officeDocument/2006/relationships/image" Target="../media/image138.wmf"/><Relationship Id="rId2" Type="http://schemas.openxmlformats.org/officeDocument/2006/relationships/image" Target="../media/image134.wmf"/><Relationship Id="rId1" Type="http://schemas.openxmlformats.org/officeDocument/2006/relationships/image" Target="../media/image133.emf"/><Relationship Id="rId6" Type="http://schemas.openxmlformats.org/officeDocument/2006/relationships/image" Target="../media/image137.wmf"/><Relationship Id="rId5" Type="http://schemas.openxmlformats.org/officeDocument/2006/relationships/image" Target="../media/image128.emf"/><Relationship Id="rId4" Type="http://schemas.openxmlformats.org/officeDocument/2006/relationships/image" Target="../media/image13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emf"/><Relationship Id="rId1" Type="http://schemas.openxmlformats.org/officeDocument/2006/relationships/image" Target="../media/image140.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47.emf"/><Relationship Id="rId3" Type="http://schemas.openxmlformats.org/officeDocument/2006/relationships/image" Target="../media/image144.emf"/><Relationship Id="rId7" Type="http://schemas.openxmlformats.org/officeDocument/2006/relationships/image" Target="../media/image89.wmf"/><Relationship Id="rId2" Type="http://schemas.openxmlformats.org/officeDocument/2006/relationships/image" Target="../media/image143.emf"/><Relationship Id="rId1" Type="http://schemas.openxmlformats.org/officeDocument/2006/relationships/image" Target="../media/image85.wmf"/><Relationship Id="rId6" Type="http://schemas.openxmlformats.org/officeDocument/2006/relationships/image" Target="../media/image146.emf"/><Relationship Id="rId5" Type="http://schemas.openxmlformats.org/officeDocument/2006/relationships/image" Target="../media/image87.wmf"/><Relationship Id="rId4" Type="http://schemas.openxmlformats.org/officeDocument/2006/relationships/image" Target="../media/image145.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emf"/><Relationship Id="rId1" Type="http://schemas.openxmlformats.org/officeDocument/2006/relationships/image" Target="../media/image148.wmf"/><Relationship Id="rId6" Type="http://schemas.openxmlformats.org/officeDocument/2006/relationships/image" Target="../media/image153.emf"/><Relationship Id="rId5" Type="http://schemas.openxmlformats.org/officeDocument/2006/relationships/image" Target="../media/image152.emf"/><Relationship Id="rId4" Type="http://schemas.openxmlformats.org/officeDocument/2006/relationships/image" Target="../media/image15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6.emf"/><Relationship Id="rId7" Type="http://schemas.openxmlformats.org/officeDocument/2006/relationships/image" Target="../media/image160.wmf"/><Relationship Id="rId2" Type="http://schemas.openxmlformats.org/officeDocument/2006/relationships/image" Target="../media/image155.emf"/><Relationship Id="rId1" Type="http://schemas.openxmlformats.org/officeDocument/2006/relationships/image" Target="../media/image154.wmf"/><Relationship Id="rId6" Type="http://schemas.openxmlformats.org/officeDocument/2006/relationships/image" Target="../media/image159.emf"/><Relationship Id="rId5" Type="http://schemas.openxmlformats.org/officeDocument/2006/relationships/image" Target="../media/image158.wmf"/><Relationship Id="rId4" Type="http://schemas.openxmlformats.org/officeDocument/2006/relationships/image" Target="../media/image157.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emf"/><Relationship Id="rId1" Type="http://schemas.openxmlformats.org/officeDocument/2006/relationships/image" Target="../media/image161.wmf"/><Relationship Id="rId5" Type="http://schemas.openxmlformats.org/officeDocument/2006/relationships/image" Target="../media/image165.wmf"/><Relationship Id="rId4" Type="http://schemas.openxmlformats.org/officeDocument/2006/relationships/image" Target="../media/image164.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68.emf"/><Relationship Id="rId2" Type="http://schemas.openxmlformats.org/officeDocument/2006/relationships/image" Target="../media/image167.wmf"/><Relationship Id="rId1" Type="http://schemas.openxmlformats.org/officeDocument/2006/relationships/image" Target="../media/image166.wmf"/><Relationship Id="rId5" Type="http://schemas.openxmlformats.org/officeDocument/2006/relationships/image" Target="../media/image170.emf"/><Relationship Id="rId4" Type="http://schemas.openxmlformats.org/officeDocument/2006/relationships/image" Target="../media/image169.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72.emf"/><Relationship Id="rId1" Type="http://schemas.openxmlformats.org/officeDocument/2006/relationships/image" Target="../media/image171.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5.emf"/><Relationship Id="rId2" Type="http://schemas.openxmlformats.org/officeDocument/2006/relationships/image" Target="../media/image174.emf"/><Relationship Id="rId1" Type="http://schemas.openxmlformats.org/officeDocument/2006/relationships/image" Target="../media/image173.emf"/><Relationship Id="rId4" Type="http://schemas.openxmlformats.org/officeDocument/2006/relationships/image" Target="../media/image14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7.emf"/><Relationship Id="rId2" Type="http://schemas.openxmlformats.org/officeDocument/2006/relationships/image" Target="../media/image148.wmf"/><Relationship Id="rId1" Type="http://schemas.openxmlformats.org/officeDocument/2006/relationships/image" Target="../media/image176.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79.emf"/><Relationship Id="rId2" Type="http://schemas.openxmlformats.org/officeDocument/2006/relationships/image" Target="../media/image178.emf"/><Relationship Id="rId1" Type="http://schemas.openxmlformats.org/officeDocument/2006/relationships/image" Target="../media/image15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1.emf"/><Relationship Id="rId7" Type="http://schemas.openxmlformats.org/officeDocument/2006/relationships/image" Target="../media/image182.emf"/><Relationship Id="rId2" Type="http://schemas.openxmlformats.org/officeDocument/2006/relationships/image" Target="../media/image180.emf"/><Relationship Id="rId1" Type="http://schemas.openxmlformats.org/officeDocument/2006/relationships/image" Target="../media/image170.emf"/><Relationship Id="rId6" Type="http://schemas.openxmlformats.org/officeDocument/2006/relationships/image" Target="../media/image169.emf"/><Relationship Id="rId5" Type="http://schemas.openxmlformats.org/officeDocument/2006/relationships/image" Target="../media/image167.wmf"/><Relationship Id="rId4" Type="http://schemas.openxmlformats.org/officeDocument/2006/relationships/image" Target="../media/image16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85.wmf"/><Relationship Id="rId7" Type="http://schemas.openxmlformats.org/officeDocument/2006/relationships/image" Target="../media/image189.wmf"/><Relationship Id="rId2" Type="http://schemas.openxmlformats.org/officeDocument/2006/relationships/image" Target="../media/image184.emf"/><Relationship Id="rId1" Type="http://schemas.openxmlformats.org/officeDocument/2006/relationships/image" Target="../media/image183.e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93.emf"/><Relationship Id="rId1" Type="http://schemas.openxmlformats.org/officeDocument/2006/relationships/image" Target="../media/image184.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40.wmf"/><Relationship Id="rId1" Type="http://schemas.openxmlformats.org/officeDocument/2006/relationships/image" Target="../media/image141.emf"/><Relationship Id="rId4" Type="http://schemas.openxmlformats.org/officeDocument/2006/relationships/image" Target="../media/image198.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98.emf"/><Relationship Id="rId1" Type="http://schemas.openxmlformats.org/officeDocument/2006/relationships/image" Target="../media/image14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emf"/><Relationship Id="rId1" Type="http://schemas.openxmlformats.org/officeDocument/2006/relationships/image" Target="../media/image140.wmf"/><Relationship Id="rId4" Type="http://schemas.openxmlformats.org/officeDocument/2006/relationships/image" Target="../media/image200.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9" Type="http://schemas.openxmlformats.org/officeDocument/2006/relationships/image" Target="../media/image22.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01.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140.wmf"/><Relationship Id="rId6" Type="http://schemas.openxmlformats.org/officeDocument/2006/relationships/image" Target="../media/image206.wmf"/><Relationship Id="rId5" Type="http://schemas.openxmlformats.org/officeDocument/2006/relationships/image" Target="../media/image205.wmf"/><Relationship Id="rId4" Type="http://schemas.openxmlformats.org/officeDocument/2006/relationships/image" Target="../media/image20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09.wmf"/><Relationship Id="rId7" Type="http://schemas.openxmlformats.org/officeDocument/2006/relationships/image" Target="../media/image213.wmf"/><Relationship Id="rId2" Type="http://schemas.openxmlformats.org/officeDocument/2006/relationships/image" Target="../media/image208.wmf"/><Relationship Id="rId1" Type="http://schemas.openxmlformats.org/officeDocument/2006/relationships/image" Target="../media/image207.wmf"/><Relationship Id="rId6" Type="http://schemas.openxmlformats.org/officeDocument/2006/relationships/image" Target="../media/image212.wmf"/><Relationship Id="rId5" Type="http://schemas.openxmlformats.org/officeDocument/2006/relationships/image" Target="../media/image211.wmf"/><Relationship Id="rId4" Type="http://schemas.openxmlformats.org/officeDocument/2006/relationships/image" Target="../media/image210.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15.wmf"/><Relationship Id="rId1" Type="http://schemas.openxmlformats.org/officeDocument/2006/relationships/image" Target="../media/image214.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84.emf"/><Relationship Id="rId2" Type="http://schemas.openxmlformats.org/officeDocument/2006/relationships/image" Target="../media/image216.emf"/><Relationship Id="rId1" Type="http://schemas.openxmlformats.org/officeDocument/2006/relationships/image" Target="../media/image183.emf"/><Relationship Id="rId4" Type="http://schemas.openxmlformats.org/officeDocument/2006/relationships/image" Target="../media/image217.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emf"/><Relationship Id="rId1" Type="http://schemas.openxmlformats.org/officeDocument/2006/relationships/image" Target="../media/image218.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23.emf"/><Relationship Id="rId2" Type="http://schemas.openxmlformats.org/officeDocument/2006/relationships/image" Target="../media/image222.emf"/><Relationship Id="rId1" Type="http://schemas.openxmlformats.org/officeDocument/2006/relationships/image" Target="../media/image190.emf"/><Relationship Id="rId4" Type="http://schemas.openxmlformats.org/officeDocument/2006/relationships/image" Target="../media/image224.e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226.wmf"/><Relationship Id="rId1" Type="http://schemas.openxmlformats.org/officeDocument/2006/relationships/image" Target="../media/image225.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29.emf"/><Relationship Id="rId2" Type="http://schemas.openxmlformats.org/officeDocument/2006/relationships/image" Target="../media/image228.emf"/><Relationship Id="rId1" Type="http://schemas.openxmlformats.org/officeDocument/2006/relationships/image" Target="../media/image227.emf"/><Relationship Id="rId4" Type="http://schemas.openxmlformats.org/officeDocument/2006/relationships/image" Target="../media/image230.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2.emf"/><Relationship Id="rId1" Type="http://schemas.openxmlformats.org/officeDocument/2006/relationships/image" Target="../media/image231.wmf"/><Relationship Id="rId5" Type="http://schemas.openxmlformats.org/officeDocument/2006/relationships/image" Target="../media/image235.wmf"/><Relationship Id="rId4" Type="http://schemas.openxmlformats.org/officeDocument/2006/relationships/image" Target="../media/image23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image" Target="../media/image238.wmf"/><Relationship Id="rId7" Type="http://schemas.openxmlformats.org/officeDocument/2006/relationships/image" Target="../media/image242.emf"/><Relationship Id="rId2" Type="http://schemas.openxmlformats.org/officeDocument/2006/relationships/image" Target="../media/image237.wmf"/><Relationship Id="rId1" Type="http://schemas.openxmlformats.org/officeDocument/2006/relationships/image" Target="../media/image236.emf"/><Relationship Id="rId6" Type="http://schemas.openxmlformats.org/officeDocument/2006/relationships/image" Target="../media/image241.wmf"/><Relationship Id="rId5" Type="http://schemas.openxmlformats.org/officeDocument/2006/relationships/image" Target="../media/image240.emf"/><Relationship Id="rId4" Type="http://schemas.openxmlformats.org/officeDocument/2006/relationships/image" Target="../media/image239.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emf"/><Relationship Id="rId4" Type="http://schemas.openxmlformats.org/officeDocument/2006/relationships/image" Target="../media/image247.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50.wmf"/><Relationship Id="rId2" Type="http://schemas.openxmlformats.org/officeDocument/2006/relationships/image" Target="../media/image249.wmf"/><Relationship Id="rId1" Type="http://schemas.openxmlformats.org/officeDocument/2006/relationships/image" Target="../media/image225.emf"/><Relationship Id="rId5" Type="http://schemas.openxmlformats.org/officeDocument/2006/relationships/image" Target="../media/image252.wmf"/><Relationship Id="rId4" Type="http://schemas.openxmlformats.org/officeDocument/2006/relationships/image" Target="../media/image251.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50.wmf"/><Relationship Id="rId2" Type="http://schemas.openxmlformats.org/officeDocument/2006/relationships/image" Target="../media/image254.wmf"/><Relationship Id="rId1" Type="http://schemas.openxmlformats.org/officeDocument/2006/relationships/image" Target="../media/image253.emf"/><Relationship Id="rId5" Type="http://schemas.openxmlformats.org/officeDocument/2006/relationships/image" Target="../media/image256.wmf"/><Relationship Id="rId4" Type="http://schemas.openxmlformats.org/officeDocument/2006/relationships/image" Target="../media/image255.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59.wmf"/><Relationship Id="rId7" Type="http://schemas.openxmlformats.org/officeDocument/2006/relationships/image" Target="../media/image263.wmf"/><Relationship Id="rId2" Type="http://schemas.openxmlformats.org/officeDocument/2006/relationships/image" Target="../media/image258.wmf"/><Relationship Id="rId1" Type="http://schemas.openxmlformats.org/officeDocument/2006/relationships/image" Target="../media/image257.emf"/><Relationship Id="rId6" Type="http://schemas.openxmlformats.org/officeDocument/2006/relationships/image" Target="../media/image262.wmf"/><Relationship Id="rId5" Type="http://schemas.openxmlformats.org/officeDocument/2006/relationships/image" Target="../media/image261.wmf"/><Relationship Id="rId4" Type="http://schemas.openxmlformats.org/officeDocument/2006/relationships/image" Target="../media/image260.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271.wmf"/><Relationship Id="rId3" Type="http://schemas.openxmlformats.org/officeDocument/2006/relationships/image" Target="../media/image266.emf"/><Relationship Id="rId7" Type="http://schemas.openxmlformats.org/officeDocument/2006/relationships/image" Target="../media/image270.emf"/><Relationship Id="rId2" Type="http://schemas.openxmlformats.org/officeDocument/2006/relationships/image" Target="../media/image265.wmf"/><Relationship Id="rId1" Type="http://schemas.openxmlformats.org/officeDocument/2006/relationships/image" Target="../media/image264.emf"/><Relationship Id="rId6" Type="http://schemas.openxmlformats.org/officeDocument/2006/relationships/image" Target="../media/image269.wmf"/><Relationship Id="rId5" Type="http://schemas.openxmlformats.org/officeDocument/2006/relationships/image" Target="../media/image268.emf"/><Relationship Id="rId4" Type="http://schemas.openxmlformats.org/officeDocument/2006/relationships/image" Target="../media/image267.wmf"/><Relationship Id="rId9" Type="http://schemas.openxmlformats.org/officeDocument/2006/relationships/image" Target="../media/image272.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74.wmf"/><Relationship Id="rId1" Type="http://schemas.openxmlformats.org/officeDocument/2006/relationships/image" Target="../media/image273.e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76.wmf"/><Relationship Id="rId1" Type="http://schemas.openxmlformats.org/officeDocument/2006/relationships/image" Target="../media/image275.e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e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81.wmf"/><Relationship Id="rId2" Type="http://schemas.openxmlformats.org/officeDocument/2006/relationships/image" Target="../media/image280.wmf"/><Relationship Id="rId1" Type="http://schemas.openxmlformats.org/officeDocument/2006/relationships/image" Target="../media/image229.emf"/><Relationship Id="rId5" Type="http://schemas.openxmlformats.org/officeDocument/2006/relationships/image" Target="../media/image283.wmf"/><Relationship Id="rId4" Type="http://schemas.openxmlformats.org/officeDocument/2006/relationships/image" Target="../media/image28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85.wmf"/><Relationship Id="rId2" Type="http://schemas.openxmlformats.org/officeDocument/2006/relationships/image" Target="../media/image284.wmf"/><Relationship Id="rId1" Type="http://schemas.openxmlformats.org/officeDocument/2006/relationships/image" Target="../media/image229.e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81.wmf"/><Relationship Id="rId7" Type="http://schemas.openxmlformats.org/officeDocument/2006/relationships/image" Target="../media/image288.wmf"/><Relationship Id="rId2" Type="http://schemas.openxmlformats.org/officeDocument/2006/relationships/image" Target="../media/image280.wmf"/><Relationship Id="rId1" Type="http://schemas.openxmlformats.org/officeDocument/2006/relationships/image" Target="../media/image229.emf"/><Relationship Id="rId6" Type="http://schemas.openxmlformats.org/officeDocument/2006/relationships/image" Target="../media/image287.wmf"/><Relationship Id="rId5" Type="http://schemas.openxmlformats.org/officeDocument/2006/relationships/image" Target="../media/image286.wmf"/><Relationship Id="rId4" Type="http://schemas.openxmlformats.org/officeDocument/2006/relationships/image" Target="../media/image282.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90.wmf"/><Relationship Id="rId2" Type="http://schemas.openxmlformats.org/officeDocument/2006/relationships/image" Target="../media/image289.wmf"/><Relationship Id="rId1" Type="http://schemas.openxmlformats.org/officeDocument/2006/relationships/image" Target="../media/image229.e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e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96.wmf"/><Relationship Id="rId2" Type="http://schemas.openxmlformats.org/officeDocument/2006/relationships/image" Target="../media/image295.wmf"/><Relationship Id="rId1" Type="http://schemas.openxmlformats.org/officeDocument/2006/relationships/image" Target="../media/image294.emf"/><Relationship Id="rId6" Type="http://schemas.openxmlformats.org/officeDocument/2006/relationships/image" Target="../media/image299.wmf"/><Relationship Id="rId5" Type="http://schemas.openxmlformats.org/officeDocument/2006/relationships/image" Target="../media/image298.wmf"/><Relationship Id="rId4" Type="http://schemas.openxmlformats.org/officeDocument/2006/relationships/image" Target="../media/image297.emf"/></Relationships>
</file>

<file path=ppt/drawings/_rels/vmlDrawing75.vml.rels><?xml version="1.0" encoding="UTF-8" standalone="yes"?>
<Relationships xmlns="http://schemas.openxmlformats.org/package/2006/relationships"><Relationship Id="rId8" Type="http://schemas.openxmlformats.org/officeDocument/2006/relationships/image" Target="../media/image307.wmf"/><Relationship Id="rId3" Type="http://schemas.openxmlformats.org/officeDocument/2006/relationships/image" Target="../media/image302.emf"/><Relationship Id="rId7" Type="http://schemas.openxmlformats.org/officeDocument/2006/relationships/image" Target="../media/image306.wmf"/><Relationship Id="rId2" Type="http://schemas.openxmlformats.org/officeDocument/2006/relationships/image" Target="../media/image301.emf"/><Relationship Id="rId1" Type="http://schemas.openxmlformats.org/officeDocument/2006/relationships/image" Target="../media/image300.emf"/><Relationship Id="rId6" Type="http://schemas.openxmlformats.org/officeDocument/2006/relationships/image" Target="../media/image305.wmf"/><Relationship Id="rId5" Type="http://schemas.openxmlformats.org/officeDocument/2006/relationships/image" Target="../media/image304.wmf"/><Relationship Id="rId4" Type="http://schemas.openxmlformats.org/officeDocument/2006/relationships/image" Target="../media/image303.e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315.wmf"/><Relationship Id="rId3" Type="http://schemas.openxmlformats.org/officeDocument/2006/relationships/image" Target="../media/image310.emf"/><Relationship Id="rId7" Type="http://schemas.openxmlformats.org/officeDocument/2006/relationships/image" Target="../media/image314.emf"/><Relationship Id="rId2" Type="http://schemas.openxmlformats.org/officeDocument/2006/relationships/image" Target="../media/image309.wmf"/><Relationship Id="rId1" Type="http://schemas.openxmlformats.org/officeDocument/2006/relationships/image" Target="../media/image308.emf"/><Relationship Id="rId6" Type="http://schemas.openxmlformats.org/officeDocument/2006/relationships/image" Target="../media/image313.wmf"/><Relationship Id="rId5" Type="http://schemas.openxmlformats.org/officeDocument/2006/relationships/image" Target="../media/image312.emf"/><Relationship Id="rId4" Type="http://schemas.openxmlformats.org/officeDocument/2006/relationships/image" Target="../media/image311.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317.emf"/><Relationship Id="rId1" Type="http://schemas.openxmlformats.org/officeDocument/2006/relationships/image" Target="../media/image316.e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320.emf"/><Relationship Id="rId2" Type="http://schemas.openxmlformats.org/officeDocument/2006/relationships/image" Target="../media/image319.emf"/><Relationship Id="rId1" Type="http://schemas.openxmlformats.org/officeDocument/2006/relationships/image" Target="../media/image318.emf"/><Relationship Id="rId4" Type="http://schemas.openxmlformats.org/officeDocument/2006/relationships/image" Target="../media/image321.wmf"/></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322.wmf"/><Relationship Id="rId1" Type="http://schemas.openxmlformats.org/officeDocument/2006/relationships/image" Target="../media/image32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24.wmf"/><Relationship Id="rId2" Type="http://schemas.openxmlformats.org/officeDocument/2006/relationships/image" Target="../media/image323.wmf"/><Relationship Id="rId1" Type="http://schemas.openxmlformats.org/officeDocument/2006/relationships/image" Target="../media/image244.emf"/><Relationship Id="rId5" Type="http://schemas.openxmlformats.org/officeDocument/2006/relationships/image" Target="../media/image325.wmf"/><Relationship Id="rId4" Type="http://schemas.openxmlformats.org/officeDocument/2006/relationships/image" Target="../media/image236.emf"/></Relationships>
</file>

<file path=ppt/drawings/_rels/vmlDrawing81.vml.rels><?xml version="1.0" encoding="UTF-8" standalone="yes"?>
<Relationships xmlns="http://schemas.openxmlformats.org/package/2006/relationships"><Relationship Id="rId8" Type="http://schemas.openxmlformats.org/officeDocument/2006/relationships/image" Target="../media/image328.wmf"/><Relationship Id="rId3" Type="http://schemas.openxmlformats.org/officeDocument/2006/relationships/image" Target="../media/image242.emf"/><Relationship Id="rId7" Type="http://schemas.openxmlformats.org/officeDocument/2006/relationships/image" Target="../media/image327.wmf"/><Relationship Id="rId2" Type="http://schemas.openxmlformats.org/officeDocument/2006/relationships/image" Target="../media/image241.wmf"/><Relationship Id="rId1" Type="http://schemas.openxmlformats.org/officeDocument/2006/relationships/image" Target="../media/image240.emf"/><Relationship Id="rId6" Type="http://schemas.openxmlformats.org/officeDocument/2006/relationships/image" Target="../media/image326.wmf"/><Relationship Id="rId5" Type="http://schemas.openxmlformats.org/officeDocument/2006/relationships/image" Target="../media/image253.emf"/><Relationship Id="rId4" Type="http://schemas.openxmlformats.org/officeDocument/2006/relationships/image" Target="../media/image243.wmf"/><Relationship Id="rId9" Type="http://schemas.openxmlformats.org/officeDocument/2006/relationships/image" Target="../media/image329.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32.wmf"/><Relationship Id="rId2" Type="http://schemas.openxmlformats.org/officeDocument/2006/relationships/image" Target="../media/image331.wmf"/><Relationship Id="rId1" Type="http://schemas.openxmlformats.org/officeDocument/2006/relationships/image" Target="../media/image330.emf"/><Relationship Id="rId6" Type="http://schemas.openxmlformats.org/officeDocument/2006/relationships/image" Target="../media/image335.wmf"/><Relationship Id="rId5" Type="http://schemas.openxmlformats.org/officeDocument/2006/relationships/image" Target="../media/image334.wmf"/><Relationship Id="rId4" Type="http://schemas.openxmlformats.org/officeDocument/2006/relationships/image" Target="../media/image333.wmf"/></Relationships>
</file>

<file path=ppt/drawings/_rels/vmlDrawing83.vml.rels><?xml version="1.0" encoding="UTF-8" standalone="yes"?>
<Relationships xmlns="http://schemas.openxmlformats.org/package/2006/relationships"><Relationship Id="rId2" Type="http://schemas.openxmlformats.org/officeDocument/2006/relationships/image" Target="../media/image337.wmf"/><Relationship Id="rId1" Type="http://schemas.openxmlformats.org/officeDocument/2006/relationships/image" Target="../media/image336.e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339.wmf"/><Relationship Id="rId2" Type="http://schemas.openxmlformats.org/officeDocument/2006/relationships/image" Target="../media/image223.emf"/><Relationship Id="rId1" Type="http://schemas.openxmlformats.org/officeDocument/2006/relationships/image" Target="../media/image338.emf"/><Relationship Id="rId5" Type="http://schemas.openxmlformats.org/officeDocument/2006/relationships/image" Target="../media/image170.emf"/><Relationship Id="rId4" Type="http://schemas.openxmlformats.org/officeDocument/2006/relationships/image" Target="../media/image329.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98.emf"/><Relationship Id="rId1" Type="http://schemas.openxmlformats.org/officeDocument/2006/relationships/image" Target="../media/image340.wmf"/></Relationships>
</file>

<file path=ppt/drawings/_rels/vmlDrawing86.vml.rels><?xml version="1.0" encoding="UTF-8" standalone="yes"?>
<Relationships xmlns="http://schemas.openxmlformats.org/package/2006/relationships"><Relationship Id="rId8" Type="http://schemas.openxmlformats.org/officeDocument/2006/relationships/image" Target="../media/image348.wmf"/><Relationship Id="rId3" Type="http://schemas.openxmlformats.org/officeDocument/2006/relationships/image" Target="../media/image343.emf"/><Relationship Id="rId7" Type="http://schemas.openxmlformats.org/officeDocument/2006/relationships/image" Target="../media/image347.wmf"/><Relationship Id="rId12" Type="http://schemas.openxmlformats.org/officeDocument/2006/relationships/image" Target="../media/image352.emf"/><Relationship Id="rId2" Type="http://schemas.openxmlformats.org/officeDocument/2006/relationships/image" Target="../media/image342.emf"/><Relationship Id="rId1" Type="http://schemas.openxmlformats.org/officeDocument/2006/relationships/image" Target="../media/image341.emf"/><Relationship Id="rId6" Type="http://schemas.openxmlformats.org/officeDocument/2006/relationships/image" Target="../media/image346.wmf"/><Relationship Id="rId11" Type="http://schemas.openxmlformats.org/officeDocument/2006/relationships/image" Target="../media/image351.emf"/><Relationship Id="rId5" Type="http://schemas.openxmlformats.org/officeDocument/2006/relationships/image" Target="../media/image345.wmf"/><Relationship Id="rId10" Type="http://schemas.openxmlformats.org/officeDocument/2006/relationships/image" Target="../media/image350.wmf"/><Relationship Id="rId4" Type="http://schemas.openxmlformats.org/officeDocument/2006/relationships/image" Target="../media/image344.wmf"/><Relationship Id="rId9" Type="http://schemas.openxmlformats.org/officeDocument/2006/relationships/image" Target="../media/image349.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53.emf"/><Relationship Id="rId2" Type="http://schemas.openxmlformats.org/officeDocument/2006/relationships/image" Target="../media/image352.emf"/><Relationship Id="rId1" Type="http://schemas.openxmlformats.org/officeDocument/2006/relationships/image" Target="../media/image351.emf"/></Relationships>
</file>

<file path=ppt/drawings/_rels/vmlDrawing88.vml.rels><?xml version="1.0" encoding="UTF-8" standalone="yes"?>
<Relationships xmlns="http://schemas.openxmlformats.org/package/2006/relationships"><Relationship Id="rId2" Type="http://schemas.openxmlformats.org/officeDocument/2006/relationships/image" Target="../media/image355.wmf"/><Relationship Id="rId1" Type="http://schemas.openxmlformats.org/officeDocument/2006/relationships/image" Target="../media/image354.wmf"/></Relationships>
</file>

<file path=ppt/drawings/_rels/vmlDrawing89.vml.rels><?xml version="1.0" encoding="UTF-8" standalone="yes"?>
<Relationships xmlns="http://schemas.openxmlformats.org/package/2006/relationships"><Relationship Id="rId8" Type="http://schemas.openxmlformats.org/officeDocument/2006/relationships/image" Target="../media/image348.wmf"/><Relationship Id="rId3" Type="http://schemas.openxmlformats.org/officeDocument/2006/relationships/image" Target="../media/image361.emf"/><Relationship Id="rId7" Type="http://schemas.openxmlformats.org/officeDocument/2006/relationships/image" Target="../media/image347.wmf"/><Relationship Id="rId2" Type="http://schemas.openxmlformats.org/officeDocument/2006/relationships/image" Target="../media/image360.emf"/><Relationship Id="rId1" Type="http://schemas.openxmlformats.org/officeDocument/2006/relationships/image" Target="../media/image359.emf"/><Relationship Id="rId6" Type="http://schemas.openxmlformats.org/officeDocument/2006/relationships/image" Target="../media/image364.wmf"/><Relationship Id="rId5" Type="http://schemas.openxmlformats.org/officeDocument/2006/relationships/image" Target="../media/image363.wmf"/><Relationship Id="rId10" Type="http://schemas.openxmlformats.org/officeDocument/2006/relationships/image" Target="../media/image366.wmf"/><Relationship Id="rId4" Type="http://schemas.openxmlformats.org/officeDocument/2006/relationships/image" Target="../media/image362.wmf"/><Relationship Id="rId9" Type="http://schemas.openxmlformats.org/officeDocument/2006/relationships/image" Target="../media/image36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368.emf"/><Relationship Id="rId2" Type="http://schemas.openxmlformats.org/officeDocument/2006/relationships/image" Target="../media/image367.emf"/><Relationship Id="rId1" Type="http://schemas.openxmlformats.org/officeDocument/2006/relationships/image" Target="../media/image366.wmf"/><Relationship Id="rId4" Type="http://schemas.openxmlformats.org/officeDocument/2006/relationships/image" Target="../media/image369.e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371.wmf"/><Relationship Id="rId2" Type="http://schemas.openxmlformats.org/officeDocument/2006/relationships/image" Target="../media/image253.emf"/><Relationship Id="rId1" Type="http://schemas.openxmlformats.org/officeDocument/2006/relationships/image" Target="../media/image370.wmf"/><Relationship Id="rId5" Type="http://schemas.openxmlformats.org/officeDocument/2006/relationships/image" Target="../media/image373.emf"/><Relationship Id="rId4" Type="http://schemas.openxmlformats.org/officeDocument/2006/relationships/image" Target="../media/image372.emf"/></Relationships>
</file>

<file path=ppt/drawings/_rels/vmlDrawing92.vml.rels><?xml version="1.0" encoding="UTF-8" standalone="yes"?>
<Relationships xmlns="http://schemas.openxmlformats.org/package/2006/relationships"><Relationship Id="rId2" Type="http://schemas.openxmlformats.org/officeDocument/2006/relationships/image" Target="../media/image375.emf"/><Relationship Id="rId1" Type="http://schemas.openxmlformats.org/officeDocument/2006/relationships/image" Target="../media/image374.emf"/></Relationships>
</file>

<file path=ppt/drawings/_rels/vmlDrawing93.vml.rels><?xml version="1.0" encoding="UTF-8" standalone="yes"?>
<Relationships xmlns="http://schemas.openxmlformats.org/package/2006/relationships"><Relationship Id="rId2" Type="http://schemas.openxmlformats.org/officeDocument/2006/relationships/image" Target="../media/image377.emf"/><Relationship Id="rId1" Type="http://schemas.openxmlformats.org/officeDocument/2006/relationships/image" Target="../media/image376.e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379.emf"/><Relationship Id="rId2" Type="http://schemas.openxmlformats.org/officeDocument/2006/relationships/image" Target="../media/image180.emf"/><Relationship Id="rId1" Type="http://schemas.openxmlformats.org/officeDocument/2006/relationships/image" Target="../media/image378.e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382.emf"/><Relationship Id="rId2" Type="http://schemas.openxmlformats.org/officeDocument/2006/relationships/image" Target="../media/image381.emf"/><Relationship Id="rId1" Type="http://schemas.openxmlformats.org/officeDocument/2006/relationships/image" Target="../media/image380.emf"/><Relationship Id="rId4" Type="http://schemas.openxmlformats.org/officeDocument/2006/relationships/image" Target="../media/image383.emf"/></Relationships>
</file>

<file path=ppt/drawings/_rels/vmlDrawing96.vml.rels><?xml version="1.0" encoding="UTF-8" standalone="yes"?>
<Relationships xmlns="http://schemas.openxmlformats.org/package/2006/relationships"><Relationship Id="rId2" Type="http://schemas.openxmlformats.org/officeDocument/2006/relationships/image" Target="../media/image385.emf"/><Relationship Id="rId1" Type="http://schemas.openxmlformats.org/officeDocument/2006/relationships/image" Target="../media/image384.e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388.emf"/><Relationship Id="rId2" Type="http://schemas.openxmlformats.org/officeDocument/2006/relationships/image" Target="../media/image387.emf"/><Relationship Id="rId1" Type="http://schemas.openxmlformats.org/officeDocument/2006/relationships/image" Target="../media/image386.emf"/><Relationship Id="rId4" Type="http://schemas.openxmlformats.org/officeDocument/2006/relationships/image" Target="../media/image389.emf"/></Relationships>
</file>

<file path=ppt/drawings/_rels/vmlDrawing98.vml.rels><?xml version="1.0" encoding="UTF-8" standalone="yes"?>
<Relationships xmlns="http://schemas.openxmlformats.org/package/2006/relationships"><Relationship Id="rId8" Type="http://schemas.openxmlformats.org/officeDocument/2006/relationships/image" Target="../media/image396.wmf"/><Relationship Id="rId3" Type="http://schemas.openxmlformats.org/officeDocument/2006/relationships/image" Target="../media/image391.wmf"/><Relationship Id="rId7" Type="http://schemas.openxmlformats.org/officeDocument/2006/relationships/image" Target="../media/image395.wmf"/><Relationship Id="rId2" Type="http://schemas.openxmlformats.org/officeDocument/2006/relationships/image" Target="../media/image387.emf"/><Relationship Id="rId1" Type="http://schemas.openxmlformats.org/officeDocument/2006/relationships/image" Target="../media/image390.emf"/><Relationship Id="rId6" Type="http://schemas.openxmlformats.org/officeDocument/2006/relationships/image" Target="../media/image394.wmf"/><Relationship Id="rId5" Type="http://schemas.openxmlformats.org/officeDocument/2006/relationships/image" Target="../media/image393.wmf"/><Relationship Id="rId4" Type="http://schemas.openxmlformats.org/officeDocument/2006/relationships/image" Target="../media/image392.emf"/></Relationships>
</file>

<file path=ppt/drawings/_rels/vmlDrawing99.vml.rels><?xml version="1.0" encoding="UTF-8" standalone="yes"?>
<Relationships xmlns="http://schemas.openxmlformats.org/package/2006/relationships"><Relationship Id="rId8" Type="http://schemas.openxmlformats.org/officeDocument/2006/relationships/image" Target="../media/image398.emf"/><Relationship Id="rId3" Type="http://schemas.openxmlformats.org/officeDocument/2006/relationships/image" Target="../media/image393.wmf"/><Relationship Id="rId7" Type="http://schemas.openxmlformats.org/officeDocument/2006/relationships/image" Target="../media/image397.emf"/><Relationship Id="rId2" Type="http://schemas.openxmlformats.org/officeDocument/2006/relationships/image" Target="../media/image392.emf"/><Relationship Id="rId1" Type="http://schemas.openxmlformats.org/officeDocument/2006/relationships/image" Target="../media/image183.emf"/><Relationship Id="rId6" Type="http://schemas.openxmlformats.org/officeDocument/2006/relationships/image" Target="../media/image396.wmf"/><Relationship Id="rId5" Type="http://schemas.openxmlformats.org/officeDocument/2006/relationships/image" Target="../media/image395.wmf"/><Relationship Id="rId4" Type="http://schemas.openxmlformats.org/officeDocument/2006/relationships/image" Target="../media/image39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5455"/>
          </a:xfrm>
          <a:prstGeom prst="rect">
            <a:avLst/>
          </a:prstGeom>
        </p:spPr>
        <p:txBody>
          <a:bodyPr vert="horz" lIns="92930" tIns="46465" rIns="92930" bIns="46465" rtlCol="0"/>
          <a:lstStyle>
            <a:lvl1pPr algn="r">
              <a:defRPr sz="1200"/>
            </a:lvl1pPr>
          </a:lstStyle>
          <a:p>
            <a:fld id="{0ABC4C46-C306-4472-8BFE-112F4A0C09F4}" type="datetimeFigureOut">
              <a:rPr lang="en-US" smtClean="0"/>
              <a:t>10/7/2016</a:t>
            </a:fld>
            <a:endParaRPr lang="en-US"/>
          </a:p>
        </p:txBody>
      </p:sp>
      <p:sp>
        <p:nvSpPr>
          <p:cNvPr id="4" name="Footer Placeholder 3"/>
          <p:cNvSpPr>
            <a:spLocks noGrp="1"/>
          </p:cNvSpPr>
          <p:nvPr>
            <p:ph type="ftr" sz="quarter" idx="2"/>
          </p:nvPr>
        </p:nvSpPr>
        <p:spPr>
          <a:xfrm>
            <a:off x="0" y="8842029"/>
            <a:ext cx="3013763" cy="465455"/>
          </a:xfrm>
          <a:prstGeom prst="rect">
            <a:avLst/>
          </a:prstGeom>
        </p:spPr>
        <p:txBody>
          <a:bodyPr vert="horz" lIns="92930" tIns="46465" rIns="92930" bIns="46465" rtlCol="0" anchor="b"/>
          <a:lstStyle>
            <a:lvl1pPr algn="l">
              <a:defRPr sz="1200"/>
            </a:lvl1pPr>
          </a:lstStyle>
          <a:p>
            <a:r>
              <a:rPr lang="en-US" smtClean="0"/>
              <a:t>Electronics - I, The LNM Institute of Information Technology, Jaipur</a:t>
            </a:r>
            <a:endParaRPr lang="en-US"/>
          </a:p>
        </p:txBody>
      </p:sp>
      <p:sp>
        <p:nvSpPr>
          <p:cNvPr id="5" name="Slide Number Placeholder 4"/>
          <p:cNvSpPr>
            <a:spLocks noGrp="1"/>
          </p:cNvSpPr>
          <p:nvPr>
            <p:ph type="sldNum" sz="quarter" idx="3"/>
          </p:nvPr>
        </p:nvSpPr>
        <p:spPr>
          <a:xfrm>
            <a:off x="3939466" y="8842029"/>
            <a:ext cx="3013763" cy="465455"/>
          </a:xfrm>
          <a:prstGeom prst="rect">
            <a:avLst/>
          </a:prstGeom>
        </p:spPr>
        <p:txBody>
          <a:bodyPr vert="horz" lIns="92930" tIns="46465" rIns="92930" bIns="46465" rtlCol="0" anchor="b"/>
          <a:lstStyle>
            <a:lvl1pPr algn="r">
              <a:defRPr sz="1200"/>
            </a:lvl1pPr>
          </a:lstStyle>
          <a:p>
            <a:fld id="{17F5F4FA-948A-4E49-B034-852D13237C7B}" type="slidenum">
              <a:rPr lang="en-US" smtClean="0"/>
              <a:t>‹#›</a:t>
            </a:fld>
            <a:endParaRPr lang="en-US"/>
          </a:p>
        </p:txBody>
      </p:sp>
    </p:spTree>
    <p:extLst>
      <p:ext uri="{BB962C8B-B14F-4D97-AF65-F5344CB8AC3E}">
        <p14:creationId xmlns:p14="http://schemas.microsoft.com/office/powerpoint/2010/main" val="295535829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79024236-BAF1-43F5-94C3-DF912471D9A2}" type="datetimeFigureOut">
              <a:rPr lang="en-US" smtClean="0"/>
              <a:t>10/7/2016</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r>
              <a:rPr lang="en-US" smtClean="0"/>
              <a:t>Electronics - I, The LNM Institute of Information Technology, Jaipur</a:t>
            </a:r>
            <a:endParaRPr lang="en-US"/>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2201EFAE-1D7F-475E-AAD1-5623F8F78563}" type="slidenum">
              <a:rPr lang="en-US" smtClean="0"/>
              <a:t>‹#›</a:t>
            </a:fld>
            <a:endParaRPr lang="en-US"/>
          </a:p>
        </p:txBody>
      </p:sp>
    </p:spTree>
    <p:extLst>
      <p:ext uri="{BB962C8B-B14F-4D97-AF65-F5344CB8AC3E}">
        <p14:creationId xmlns:p14="http://schemas.microsoft.com/office/powerpoint/2010/main" val="190275318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01EFAE-1D7F-475E-AAD1-5623F8F78563}" type="slidenum">
              <a:rPr lang="en-US" smtClean="0"/>
              <a:t>1</a:t>
            </a:fld>
            <a:endParaRPr lang="en-US"/>
          </a:p>
        </p:txBody>
      </p:sp>
      <p:sp>
        <p:nvSpPr>
          <p:cNvPr id="5" name="Footer Placeholder 4"/>
          <p:cNvSpPr>
            <a:spLocks noGrp="1"/>
          </p:cNvSpPr>
          <p:nvPr>
            <p:ph type="ftr" sz="quarter" idx="11"/>
          </p:nvPr>
        </p:nvSpPr>
        <p:spPr/>
        <p:txBody>
          <a:bodyPr/>
          <a:lstStyle/>
          <a:p>
            <a:r>
              <a:rPr lang="en-US" smtClean="0"/>
              <a:t>Electronics - I, The LNM Institute of Information Technology, Jaipur</a:t>
            </a:r>
            <a:endParaRPr lang="en-US"/>
          </a:p>
        </p:txBody>
      </p:sp>
    </p:spTree>
    <p:extLst>
      <p:ext uri="{BB962C8B-B14F-4D97-AF65-F5344CB8AC3E}">
        <p14:creationId xmlns:p14="http://schemas.microsoft.com/office/powerpoint/2010/main" val="3336556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2668556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spect="1" noTextEdit="1"/>
          </p:cNvSpPr>
          <p:nvPr>
            <p:ph type="sldImg"/>
          </p:nvPr>
        </p:nvSpPr>
        <p:spPr bwMode="auto">
          <a:noFill/>
          <a:ln>
            <a:solidFill>
              <a:srgbClr val="000000"/>
            </a:solidFill>
            <a:miter lim="800000"/>
            <a:headEnd/>
            <a:tailEnd/>
          </a:ln>
        </p:spPr>
      </p:sp>
      <p:sp>
        <p:nvSpPr>
          <p:cNvPr id="233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8787574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TextEdit="1"/>
          </p:cNvSpPr>
          <p:nvPr>
            <p:ph type="sldImg"/>
          </p:nvPr>
        </p:nvSpPr>
        <p:spPr bwMode="auto">
          <a:noFill/>
          <a:ln>
            <a:solidFill>
              <a:srgbClr val="000000"/>
            </a:solidFill>
            <a:miter lim="800000"/>
            <a:headEnd/>
            <a:tailEnd/>
          </a:ln>
        </p:spPr>
      </p:sp>
      <p:sp>
        <p:nvSpPr>
          <p:cNvPr id="234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38439898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TextEdit="1"/>
          </p:cNvSpPr>
          <p:nvPr>
            <p:ph type="sldImg"/>
          </p:nvPr>
        </p:nvSpPr>
        <p:spPr bwMode="auto">
          <a:noFill/>
          <a:ln>
            <a:solidFill>
              <a:srgbClr val="000000"/>
            </a:solidFill>
            <a:miter lim="800000"/>
            <a:headEnd/>
            <a:tailEnd/>
          </a:ln>
        </p:spPr>
      </p:sp>
      <p:sp>
        <p:nvSpPr>
          <p:cNvPr id="235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1370383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TextEdit="1"/>
          </p:cNvSpPr>
          <p:nvPr>
            <p:ph type="sldImg"/>
          </p:nvPr>
        </p:nvSpPr>
        <p:spPr bwMode="auto">
          <a:noFill/>
          <a:ln>
            <a:solidFill>
              <a:srgbClr val="000000"/>
            </a:solidFill>
            <a:miter lim="800000"/>
            <a:headEnd/>
            <a:tailEnd/>
          </a:ln>
        </p:spPr>
      </p:sp>
      <p:sp>
        <p:nvSpPr>
          <p:cNvPr id="236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08195935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TextEdit="1"/>
          </p:cNvSpPr>
          <p:nvPr>
            <p:ph type="sldImg"/>
          </p:nvPr>
        </p:nvSpPr>
        <p:spPr bwMode="auto">
          <a:noFill/>
          <a:ln>
            <a:solidFill>
              <a:srgbClr val="000000"/>
            </a:solidFill>
            <a:miter lim="800000"/>
            <a:headEnd/>
            <a:tailEnd/>
          </a:ln>
        </p:spPr>
      </p:sp>
      <p:sp>
        <p:nvSpPr>
          <p:cNvPr id="237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15667670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TextEdit="1"/>
          </p:cNvSpPr>
          <p:nvPr>
            <p:ph type="sldImg"/>
          </p:nvPr>
        </p:nvSpPr>
        <p:spPr bwMode="auto">
          <a:noFill/>
          <a:ln>
            <a:solidFill>
              <a:srgbClr val="000000"/>
            </a:solidFill>
            <a:miter lim="800000"/>
            <a:headEnd/>
            <a:tailEnd/>
          </a:ln>
        </p:spPr>
      </p:sp>
      <p:sp>
        <p:nvSpPr>
          <p:cNvPr id="238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912165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TextEdit="1"/>
          </p:cNvSpPr>
          <p:nvPr>
            <p:ph type="sldImg"/>
          </p:nvPr>
        </p:nvSpPr>
        <p:spPr bwMode="auto">
          <a:noFill/>
          <a:ln>
            <a:solidFill>
              <a:srgbClr val="000000"/>
            </a:solidFill>
            <a:miter lim="800000"/>
            <a:headEnd/>
            <a:tailEnd/>
          </a:ln>
        </p:spPr>
      </p:sp>
      <p:sp>
        <p:nvSpPr>
          <p:cNvPr id="239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885931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TextEdit="1"/>
          </p:cNvSpPr>
          <p:nvPr>
            <p:ph type="sldImg"/>
          </p:nvPr>
        </p:nvSpPr>
        <p:spPr bwMode="auto">
          <a:noFill/>
          <a:ln>
            <a:solidFill>
              <a:srgbClr val="000000"/>
            </a:solidFill>
            <a:miter lim="800000"/>
            <a:headEnd/>
            <a:tailEnd/>
          </a:ln>
        </p:spPr>
      </p:sp>
      <p:sp>
        <p:nvSpPr>
          <p:cNvPr id="240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7155471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TextEdit="1"/>
          </p:cNvSpPr>
          <p:nvPr>
            <p:ph type="sldImg"/>
          </p:nvPr>
        </p:nvSpPr>
        <p:spPr bwMode="auto">
          <a:noFill/>
          <a:ln>
            <a:solidFill>
              <a:srgbClr val="000000"/>
            </a:solidFill>
            <a:miter lim="800000"/>
            <a:headEnd/>
            <a:tailEnd/>
          </a:ln>
        </p:spPr>
      </p:sp>
      <p:sp>
        <p:nvSpPr>
          <p:cNvPr id="241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56345611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TextEdit="1"/>
          </p:cNvSpPr>
          <p:nvPr>
            <p:ph type="sldImg"/>
          </p:nvPr>
        </p:nvSpPr>
        <p:spPr bwMode="auto">
          <a:noFill/>
          <a:ln>
            <a:solidFill>
              <a:srgbClr val="000000"/>
            </a:solidFill>
            <a:miter lim="800000"/>
            <a:headEnd/>
            <a:tailEnd/>
          </a:ln>
        </p:spPr>
      </p:sp>
      <p:sp>
        <p:nvSpPr>
          <p:cNvPr id="242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81902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495339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TextEdit="1"/>
          </p:cNvSpPr>
          <p:nvPr>
            <p:ph type="sldImg"/>
          </p:nvPr>
        </p:nvSpPr>
        <p:spPr bwMode="auto">
          <a:noFill/>
          <a:ln>
            <a:solidFill>
              <a:srgbClr val="000000"/>
            </a:solidFill>
            <a:miter lim="800000"/>
            <a:headEnd/>
            <a:tailEnd/>
          </a:ln>
        </p:spPr>
      </p:sp>
      <p:sp>
        <p:nvSpPr>
          <p:cNvPr id="243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84088188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TextEdit="1"/>
          </p:cNvSpPr>
          <p:nvPr>
            <p:ph type="sldImg"/>
          </p:nvPr>
        </p:nvSpPr>
        <p:spPr bwMode="auto">
          <a:noFill/>
          <a:ln>
            <a:solidFill>
              <a:srgbClr val="000000"/>
            </a:solidFill>
            <a:miter lim="800000"/>
            <a:headEnd/>
            <a:tailEnd/>
          </a:ln>
        </p:spPr>
      </p:sp>
      <p:sp>
        <p:nvSpPr>
          <p:cNvPr id="244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5528875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TextEdit="1"/>
          </p:cNvSpPr>
          <p:nvPr>
            <p:ph type="sldImg"/>
          </p:nvPr>
        </p:nvSpPr>
        <p:spPr bwMode="auto">
          <a:noFill/>
          <a:ln>
            <a:solidFill>
              <a:srgbClr val="000000"/>
            </a:solidFill>
            <a:miter lim="800000"/>
            <a:headEnd/>
            <a:tailEnd/>
          </a:ln>
        </p:spPr>
      </p:sp>
      <p:sp>
        <p:nvSpPr>
          <p:cNvPr id="245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7952155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TextEdit="1"/>
          </p:cNvSpPr>
          <p:nvPr>
            <p:ph type="sldImg"/>
          </p:nvPr>
        </p:nvSpPr>
        <p:spPr bwMode="auto">
          <a:noFill/>
          <a:ln>
            <a:solidFill>
              <a:srgbClr val="000000"/>
            </a:solidFill>
            <a:miter lim="800000"/>
            <a:headEnd/>
            <a:tailEnd/>
          </a:ln>
        </p:spPr>
      </p:sp>
      <p:sp>
        <p:nvSpPr>
          <p:cNvPr id="246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884987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TextEdit="1"/>
          </p:cNvSpPr>
          <p:nvPr>
            <p:ph type="sldImg"/>
          </p:nvPr>
        </p:nvSpPr>
        <p:spPr bwMode="auto">
          <a:noFill/>
          <a:ln>
            <a:solidFill>
              <a:srgbClr val="000000"/>
            </a:solidFill>
            <a:miter lim="800000"/>
            <a:headEnd/>
            <a:tailEnd/>
          </a:ln>
        </p:spPr>
      </p:sp>
      <p:sp>
        <p:nvSpPr>
          <p:cNvPr id="247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5113078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TextEdit="1"/>
          </p:cNvSpPr>
          <p:nvPr>
            <p:ph type="sldImg"/>
          </p:nvPr>
        </p:nvSpPr>
        <p:spPr bwMode="auto">
          <a:noFill/>
          <a:ln>
            <a:solidFill>
              <a:srgbClr val="000000"/>
            </a:solidFill>
            <a:miter lim="800000"/>
            <a:headEnd/>
            <a:tailEnd/>
          </a:ln>
        </p:spPr>
      </p:sp>
      <p:sp>
        <p:nvSpPr>
          <p:cNvPr id="248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8135381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TextEdit="1"/>
          </p:cNvSpPr>
          <p:nvPr>
            <p:ph type="sldImg"/>
          </p:nvPr>
        </p:nvSpPr>
        <p:spPr bwMode="auto">
          <a:noFill/>
          <a:ln>
            <a:solidFill>
              <a:srgbClr val="000000"/>
            </a:solidFill>
            <a:miter lim="800000"/>
            <a:headEnd/>
            <a:tailEnd/>
          </a:ln>
        </p:spPr>
      </p:sp>
      <p:sp>
        <p:nvSpPr>
          <p:cNvPr id="249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32101618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TextEdit="1"/>
          </p:cNvSpPr>
          <p:nvPr>
            <p:ph type="sldImg"/>
          </p:nvPr>
        </p:nvSpPr>
        <p:spPr bwMode="auto">
          <a:noFill/>
          <a:ln>
            <a:solidFill>
              <a:srgbClr val="000000"/>
            </a:solidFill>
            <a:miter lim="800000"/>
            <a:headEnd/>
            <a:tailEnd/>
          </a:ln>
        </p:spPr>
      </p:sp>
      <p:sp>
        <p:nvSpPr>
          <p:cNvPr id="250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75476825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TextEdit="1"/>
          </p:cNvSpPr>
          <p:nvPr>
            <p:ph type="sldImg"/>
          </p:nvPr>
        </p:nvSpPr>
        <p:spPr bwMode="auto">
          <a:noFill/>
          <a:ln>
            <a:solidFill>
              <a:srgbClr val="000000"/>
            </a:solidFill>
            <a:miter lim="800000"/>
            <a:headEnd/>
            <a:tailEnd/>
          </a:ln>
        </p:spPr>
      </p:sp>
      <p:sp>
        <p:nvSpPr>
          <p:cNvPr id="251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617970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TextEdit="1"/>
          </p:cNvSpPr>
          <p:nvPr>
            <p:ph type="sldImg"/>
          </p:nvPr>
        </p:nvSpPr>
        <p:spPr bwMode="auto">
          <a:noFill/>
          <a:ln>
            <a:solidFill>
              <a:srgbClr val="000000"/>
            </a:solidFill>
            <a:miter lim="800000"/>
            <a:headEnd/>
            <a:tailEnd/>
          </a:ln>
        </p:spPr>
      </p:sp>
      <p:sp>
        <p:nvSpPr>
          <p:cNvPr id="252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60575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85997080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TextEdit="1"/>
          </p:cNvSpPr>
          <p:nvPr>
            <p:ph type="sldImg"/>
          </p:nvPr>
        </p:nvSpPr>
        <p:spPr bwMode="auto">
          <a:noFill/>
          <a:ln>
            <a:solidFill>
              <a:srgbClr val="000000"/>
            </a:solidFill>
            <a:miter lim="800000"/>
            <a:headEnd/>
            <a:tailEnd/>
          </a:ln>
        </p:spPr>
      </p:sp>
      <p:sp>
        <p:nvSpPr>
          <p:cNvPr id="253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7507771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TextEdit="1"/>
          </p:cNvSpPr>
          <p:nvPr>
            <p:ph type="sldImg"/>
          </p:nvPr>
        </p:nvSpPr>
        <p:spPr bwMode="auto">
          <a:noFill/>
          <a:ln>
            <a:solidFill>
              <a:srgbClr val="000000"/>
            </a:solidFill>
            <a:miter lim="800000"/>
            <a:headEnd/>
            <a:tailEnd/>
          </a:ln>
        </p:spPr>
      </p:sp>
      <p:sp>
        <p:nvSpPr>
          <p:cNvPr id="254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8679024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TextEdit="1"/>
          </p:cNvSpPr>
          <p:nvPr>
            <p:ph type="sldImg"/>
          </p:nvPr>
        </p:nvSpPr>
        <p:spPr bwMode="auto">
          <a:noFill/>
          <a:ln>
            <a:solidFill>
              <a:srgbClr val="000000"/>
            </a:solidFill>
            <a:miter lim="800000"/>
            <a:headEnd/>
            <a:tailEnd/>
          </a:ln>
        </p:spPr>
      </p:sp>
      <p:sp>
        <p:nvSpPr>
          <p:cNvPr id="256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6303207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TextEdit="1"/>
          </p:cNvSpPr>
          <p:nvPr>
            <p:ph type="sldImg"/>
          </p:nvPr>
        </p:nvSpPr>
        <p:spPr bwMode="auto">
          <a:noFill/>
          <a:ln>
            <a:solidFill>
              <a:srgbClr val="000000"/>
            </a:solidFill>
            <a:miter lim="800000"/>
            <a:headEnd/>
            <a:tailEnd/>
          </a:ln>
        </p:spPr>
      </p:sp>
      <p:sp>
        <p:nvSpPr>
          <p:cNvPr id="257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51296121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TextEdit="1"/>
          </p:cNvSpPr>
          <p:nvPr>
            <p:ph type="sldImg"/>
          </p:nvPr>
        </p:nvSpPr>
        <p:spPr bwMode="auto">
          <a:noFill/>
          <a:ln>
            <a:solidFill>
              <a:srgbClr val="000000"/>
            </a:solidFill>
            <a:miter lim="800000"/>
            <a:headEnd/>
            <a:tailEnd/>
          </a:ln>
        </p:spPr>
      </p:sp>
      <p:sp>
        <p:nvSpPr>
          <p:cNvPr id="258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50301047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TextEdit="1"/>
          </p:cNvSpPr>
          <p:nvPr>
            <p:ph type="sldImg"/>
          </p:nvPr>
        </p:nvSpPr>
        <p:spPr bwMode="auto">
          <a:noFill/>
          <a:ln>
            <a:solidFill>
              <a:srgbClr val="000000"/>
            </a:solidFill>
            <a:miter lim="800000"/>
            <a:headEnd/>
            <a:tailEnd/>
          </a:ln>
        </p:spPr>
      </p:sp>
      <p:sp>
        <p:nvSpPr>
          <p:cNvPr id="259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0661184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TextEdit="1"/>
          </p:cNvSpPr>
          <p:nvPr>
            <p:ph type="sldImg"/>
          </p:nvPr>
        </p:nvSpPr>
        <p:spPr bwMode="auto">
          <a:noFill/>
          <a:ln>
            <a:solidFill>
              <a:srgbClr val="000000"/>
            </a:solidFill>
            <a:miter lim="800000"/>
            <a:headEnd/>
            <a:tailEnd/>
          </a:ln>
        </p:spPr>
      </p:sp>
      <p:sp>
        <p:nvSpPr>
          <p:cNvPr id="2600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0871675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TextEdit="1"/>
          </p:cNvSpPr>
          <p:nvPr>
            <p:ph type="sldImg"/>
          </p:nvPr>
        </p:nvSpPr>
        <p:spPr bwMode="auto">
          <a:noFill/>
          <a:ln>
            <a:solidFill>
              <a:srgbClr val="000000"/>
            </a:solidFill>
            <a:miter lim="800000"/>
            <a:headEnd/>
            <a:tailEnd/>
          </a:ln>
        </p:spPr>
      </p:sp>
      <p:sp>
        <p:nvSpPr>
          <p:cNvPr id="261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2369999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TextEdit="1"/>
          </p:cNvSpPr>
          <p:nvPr>
            <p:ph type="sldImg"/>
          </p:nvPr>
        </p:nvSpPr>
        <p:spPr bwMode="auto">
          <a:noFill/>
          <a:ln>
            <a:solidFill>
              <a:srgbClr val="000000"/>
            </a:solidFill>
            <a:miter lim="800000"/>
            <a:headEnd/>
            <a:tailEnd/>
          </a:ln>
        </p:spPr>
      </p:sp>
      <p:sp>
        <p:nvSpPr>
          <p:cNvPr id="262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523065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TextEdit="1"/>
          </p:cNvSpPr>
          <p:nvPr>
            <p:ph type="sldImg"/>
          </p:nvPr>
        </p:nvSpPr>
        <p:spPr bwMode="auto">
          <a:noFill/>
          <a:ln>
            <a:solidFill>
              <a:srgbClr val="000000"/>
            </a:solidFill>
            <a:miter lim="800000"/>
            <a:headEnd/>
            <a:tailEnd/>
          </a:ln>
        </p:spPr>
      </p:sp>
      <p:sp>
        <p:nvSpPr>
          <p:cNvPr id="263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3272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24791937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TextEdit="1"/>
          </p:cNvSpPr>
          <p:nvPr>
            <p:ph type="sldImg"/>
          </p:nvPr>
        </p:nvSpPr>
        <p:spPr bwMode="auto">
          <a:noFill/>
          <a:ln>
            <a:solidFill>
              <a:srgbClr val="000000"/>
            </a:solidFill>
            <a:miter lim="800000"/>
            <a:headEnd/>
            <a:tailEnd/>
          </a:ln>
        </p:spPr>
      </p:sp>
      <p:sp>
        <p:nvSpPr>
          <p:cNvPr id="2641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7308828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TextEdit="1"/>
          </p:cNvSpPr>
          <p:nvPr>
            <p:ph type="sldImg"/>
          </p:nvPr>
        </p:nvSpPr>
        <p:spPr bwMode="auto">
          <a:noFill/>
          <a:ln>
            <a:solidFill>
              <a:srgbClr val="000000"/>
            </a:solidFill>
            <a:miter lim="800000"/>
            <a:headEnd/>
            <a:tailEnd/>
          </a:ln>
        </p:spPr>
      </p:sp>
      <p:sp>
        <p:nvSpPr>
          <p:cNvPr id="265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0016319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TextEdit="1"/>
          </p:cNvSpPr>
          <p:nvPr>
            <p:ph type="sldImg"/>
          </p:nvPr>
        </p:nvSpPr>
        <p:spPr bwMode="auto">
          <a:noFill/>
          <a:ln>
            <a:solidFill>
              <a:srgbClr val="000000"/>
            </a:solidFill>
            <a:miter lim="800000"/>
            <a:headEnd/>
            <a:tailEnd/>
          </a:ln>
        </p:spPr>
      </p:sp>
      <p:sp>
        <p:nvSpPr>
          <p:cNvPr id="266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957082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TextEdit="1"/>
          </p:cNvSpPr>
          <p:nvPr>
            <p:ph type="sldImg"/>
          </p:nvPr>
        </p:nvSpPr>
        <p:spPr bwMode="auto">
          <a:noFill/>
          <a:ln>
            <a:solidFill>
              <a:srgbClr val="000000"/>
            </a:solidFill>
            <a:miter lim="800000"/>
            <a:headEnd/>
            <a:tailEnd/>
          </a:ln>
        </p:spPr>
      </p:sp>
      <p:sp>
        <p:nvSpPr>
          <p:cNvPr id="2672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5383492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TextEdit="1"/>
          </p:cNvSpPr>
          <p:nvPr>
            <p:ph type="sldImg"/>
          </p:nvPr>
        </p:nvSpPr>
        <p:spPr bwMode="auto">
          <a:noFill/>
          <a:ln>
            <a:solidFill>
              <a:srgbClr val="000000"/>
            </a:solidFill>
            <a:miter lim="800000"/>
            <a:headEnd/>
            <a:tailEnd/>
          </a:ln>
        </p:spPr>
      </p:sp>
      <p:sp>
        <p:nvSpPr>
          <p:cNvPr id="268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94381882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TextEdit="1"/>
          </p:cNvSpPr>
          <p:nvPr>
            <p:ph type="sldImg"/>
          </p:nvPr>
        </p:nvSpPr>
        <p:spPr bwMode="auto">
          <a:noFill/>
          <a:ln>
            <a:solidFill>
              <a:srgbClr val="000000"/>
            </a:solidFill>
            <a:miter lim="800000"/>
            <a:headEnd/>
            <a:tailEnd/>
          </a:ln>
        </p:spPr>
      </p:sp>
      <p:sp>
        <p:nvSpPr>
          <p:cNvPr id="269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34197286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TextEdit="1"/>
          </p:cNvSpPr>
          <p:nvPr>
            <p:ph type="sldImg"/>
          </p:nvPr>
        </p:nvSpPr>
        <p:spPr bwMode="auto">
          <a:noFill/>
          <a:ln>
            <a:solidFill>
              <a:srgbClr val="000000"/>
            </a:solidFill>
            <a:miter lim="800000"/>
            <a:headEnd/>
            <a:tailEnd/>
          </a:ln>
        </p:spPr>
      </p:sp>
      <p:sp>
        <p:nvSpPr>
          <p:cNvPr id="2734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7816683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TextEdit="1"/>
          </p:cNvSpPr>
          <p:nvPr>
            <p:ph type="sldImg"/>
          </p:nvPr>
        </p:nvSpPr>
        <p:spPr bwMode="auto">
          <a:noFill/>
          <a:ln>
            <a:solidFill>
              <a:srgbClr val="000000"/>
            </a:solidFill>
            <a:miter lim="800000"/>
            <a:headEnd/>
            <a:tailEnd/>
          </a:ln>
        </p:spPr>
      </p:sp>
      <p:sp>
        <p:nvSpPr>
          <p:cNvPr id="2744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50407498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TextEdit="1"/>
          </p:cNvSpPr>
          <p:nvPr>
            <p:ph type="sldImg"/>
          </p:nvPr>
        </p:nvSpPr>
        <p:spPr bwMode="auto">
          <a:noFill/>
          <a:ln>
            <a:solidFill>
              <a:srgbClr val="000000"/>
            </a:solidFill>
            <a:miter lim="800000"/>
            <a:headEnd/>
            <a:tailEnd/>
          </a:ln>
        </p:spPr>
      </p:sp>
      <p:sp>
        <p:nvSpPr>
          <p:cNvPr id="2754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6625270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TextEdit="1"/>
          </p:cNvSpPr>
          <p:nvPr>
            <p:ph type="sldImg"/>
          </p:nvPr>
        </p:nvSpPr>
        <p:spPr bwMode="auto">
          <a:noFill/>
          <a:ln>
            <a:solidFill>
              <a:srgbClr val="000000"/>
            </a:solidFill>
            <a:miter lim="800000"/>
            <a:headEnd/>
            <a:tailEnd/>
          </a:ln>
        </p:spPr>
      </p:sp>
      <p:sp>
        <p:nvSpPr>
          <p:cNvPr id="276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98352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6356037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TextEdit="1"/>
          </p:cNvSpPr>
          <p:nvPr>
            <p:ph type="sldImg"/>
          </p:nvPr>
        </p:nvSpPr>
        <p:spPr bwMode="auto">
          <a:noFill/>
          <a:ln>
            <a:solidFill>
              <a:srgbClr val="000000"/>
            </a:solidFill>
            <a:miter lim="800000"/>
            <a:headEnd/>
            <a:tailEnd/>
          </a:ln>
        </p:spPr>
      </p:sp>
      <p:sp>
        <p:nvSpPr>
          <p:cNvPr id="2775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188539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TextEdit="1"/>
          </p:cNvSpPr>
          <p:nvPr>
            <p:ph type="sldImg"/>
          </p:nvPr>
        </p:nvSpPr>
        <p:spPr bwMode="auto">
          <a:noFill/>
          <a:ln>
            <a:solidFill>
              <a:srgbClr val="000000"/>
            </a:solidFill>
            <a:miter lim="800000"/>
            <a:headEnd/>
            <a:tailEnd/>
          </a:ln>
        </p:spPr>
      </p:sp>
      <p:sp>
        <p:nvSpPr>
          <p:cNvPr id="2785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6588073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TextEdit="1"/>
          </p:cNvSpPr>
          <p:nvPr>
            <p:ph type="sldImg"/>
          </p:nvPr>
        </p:nvSpPr>
        <p:spPr bwMode="auto">
          <a:noFill/>
          <a:ln>
            <a:solidFill>
              <a:srgbClr val="000000"/>
            </a:solidFill>
            <a:miter lim="800000"/>
            <a:headEnd/>
            <a:tailEnd/>
          </a:ln>
        </p:spPr>
      </p:sp>
      <p:sp>
        <p:nvSpPr>
          <p:cNvPr id="279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5059034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TextEdit="1"/>
          </p:cNvSpPr>
          <p:nvPr>
            <p:ph type="sldImg"/>
          </p:nvPr>
        </p:nvSpPr>
        <p:spPr bwMode="auto">
          <a:noFill/>
          <a:ln>
            <a:solidFill>
              <a:srgbClr val="000000"/>
            </a:solidFill>
            <a:miter lim="800000"/>
            <a:headEnd/>
            <a:tailEnd/>
          </a:ln>
        </p:spPr>
      </p:sp>
      <p:sp>
        <p:nvSpPr>
          <p:cNvPr id="280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9909336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TextEdit="1"/>
          </p:cNvSpPr>
          <p:nvPr>
            <p:ph type="sldImg"/>
          </p:nvPr>
        </p:nvSpPr>
        <p:spPr bwMode="auto">
          <a:noFill/>
          <a:ln>
            <a:solidFill>
              <a:srgbClr val="000000"/>
            </a:solidFill>
            <a:miter lim="800000"/>
            <a:headEnd/>
            <a:tailEnd/>
          </a:ln>
        </p:spPr>
      </p:sp>
      <p:sp>
        <p:nvSpPr>
          <p:cNvPr id="281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961131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TextEdit="1"/>
          </p:cNvSpPr>
          <p:nvPr>
            <p:ph type="sldImg"/>
          </p:nvPr>
        </p:nvSpPr>
        <p:spPr bwMode="auto">
          <a:noFill/>
          <a:ln>
            <a:solidFill>
              <a:srgbClr val="000000"/>
            </a:solidFill>
            <a:miter lim="800000"/>
            <a:headEnd/>
            <a:tailEnd/>
          </a:ln>
        </p:spPr>
      </p:sp>
      <p:sp>
        <p:nvSpPr>
          <p:cNvPr id="2826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6418857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TextEdit="1"/>
          </p:cNvSpPr>
          <p:nvPr>
            <p:ph type="sldImg"/>
          </p:nvPr>
        </p:nvSpPr>
        <p:spPr bwMode="auto">
          <a:noFill/>
          <a:ln>
            <a:solidFill>
              <a:srgbClr val="000000"/>
            </a:solidFill>
            <a:miter lim="800000"/>
            <a:headEnd/>
            <a:tailEnd/>
          </a:ln>
        </p:spPr>
      </p:sp>
      <p:sp>
        <p:nvSpPr>
          <p:cNvPr id="2836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6003485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TextEdit="1"/>
          </p:cNvSpPr>
          <p:nvPr>
            <p:ph type="sldImg"/>
          </p:nvPr>
        </p:nvSpPr>
        <p:spPr bwMode="auto">
          <a:noFill/>
          <a:ln>
            <a:solidFill>
              <a:srgbClr val="000000"/>
            </a:solidFill>
            <a:miter lim="800000"/>
            <a:headEnd/>
            <a:tailEnd/>
          </a:ln>
        </p:spPr>
      </p:sp>
      <p:sp>
        <p:nvSpPr>
          <p:cNvPr id="2846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3953335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TextEdit="1"/>
          </p:cNvSpPr>
          <p:nvPr>
            <p:ph type="sldImg"/>
          </p:nvPr>
        </p:nvSpPr>
        <p:spPr bwMode="auto">
          <a:noFill/>
          <a:ln>
            <a:solidFill>
              <a:srgbClr val="000000"/>
            </a:solidFill>
            <a:miter lim="800000"/>
            <a:headEnd/>
            <a:tailEnd/>
          </a:ln>
        </p:spPr>
      </p:sp>
      <p:sp>
        <p:nvSpPr>
          <p:cNvPr id="2856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72006030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TextEdit="1"/>
          </p:cNvSpPr>
          <p:nvPr>
            <p:ph type="sldImg"/>
          </p:nvPr>
        </p:nvSpPr>
        <p:spPr bwMode="auto">
          <a:noFill/>
          <a:ln>
            <a:solidFill>
              <a:srgbClr val="000000"/>
            </a:solidFill>
            <a:miter lim="800000"/>
            <a:headEnd/>
            <a:tailEnd/>
          </a:ln>
        </p:spPr>
      </p:sp>
      <p:sp>
        <p:nvSpPr>
          <p:cNvPr id="2867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186383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p:spPr>
      </p:sp>
      <p:sp>
        <p:nvSpPr>
          <p:cNvPr id="1464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62278719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TextEdit="1"/>
          </p:cNvSpPr>
          <p:nvPr>
            <p:ph type="sldImg"/>
          </p:nvPr>
        </p:nvSpPr>
        <p:spPr bwMode="auto">
          <a:noFill/>
          <a:ln>
            <a:solidFill>
              <a:srgbClr val="000000"/>
            </a:solidFill>
            <a:miter lim="800000"/>
            <a:headEnd/>
            <a:tailEnd/>
          </a:ln>
        </p:spPr>
      </p:sp>
      <p:sp>
        <p:nvSpPr>
          <p:cNvPr id="287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338073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TextEdit="1"/>
          </p:cNvSpPr>
          <p:nvPr>
            <p:ph type="sldImg"/>
          </p:nvPr>
        </p:nvSpPr>
        <p:spPr bwMode="auto">
          <a:noFill/>
          <a:ln>
            <a:solidFill>
              <a:srgbClr val="000000"/>
            </a:solidFill>
            <a:miter lim="800000"/>
            <a:headEnd/>
            <a:tailEnd/>
          </a:ln>
        </p:spPr>
      </p:sp>
      <p:sp>
        <p:nvSpPr>
          <p:cNvPr id="288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8332913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TextEdit="1"/>
          </p:cNvSpPr>
          <p:nvPr>
            <p:ph type="sldImg"/>
          </p:nvPr>
        </p:nvSpPr>
        <p:spPr bwMode="auto">
          <a:noFill/>
          <a:ln>
            <a:solidFill>
              <a:srgbClr val="000000"/>
            </a:solidFill>
            <a:miter lim="800000"/>
            <a:headEnd/>
            <a:tailEnd/>
          </a:ln>
        </p:spPr>
      </p:sp>
      <p:sp>
        <p:nvSpPr>
          <p:cNvPr id="289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88380969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TextEdit="1"/>
          </p:cNvSpPr>
          <p:nvPr>
            <p:ph type="sldImg"/>
          </p:nvPr>
        </p:nvSpPr>
        <p:spPr bwMode="auto">
          <a:noFill/>
          <a:ln>
            <a:solidFill>
              <a:srgbClr val="000000"/>
            </a:solidFill>
            <a:miter lim="800000"/>
            <a:headEnd/>
            <a:tailEnd/>
          </a:ln>
        </p:spPr>
      </p:sp>
      <p:sp>
        <p:nvSpPr>
          <p:cNvPr id="2908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53300505"/>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TextEdit="1"/>
          </p:cNvSpPr>
          <p:nvPr>
            <p:ph type="sldImg"/>
          </p:nvPr>
        </p:nvSpPr>
        <p:spPr bwMode="auto">
          <a:noFill/>
          <a:ln>
            <a:solidFill>
              <a:srgbClr val="000000"/>
            </a:solidFill>
            <a:miter lim="800000"/>
            <a:headEnd/>
            <a:tailEnd/>
          </a:ln>
        </p:spPr>
      </p:sp>
      <p:sp>
        <p:nvSpPr>
          <p:cNvPr id="291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216736591"/>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TextEdit="1"/>
          </p:cNvSpPr>
          <p:nvPr>
            <p:ph type="sldImg"/>
          </p:nvPr>
        </p:nvSpPr>
        <p:spPr bwMode="auto">
          <a:noFill/>
          <a:ln>
            <a:solidFill>
              <a:srgbClr val="000000"/>
            </a:solidFill>
            <a:miter lim="800000"/>
            <a:headEnd/>
            <a:tailEnd/>
          </a:ln>
        </p:spPr>
      </p:sp>
      <p:sp>
        <p:nvSpPr>
          <p:cNvPr id="292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59042029"/>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TextEdit="1"/>
          </p:cNvSpPr>
          <p:nvPr>
            <p:ph type="sldImg"/>
          </p:nvPr>
        </p:nvSpPr>
        <p:spPr bwMode="auto">
          <a:noFill/>
          <a:ln>
            <a:solidFill>
              <a:srgbClr val="000000"/>
            </a:solidFill>
            <a:miter lim="800000"/>
            <a:headEnd/>
            <a:tailEnd/>
          </a:ln>
        </p:spPr>
      </p:sp>
      <p:sp>
        <p:nvSpPr>
          <p:cNvPr id="2938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1663581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TextEdit="1"/>
          </p:cNvSpPr>
          <p:nvPr>
            <p:ph type="sldImg"/>
          </p:nvPr>
        </p:nvSpPr>
        <p:spPr bwMode="auto">
          <a:noFill/>
          <a:ln>
            <a:solidFill>
              <a:srgbClr val="000000"/>
            </a:solidFill>
            <a:miter lim="800000"/>
            <a:headEnd/>
            <a:tailEnd/>
          </a:ln>
        </p:spPr>
      </p:sp>
      <p:sp>
        <p:nvSpPr>
          <p:cNvPr id="294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49001589"/>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TextEdit="1"/>
          </p:cNvSpPr>
          <p:nvPr>
            <p:ph type="sldImg"/>
          </p:nvPr>
        </p:nvSpPr>
        <p:spPr bwMode="auto">
          <a:noFill/>
          <a:ln>
            <a:solidFill>
              <a:srgbClr val="000000"/>
            </a:solidFill>
            <a:miter lim="800000"/>
            <a:headEnd/>
            <a:tailEnd/>
          </a:ln>
        </p:spPr>
      </p:sp>
      <p:sp>
        <p:nvSpPr>
          <p:cNvPr id="295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62186798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TextEdit="1"/>
          </p:cNvSpPr>
          <p:nvPr>
            <p:ph type="sldImg"/>
          </p:nvPr>
        </p:nvSpPr>
        <p:spPr bwMode="auto">
          <a:noFill/>
          <a:ln>
            <a:solidFill>
              <a:srgbClr val="000000"/>
            </a:solidFill>
            <a:miter lim="800000"/>
            <a:headEnd/>
            <a:tailEnd/>
          </a:ln>
        </p:spPr>
      </p:sp>
      <p:sp>
        <p:nvSpPr>
          <p:cNvPr id="2969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714003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3578419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TextEdit="1"/>
          </p:cNvSpPr>
          <p:nvPr>
            <p:ph type="sldImg"/>
          </p:nvPr>
        </p:nvSpPr>
        <p:spPr bwMode="auto">
          <a:noFill/>
          <a:ln>
            <a:solidFill>
              <a:srgbClr val="000000"/>
            </a:solidFill>
            <a:miter lim="800000"/>
            <a:headEnd/>
            <a:tailEnd/>
          </a:ln>
        </p:spPr>
      </p:sp>
      <p:sp>
        <p:nvSpPr>
          <p:cNvPr id="297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504102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36430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999650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p:spPr>
      </p:sp>
      <p:sp>
        <p:nvSpPr>
          <p:cNvPr id="1505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8938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50132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2563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56745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71711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p:spPr>
      </p:sp>
      <p:sp>
        <p:nvSpPr>
          <p:cNvPr id="1546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03113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06015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p:spPr>
      </p:sp>
      <p:sp>
        <p:nvSpPr>
          <p:cNvPr id="1566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29745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044886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p:spPr>
      </p:sp>
      <p:sp>
        <p:nvSpPr>
          <p:cNvPr id="1587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827098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p:spPr>
      </p:sp>
      <p:sp>
        <p:nvSpPr>
          <p:cNvPr id="159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32351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51675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35911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922837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p:spPr>
      </p:sp>
      <p:sp>
        <p:nvSpPr>
          <p:cNvPr id="1628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21542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651761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p:spPr>
      </p:sp>
      <p:sp>
        <p:nvSpPr>
          <p:cNvPr id="164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41143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p:spPr>
      </p:sp>
      <p:sp>
        <p:nvSpPr>
          <p:cNvPr id="1658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188352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p:spPr>
      </p:sp>
      <p:sp>
        <p:nvSpPr>
          <p:cNvPr id="166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140396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735388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p:spPr>
      </p:sp>
      <p:sp>
        <p:nvSpPr>
          <p:cNvPr id="1689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7895458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728253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507034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p:spPr>
      </p:sp>
      <p:sp>
        <p:nvSpPr>
          <p:cNvPr id="135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47948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p:spPr>
      </p:sp>
      <p:sp>
        <p:nvSpPr>
          <p:cNvPr id="1720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02581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p:spPr>
      </p:sp>
      <p:sp>
        <p:nvSpPr>
          <p:cNvPr id="1730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17358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p:spPr>
      </p:sp>
      <p:sp>
        <p:nvSpPr>
          <p:cNvPr id="1740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57498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noFill/>
          <a:ln>
            <a:solidFill>
              <a:srgbClr val="000000"/>
            </a:solidFill>
            <a:miter lim="800000"/>
            <a:headEnd/>
            <a:tailEnd/>
          </a:ln>
        </p:spPr>
      </p:sp>
      <p:sp>
        <p:nvSpPr>
          <p:cNvPr id="1751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2508936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p:spPr>
      </p:sp>
      <p:sp>
        <p:nvSpPr>
          <p:cNvPr id="1761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10718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noFill/>
          <a:ln>
            <a:solidFill>
              <a:srgbClr val="000000"/>
            </a:solidFill>
            <a:miter lim="800000"/>
            <a:headEnd/>
            <a:tailEnd/>
          </a:ln>
        </p:spPr>
      </p:sp>
      <p:sp>
        <p:nvSpPr>
          <p:cNvPr id="1771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002967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noFill/>
          <a:ln>
            <a:solidFill>
              <a:srgbClr val="000000"/>
            </a:solidFill>
            <a:miter lim="800000"/>
            <a:headEnd/>
            <a:tailEnd/>
          </a:ln>
        </p:spPr>
      </p:sp>
      <p:sp>
        <p:nvSpPr>
          <p:cNvPr id="1781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382865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noFill/>
          <a:ln>
            <a:solidFill>
              <a:srgbClr val="000000"/>
            </a:solidFill>
            <a:miter lim="800000"/>
            <a:headEnd/>
            <a:tailEnd/>
          </a:ln>
        </p:spPr>
      </p:sp>
      <p:sp>
        <p:nvSpPr>
          <p:cNvPr id="1792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9690372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noFill/>
          <a:ln>
            <a:solidFill>
              <a:srgbClr val="000000"/>
            </a:solidFill>
            <a:miter lim="800000"/>
            <a:headEnd/>
            <a:tailEnd/>
          </a:ln>
        </p:spPr>
      </p:sp>
      <p:sp>
        <p:nvSpPr>
          <p:cNvPr id="1802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341000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p:spPr>
      </p:sp>
      <p:sp>
        <p:nvSpPr>
          <p:cNvPr id="532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42919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606093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p:spPr>
      </p:sp>
      <p:sp>
        <p:nvSpPr>
          <p:cNvPr id="542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05644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p:spPr>
      </p:sp>
      <p:sp>
        <p:nvSpPr>
          <p:cNvPr id="552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601893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p:spPr>
      </p:sp>
      <p:sp>
        <p:nvSpPr>
          <p:cNvPr id="563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897711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p:spPr>
      </p:sp>
      <p:sp>
        <p:nvSpPr>
          <p:cNvPr id="573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8777849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5580419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p:spPr>
      </p:sp>
      <p:sp>
        <p:nvSpPr>
          <p:cNvPr id="593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7154784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p:spPr>
      </p:sp>
      <p:sp>
        <p:nvSpPr>
          <p:cNvPr id="604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58443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p:spPr>
      </p:sp>
      <p:sp>
        <p:nvSpPr>
          <p:cNvPr id="614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9939724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p:spPr>
      </p:sp>
      <p:sp>
        <p:nvSpPr>
          <p:cNvPr id="624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2939473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p:spPr>
      </p:sp>
      <p:sp>
        <p:nvSpPr>
          <p:cNvPr id="634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59087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448548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p:spPr>
      </p:sp>
      <p:sp>
        <p:nvSpPr>
          <p:cNvPr id="645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111492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p:spPr>
      </p:sp>
      <p:sp>
        <p:nvSpPr>
          <p:cNvPr id="655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3872583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194286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p:spPr>
      </p:sp>
      <p:sp>
        <p:nvSpPr>
          <p:cNvPr id="675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0231355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p:spPr>
      </p:sp>
      <p:sp>
        <p:nvSpPr>
          <p:cNvPr id="686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069598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p:spPr>
      </p:sp>
      <p:sp>
        <p:nvSpPr>
          <p:cNvPr id="696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8714239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034527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p:spPr>
      </p:sp>
      <p:sp>
        <p:nvSpPr>
          <p:cNvPr id="716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291019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p:spPr>
      </p:sp>
      <p:sp>
        <p:nvSpPr>
          <p:cNvPr id="727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9340110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p:spPr>
      </p:sp>
      <p:sp>
        <p:nvSpPr>
          <p:cNvPr id="737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9431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896750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280162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038733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5820463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253900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016361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p:spPr>
      </p:sp>
      <p:sp>
        <p:nvSpPr>
          <p:cNvPr id="798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954462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7413551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671746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3275979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48819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1493114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40775751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8862970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p:spPr>
      </p:sp>
      <p:sp>
        <p:nvSpPr>
          <p:cNvPr id="870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7773095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9859022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5088655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p:spPr>
      </p:sp>
      <p:sp>
        <p:nvSpPr>
          <p:cNvPr id="90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5663065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4270756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846803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6043867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7091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38853549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2998063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xfrm>
            <a:off x="-661988" y="846138"/>
            <a:ext cx="4086226" cy="3065462"/>
          </a:xfrm>
          <a:noFill/>
          <a:ln>
            <a:solidFill>
              <a:srgbClr val="000000"/>
            </a:solidFill>
            <a:miter lim="800000"/>
            <a:headEnd/>
            <a:tailEnd/>
          </a:ln>
        </p:spPr>
      </p:sp>
      <p:sp>
        <p:nvSpPr>
          <p:cNvPr id="96259" name="Rectangle 3"/>
          <p:cNvSpPr>
            <a:spLocks noGrp="1"/>
          </p:cNvSpPr>
          <p:nvPr>
            <p:ph type="body" idx="1"/>
          </p:nvPr>
        </p:nvSpPr>
        <p:spPr bwMode="auto">
          <a:xfrm>
            <a:off x="2738469" y="842022"/>
            <a:ext cx="4000641" cy="7437583"/>
          </a:xfrm>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29240134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0893367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6676851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7267845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13072474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1457937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10155402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TextEdit="1"/>
          </p:cNvSpPr>
          <p:nvPr>
            <p:ph type="sldImg"/>
          </p:nvPr>
        </p:nvSpPr>
        <p:spPr bwMode="auto">
          <a:noFill/>
          <a:ln>
            <a:solidFill>
              <a:srgbClr val="000000"/>
            </a:solidFill>
            <a:miter lim="800000"/>
            <a:headEnd/>
            <a:tailEnd/>
          </a:ln>
        </p:spPr>
      </p:sp>
      <p:sp>
        <p:nvSpPr>
          <p:cNvPr id="231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0742167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TextEdit="1"/>
          </p:cNvSpPr>
          <p:nvPr>
            <p:ph type="sldImg"/>
          </p:nvPr>
        </p:nvSpPr>
        <p:spPr bwMode="auto">
          <a:noFill/>
          <a:ln>
            <a:solidFill>
              <a:srgbClr val="000000"/>
            </a:solidFill>
            <a:miter lim="800000"/>
            <a:headEnd/>
            <a:tailEnd/>
          </a:ln>
        </p:spPr>
      </p:sp>
      <p:sp>
        <p:nvSpPr>
          <p:cNvPr id="232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2641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183623-4F95-4BFF-969B-9BC2C3E0BBB0}" type="datetime1">
              <a:rPr lang="en-US" smtClean="0"/>
              <a:t>10/7/2016</a:t>
            </a:fld>
            <a:endParaRPr lang="en-US"/>
          </a:p>
        </p:txBody>
      </p:sp>
      <p:sp>
        <p:nvSpPr>
          <p:cNvPr id="5" name="Footer Placeholder 4"/>
          <p:cNvSpPr>
            <a:spLocks noGrp="1"/>
          </p:cNvSpPr>
          <p:nvPr>
            <p:ph type="ftr" sz="quarter" idx="11"/>
          </p:nvPr>
        </p:nvSpPr>
        <p:spPr/>
        <p:txBody>
          <a:bodyPr/>
          <a:lstStyle/>
          <a:p>
            <a:r>
              <a:rPr lang="en-US" smtClean="0"/>
              <a:t>Electronics - I, The LNM Institute of Information Technology, Jaipur</a:t>
            </a:r>
            <a:endParaRPr lang="en-US"/>
          </a:p>
        </p:txBody>
      </p:sp>
      <p:sp>
        <p:nvSpPr>
          <p:cNvPr id="6" name="Slide Number Placeholder 5"/>
          <p:cNvSpPr>
            <a:spLocks noGrp="1"/>
          </p:cNvSpPr>
          <p:nvPr>
            <p:ph type="sldNum" sz="quarter" idx="12"/>
          </p:nvPr>
        </p:nvSpPr>
        <p:spPr/>
        <p:txBody>
          <a:bodyPr/>
          <a:lstStyle/>
          <a:p>
            <a:fld id="{511B1C1D-E952-4F7E-B2EE-053BBE9577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F6C30-28ED-41ED-8F35-D6DBF58538C1}" type="datetime1">
              <a:rPr lang="en-US" smtClean="0"/>
              <a:t>10/7/2016</a:t>
            </a:fld>
            <a:endParaRPr lang="en-US"/>
          </a:p>
        </p:txBody>
      </p:sp>
      <p:sp>
        <p:nvSpPr>
          <p:cNvPr id="5" name="Footer Placeholder 4"/>
          <p:cNvSpPr>
            <a:spLocks noGrp="1"/>
          </p:cNvSpPr>
          <p:nvPr>
            <p:ph type="ftr" sz="quarter" idx="11"/>
          </p:nvPr>
        </p:nvSpPr>
        <p:spPr/>
        <p:txBody>
          <a:bodyPr/>
          <a:lstStyle/>
          <a:p>
            <a:r>
              <a:rPr lang="en-US" smtClean="0"/>
              <a:t>Electronics - I, The LNM Institute of Information Technology, Jaipur</a:t>
            </a:r>
            <a:endParaRPr lang="en-US"/>
          </a:p>
        </p:txBody>
      </p:sp>
      <p:sp>
        <p:nvSpPr>
          <p:cNvPr id="6" name="Slide Number Placeholder 5"/>
          <p:cNvSpPr>
            <a:spLocks noGrp="1"/>
          </p:cNvSpPr>
          <p:nvPr>
            <p:ph type="sldNum" sz="quarter" idx="12"/>
          </p:nvPr>
        </p:nvSpPr>
        <p:spPr/>
        <p:txBody>
          <a:bodyPr/>
          <a:lstStyle/>
          <a:p>
            <a:fld id="{511B1C1D-E952-4F7E-B2EE-053BBE9577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52546-9FA6-47AB-A5E5-BF12F368B79D}" type="datetime1">
              <a:rPr lang="en-US" smtClean="0"/>
              <a:t>10/7/2016</a:t>
            </a:fld>
            <a:endParaRPr lang="en-US"/>
          </a:p>
        </p:txBody>
      </p:sp>
      <p:sp>
        <p:nvSpPr>
          <p:cNvPr id="5" name="Footer Placeholder 4"/>
          <p:cNvSpPr>
            <a:spLocks noGrp="1"/>
          </p:cNvSpPr>
          <p:nvPr>
            <p:ph type="ftr" sz="quarter" idx="11"/>
          </p:nvPr>
        </p:nvSpPr>
        <p:spPr/>
        <p:txBody>
          <a:bodyPr/>
          <a:lstStyle/>
          <a:p>
            <a:r>
              <a:rPr lang="en-US" smtClean="0"/>
              <a:t>Electronics - I, The LNM Institute of Information Technology, Jaipur</a:t>
            </a:r>
            <a:endParaRPr lang="en-US"/>
          </a:p>
        </p:txBody>
      </p:sp>
      <p:sp>
        <p:nvSpPr>
          <p:cNvPr id="6" name="Slide Number Placeholder 5"/>
          <p:cNvSpPr>
            <a:spLocks noGrp="1"/>
          </p:cNvSpPr>
          <p:nvPr>
            <p:ph type="sldNum" sz="quarter" idx="12"/>
          </p:nvPr>
        </p:nvSpPr>
        <p:spPr/>
        <p:txBody>
          <a:bodyPr/>
          <a:lstStyle/>
          <a:p>
            <a:fld id="{511B1C1D-E952-4F7E-B2EE-053BBE9577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753540-4752-46B0-A94B-BE4305F74FAC}" type="datetime1">
              <a:rPr lang="en-US" smtClean="0"/>
              <a:t>10/7/2016</a:t>
            </a:fld>
            <a:endParaRPr lang="en-US"/>
          </a:p>
        </p:txBody>
      </p:sp>
      <p:sp>
        <p:nvSpPr>
          <p:cNvPr id="5" name="Footer Placeholder 4"/>
          <p:cNvSpPr>
            <a:spLocks noGrp="1"/>
          </p:cNvSpPr>
          <p:nvPr>
            <p:ph type="ftr" sz="quarter" idx="11"/>
          </p:nvPr>
        </p:nvSpPr>
        <p:spPr/>
        <p:txBody>
          <a:bodyPr/>
          <a:lstStyle/>
          <a:p>
            <a:r>
              <a:rPr lang="en-US" smtClean="0"/>
              <a:t>Electronics - I, The LNM Institute of Information Technology, Jaipur</a:t>
            </a:r>
            <a:endParaRPr lang="en-US"/>
          </a:p>
        </p:txBody>
      </p:sp>
      <p:sp>
        <p:nvSpPr>
          <p:cNvPr id="6" name="Slide Number Placeholder 5"/>
          <p:cNvSpPr>
            <a:spLocks noGrp="1"/>
          </p:cNvSpPr>
          <p:nvPr>
            <p:ph type="sldNum" sz="quarter" idx="12"/>
          </p:nvPr>
        </p:nvSpPr>
        <p:spPr/>
        <p:txBody>
          <a:bodyPr/>
          <a:lstStyle/>
          <a:p>
            <a:fld id="{511B1C1D-E952-4F7E-B2EE-053BBE9577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2E3CA0-5EC3-42D1-881C-C1D7ED37EBF2}" type="datetime1">
              <a:rPr lang="en-US" smtClean="0"/>
              <a:t>10/7/2016</a:t>
            </a:fld>
            <a:endParaRPr lang="en-US"/>
          </a:p>
        </p:txBody>
      </p:sp>
      <p:sp>
        <p:nvSpPr>
          <p:cNvPr id="5" name="Footer Placeholder 4"/>
          <p:cNvSpPr>
            <a:spLocks noGrp="1"/>
          </p:cNvSpPr>
          <p:nvPr>
            <p:ph type="ftr" sz="quarter" idx="11"/>
          </p:nvPr>
        </p:nvSpPr>
        <p:spPr/>
        <p:txBody>
          <a:bodyPr/>
          <a:lstStyle/>
          <a:p>
            <a:r>
              <a:rPr lang="en-US" smtClean="0"/>
              <a:t>Electronics - I, The LNM Institute of Information Technology, Jaipur</a:t>
            </a:r>
            <a:endParaRPr lang="en-US"/>
          </a:p>
        </p:txBody>
      </p:sp>
      <p:sp>
        <p:nvSpPr>
          <p:cNvPr id="6" name="Slide Number Placeholder 5"/>
          <p:cNvSpPr>
            <a:spLocks noGrp="1"/>
          </p:cNvSpPr>
          <p:nvPr>
            <p:ph type="sldNum" sz="quarter" idx="12"/>
          </p:nvPr>
        </p:nvSpPr>
        <p:spPr/>
        <p:txBody>
          <a:bodyPr/>
          <a:lstStyle/>
          <a:p>
            <a:fld id="{511B1C1D-E952-4F7E-B2EE-053BBE9577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390A26-71A0-482F-9D15-D13EFD3C9B4D}" type="datetime1">
              <a:rPr lang="en-US" smtClean="0"/>
              <a:t>10/7/2016</a:t>
            </a:fld>
            <a:endParaRPr lang="en-US"/>
          </a:p>
        </p:txBody>
      </p:sp>
      <p:sp>
        <p:nvSpPr>
          <p:cNvPr id="6" name="Footer Placeholder 5"/>
          <p:cNvSpPr>
            <a:spLocks noGrp="1"/>
          </p:cNvSpPr>
          <p:nvPr>
            <p:ph type="ftr" sz="quarter" idx="11"/>
          </p:nvPr>
        </p:nvSpPr>
        <p:spPr/>
        <p:txBody>
          <a:bodyPr/>
          <a:lstStyle/>
          <a:p>
            <a:r>
              <a:rPr lang="en-US" smtClean="0"/>
              <a:t>Electronics - I, The LNM Institute of Information Technology, Jaipur</a:t>
            </a:r>
            <a:endParaRPr lang="en-US"/>
          </a:p>
        </p:txBody>
      </p:sp>
      <p:sp>
        <p:nvSpPr>
          <p:cNvPr id="7" name="Slide Number Placeholder 6"/>
          <p:cNvSpPr>
            <a:spLocks noGrp="1"/>
          </p:cNvSpPr>
          <p:nvPr>
            <p:ph type="sldNum" sz="quarter" idx="12"/>
          </p:nvPr>
        </p:nvSpPr>
        <p:spPr/>
        <p:txBody>
          <a:bodyPr/>
          <a:lstStyle/>
          <a:p>
            <a:fld id="{511B1C1D-E952-4F7E-B2EE-053BBE9577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4EB450-C019-4CDD-86E8-618BFE7680EA}" type="datetime1">
              <a:rPr lang="en-US" smtClean="0"/>
              <a:t>10/7/2016</a:t>
            </a:fld>
            <a:endParaRPr lang="en-US"/>
          </a:p>
        </p:txBody>
      </p:sp>
      <p:sp>
        <p:nvSpPr>
          <p:cNvPr id="8" name="Footer Placeholder 7"/>
          <p:cNvSpPr>
            <a:spLocks noGrp="1"/>
          </p:cNvSpPr>
          <p:nvPr>
            <p:ph type="ftr" sz="quarter" idx="11"/>
          </p:nvPr>
        </p:nvSpPr>
        <p:spPr/>
        <p:txBody>
          <a:bodyPr/>
          <a:lstStyle/>
          <a:p>
            <a:r>
              <a:rPr lang="en-US" smtClean="0"/>
              <a:t>Electronics - I, The LNM Institute of Information Technology, Jaipur</a:t>
            </a:r>
            <a:endParaRPr lang="en-US"/>
          </a:p>
        </p:txBody>
      </p:sp>
      <p:sp>
        <p:nvSpPr>
          <p:cNvPr id="9" name="Slide Number Placeholder 8"/>
          <p:cNvSpPr>
            <a:spLocks noGrp="1"/>
          </p:cNvSpPr>
          <p:nvPr>
            <p:ph type="sldNum" sz="quarter" idx="12"/>
          </p:nvPr>
        </p:nvSpPr>
        <p:spPr/>
        <p:txBody>
          <a:bodyPr/>
          <a:lstStyle/>
          <a:p>
            <a:fld id="{511B1C1D-E952-4F7E-B2EE-053BBE9577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FB8546-D09D-47AB-BCC7-EEDAD07F33CA}" type="datetime1">
              <a:rPr lang="en-US" smtClean="0"/>
              <a:t>10/7/2016</a:t>
            </a:fld>
            <a:endParaRPr lang="en-US"/>
          </a:p>
        </p:txBody>
      </p:sp>
      <p:sp>
        <p:nvSpPr>
          <p:cNvPr id="4" name="Footer Placeholder 3"/>
          <p:cNvSpPr>
            <a:spLocks noGrp="1"/>
          </p:cNvSpPr>
          <p:nvPr>
            <p:ph type="ftr" sz="quarter" idx="11"/>
          </p:nvPr>
        </p:nvSpPr>
        <p:spPr/>
        <p:txBody>
          <a:bodyPr/>
          <a:lstStyle/>
          <a:p>
            <a:r>
              <a:rPr lang="en-US" smtClean="0"/>
              <a:t>Electronics - I, The LNM Institute of Information Technology, Jaipur</a:t>
            </a:r>
            <a:endParaRPr lang="en-US"/>
          </a:p>
        </p:txBody>
      </p:sp>
      <p:sp>
        <p:nvSpPr>
          <p:cNvPr id="5" name="Slide Number Placeholder 4"/>
          <p:cNvSpPr>
            <a:spLocks noGrp="1"/>
          </p:cNvSpPr>
          <p:nvPr>
            <p:ph type="sldNum" sz="quarter" idx="12"/>
          </p:nvPr>
        </p:nvSpPr>
        <p:spPr/>
        <p:txBody>
          <a:bodyPr/>
          <a:lstStyle/>
          <a:p>
            <a:fld id="{511B1C1D-E952-4F7E-B2EE-053BBE9577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1A0C0-633A-44A2-92B6-4C568A772705}" type="datetime1">
              <a:rPr lang="en-US" smtClean="0"/>
              <a:t>10/7/2016</a:t>
            </a:fld>
            <a:endParaRPr lang="en-US"/>
          </a:p>
        </p:txBody>
      </p:sp>
      <p:sp>
        <p:nvSpPr>
          <p:cNvPr id="3" name="Footer Placeholder 2"/>
          <p:cNvSpPr>
            <a:spLocks noGrp="1"/>
          </p:cNvSpPr>
          <p:nvPr>
            <p:ph type="ftr" sz="quarter" idx="11"/>
          </p:nvPr>
        </p:nvSpPr>
        <p:spPr/>
        <p:txBody>
          <a:bodyPr/>
          <a:lstStyle/>
          <a:p>
            <a:r>
              <a:rPr lang="en-US" smtClean="0"/>
              <a:t>Electronics - I, The LNM Institute of Information Technology, Jaipur</a:t>
            </a:r>
            <a:endParaRPr lang="en-US"/>
          </a:p>
        </p:txBody>
      </p:sp>
      <p:sp>
        <p:nvSpPr>
          <p:cNvPr id="4" name="Slide Number Placeholder 3"/>
          <p:cNvSpPr>
            <a:spLocks noGrp="1"/>
          </p:cNvSpPr>
          <p:nvPr>
            <p:ph type="sldNum" sz="quarter" idx="12"/>
          </p:nvPr>
        </p:nvSpPr>
        <p:spPr/>
        <p:txBody>
          <a:bodyPr/>
          <a:lstStyle/>
          <a:p>
            <a:fld id="{511B1C1D-E952-4F7E-B2EE-053BBE9577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EF2F0-EABD-4247-BAAE-45056B499F55}" type="datetime1">
              <a:rPr lang="en-US" smtClean="0"/>
              <a:t>10/7/2016</a:t>
            </a:fld>
            <a:endParaRPr lang="en-US"/>
          </a:p>
        </p:txBody>
      </p:sp>
      <p:sp>
        <p:nvSpPr>
          <p:cNvPr id="6" name="Footer Placeholder 5"/>
          <p:cNvSpPr>
            <a:spLocks noGrp="1"/>
          </p:cNvSpPr>
          <p:nvPr>
            <p:ph type="ftr" sz="quarter" idx="11"/>
          </p:nvPr>
        </p:nvSpPr>
        <p:spPr/>
        <p:txBody>
          <a:bodyPr/>
          <a:lstStyle/>
          <a:p>
            <a:r>
              <a:rPr lang="en-US" smtClean="0"/>
              <a:t>Electronics - I, The LNM Institute of Information Technology, Jaipur</a:t>
            </a:r>
            <a:endParaRPr lang="en-US"/>
          </a:p>
        </p:txBody>
      </p:sp>
      <p:sp>
        <p:nvSpPr>
          <p:cNvPr id="7" name="Slide Number Placeholder 6"/>
          <p:cNvSpPr>
            <a:spLocks noGrp="1"/>
          </p:cNvSpPr>
          <p:nvPr>
            <p:ph type="sldNum" sz="quarter" idx="12"/>
          </p:nvPr>
        </p:nvSpPr>
        <p:spPr/>
        <p:txBody>
          <a:bodyPr/>
          <a:lstStyle/>
          <a:p>
            <a:fld id="{511B1C1D-E952-4F7E-B2EE-053BBE9577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E96B4-66D3-4B08-965C-43248DA27477}" type="datetime1">
              <a:rPr lang="en-US" smtClean="0"/>
              <a:t>10/7/2016</a:t>
            </a:fld>
            <a:endParaRPr lang="en-US"/>
          </a:p>
        </p:txBody>
      </p:sp>
      <p:sp>
        <p:nvSpPr>
          <p:cNvPr id="6" name="Footer Placeholder 5"/>
          <p:cNvSpPr>
            <a:spLocks noGrp="1"/>
          </p:cNvSpPr>
          <p:nvPr>
            <p:ph type="ftr" sz="quarter" idx="11"/>
          </p:nvPr>
        </p:nvSpPr>
        <p:spPr/>
        <p:txBody>
          <a:bodyPr/>
          <a:lstStyle/>
          <a:p>
            <a:r>
              <a:rPr lang="en-US" smtClean="0"/>
              <a:t>Electronics - I, The LNM Institute of Information Technology, Jaipur</a:t>
            </a:r>
            <a:endParaRPr lang="en-US"/>
          </a:p>
        </p:txBody>
      </p:sp>
      <p:sp>
        <p:nvSpPr>
          <p:cNvPr id="7" name="Slide Number Placeholder 6"/>
          <p:cNvSpPr>
            <a:spLocks noGrp="1"/>
          </p:cNvSpPr>
          <p:nvPr>
            <p:ph type="sldNum" sz="quarter" idx="12"/>
          </p:nvPr>
        </p:nvSpPr>
        <p:spPr/>
        <p:txBody>
          <a:bodyPr/>
          <a:lstStyle/>
          <a:p>
            <a:fld id="{511B1C1D-E952-4F7E-B2EE-053BBE9577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27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Bookman Old Style" pitchFamily="18" charset="0"/>
              </a:defRPr>
            </a:lvl1pPr>
          </a:lstStyle>
          <a:p>
            <a:fld id="{AE9C80E2-9C0E-4AE9-9260-F4D55A99C4E7}" type="datetime1">
              <a:rPr lang="en-US" smtClean="0"/>
              <a:t>10/7/2016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Bookman Old Style" pitchFamily="18" charset="0"/>
              </a:defRPr>
            </a:lvl1pPr>
          </a:lstStyle>
          <a:p>
            <a:r>
              <a:rPr lang="en-US" smtClean="0"/>
              <a:t>Electronics - I, The LNM Institute of Information Technology, Jaipur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Bookman Old Style" pitchFamily="18" charset="0"/>
              </a:defRPr>
            </a:lvl1pPr>
          </a:lstStyle>
          <a:p>
            <a:fld id="{511B1C1D-E952-4F7E-B2EE-053BBE9577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Bookman Old Style"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Bookman Old Style"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ookman Old Style"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ookman Old Style"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ookman Old Style"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ookman Old Style"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8" Type="http://schemas.openxmlformats.org/officeDocument/2006/relationships/image" Target="../media/image358.png"/><Relationship Id="rId3" Type="http://schemas.openxmlformats.org/officeDocument/2006/relationships/notesSlide" Target="../notesSlides/notesSlide94.xml"/><Relationship Id="rId7" Type="http://schemas.openxmlformats.org/officeDocument/2006/relationships/image" Target="../media/image357.png"/><Relationship Id="rId2" Type="http://schemas.openxmlformats.org/officeDocument/2006/relationships/slideLayout" Target="../slideLayouts/slideLayout7.xml"/><Relationship Id="rId1" Type="http://schemas.openxmlformats.org/officeDocument/2006/relationships/vmlDrawing" Target="../drawings/vmlDrawing88.vml"/><Relationship Id="rId6" Type="http://schemas.openxmlformats.org/officeDocument/2006/relationships/image" Target="../media/image356.png"/><Relationship Id="rId11" Type="http://schemas.openxmlformats.org/officeDocument/2006/relationships/image" Target="../media/image1.png"/><Relationship Id="rId5" Type="http://schemas.openxmlformats.org/officeDocument/2006/relationships/image" Target="../media/image354.wmf"/><Relationship Id="rId10" Type="http://schemas.openxmlformats.org/officeDocument/2006/relationships/image" Target="../media/image355.wmf"/><Relationship Id="rId4" Type="http://schemas.openxmlformats.org/officeDocument/2006/relationships/oleObject" Target="../embeddings/oleObject419.bin"/><Relationship Id="rId9" Type="http://schemas.openxmlformats.org/officeDocument/2006/relationships/oleObject" Target="../embeddings/oleObject420.bin"/></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423.bin"/><Relationship Id="rId13" Type="http://schemas.openxmlformats.org/officeDocument/2006/relationships/image" Target="../media/image363.wmf"/><Relationship Id="rId18" Type="http://schemas.openxmlformats.org/officeDocument/2006/relationships/oleObject" Target="../embeddings/oleObject428.bin"/><Relationship Id="rId3" Type="http://schemas.openxmlformats.org/officeDocument/2006/relationships/notesSlide" Target="../notesSlides/notesSlide95.xml"/><Relationship Id="rId21" Type="http://schemas.openxmlformats.org/officeDocument/2006/relationships/image" Target="../media/image365.wmf"/><Relationship Id="rId7" Type="http://schemas.openxmlformats.org/officeDocument/2006/relationships/image" Target="../media/image360.emf"/><Relationship Id="rId12" Type="http://schemas.openxmlformats.org/officeDocument/2006/relationships/oleObject" Target="../embeddings/oleObject425.bin"/><Relationship Id="rId17" Type="http://schemas.openxmlformats.org/officeDocument/2006/relationships/image" Target="../media/image347.wmf"/><Relationship Id="rId2" Type="http://schemas.openxmlformats.org/officeDocument/2006/relationships/slideLayout" Target="../slideLayouts/slideLayout7.xml"/><Relationship Id="rId16" Type="http://schemas.openxmlformats.org/officeDocument/2006/relationships/oleObject" Target="../embeddings/oleObject427.bin"/><Relationship Id="rId20" Type="http://schemas.openxmlformats.org/officeDocument/2006/relationships/oleObject" Target="../embeddings/oleObject429.bin"/><Relationship Id="rId1" Type="http://schemas.openxmlformats.org/officeDocument/2006/relationships/vmlDrawing" Target="../drawings/vmlDrawing89.vml"/><Relationship Id="rId6" Type="http://schemas.openxmlformats.org/officeDocument/2006/relationships/oleObject" Target="../embeddings/oleObject422.bin"/><Relationship Id="rId11" Type="http://schemas.openxmlformats.org/officeDocument/2006/relationships/image" Target="../media/image362.wmf"/><Relationship Id="rId24" Type="http://schemas.openxmlformats.org/officeDocument/2006/relationships/image" Target="../media/image1.png"/><Relationship Id="rId5" Type="http://schemas.openxmlformats.org/officeDocument/2006/relationships/image" Target="../media/image359.emf"/><Relationship Id="rId15" Type="http://schemas.openxmlformats.org/officeDocument/2006/relationships/image" Target="../media/image364.wmf"/><Relationship Id="rId23" Type="http://schemas.openxmlformats.org/officeDocument/2006/relationships/image" Target="../media/image366.wmf"/><Relationship Id="rId10" Type="http://schemas.openxmlformats.org/officeDocument/2006/relationships/oleObject" Target="../embeddings/oleObject424.bin"/><Relationship Id="rId19" Type="http://schemas.openxmlformats.org/officeDocument/2006/relationships/image" Target="../media/image348.wmf"/><Relationship Id="rId4" Type="http://schemas.openxmlformats.org/officeDocument/2006/relationships/oleObject" Target="../embeddings/oleObject421.bin"/><Relationship Id="rId9" Type="http://schemas.openxmlformats.org/officeDocument/2006/relationships/image" Target="../media/image361.emf"/><Relationship Id="rId14" Type="http://schemas.openxmlformats.org/officeDocument/2006/relationships/oleObject" Target="../embeddings/oleObject426.bin"/><Relationship Id="rId22" Type="http://schemas.openxmlformats.org/officeDocument/2006/relationships/oleObject" Target="../embeddings/oleObject430.bin"/></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433.bin"/><Relationship Id="rId3" Type="http://schemas.openxmlformats.org/officeDocument/2006/relationships/notesSlide" Target="../notesSlides/notesSlide96.xml"/><Relationship Id="rId7" Type="http://schemas.openxmlformats.org/officeDocument/2006/relationships/image" Target="../media/image367.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90.vml"/><Relationship Id="rId6" Type="http://schemas.openxmlformats.org/officeDocument/2006/relationships/oleObject" Target="../embeddings/oleObject432.bin"/><Relationship Id="rId11" Type="http://schemas.openxmlformats.org/officeDocument/2006/relationships/image" Target="../media/image369.emf"/><Relationship Id="rId5" Type="http://schemas.openxmlformats.org/officeDocument/2006/relationships/image" Target="../media/image366.wmf"/><Relationship Id="rId10" Type="http://schemas.openxmlformats.org/officeDocument/2006/relationships/oleObject" Target="../embeddings/oleObject434.bin"/><Relationship Id="rId4" Type="http://schemas.openxmlformats.org/officeDocument/2006/relationships/oleObject" Target="../embeddings/oleObject431.bin"/><Relationship Id="rId9" Type="http://schemas.openxmlformats.org/officeDocument/2006/relationships/image" Target="../media/image368.emf"/></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437.bin"/><Relationship Id="rId13" Type="http://schemas.openxmlformats.org/officeDocument/2006/relationships/image" Target="../media/image373.emf"/><Relationship Id="rId3" Type="http://schemas.openxmlformats.org/officeDocument/2006/relationships/notesSlide" Target="../notesSlides/notesSlide97.xml"/><Relationship Id="rId7" Type="http://schemas.openxmlformats.org/officeDocument/2006/relationships/image" Target="../media/image253.emf"/><Relationship Id="rId12" Type="http://schemas.openxmlformats.org/officeDocument/2006/relationships/oleObject" Target="../embeddings/oleObject439.bin"/><Relationship Id="rId2" Type="http://schemas.openxmlformats.org/officeDocument/2006/relationships/slideLayout" Target="../slideLayouts/slideLayout7.xml"/><Relationship Id="rId1" Type="http://schemas.openxmlformats.org/officeDocument/2006/relationships/vmlDrawing" Target="../drawings/vmlDrawing91.vml"/><Relationship Id="rId6" Type="http://schemas.openxmlformats.org/officeDocument/2006/relationships/oleObject" Target="../embeddings/oleObject436.bin"/><Relationship Id="rId11" Type="http://schemas.openxmlformats.org/officeDocument/2006/relationships/image" Target="../media/image372.emf"/><Relationship Id="rId5" Type="http://schemas.openxmlformats.org/officeDocument/2006/relationships/image" Target="../media/image370.wmf"/><Relationship Id="rId10" Type="http://schemas.openxmlformats.org/officeDocument/2006/relationships/oleObject" Target="../embeddings/oleObject438.bin"/><Relationship Id="rId4" Type="http://schemas.openxmlformats.org/officeDocument/2006/relationships/oleObject" Target="../embeddings/oleObject435.bin"/><Relationship Id="rId9" Type="http://schemas.openxmlformats.org/officeDocument/2006/relationships/image" Target="../media/image371.wmf"/><Relationship Id="rId14" Type="http://schemas.openxmlformats.org/officeDocument/2006/relationships/image" Target="../media/image1.png"/></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98.xml"/><Relationship Id="rId7" Type="http://schemas.openxmlformats.org/officeDocument/2006/relationships/image" Target="../media/image375.emf"/><Relationship Id="rId2" Type="http://schemas.openxmlformats.org/officeDocument/2006/relationships/slideLayout" Target="../slideLayouts/slideLayout7.xml"/><Relationship Id="rId1" Type="http://schemas.openxmlformats.org/officeDocument/2006/relationships/vmlDrawing" Target="../drawings/vmlDrawing92.vml"/><Relationship Id="rId6" Type="http://schemas.openxmlformats.org/officeDocument/2006/relationships/oleObject" Target="../embeddings/oleObject441.bin"/><Relationship Id="rId5" Type="http://schemas.openxmlformats.org/officeDocument/2006/relationships/image" Target="../media/image374.emf"/><Relationship Id="rId4" Type="http://schemas.openxmlformats.org/officeDocument/2006/relationships/oleObject" Target="../embeddings/oleObject440.bin"/></Relationships>
</file>

<file path=ppt/slides/_rels/slide10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99.xml"/><Relationship Id="rId7" Type="http://schemas.openxmlformats.org/officeDocument/2006/relationships/image" Target="../media/image377.emf"/><Relationship Id="rId2" Type="http://schemas.openxmlformats.org/officeDocument/2006/relationships/slideLayout" Target="../slideLayouts/slideLayout7.xml"/><Relationship Id="rId1" Type="http://schemas.openxmlformats.org/officeDocument/2006/relationships/vmlDrawing" Target="../drawings/vmlDrawing93.vml"/><Relationship Id="rId6" Type="http://schemas.openxmlformats.org/officeDocument/2006/relationships/oleObject" Target="../embeddings/oleObject443.bin"/><Relationship Id="rId5" Type="http://schemas.openxmlformats.org/officeDocument/2006/relationships/image" Target="../media/image376.emf"/><Relationship Id="rId4" Type="http://schemas.openxmlformats.org/officeDocument/2006/relationships/oleObject" Target="../embeddings/oleObject442.bin"/></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446.bin"/><Relationship Id="rId3" Type="http://schemas.openxmlformats.org/officeDocument/2006/relationships/notesSlide" Target="../notesSlides/notesSlide100.xml"/><Relationship Id="rId7" Type="http://schemas.openxmlformats.org/officeDocument/2006/relationships/image" Target="../media/image180.emf"/><Relationship Id="rId2" Type="http://schemas.openxmlformats.org/officeDocument/2006/relationships/slideLayout" Target="../slideLayouts/slideLayout7.xml"/><Relationship Id="rId1" Type="http://schemas.openxmlformats.org/officeDocument/2006/relationships/vmlDrawing" Target="../drawings/vmlDrawing94.vml"/><Relationship Id="rId6" Type="http://schemas.openxmlformats.org/officeDocument/2006/relationships/oleObject" Target="../embeddings/oleObject445.bin"/><Relationship Id="rId5" Type="http://schemas.openxmlformats.org/officeDocument/2006/relationships/image" Target="../media/image378.emf"/><Relationship Id="rId10" Type="http://schemas.openxmlformats.org/officeDocument/2006/relationships/image" Target="../media/image1.png"/><Relationship Id="rId4" Type="http://schemas.openxmlformats.org/officeDocument/2006/relationships/oleObject" Target="../embeddings/oleObject444.bin"/><Relationship Id="rId9" Type="http://schemas.openxmlformats.org/officeDocument/2006/relationships/image" Target="../media/image379.emf"/></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8" Type="http://schemas.openxmlformats.org/officeDocument/2006/relationships/oleObject" Target="../embeddings/oleObject449.bin"/><Relationship Id="rId3" Type="http://schemas.openxmlformats.org/officeDocument/2006/relationships/notesSlide" Target="../notesSlides/notesSlide102.xml"/><Relationship Id="rId7" Type="http://schemas.openxmlformats.org/officeDocument/2006/relationships/image" Target="../media/image381.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95.vml"/><Relationship Id="rId6" Type="http://schemas.openxmlformats.org/officeDocument/2006/relationships/oleObject" Target="../embeddings/oleObject448.bin"/><Relationship Id="rId11" Type="http://schemas.openxmlformats.org/officeDocument/2006/relationships/image" Target="../media/image383.emf"/><Relationship Id="rId5" Type="http://schemas.openxmlformats.org/officeDocument/2006/relationships/image" Target="../media/image380.emf"/><Relationship Id="rId10" Type="http://schemas.openxmlformats.org/officeDocument/2006/relationships/oleObject" Target="../embeddings/oleObject450.bin"/><Relationship Id="rId4" Type="http://schemas.openxmlformats.org/officeDocument/2006/relationships/oleObject" Target="../embeddings/oleObject447.bin"/><Relationship Id="rId9" Type="http://schemas.openxmlformats.org/officeDocument/2006/relationships/image" Target="../media/image382.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4.wmf"/><Relationship Id="rId3" Type="http://schemas.openxmlformats.org/officeDocument/2006/relationships/notesSlide" Target="../notesSlides/notesSlide10.xml"/><Relationship Id="rId7" Type="http://schemas.openxmlformats.org/officeDocument/2006/relationships/image" Target="../media/image31.wmf"/><Relationship Id="rId12"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3.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2.wmf"/><Relationship Id="rId14" Type="http://schemas.openxmlformats.org/officeDocument/2006/relationships/image" Target="../media/image1.png"/></Relationships>
</file>

<file path=ppt/slides/_rels/slide1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03.xml"/><Relationship Id="rId7" Type="http://schemas.openxmlformats.org/officeDocument/2006/relationships/image" Target="../media/image385.emf"/><Relationship Id="rId2" Type="http://schemas.openxmlformats.org/officeDocument/2006/relationships/slideLayout" Target="../slideLayouts/slideLayout7.xml"/><Relationship Id="rId1" Type="http://schemas.openxmlformats.org/officeDocument/2006/relationships/vmlDrawing" Target="../drawings/vmlDrawing96.vml"/><Relationship Id="rId6" Type="http://schemas.openxmlformats.org/officeDocument/2006/relationships/oleObject" Target="../embeddings/oleObject452.bin"/><Relationship Id="rId5" Type="http://schemas.openxmlformats.org/officeDocument/2006/relationships/image" Target="../media/image384.emf"/><Relationship Id="rId4" Type="http://schemas.openxmlformats.org/officeDocument/2006/relationships/oleObject" Target="../embeddings/oleObject451.bin"/></Relationships>
</file>

<file path=ppt/slides/_rels/slide111.xml.rels><?xml version="1.0" encoding="UTF-8" standalone="yes"?>
<Relationships xmlns="http://schemas.openxmlformats.org/package/2006/relationships"><Relationship Id="rId8" Type="http://schemas.openxmlformats.org/officeDocument/2006/relationships/oleObject" Target="../embeddings/oleObject455.bin"/><Relationship Id="rId3" Type="http://schemas.openxmlformats.org/officeDocument/2006/relationships/notesSlide" Target="../notesSlides/notesSlide104.xml"/><Relationship Id="rId7" Type="http://schemas.openxmlformats.org/officeDocument/2006/relationships/image" Target="../media/image387.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97.vml"/><Relationship Id="rId6" Type="http://schemas.openxmlformats.org/officeDocument/2006/relationships/oleObject" Target="../embeddings/oleObject454.bin"/><Relationship Id="rId11" Type="http://schemas.openxmlformats.org/officeDocument/2006/relationships/image" Target="../media/image389.emf"/><Relationship Id="rId5" Type="http://schemas.openxmlformats.org/officeDocument/2006/relationships/image" Target="../media/image386.emf"/><Relationship Id="rId10" Type="http://schemas.openxmlformats.org/officeDocument/2006/relationships/oleObject" Target="../embeddings/oleObject456.bin"/><Relationship Id="rId4" Type="http://schemas.openxmlformats.org/officeDocument/2006/relationships/oleObject" Target="../embeddings/oleObject453.bin"/><Relationship Id="rId9" Type="http://schemas.openxmlformats.org/officeDocument/2006/relationships/image" Target="../media/image388.emf"/></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459.bin"/><Relationship Id="rId13" Type="http://schemas.openxmlformats.org/officeDocument/2006/relationships/image" Target="../media/image393.wmf"/><Relationship Id="rId18" Type="http://schemas.openxmlformats.org/officeDocument/2006/relationships/oleObject" Target="../embeddings/oleObject464.bin"/><Relationship Id="rId3" Type="http://schemas.openxmlformats.org/officeDocument/2006/relationships/notesSlide" Target="../notesSlides/notesSlide105.xml"/><Relationship Id="rId7" Type="http://schemas.openxmlformats.org/officeDocument/2006/relationships/image" Target="../media/image387.emf"/><Relationship Id="rId12" Type="http://schemas.openxmlformats.org/officeDocument/2006/relationships/oleObject" Target="../embeddings/oleObject461.bin"/><Relationship Id="rId17" Type="http://schemas.openxmlformats.org/officeDocument/2006/relationships/image" Target="../media/image395.wmf"/><Relationship Id="rId2" Type="http://schemas.openxmlformats.org/officeDocument/2006/relationships/slideLayout" Target="../slideLayouts/slideLayout7.xml"/><Relationship Id="rId16" Type="http://schemas.openxmlformats.org/officeDocument/2006/relationships/oleObject" Target="../embeddings/oleObject463.bin"/><Relationship Id="rId20" Type="http://schemas.openxmlformats.org/officeDocument/2006/relationships/image" Target="../media/image1.png"/><Relationship Id="rId1" Type="http://schemas.openxmlformats.org/officeDocument/2006/relationships/vmlDrawing" Target="../drawings/vmlDrawing98.vml"/><Relationship Id="rId6" Type="http://schemas.openxmlformats.org/officeDocument/2006/relationships/oleObject" Target="../embeddings/oleObject458.bin"/><Relationship Id="rId11" Type="http://schemas.openxmlformats.org/officeDocument/2006/relationships/image" Target="../media/image392.emf"/><Relationship Id="rId5" Type="http://schemas.openxmlformats.org/officeDocument/2006/relationships/image" Target="../media/image390.emf"/><Relationship Id="rId15" Type="http://schemas.openxmlformats.org/officeDocument/2006/relationships/image" Target="../media/image394.wmf"/><Relationship Id="rId10" Type="http://schemas.openxmlformats.org/officeDocument/2006/relationships/oleObject" Target="../embeddings/oleObject460.bin"/><Relationship Id="rId19" Type="http://schemas.openxmlformats.org/officeDocument/2006/relationships/image" Target="../media/image396.wmf"/><Relationship Id="rId4" Type="http://schemas.openxmlformats.org/officeDocument/2006/relationships/oleObject" Target="../embeddings/oleObject457.bin"/><Relationship Id="rId9" Type="http://schemas.openxmlformats.org/officeDocument/2006/relationships/image" Target="../media/image391.wmf"/><Relationship Id="rId14" Type="http://schemas.openxmlformats.org/officeDocument/2006/relationships/oleObject" Target="../embeddings/oleObject462.bin"/></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467.bin"/><Relationship Id="rId13" Type="http://schemas.openxmlformats.org/officeDocument/2006/relationships/image" Target="../media/image395.wmf"/><Relationship Id="rId18" Type="http://schemas.openxmlformats.org/officeDocument/2006/relationships/oleObject" Target="../embeddings/oleObject472.bin"/><Relationship Id="rId3" Type="http://schemas.openxmlformats.org/officeDocument/2006/relationships/notesSlide" Target="../notesSlides/notesSlide106.xml"/><Relationship Id="rId7" Type="http://schemas.openxmlformats.org/officeDocument/2006/relationships/image" Target="../media/image392.emf"/><Relationship Id="rId12" Type="http://schemas.openxmlformats.org/officeDocument/2006/relationships/oleObject" Target="../embeddings/oleObject469.bin"/><Relationship Id="rId17" Type="http://schemas.openxmlformats.org/officeDocument/2006/relationships/image" Target="../media/image397.emf"/><Relationship Id="rId2" Type="http://schemas.openxmlformats.org/officeDocument/2006/relationships/slideLayout" Target="../slideLayouts/slideLayout7.xml"/><Relationship Id="rId16" Type="http://schemas.openxmlformats.org/officeDocument/2006/relationships/oleObject" Target="../embeddings/oleObject471.bin"/><Relationship Id="rId20" Type="http://schemas.openxmlformats.org/officeDocument/2006/relationships/image" Target="../media/image1.png"/><Relationship Id="rId1" Type="http://schemas.openxmlformats.org/officeDocument/2006/relationships/vmlDrawing" Target="../drawings/vmlDrawing99.vml"/><Relationship Id="rId6" Type="http://schemas.openxmlformats.org/officeDocument/2006/relationships/oleObject" Target="../embeddings/oleObject466.bin"/><Relationship Id="rId11" Type="http://schemas.openxmlformats.org/officeDocument/2006/relationships/image" Target="../media/image394.wmf"/><Relationship Id="rId5" Type="http://schemas.openxmlformats.org/officeDocument/2006/relationships/image" Target="../media/image183.emf"/><Relationship Id="rId15" Type="http://schemas.openxmlformats.org/officeDocument/2006/relationships/image" Target="../media/image396.wmf"/><Relationship Id="rId10" Type="http://schemas.openxmlformats.org/officeDocument/2006/relationships/oleObject" Target="../embeddings/oleObject468.bin"/><Relationship Id="rId19" Type="http://schemas.openxmlformats.org/officeDocument/2006/relationships/image" Target="../media/image398.emf"/><Relationship Id="rId4" Type="http://schemas.openxmlformats.org/officeDocument/2006/relationships/oleObject" Target="../embeddings/oleObject465.bin"/><Relationship Id="rId9" Type="http://schemas.openxmlformats.org/officeDocument/2006/relationships/image" Target="../media/image393.wmf"/><Relationship Id="rId14" Type="http://schemas.openxmlformats.org/officeDocument/2006/relationships/oleObject" Target="../embeddings/oleObject470.bin"/></Relationships>
</file>

<file path=ppt/slides/_rels/slide114.xml.rels><?xml version="1.0" encoding="UTF-8" standalone="yes"?>
<Relationships xmlns="http://schemas.openxmlformats.org/package/2006/relationships"><Relationship Id="rId8" Type="http://schemas.openxmlformats.org/officeDocument/2006/relationships/oleObject" Target="../embeddings/oleObject475.bin"/><Relationship Id="rId3" Type="http://schemas.openxmlformats.org/officeDocument/2006/relationships/notesSlide" Target="../notesSlides/notesSlide107.xml"/><Relationship Id="rId7" Type="http://schemas.openxmlformats.org/officeDocument/2006/relationships/image" Target="../media/image400.emf"/><Relationship Id="rId2" Type="http://schemas.openxmlformats.org/officeDocument/2006/relationships/slideLayout" Target="../slideLayouts/slideLayout7.xml"/><Relationship Id="rId1" Type="http://schemas.openxmlformats.org/officeDocument/2006/relationships/vmlDrawing" Target="../drawings/vmlDrawing100.vml"/><Relationship Id="rId6" Type="http://schemas.openxmlformats.org/officeDocument/2006/relationships/oleObject" Target="../embeddings/oleObject474.bin"/><Relationship Id="rId5" Type="http://schemas.openxmlformats.org/officeDocument/2006/relationships/image" Target="../media/image399.emf"/><Relationship Id="rId10" Type="http://schemas.openxmlformats.org/officeDocument/2006/relationships/image" Target="../media/image1.png"/><Relationship Id="rId4" Type="http://schemas.openxmlformats.org/officeDocument/2006/relationships/oleObject" Target="../embeddings/oleObject473.bin"/><Relationship Id="rId9" Type="http://schemas.openxmlformats.org/officeDocument/2006/relationships/image" Target="../media/image401.emf"/></Relationships>
</file>

<file path=ppt/slides/_rels/slide115.xml.rels><?xml version="1.0" encoding="UTF-8" standalone="yes"?>
<Relationships xmlns="http://schemas.openxmlformats.org/package/2006/relationships"><Relationship Id="rId8" Type="http://schemas.openxmlformats.org/officeDocument/2006/relationships/oleObject" Target="../embeddings/oleObject478.bin"/><Relationship Id="rId3" Type="http://schemas.openxmlformats.org/officeDocument/2006/relationships/notesSlide" Target="../notesSlides/notesSlide108.xml"/><Relationship Id="rId7" Type="http://schemas.openxmlformats.org/officeDocument/2006/relationships/image" Target="../media/image402.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01.vml"/><Relationship Id="rId6" Type="http://schemas.openxmlformats.org/officeDocument/2006/relationships/oleObject" Target="../embeddings/oleObject477.bin"/><Relationship Id="rId11" Type="http://schemas.openxmlformats.org/officeDocument/2006/relationships/image" Target="../media/image404.emf"/><Relationship Id="rId5" Type="http://schemas.openxmlformats.org/officeDocument/2006/relationships/image" Target="../media/image390.emf"/><Relationship Id="rId10" Type="http://schemas.openxmlformats.org/officeDocument/2006/relationships/oleObject" Target="../embeddings/oleObject479.bin"/><Relationship Id="rId4" Type="http://schemas.openxmlformats.org/officeDocument/2006/relationships/oleObject" Target="../embeddings/oleObject476.bin"/><Relationship Id="rId9" Type="http://schemas.openxmlformats.org/officeDocument/2006/relationships/image" Target="../media/image403.emf"/></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482.bin"/><Relationship Id="rId3" Type="http://schemas.openxmlformats.org/officeDocument/2006/relationships/notesSlide" Target="../notesSlides/notesSlide109.xml"/><Relationship Id="rId7" Type="http://schemas.openxmlformats.org/officeDocument/2006/relationships/image" Target="../media/image406.emf"/><Relationship Id="rId2" Type="http://schemas.openxmlformats.org/officeDocument/2006/relationships/slideLayout" Target="../slideLayouts/slideLayout7.xml"/><Relationship Id="rId1" Type="http://schemas.openxmlformats.org/officeDocument/2006/relationships/vmlDrawing" Target="../drawings/vmlDrawing102.vml"/><Relationship Id="rId6" Type="http://schemas.openxmlformats.org/officeDocument/2006/relationships/oleObject" Target="../embeddings/oleObject481.bin"/><Relationship Id="rId5" Type="http://schemas.openxmlformats.org/officeDocument/2006/relationships/image" Target="../media/image405.emf"/><Relationship Id="rId10" Type="http://schemas.openxmlformats.org/officeDocument/2006/relationships/image" Target="../media/image1.png"/><Relationship Id="rId4" Type="http://schemas.openxmlformats.org/officeDocument/2006/relationships/oleObject" Target="../embeddings/oleObject480.bin"/><Relationship Id="rId9" Type="http://schemas.openxmlformats.org/officeDocument/2006/relationships/image" Target="../media/image387.emf"/></Relationships>
</file>

<file path=ppt/slides/_rels/slide117.xml.rels><?xml version="1.0" encoding="UTF-8" standalone="yes"?>
<Relationships xmlns="http://schemas.openxmlformats.org/package/2006/relationships"><Relationship Id="rId8" Type="http://schemas.openxmlformats.org/officeDocument/2006/relationships/oleObject" Target="../embeddings/oleObject485.bin"/><Relationship Id="rId13" Type="http://schemas.openxmlformats.org/officeDocument/2006/relationships/image" Target="../media/image411.emf"/><Relationship Id="rId3" Type="http://schemas.openxmlformats.org/officeDocument/2006/relationships/notesSlide" Target="../notesSlides/notesSlide110.xml"/><Relationship Id="rId7" Type="http://schemas.openxmlformats.org/officeDocument/2006/relationships/image" Target="../media/image408.emf"/><Relationship Id="rId12" Type="http://schemas.openxmlformats.org/officeDocument/2006/relationships/oleObject" Target="../embeddings/oleObject487.bin"/><Relationship Id="rId2" Type="http://schemas.openxmlformats.org/officeDocument/2006/relationships/slideLayout" Target="../slideLayouts/slideLayout7.xml"/><Relationship Id="rId16" Type="http://schemas.openxmlformats.org/officeDocument/2006/relationships/image" Target="../media/image1.png"/><Relationship Id="rId1" Type="http://schemas.openxmlformats.org/officeDocument/2006/relationships/vmlDrawing" Target="../drawings/vmlDrawing103.vml"/><Relationship Id="rId6" Type="http://schemas.openxmlformats.org/officeDocument/2006/relationships/oleObject" Target="../embeddings/oleObject484.bin"/><Relationship Id="rId11" Type="http://schemas.openxmlformats.org/officeDocument/2006/relationships/image" Target="../media/image410.emf"/><Relationship Id="rId5" Type="http://schemas.openxmlformats.org/officeDocument/2006/relationships/image" Target="../media/image407.emf"/><Relationship Id="rId15" Type="http://schemas.openxmlformats.org/officeDocument/2006/relationships/image" Target="../media/image412.emf"/><Relationship Id="rId10" Type="http://schemas.openxmlformats.org/officeDocument/2006/relationships/oleObject" Target="../embeddings/oleObject486.bin"/><Relationship Id="rId4" Type="http://schemas.openxmlformats.org/officeDocument/2006/relationships/oleObject" Target="../embeddings/oleObject483.bin"/><Relationship Id="rId9" Type="http://schemas.openxmlformats.org/officeDocument/2006/relationships/image" Target="../media/image409.emf"/><Relationship Id="rId14" Type="http://schemas.openxmlformats.org/officeDocument/2006/relationships/oleObject" Target="../embeddings/oleObject488.bin"/></Relationships>
</file>

<file path=ppt/slides/_rels/slide118.xml.rels><?xml version="1.0" encoding="UTF-8" standalone="yes"?>
<Relationships xmlns="http://schemas.openxmlformats.org/package/2006/relationships"><Relationship Id="rId8" Type="http://schemas.openxmlformats.org/officeDocument/2006/relationships/image" Target="../media/image407.emf"/><Relationship Id="rId3" Type="http://schemas.openxmlformats.org/officeDocument/2006/relationships/notesSlide" Target="../notesSlides/notesSlide111.xml"/><Relationship Id="rId7" Type="http://schemas.openxmlformats.org/officeDocument/2006/relationships/oleObject" Target="../embeddings/oleObject490.bin"/><Relationship Id="rId2" Type="http://schemas.openxmlformats.org/officeDocument/2006/relationships/slideLayout" Target="../slideLayouts/slideLayout7.xml"/><Relationship Id="rId1" Type="http://schemas.openxmlformats.org/officeDocument/2006/relationships/vmlDrawing" Target="../drawings/vmlDrawing104.vml"/><Relationship Id="rId6" Type="http://schemas.openxmlformats.org/officeDocument/2006/relationships/image" Target="../media/image408.emf"/><Relationship Id="rId11" Type="http://schemas.openxmlformats.org/officeDocument/2006/relationships/image" Target="../media/image1.png"/><Relationship Id="rId5" Type="http://schemas.openxmlformats.org/officeDocument/2006/relationships/oleObject" Target="../embeddings/oleObject489.bin"/><Relationship Id="rId10" Type="http://schemas.openxmlformats.org/officeDocument/2006/relationships/image" Target="../media/image413.emf"/><Relationship Id="rId4" Type="http://schemas.openxmlformats.org/officeDocument/2006/relationships/image" Target="../media/image414.png"/><Relationship Id="rId9" Type="http://schemas.openxmlformats.org/officeDocument/2006/relationships/oleObject" Target="../embeddings/oleObject491.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2.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05.vml"/><Relationship Id="rId6" Type="http://schemas.openxmlformats.org/officeDocument/2006/relationships/image" Target="../media/image415.emf"/><Relationship Id="rId5" Type="http://schemas.openxmlformats.org/officeDocument/2006/relationships/oleObject" Target="../embeddings/oleObject492.bin"/><Relationship Id="rId4" Type="http://schemas.openxmlformats.org/officeDocument/2006/relationships/image" Target="../media/image416.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39.wmf"/><Relationship Id="rId3" Type="http://schemas.openxmlformats.org/officeDocument/2006/relationships/notesSlide" Target="../notesSlides/notesSlide11.xml"/><Relationship Id="rId7" Type="http://schemas.openxmlformats.org/officeDocument/2006/relationships/image" Target="../media/image36.wmf"/><Relationship Id="rId12"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8.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37.wmf"/><Relationship Id="rId14" Type="http://schemas.openxmlformats.org/officeDocument/2006/relationships/image" Target="../media/image1.png"/></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495.bin"/><Relationship Id="rId13" Type="http://schemas.openxmlformats.org/officeDocument/2006/relationships/image" Target="../media/image421.wmf"/><Relationship Id="rId3" Type="http://schemas.openxmlformats.org/officeDocument/2006/relationships/notesSlide" Target="../notesSlides/notesSlide113.xml"/><Relationship Id="rId7" Type="http://schemas.openxmlformats.org/officeDocument/2006/relationships/image" Target="../media/image418.emf"/><Relationship Id="rId12" Type="http://schemas.openxmlformats.org/officeDocument/2006/relationships/oleObject" Target="../embeddings/oleObject497.bin"/><Relationship Id="rId2" Type="http://schemas.openxmlformats.org/officeDocument/2006/relationships/slideLayout" Target="../slideLayouts/slideLayout7.xml"/><Relationship Id="rId16" Type="http://schemas.openxmlformats.org/officeDocument/2006/relationships/image" Target="../media/image1.png"/><Relationship Id="rId1" Type="http://schemas.openxmlformats.org/officeDocument/2006/relationships/vmlDrawing" Target="../drawings/vmlDrawing106.vml"/><Relationship Id="rId6" Type="http://schemas.openxmlformats.org/officeDocument/2006/relationships/oleObject" Target="../embeddings/oleObject494.bin"/><Relationship Id="rId11" Type="http://schemas.openxmlformats.org/officeDocument/2006/relationships/image" Target="../media/image420.emf"/><Relationship Id="rId5" Type="http://schemas.openxmlformats.org/officeDocument/2006/relationships/image" Target="../media/image417.emf"/><Relationship Id="rId15" Type="http://schemas.openxmlformats.org/officeDocument/2006/relationships/image" Target="../media/image422.wmf"/><Relationship Id="rId10" Type="http://schemas.openxmlformats.org/officeDocument/2006/relationships/oleObject" Target="../embeddings/oleObject496.bin"/><Relationship Id="rId4" Type="http://schemas.openxmlformats.org/officeDocument/2006/relationships/oleObject" Target="../embeddings/oleObject493.bin"/><Relationship Id="rId9" Type="http://schemas.openxmlformats.org/officeDocument/2006/relationships/image" Target="../media/image419.emf"/><Relationship Id="rId14" Type="http://schemas.openxmlformats.org/officeDocument/2006/relationships/oleObject" Target="../embeddings/oleObject498.bin"/></Relationships>
</file>

<file path=ppt/slides/_rels/slide121.xml.rels><?xml version="1.0" encoding="UTF-8" standalone="yes"?>
<Relationships xmlns="http://schemas.openxmlformats.org/package/2006/relationships"><Relationship Id="rId8" Type="http://schemas.openxmlformats.org/officeDocument/2006/relationships/oleObject" Target="../embeddings/oleObject501.bin"/><Relationship Id="rId3" Type="http://schemas.openxmlformats.org/officeDocument/2006/relationships/notesSlide" Target="../notesSlides/notesSlide114.xml"/><Relationship Id="rId7" Type="http://schemas.openxmlformats.org/officeDocument/2006/relationships/image" Target="../media/image385.emf"/><Relationship Id="rId2" Type="http://schemas.openxmlformats.org/officeDocument/2006/relationships/slideLayout" Target="../slideLayouts/slideLayout7.xml"/><Relationship Id="rId1" Type="http://schemas.openxmlformats.org/officeDocument/2006/relationships/vmlDrawing" Target="../drawings/vmlDrawing107.vml"/><Relationship Id="rId6" Type="http://schemas.openxmlformats.org/officeDocument/2006/relationships/oleObject" Target="../embeddings/oleObject500.bin"/><Relationship Id="rId5" Type="http://schemas.openxmlformats.org/officeDocument/2006/relationships/image" Target="../media/image384.emf"/><Relationship Id="rId10" Type="http://schemas.openxmlformats.org/officeDocument/2006/relationships/image" Target="../media/image1.png"/><Relationship Id="rId4" Type="http://schemas.openxmlformats.org/officeDocument/2006/relationships/oleObject" Target="../embeddings/oleObject499.bin"/><Relationship Id="rId9" Type="http://schemas.openxmlformats.org/officeDocument/2006/relationships/image" Target="../media/image423.emf"/></Relationships>
</file>

<file path=ppt/slides/_rels/slide122.xml.rels><?xml version="1.0" encoding="UTF-8" standalone="yes"?>
<Relationships xmlns="http://schemas.openxmlformats.org/package/2006/relationships"><Relationship Id="rId8" Type="http://schemas.openxmlformats.org/officeDocument/2006/relationships/oleObject" Target="../embeddings/oleObject504.bin"/><Relationship Id="rId13" Type="http://schemas.openxmlformats.org/officeDocument/2006/relationships/image" Target="../media/image428.emf"/><Relationship Id="rId18" Type="http://schemas.openxmlformats.org/officeDocument/2006/relationships/oleObject" Target="../embeddings/oleObject509.bin"/><Relationship Id="rId3" Type="http://schemas.openxmlformats.org/officeDocument/2006/relationships/notesSlide" Target="../notesSlides/notesSlide115.xml"/><Relationship Id="rId7" Type="http://schemas.openxmlformats.org/officeDocument/2006/relationships/image" Target="../media/image425.emf"/><Relationship Id="rId12" Type="http://schemas.openxmlformats.org/officeDocument/2006/relationships/oleObject" Target="../embeddings/oleObject506.bin"/><Relationship Id="rId17" Type="http://schemas.openxmlformats.org/officeDocument/2006/relationships/image" Target="../media/image430.emf"/><Relationship Id="rId2" Type="http://schemas.openxmlformats.org/officeDocument/2006/relationships/slideLayout" Target="../slideLayouts/slideLayout7.xml"/><Relationship Id="rId16" Type="http://schemas.openxmlformats.org/officeDocument/2006/relationships/oleObject" Target="../embeddings/oleObject508.bin"/><Relationship Id="rId20" Type="http://schemas.openxmlformats.org/officeDocument/2006/relationships/image" Target="../media/image1.png"/><Relationship Id="rId1" Type="http://schemas.openxmlformats.org/officeDocument/2006/relationships/vmlDrawing" Target="../drawings/vmlDrawing108.vml"/><Relationship Id="rId6" Type="http://schemas.openxmlformats.org/officeDocument/2006/relationships/oleObject" Target="../embeddings/oleObject503.bin"/><Relationship Id="rId11" Type="http://schemas.openxmlformats.org/officeDocument/2006/relationships/image" Target="../media/image427.emf"/><Relationship Id="rId5" Type="http://schemas.openxmlformats.org/officeDocument/2006/relationships/image" Target="../media/image424.emf"/><Relationship Id="rId15" Type="http://schemas.openxmlformats.org/officeDocument/2006/relationships/image" Target="../media/image429.wmf"/><Relationship Id="rId10" Type="http://schemas.openxmlformats.org/officeDocument/2006/relationships/oleObject" Target="../embeddings/oleObject505.bin"/><Relationship Id="rId19" Type="http://schemas.openxmlformats.org/officeDocument/2006/relationships/image" Target="../media/image431.wmf"/><Relationship Id="rId4" Type="http://schemas.openxmlformats.org/officeDocument/2006/relationships/oleObject" Target="../embeddings/oleObject502.bin"/><Relationship Id="rId9" Type="http://schemas.openxmlformats.org/officeDocument/2006/relationships/image" Target="../media/image426.emf"/><Relationship Id="rId14" Type="http://schemas.openxmlformats.org/officeDocument/2006/relationships/oleObject" Target="../embeddings/oleObject507.bin"/></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432.png"/><Relationship Id="rId2" Type="http://schemas.openxmlformats.org/officeDocument/2006/relationships/notesSlide" Target="../notesSlides/notesSlide11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8" Type="http://schemas.openxmlformats.org/officeDocument/2006/relationships/oleObject" Target="../embeddings/oleObject512.bin"/><Relationship Id="rId3" Type="http://schemas.openxmlformats.org/officeDocument/2006/relationships/notesSlide" Target="../notesSlides/notesSlide119.xml"/><Relationship Id="rId7" Type="http://schemas.openxmlformats.org/officeDocument/2006/relationships/image" Target="../media/image434.emf"/><Relationship Id="rId2" Type="http://schemas.openxmlformats.org/officeDocument/2006/relationships/slideLayout" Target="../slideLayouts/slideLayout7.xml"/><Relationship Id="rId1" Type="http://schemas.openxmlformats.org/officeDocument/2006/relationships/vmlDrawing" Target="../drawings/vmlDrawing109.vml"/><Relationship Id="rId6" Type="http://schemas.openxmlformats.org/officeDocument/2006/relationships/oleObject" Target="../embeddings/oleObject511.bin"/><Relationship Id="rId5" Type="http://schemas.openxmlformats.org/officeDocument/2006/relationships/image" Target="../media/image433.emf"/><Relationship Id="rId10" Type="http://schemas.openxmlformats.org/officeDocument/2006/relationships/image" Target="../media/image1.png"/><Relationship Id="rId4" Type="http://schemas.openxmlformats.org/officeDocument/2006/relationships/oleObject" Target="../embeddings/oleObject510.bin"/><Relationship Id="rId9" Type="http://schemas.openxmlformats.org/officeDocument/2006/relationships/image" Target="../media/image435.emf"/></Relationships>
</file>

<file path=ppt/slides/_rels/slide127.xml.rels><?xml version="1.0" encoding="UTF-8" standalone="yes"?>
<Relationships xmlns="http://schemas.openxmlformats.org/package/2006/relationships"><Relationship Id="rId8" Type="http://schemas.openxmlformats.org/officeDocument/2006/relationships/oleObject" Target="../embeddings/oleObject515.bin"/><Relationship Id="rId3" Type="http://schemas.openxmlformats.org/officeDocument/2006/relationships/notesSlide" Target="../notesSlides/notesSlide120.xml"/><Relationship Id="rId7" Type="http://schemas.openxmlformats.org/officeDocument/2006/relationships/image" Target="../media/image437.emf"/><Relationship Id="rId2" Type="http://schemas.openxmlformats.org/officeDocument/2006/relationships/slideLayout" Target="../slideLayouts/slideLayout7.xml"/><Relationship Id="rId1" Type="http://schemas.openxmlformats.org/officeDocument/2006/relationships/vmlDrawing" Target="../drawings/vmlDrawing110.vml"/><Relationship Id="rId6" Type="http://schemas.openxmlformats.org/officeDocument/2006/relationships/oleObject" Target="../embeddings/oleObject514.bin"/><Relationship Id="rId5" Type="http://schemas.openxmlformats.org/officeDocument/2006/relationships/image" Target="../media/image436.emf"/><Relationship Id="rId10" Type="http://schemas.openxmlformats.org/officeDocument/2006/relationships/image" Target="../media/image1.png"/><Relationship Id="rId4" Type="http://schemas.openxmlformats.org/officeDocument/2006/relationships/oleObject" Target="../embeddings/oleObject513.bin"/><Relationship Id="rId9" Type="http://schemas.openxmlformats.org/officeDocument/2006/relationships/image" Target="../media/image438.emf"/></Relationships>
</file>

<file path=ppt/slides/_rels/slide12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21.xml"/><Relationship Id="rId7" Type="http://schemas.openxmlformats.org/officeDocument/2006/relationships/image" Target="../media/image440.emf"/><Relationship Id="rId2" Type="http://schemas.openxmlformats.org/officeDocument/2006/relationships/slideLayout" Target="../slideLayouts/slideLayout7.xml"/><Relationship Id="rId1" Type="http://schemas.openxmlformats.org/officeDocument/2006/relationships/vmlDrawing" Target="../drawings/vmlDrawing111.vml"/><Relationship Id="rId6" Type="http://schemas.openxmlformats.org/officeDocument/2006/relationships/oleObject" Target="../embeddings/oleObject517.bin"/><Relationship Id="rId5" Type="http://schemas.openxmlformats.org/officeDocument/2006/relationships/image" Target="../media/image439.emf"/><Relationship Id="rId4" Type="http://schemas.openxmlformats.org/officeDocument/2006/relationships/oleObject" Target="../embeddings/oleObject516.bin"/></Relationships>
</file>

<file path=ppt/slides/_rels/slide129.xml.rels><?xml version="1.0" encoding="UTF-8" standalone="yes"?>
<Relationships xmlns="http://schemas.openxmlformats.org/package/2006/relationships"><Relationship Id="rId8" Type="http://schemas.openxmlformats.org/officeDocument/2006/relationships/oleObject" Target="../embeddings/oleObject520.bin"/><Relationship Id="rId3" Type="http://schemas.openxmlformats.org/officeDocument/2006/relationships/notesSlide" Target="../notesSlides/notesSlide122.xml"/><Relationship Id="rId7" Type="http://schemas.openxmlformats.org/officeDocument/2006/relationships/image" Target="../media/image442.w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12.vml"/><Relationship Id="rId6" Type="http://schemas.openxmlformats.org/officeDocument/2006/relationships/oleObject" Target="../embeddings/oleObject519.bin"/><Relationship Id="rId11" Type="http://schemas.openxmlformats.org/officeDocument/2006/relationships/image" Target="../media/image444.emf"/><Relationship Id="rId5" Type="http://schemas.openxmlformats.org/officeDocument/2006/relationships/image" Target="../media/image441.emf"/><Relationship Id="rId10" Type="http://schemas.openxmlformats.org/officeDocument/2006/relationships/oleObject" Target="../embeddings/oleObject521.bin"/><Relationship Id="rId4" Type="http://schemas.openxmlformats.org/officeDocument/2006/relationships/oleObject" Target="../embeddings/oleObject518.bin"/><Relationship Id="rId9" Type="http://schemas.openxmlformats.org/officeDocument/2006/relationships/image" Target="../media/image44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3.wmf"/><Relationship Id="rId3" Type="http://schemas.openxmlformats.org/officeDocument/2006/relationships/notesSlide" Target="../notesSlides/notesSlide12.xml"/><Relationship Id="rId7" Type="http://schemas.openxmlformats.org/officeDocument/2006/relationships/image" Target="../media/image40.wmf"/><Relationship Id="rId12"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image" Target="../media/image1.png"/><Relationship Id="rId1" Type="http://schemas.openxmlformats.org/officeDocument/2006/relationships/vmlDrawing" Target="../drawings/vmlDrawing9.vml"/><Relationship Id="rId6" Type="http://schemas.openxmlformats.org/officeDocument/2006/relationships/oleObject" Target="../embeddings/oleObject43.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41.wmf"/><Relationship Id="rId14" Type="http://schemas.openxmlformats.org/officeDocument/2006/relationships/oleObject" Target="../embeddings/oleObject47.bin"/></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524.bin"/><Relationship Id="rId3" Type="http://schemas.openxmlformats.org/officeDocument/2006/relationships/notesSlide" Target="../notesSlides/notesSlide123.xml"/><Relationship Id="rId7" Type="http://schemas.openxmlformats.org/officeDocument/2006/relationships/image" Target="../media/image446.emf"/><Relationship Id="rId2" Type="http://schemas.openxmlformats.org/officeDocument/2006/relationships/slideLayout" Target="../slideLayouts/slideLayout7.xml"/><Relationship Id="rId1" Type="http://schemas.openxmlformats.org/officeDocument/2006/relationships/vmlDrawing" Target="../drawings/vmlDrawing113.vml"/><Relationship Id="rId6" Type="http://schemas.openxmlformats.org/officeDocument/2006/relationships/oleObject" Target="../embeddings/oleObject523.bin"/><Relationship Id="rId5" Type="http://schemas.openxmlformats.org/officeDocument/2006/relationships/image" Target="../media/image445.wmf"/><Relationship Id="rId10" Type="http://schemas.openxmlformats.org/officeDocument/2006/relationships/image" Target="../media/image1.png"/><Relationship Id="rId4" Type="http://schemas.openxmlformats.org/officeDocument/2006/relationships/oleObject" Target="../embeddings/oleObject522.bin"/><Relationship Id="rId9" Type="http://schemas.openxmlformats.org/officeDocument/2006/relationships/image" Target="../media/image447.emf"/></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527.bin"/><Relationship Id="rId3" Type="http://schemas.openxmlformats.org/officeDocument/2006/relationships/notesSlide" Target="../notesSlides/notesSlide124.xml"/><Relationship Id="rId7" Type="http://schemas.openxmlformats.org/officeDocument/2006/relationships/image" Target="../media/image449.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14.vml"/><Relationship Id="rId6" Type="http://schemas.openxmlformats.org/officeDocument/2006/relationships/oleObject" Target="../embeddings/oleObject526.bin"/><Relationship Id="rId11" Type="http://schemas.openxmlformats.org/officeDocument/2006/relationships/image" Target="../media/image437.emf"/><Relationship Id="rId5" Type="http://schemas.openxmlformats.org/officeDocument/2006/relationships/image" Target="../media/image448.emf"/><Relationship Id="rId10" Type="http://schemas.openxmlformats.org/officeDocument/2006/relationships/oleObject" Target="../embeddings/oleObject528.bin"/><Relationship Id="rId4" Type="http://schemas.openxmlformats.org/officeDocument/2006/relationships/oleObject" Target="../embeddings/oleObject525.bin"/><Relationship Id="rId9" Type="http://schemas.openxmlformats.org/officeDocument/2006/relationships/image" Target="../media/image450.emf"/></Relationships>
</file>

<file path=ppt/slides/_rels/slide132.xml.rels><?xml version="1.0" encoding="UTF-8" standalone="yes"?>
<Relationships xmlns="http://schemas.openxmlformats.org/package/2006/relationships"><Relationship Id="rId8" Type="http://schemas.openxmlformats.org/officeDocument/2006/relationships/oleObject" Target="../embeddings/oleObject531.bin"/><Relationship Id="rId3" Type="http://schemas.openxmlformats.org/officeDocument/2006/relationships/notesSlide" Target="../notesSlides/notesSlide125.xml"/><Relationship Id="rId7" Type="http://schemas.openxmlformats.org/officeDocument/2006/relationships/image" Target="../media/image449.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15.vml"/><Relationship Id="rId6" Type="http://schemas.openxmlformats.org/officeDocument/2006/relationships/oleObject" Target="../embeddings/oleObject530.bin"/><Relationship Id="rId11" Type="http://schemas.openxmlformats.org/officeDocument/2006/relationships/image" Target="../media/image437.emf"/><Relationship Id="rId5" Type="http://schemas.openxmlformats.org/officeDocument/2006/relationships/image" Target="../media/image448.emf"/><Relationship Id="rId10" Type="http://schemas.openxmlformats.org/officeDocument/2006/relationships/oleObject" Target="../embeddings/oleObject532.bin"/><Relationship Id="rId4" Type="http://schemas.openxmlformats.org/officeDocument/2006/relationships/oleObject" Target="../embeddings/oleObject529.bin"/><Relationship Id="rId9" Type="http://schemas.openxmlformats.org/officeDocument/2006/relationships/image" Target="../media/image450.emf"/></Relationships>
</file>

<file path=ppt/slides/_rels/slide133.xml.rels><?xml version="1.0" encoding="UTF-8" standalone="yes"?>
<Relationships xmlns="http://schemas.openxmlformats.org/package/2006/relationships"><Relationship Id="rId8" Type="http://schemas.openxmlformats.org/officeDocument/2006/relationships/oleObject" Target="../embeddings/oleObject535.bin"/><Relationship Id="rId13" Type="http://schemas.openxmlformats.org/officeDocument/2006/relationships/image" Target="../media/image455.emf"/><Relationship Id="rId3" Type="http://schemas.openxmlformats.org/officeDocument/2006/relationships/notesSlide" Target="../notesSlides/notesSlide126.xml"/><Relationship Id="rId7" Type="http://schemas.openxmlformats.org/officeDocument/2006/relationships/image" Target="../media/image452.emf"/><Relationship Id="rId12" Type="http://schemas.openxmlformats.org/officeDocument/2006/relationships/oleObject" Target="../embeddings/oleObject537.bin"/><Relationship Id="rId2" Type="http://schemas.openxmlformats.org/officeDocument/2006/relationships/slideLayout" Target="../slideLayouts/slideLayout7.xml"/><Relationship Id="rId1" Type="http://schemas.openxmlformats.org/officeDocument/2006/relationships/vmlDrawing" Target="../drawings/vmlDrawing116.vml"/><Relationship Id="rId6" Type="http://schemas.openxmlformats.org/officeDocument/2006/relationships/oleObject" Target="../embeddings/oleObject534.bin"/><Relationship Id="rId11" Type="http://schemas.openxmlformats.org/officeDocument/2006/relationships/image" Target="../media/image454.emf"/><Relationship Id="rId5" Type="http://schemas.openxmlformats.org/officeDocument/2006/relationships/image" Target="../media/image451.emf"/><Relationship Id="rId10" Type="http://schemas.openxmlformats.org/officeDocument/2006/relationships/oleObject" Target="../embeddings/oleObject536.bin"/><Relationship Id="rId4" Type="http://schemas.openxmlformats.org/officeDocument/2006/relationships/oleObject" Target="../embeddings/oleObject533.bin"/><Relationship Id="rId9" Type="http://schemas.openxmlformats.org/officeDocument/2006/relationships/image" Target="../media/image453.emf"/><Relationship Id="rId14" Type="http://schemas.openxmlformats.org/officeDocument/2006/relationships/image" Target="../media/image1.png"/></Relationships>
</file>

<file path=ppt/slides/_rels/slide134.xml.rels><?xml version="1.0" encoding="UTF-8" standalone="yes"?>
<Relationships xmlns="http://schemas.openxmlformats.org/package/2006/relationships"><Relationship Id="rId8" Type="http://schemas.openxmlformats.org/officeDocument/2006/relationships/oleObject" Target="../embeddings/oleObject540.bin"/><Relationship Id="rId13" Type="http://schemas.openxmlformats.org/officeDocument/2006/relationships/image" Target="../media/image457.emf"/><Relationship Id="rId3" Type="http://schemas.openxmlformats.org/officeDocument/2006/relationships/notesSlide" Target="../notesSlides/notesSlide127.xml"/><Relationship Id="rId7" Type="http://schemas.openxmlformats.org/officeDocument/2006/relationships/image" Target="../media/image390.emf"/><Relationship Id="rId12" Type="http://schemas.openxmlformats.org/officeDocument/2006/relationships/oleObject" Target="../embeddings/oleObject542.bin"/><Relationship Id="rId2" Type="http://schemas.openxmlformats.org/officeDocument/2006/relationships/slideLayout" Target="../slideLayouts/slideLayout7.xml"/><Relationship Id="rId16" Type="http://schemas.openxmlformats.org/officeDocument/2006/relationships/image" Target="../media/image1.png"/><Relationship Id="rId1" Type="http://schemas.openxmlformats.org/officeDocument/2006/relationships/vmlDrawing" Target="../drawings/vmlDrawing117.vml"/><Relationship Id="rId6" Type="http://schemas.openxmlformats.org/officeDocument/2006/relationships/oleObject" Target="../embeddings/oleObject539.bin"/><Relationship Id="rId11" Type="http://schemas.openxmlformats.org/officeDocument/2006/relationships/image" Target="../media/image392.emf"/><Relationship Id="rId5" Type="http://schemas.openxmlformats.org/officeDocument/2006/relationships/image" Target="../media/image456.emf"/><Relationship Id="rId15" Type="http://schemas.openxmlformats.org/officeDocument/2006/relationships/image" Target="../media/image455.emf"/><Relationship Id="rId10" Type="http://schemas.openxmlformats.org/officeDocument/2006/relationships/oleObject" Target="../embeddings/oleObject541.bin"/><Relationship Id="rId4" Type="http://schemas.openxmlformats.org/officeDocument/2006/relationships/oleObject" Target="../embeddings/oleObject538.bin"/><Relationship Id="rId9" Type="http://schemas.openxmlformats.org/officeDocument/2006/relationships/image" Target="../media/image387.emf"/><Relationship Id="rId14" Type="http://schemas.openxmlformats.org/officeDocument/2006/relationships/oleObject" Target="../embeddings/oleObject543.bin"/></Relationships>
</file>

<file path=ppt/slides/_rels/slide135.xml.rels><?xml version="1.0" encoding="UTF-8" standalone="yes"?>
<Relationships xmlns="http://schemas.openxmlformats.org/package/2006/relationships"><Relationship Id="rId8" Type="http://schemas.openxmlformats.org/officeDocument/2006/relationships/oleObject" Target="../embeddings/oleObject546.bin"/><Relationship Id="rId13" Type="http://schemas.openxmlformats.org/officeDocument/2006/relationships/image" Target="../media/image462.emf"/><Relationship Id="rId3" Type="http://schemas.openxmlformats.org/officeDocument/2006/relationships/notesSlide" Target="../notesSlides/notesSlide128.xml"/><Relationship Id="rId7" Type="http://schemas.openxmlformats.org/officeDocument/2006/relationships/image" Target="../media/image459.emf"/><Relationship Id="rId12" Type="http://schemas.openxmlformats.org/officeDocument/2006/relationships/oleObject" Target="../embeddings/oleObject548.bin"/><Relationship Id="rId2" Type="http://schemas.openxmlformats.org/officeDocument/2006/relationships/slideLayout" Target="../slideLayouts/slideLayout7.xml"/><Relationship Id="rId16" Type="http://schemas.openxmlformats.org/officeDocument/2006/relationships/image" Target="../media/image1.png"/><Relationship Id="rId1" Type="http://schemas.openxmlformats.org/officeDocument/2006/relationships/vmlDrawing" Target="../drawings/vmlDrawing118.vml"/><Relationship Id="rId6" Type="http://schemas.openxmlformats.org/officeDocument/2006/relationships/oleObject" Target="../embeddings/oleObject545.bin"/><Relationship Id="rId11" Type="http://schemas.openxmlformats.org/officeDocument/2006/relationships/image" Target="../media/image461.emf"/><Relationship Id="rId5" Type="http://schemas.openxmlformats.org/officeDocument/2006/relationships/image" Target="../media/image458.emf"/><Relationship Id="rId15" Type="http://schemas.openxmlformats.org/officeDocument/2006/relationships/image" Target="../media/image463.emf"/><Relationship Id="rId10" Type="http://schemas.openxmlformats.org/officeDocument/2006/relationships/oleObject" Target="../embeddings/oleObject547.bin"/><Relationship Id="rId4" Type="http://schemas.openxmlformats.org/officeDocument/2006/relationships/oleObject" Target="../embeddings/oleObject544.bin"/><Relationship Id="rId9" Type="http://schemas.openxmlformats.org/officeDocument/2006/relationships/image" Target="../media/image460.emf"/><Relationship Id="rId14" Type="http://schemas.openxmlformats.org/officeDocument/2006/relationships/oleObject" Target="../embeddings/oleObject549.bin"/></Relationships>
</file>

<file path=ppt/slides/_rels/slide136.xml.rels><?xml version="1.0" encoding="UTF-8" standalone="yes"?>
<Relationships xmlns="http://schemas.openxmlformats.org/package/2006/relationships"><Relationship Id="rId8" Type="http://schemas.openxmlformats.org/officeDocument/2006/relationships/oleObject" Target="../embeddings/oleObject552.bin"/><Relationship Id="rId13" Type="http://schemas.openxmlformats.org/officeDocument/2006/relationships/image" Target="../media/image468.emf"/><Relationship Id="rId18" Type="http://schemas.openxmlformats.org/officeDocument/2006/relationships/oleObject" Target="../embeddings/oleObject558.bin"/><Relationship Id="rId3" Type="http://schemas.openxmlformats.org/officeDocument/2006/relationships/notesSlide" Target="../notesSlides/notesSlide129.xml"/><Relationship Id="rId7" Type="http://schemas.openxmlformats.org/officeDocument/2006/relationships/image" Target="../media/image465.emf"/><Relationship Id="rId12" Type="http://schemas.openxmlformats.org/officeDocument/2006/relationships/oleObject" Target="../embeddings/oleObject554.bin"/><Relationship Id="rId17" Type="http://schemas.openxmlformats.org/officeDocument/2006/relationships/oleObject" Target="../embeddings/oleObject557.bin"/><Relationship Id="rId2" Type="http://schemas.openxmlformats.org/officeDocument/2006/relationships/slideLayout" Target="../slideLayouts/slideLayout7.xml"/><Relationship Id="rId16" Type="http://schemas.openxmlformats.org/officeDocument/2006/relationships/oleObject" Target="../embeddings/oleObject556.bin"/><Relationship Id="rId1" Type="http://schemas.openxmlformats.org/officeDocument/2006/relationships/vmlDrawing" Target="../drawings/vmlDrawing119.vml"/><Relationship Id="rId6" Type="http://schemas.openxmlformats.org/officeDocument/2006/relationships/oleObject" Target="../embeddings/oleObject551.bin"/><Relationship Id="rId11" Type="http://schemas.openxmlformats.org/officeDocument/2006/relationships/image" Target="../media/image467.emf"/><Relationship Id="rId5" Type="http://schemas.openxmlformats.org/officeDocument/2006/relationships/image" Target="../media/image464.emf"/><Relationship Id="rId15" Type="http://schemas.openxmlformats.org/officeDocument/2006/relationships/image" Target="../media/image469.emf"/><Relationship Id="rId10" Type="http://schemas.openxmlformats.org/officeDocument/2006/relationships/oleObject" Target="../embeddings/oleObject553.bin"/><Relationship Id="rId19" Type="http://schemas.openxmlformats.org/officeDocument/2006/relationships/image" Target="../media/image1.png"/><Relationship Id="rId4" Type="http://schemas.openxmlformats.org/officeDocument/2006/relationships/oleObject" Target="../embeddings/oleObject550.bin"/><Relationship Id="rId9" Type="http://schemas.openxmlformats.org/officeDocument/2006/relationships/image" Target="../media/image466.emf"/><Relationship Id="rId14" Type="http://schemas.openxmlformats.org/officeDocument/2006/relationships/oleObject" Target="../embeddings/oleObject555.bin"/></Relationships>
</file>

<file path=ppt/slides/_rels/slide137.xml.rels><?xml version="1.0" encoding="UTF-8" standalone="yes"?>
<Relationships xmlns="http://schemas.openxmlformats.org/package/2006/relationships"><Relationship Id="rId8" Type="http://schemas.openxmlformats.org/officeDocument/2006/relationships/oleObject" Target="../embeddings/oleObject561.bin"/><Relationship Id="rId13" Type="http://schemas.openxmlformats.org/officeDocument/2006/relationships/image" Target="../media/image474.emf"/><Relationship Id="rId18" Type="http://schemas.openxmlformats.org/officeDocument/2006/relationships/oleObject" Target="../embeddings/oleObject566.bin"/><Relationship Id="rId3" Type="http://schemas.openxmlformats.org/officeDocument/2006/relationships/notesSlide" Target="../notesSlides/notesSlide130.xml"/><Relationship Id="rId7" Type="http://schemas.openxmlformats.org/officeDocument/2006/relationships/image" Target="../media/image471.emf"/><Relationship Id="rId12" Type="http://schemas.openxmlformats.org/officeDocument/2006/relationships/oleObject" Target="../embeddings/oleObject563.bin"/><Relationship Id="rId17" Type="http://schemas.openxmlformats.org/officeDocument/2006/relationships/image" Target="../media/image476.emf"/><Relationship Id="rId2" Type="http://schemas.openxmlformats.org/officeDocument/2006/relationships/slideLayout" Target="../slideLayouts/slideLayout7.xml"/><Relationship Id="rId16" Type="http://schemas.openxmlformats.org/officeDocument/2006/relationships/oleObject" Target="../embeddings/oleObject565.bin"/><Relationship Id="rId20" Type="http://schemas.openxmlformats.org/officeDocument/2006/relationships/image" Target="../media/image1.png"/><Relationship Id="rId1" Type="http://schemas.openxmlformats.org/officeDocument/2006/relationships/vmlDrawing" Target="../drawings/vmlDrawing120.vml"/><Relationship Id="rId6" Type="http://schemas.openxmlformats.org/officeDocument/2006/relationships/oleObject" Target="../embeddings/oleObject560.bin"/><Relationship Id="rId11" Type="http://schemas.openxmlformats.org/officeDocument/2006/relationships/image" Target="../media/image473.wmf"/><Relationship Id="rId5" Type="http://schemas.openxmlformats.org/officeDocument/2006/relationships/image" Target="../media/image470.emf"/><Relationship Id="rId15" Type="http://schemas.openxmlformats.org/officeDocument/2006/relationships/image" Target="../media/image475.emf"/><Relationship Id="rId10" Type="http://schemas.openxmlformats.org/officeDocument/2006/relationships/oleObject" Target="../embeddings/oleObject562.bin"/><Relationship Id="rId19" Type="http://schemas.openxmlformats.org/officeDocument/2006/relationships/image" Target="../media/image477.wmf"/><Relationship Id="rId4" Type="http://schemas.openxmlformats.org/officeDocument/2006/relationships/oleObject" Target="../embeddings/oleObject559.bin"/><Relationship Id="rId9" Type="http://schemas.openxmlformats.org/officeDocument/2006/relationships/image" Target="../media/image472.emf"/><Relationship Id="rId14" Type="http://schemas.openxmlformats.org/officeDocument/2006/relationships/oleObject" Target="../embeddings/oleObject564.bin"/></Relationships>
</file>

<file path=ppt/slides/_rels/slide138.xml.rels><?xml version="1.0" encoding="UTF-8" standalone="yes"?>
<Relationships xmlns="http://schemas.openxmlformats.org/package/2006/relationships"><Relationship Id="rId8" Type="http://schemas.openxmlformats.org/officeDocument/2006/relationships/oleObject" Target="../embeddings/oleObject569.bin"/><Relationship Id="rId13" Type="http://schemas.openxmlformats.org/officeDocument/2006/relationships/image" Target="../media/image482.emf"/><Relationship Id="rId18" Type="http://schemas.openxmlformats.org/officeDocument/2006/relationships/oleObject" Target="../embeddings/oleObject574.bin"/><Relationship Id="rId3" Type="http://schemas.openxmlformats.org/officeDocument/2006/relationships/notesSlide" Target="../notesSlides/notesSlide131.xml"/><Relationship Id="rId21" Type="http://schemas.openxmlformats.org/officeDocument/2006/relationships/image" Target="../media/image486.wmf"/><Relationship Id="rId7" Type="http://schemas.openxmlformats.org/officeDocument/2006/relationships/image" Target="../media/image479.wmf"/><Relationship Id="rId12" Type="http://schemas.openxmlformats.org/officeDocument/2006/relationships/oleObject" Target="../embeddings/oleObject571.bin"/><Relationship Id="rId17" Type="http://schemas.openxmlformats.org/officeDocument/2006/relationships/image" Target="../media/image484.wmf"/><Relationship Id="rId2" Type="http://schemas.openxmlformats.org/officeDocument/2006/relationships/slideLayout" Target="../slideLayouts/slideLayout7.xml"/><Relationship Id="rId16" Type="http://schemas.openxmlformats.org/officeDocument/2006/relationships/oleObject" Target="../embeddings/oleObject573.bin"/><Relationship Id="rId20" Type="http://schemas.openxmlformats.org/officeDocument/2006/relationships/oleObject" Target="../embeddings/oleObject575.bin"/><Relationship Id="rId1" Type="http://schemas.openxmlformats.org/officeDocument/2006/relationships/vmlDrawing" Target="../drawings/vmlDrawing121.vml"/><Relationship Id="rId6" Type="http://schemas.openxmlformats.org/officeDocument/2006/relationships/oleObject" Target="../embeddings/oleObject568.bin"/><Relationship Id="rId11" Type="http://schemas.openxmlformats.org/officeDocument/2006/relationships/image" Target="../media/image481.wmf"/><Relationship Id="rId5" Type="http://schemas.openxmlformats.org/officeDocument/2006/relationships/image" Target="../media/image478.wmf"/><Relationship Id="rId15" Type="http://schemas.openxmlformats.org/officeDocument/2006/relationships/image" Target="../media/image483.wmf"/><Relationship Id="rId10" Type="http://schemas.openxmlformats.org/officeDocument/2006/relationships/oleObject" Target="../embeddings/oleObject570.bin"/><Relationship Id="rId19" Type="http://schemas.openxmlformats.org/officeDocument/2006/relationships/image" Target="../media/image485.wmf"/><Relationship Id="rId4" Type="http://schemas.openxmlformats.org/officeDocument/2006/relationships/oleObject" Target="../embeddings/oleObject567.bin"/><Relationship Id="rId9" Type="http://schemas.openxmlformats.org/officeDocument/2006/relationships/image" Target="../media/image480.wmf"/><Relationship Id="rId14" Type="http://schemas.openxmlformats.org/officeDocument/2006/relationships/oleObject" Target="../embeddings/oleObject572.bin"/><Relationship Id="rId22" Type="http://schemas.openxmlformats.org/officeDocument/2006/relationships/image" Target="../media/image1.png"/></Relationships>
</file>

<file path=ppt/slides/_rels/slide139.xml.rels><?xml version="1.0" encoding="UTF-8" standalone="yes"?>
<Relationships xmlns="http://schemas.openxmlformats.org/package/2006/relationships"><Relationship Id="rId8" Type="http://schemas.openxmlformats.org/officeDocument/2006/relationships/oleObject" Target="../embeddings/oleObject578.bin"/><Relationship Id="rId13" Type="http://schemas.openxmlformats.org/officeDocument/2006/relationships/oleObject" Target="../embeddings/oleObject581.bin"/><Relationship Id="rId3" Type="http://schemas.openxmlformats.org/officeDocument/2006/relationships/notesSlide" Target="../notesSlides/notesSlide132.xml"/><Relationship Id="rId7" Type="http://schemas.openxmlformats.org/officeDocument/2006/relationships/image" Target="../media/image488.emf"/><Relationship Id="rId12" Type="http://schemas.openxmlformats.org/officeDocument/2006/relationships/oleObject" Target="../embeddings/oleObject580.bin"/><Relationship Id="rId2" Type="http://schemas.openxmlformats.org/officeDocument/2006/relationships/slideLayout" Target="../slideLayouts/slideLayout7.xml"/><Relationship Id="rId1" Type="http://schemas.openxmlformats.org/officeDocument/2006/relationships/vmlDrawing" Target="../drawings/vmlDrawing122.vml"/><Relationship Id="rId6" Type="http://schemas.openxmlformats.org/officeDocument/2006/relationships/oleObject" Target="../embeddings/oleObject577.bin"/><Relationship Id="rId11" Type="http://schemas.openxmlformats.org/officeDocument/2006/relationships/image" Target="../media/image490.emf"/><Relationship Id="rId5" Type="http://schemas.openxmlformats.org/officeDocument/2006/relationships/image" Target="../media/image487.emf"/><Relationship Id="rId15" Type="http://schemas.openxmlformats.org/officeDocument/2006/relationships/image" Target="../media/image1.png"/><Relationship Id="rId10" Type="http://schemas.openxmlformats.org/officeDocument/2006/relationships/oleObject" Target="../embeddings/oleObject579.bin"/><Relationship Id="rId4" Type="http://schemas.openxmlformats.org/officeDocument/2006/relationships/oleObject" Target="../embeddings/oleObject576.bin"/><Relationship Id="rId9" Type="http://schemas.openxmlformats.org/officeDocument/2006/relationships/image" Target="../media/image489.emf"/><Relationship Id="rId14" Type="http://schemas.openxmlformats.org/officeDocument/2006/relationships/oleObject" Target="../embeddings/oleObject582.bin"/></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8" Type="http://schemas.openxmlformats.org/officeDocument/2006/relationships/oleObject" Target="../embeddings/oleObject585.bin"/><Relationship Id="rId13" Type="http://schemas.openxmlformats.org/officeDocument/2006/relationships/image" Target="../media/image495.wmf"/><Relationship Id="rId3" Type="http://schemas.openxmlformats.org/officeDocument/2006/relationships/notesSlide" Target="../notesSlides/notesSlide133.xml"/><Relationship Id="rId7" Type="http://schemas.openxmlformats.org/officeDocument/2006/relationships/image" Target="../media/image492.wmf"/><Relationship Id="rId12" Type="http://schemas.openxmlformats.org/officeDocument/2006/relationships/oleObject" Target="../embeddings/oleObject587.bin"/><Relationship Id="rId2" Type="http://schemas.openxmlformats.org/officeDocument/2006/relationships/slideLayout" Target="../slideLayouts/slideLayout7.xml"/><Relationship Id="rId1" Type="http://schemas.openxmlformats.org/officeDocument/2006/relationships/vmlDrawing" Target="../drawings/vmlDrawing123.vml"/><Relationship Id="rId6" Type="http://schemas.openxmlformats.org/officeDocument/2006/relationships/oleObject" Target="../embeddings/oleObject584.bin"/><Relationship Id="rId11" Type="http://schemas.openxmlformats.org/officeDocument/2006/relationships/image" Target="../media/image494.wmf"/><Relationship Id="rId5" Type="http://schemas.openxmlformats.org/officeDocument/2006/relationships/image" Target="../media/image491.emf"/><Relationship Id="rId10" Type="http://schemas.openxmlformats.org/officeDocument/2006/relationships/oleObject" Target="../embeddings/oleObject586.bin"/><Relationship Id="rId4" Type="http://schemas.openxmlformats.org/officeDocument/2006/relationships/oleObject" Target="../embeddings/oleObject583.bin"/><Relationship Id="rId9" Type="http://schemas.openxmlformats.org/officeDocument/2006/relationships/image" Target="../media/image493.wmf"/><Relationship Id="rId14" Type="http://schemas.openxmlformats.org/officeDocument/2006/relationships/image" Target="../media/image1.png"/></Relationships>
</file>

<file path=ppt/slides/_rels/slide141.xml.rels><?xml version="1.0" encoding="UTF-8" standalone="yes"?>
<Relationships xmlns="http://schemas.openxmlformats.org/package/2006/relationships"><Relationship Id="rId8" Type="http://schemas.openxmlformats.org/officeDocument/2006/relationships/oleObject" Target="../embeddings/oleObject590.bin"/><Relationship Id="rId3" Type="http://schemas.openxmlformats.org/officeDocument/2006/relationships/notesSlide" Target="../notesSlides/notesSlide134.xml"/><Relationship Id="rId7" Type="http://schemas.openxmlformats.org/officeDocument/2006/relationships/image" Target="../media/image491.emf"/><Relationship Id="rId2" Type="http://schemas.openxmlformats.org/officeDocument/2006/relationships/slideLayout" Target="../slideLayouts/slideLayout7.xml"/><Relationship Id="rId1" Type="http://schemas.openxmlformats.org/officeDocument/2006/relationships/vmlDrawing" Target="../drawings/vmlDrawing124.vml"/><Relationship Id="rId6" Type="http://schemas.openxmlformats.org/officeDocument/2006/relationships/oleObject" Target="../embeddings/oleObject589.bin"/><Relationship Id="rId5" Type="http://schemas.openxmlformats.org/officeDocument/2006/relationships/image" Target="../media/image496.emf"/><Relationship Id="rId10" Type="http://schemas.openxmlformats.org/officeDocument/2006/relationships/image" Target="../media/image1.png"/><Relationship Id="rId4" Type="http://schemas.openxmlformats.org/officeDocument/2006/relationships/oleObject" Target="../embeddings/oleObject588.bin"/><Relationship Id="rId9" Type="http://schemas.openxmlformats.org/officeDocument/2006/relationships/image" Target="../media/image497.emf"/></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7.xml"/><Relationship Id="rId1" Type="http://schemas.openxmlformats.org/officeDocument/2006/relationships/vmlDrawing" Target="../drawings/vmlDrawing125.vml"/><Relationship Id="rId6" Type="http://schemas.openxmlformats.org/officeDocument/2006/relationships/image" Target="../media/image1.png"/><Relationship Id="rId5" Type="http://schemas.openxmlformats.org/officeDocument/2006/relationships/image" Target="../media/image498.emf"/><Relationship Id="rId4" Type="http://schemas.openxmlformats.org/officeDocument/2006/relationships/oleObject" Target="../embeddings/oleObject591.bin"/></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37.xml"/><Relationship Id="rId7" Type="http://schemas.openxmlformats.org/officeDocument/2006/relationships/image" Target="../media/image499.emf"/><Relationship Id="rId2" Type="http://schemas.openxmlformats.org/officeDocument/2006/relationships/slideLayout" Target="../slideLayouts/slideLayout7.xml"/><Relationship Id="rId1" Type="http://schemas.openxmlformats.org/officeDocument/2006/relationships/vmlDrawing" Target="../drawings/vmlDrawing126.vml"/><Relationship Id="rId6" Type="http://schemas.openxmlformats.org/officeDocument/2006/relationships/oleObject" Target="../embeddings/oleObject593.bin"/><Relationship Id="rId5" Type="http://schemas.openxmlformats.org/officeDocument/2006/relationships/image" Target="../media/image374.emf"/><Relationship Id="rId4" Type="http://schemas.openxmlformats.org/officeDocument/2006/relationships/oleObject" Target="../embeddings/oleObject592.bin"/></Relationships>
</file>

<file path=ppt/slides/_rels/slide145.xml.rels><?xml version="1.0" encoding="UTF-8" standalone="yes"?>
<Relationships xmlns="http://schemas.openxmlformats.org/package/2006/relationships"><Relationship Id="rId8" Type="http://schemas.openxmlformats.org/officeDocument/2006/relationships/oleObject" Target="../embeddings/oleObject596.bin"/><Relationship Id="rId3" Type="http://schemas.openxmlformats.org/officeDocument/2006/relationships/notesSlide" Target="../notesSlides/notesSlide138.xml"/><Relationship Id="rId7" Type="http://schemas.openxmlformats.org/officeDocument/2006/relationships/image" Target="../media/image501.wmf"/><Relationship Id="rId2" Type="http://schemas.openxmlformats.org/officeDocument/2006/relationships/slideLayout" Target="../slideLayouts/slideLayout7.xml"/><Relationship Id="rId1" Type="http://schemas.openxmlformats.org/officeDocument/2006/relationships/vmlDrawing" Target="../drawings/vmlDrawing127.vml"/><Relationship Id="rId6" Type="http://schemas.openxmlformats.org/officeDocument/2006/relationships/oleObject" Target="../embeddings/oleObject595.bin"/><Relationship Id="rId5" Type="http://schemas.openxmlformats.org/officeDocument/2006/relationships/image" Target="../media/image500.emf"/><Relationship Id="rId10" Type="http://schemas.openxmlformats.org/officeDocument/2006/relationships/image" Target="../media/image1.png"/><Relationship Id="rId4" Type="http://schemas.openxmlformats.org/officeDocument/2006/relationships/oleObject" Target="../embeddings/oleObject594.bin"/><Relationship Id="rId9" Type="http://schemas.openxmlformats.org/officeDocument/2006/relationships/image" Target="../media/image502.wmf"/></Relationships>
</file>

<file path=ppt/slides/_rels/slide146.xml.rels><?xml version="1.0" encoding="UTF-8" standalone="yes"?>
<Relationships xmlns="http://schemas.openxmlformats.org/package/2006/relationships"><Relationship Id="rId8" Type="http://schemas.openxmlformats.org/officeDocument/2006/relationships/oleObject" Target="../embeddings/oleObject599.bin"/><Relationship Id="rId3" Type="http://schemas.openxmlformats.org/officeDocument/2006/relationships/notesSlide" Target="../notesSlides/notesSlide139.xml"/><Relationship Id="rId7" Type="http://schemas.openxmlformats.org/officeDocument/2006/relationships/image" Target="../media/image501.wmf"/><Relationship Id="rId2" Type="http://schemas.openxmlformats.org/officeDocument/2006/relationships/slideLayout" Target="../slideLayouts/slideLayout7.xml"/><Relationship Id="rId1" Type="http://schemas.openxmlformats.org/officeDocument/2006/relationships/vmlDrawing" Target="../drawings/vmlDrawing128.vml"/><Relationship Id="rId6" Type="http://schemas.openxmlformats.org/officeDocument/2006/relationships/oleObject" Target="../embeddings/oleObject598.bin"/><Relationship Id="rId5" Type="http://schemas.openxmlformats.org/officeDocument/2006/relationships/image" Target="../media/image500.emf"/><Relationship Id="rId10" Type="http://schemas.openxmlformats.org/officeDocument/2006/relationships/image" Target="../media/image1.png"/><Relationship Id="rId4" Type="http://schemas.openxmlformats.org/officeDocument/2006/relationships/oleObject" Target="../embeddings/oleObject597.bin"/><Relationship Id="rId9" Type="http://schemas.openxmlformats.org/officeDocument/2006/relationships/image" Target="../media/image502.wmf"/></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7.xml"/><Relationship Id="rId1" Type="http://schemas.openxmlformats.org/officeDocument/2006/relationships/vmlDrawing" Target="../drawings/vmlDrawing129.vml"/><Relationship Id="rId6" Type="http://schemas.openxmlformats.org/officeDocument/2006/relationships/image" Target="../media/image1.png"/><Relationship Id="rId5" Type="http://schemas.openxmlformats.org/officeDocument/2006/relationships/image" Target="../media/image500.emf"/><Relationship Id="rId4" Type="http://schemas.openxmlformats.org/officeDocument/2006/relationships/oleObject" Target="../embeddings/oleObject600.bin"/></Relationships>
</file>

<file path=ppt/slides/_rels/slide148.xml.rels><?xml version="1.0" encoding="UTF-8" standalone="yes"?>
<Relationships xmlns="http://schemas.openxmlformats.org/package/2006/relationships"><Relationship Id="rId8" Type="http://schemas.openxmlformats.org/officeDocument/2006/relationships/oleObject" Target="../embeddings/oleObject604.bin"/><Relationship Id="rId3" Type="http://schemas.openxmlformats.org/officeDocument/2006/relationships/notesSlide" Target="../notesSlides/notesSlide141.xml"/><Relationship Id="rId7" Type="http://schemas.openxmlformats.org/officeDocument/2006/relationships/oleObject" Target="../embeddings/oleObject603.bin"/><Relationship Id="rId2" Type="http://schemas.openxmlformats.org/officeDocument/2006/relationships/slideLayout" Target="../slideLayouts/slideLayout7.xml"/><Relationship Id="rId1" Type="http://schemas.openxmlformats.org/officeDocument/2006/relationships/vmlDrawing" Target="../drawings/vmlDrawing130.vml"/><Relationship Id="rId6" Type="http://schemas.openxmlformats.org/officeDocument/2006/relationships/oleObject" Target="../embeddings/oleObject602.bin"/><Relationship Id="rId5" Type="http://schemas.openxmlformats.org/officeDocument/2006/relationships/image" Target="../media/image500.emf"/><Relationship Id="rId4" Type="http://schemas.openxmlformats.org/officeDocument/2006/relationships/oleObject" Target="../embeddings/oleObject601.bin"/><Relationship Id="rId9" Type="http://schemas.openxmlformats.org/officeDocument/2006/relationships/image" Target="../media/image1.png"/></Relationships>
</file>

<file path=ppt/slides/_rels/slide149.xml.rels><?xml version="1.0" encoding="UTF-8" standalone="yes"?>
<Relationships xmlns="http://schemas.openxmlformats.org/package/2006/relationships"><Relationship Id="rId8" Type="http://schemas.openxmlformats.org/officeDocument/2006/relationships/oleObject" Target="../embeddings/oleObject608.bin"/><Relationship Id="rId3" Type="http://schemas.openxmlformats.org/officeDocument/2006/relationships/notesSlide" Target="../notesSlides/notesSlide142.xml"/><Relationship Id="rId7" Type="http://schemas.openxmlformats.org/officeDocument/2006/relationships/oleObject" Target="../embeddings/oleObject607.bin"/><Relationship Id="rId2" Type="http://schemas.openxmlformats.org/officeDocument/2006/relationships/slideLayout" Target="../slideLayouts/slideLayout7.xml"/><Relationship Id="rId1" Type="http://schemas.openxmlformats.org/officeDocument/2006/relationships/vmlDrawing" Target="../drawings/vmlDrawing131.vml"/><Relationship Id="rId6" Type="http://schemas.openxmlformats.org/officeDocument/2006/relationships/oleObject" Target="../embeddings/oleObject606.bin"/><Relationship Id="rId11" Type="http://schemas.openxmlformats.org/officeDocument/2006/relationships/image" Target="../media/image1.png"/><Relationship Id="rId5" Type="http://schemas.openxmlformats.org/officeDocument/2006/relationships/image" Target="../media/image500.emf"/><Relationship Id="rId10" Type="http://schemas.openxmlformats.org/officeDocument/2006/relationships/oleObject" Target="../embeddings/oleObject610.bin"/><Relationship Id="rId4" Type="http://schemas.openxmlformats.org/officeDocument/2006/relationships/oleObject" Target="../embeddings/oleObject605.bin"/><Relationship Id="rId9" Type="http://schemas.openxmlformats.org/officeDocument/2006/relationships/oleObject" Target="../embeddings/oleObject609.bin"/></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8" Type="http://schemas.openxmlformats.org/officeDocument/2006/relationships/oleObject" Target="../embeddings/oleObject613.bin"/><Relationship Id="rId13" Type="http://schemas.openxmlformats.org/officeDocument/2006/relationships/image" Target="../media/image1.png"/><Relationship Id="rId3" Type="http://schemas.openxmlformats.org/officeDocument/2006/relationships/notesSlide" Target="../notesSlides/notesSlide143.xml"/><Relationship Id="rId7" Type="http://schemas.openxmlformats.org/officeDocument/2006/relationships/image" Target="../media/image504.emf"/><Relationship Id="rId12" Type="http://schemas.openxmlformats.org/officeDocument/2006/relationships/oleObject" Target="../embeddings/oleObject616.bin"/><Relationship Id="rId2" Type="http://schemas.openxmlformats.org/officeDocument/2006/relationships/slideLayout" Target="../slideLayouts/slideLayout7.xml"/><Relationship Id="rId1" Type="http://schemas.openxmlformats.org/officeDocument/2006/relationships/vmlDrawing" Target="../drawings/vmlDrawing132.vml"/><Relationship Id="rId6" Type="http://schemas.openxmlformats.org/officeDocument/2006/relationships/oleObject" Target="../embeddings/oleObject612.bin"/><Relationship Id="rId11" Type="http://schemas.openxmlformats.org/officeDocument/2006/relationships/oleObject" Target="../embeddings/oleObject615.bin"/><Relationship Id="rId5" Type="http://schemas.openxmlformats.org/officeDocument/2006/relationships/image" Target="../media/image503.emf"/><Relationship Id="rId10" Type="http://schemas.openxmlformats.org/officeDocument/2006/relationships/oleObject" Target="../embeddings/oleObject614.bin"/><Relationship Id="rId4" Type="http://schemas.openxmlformats.org/officeDocument/2006/relationships/oleObject" Target="../embeddings/oleObject611.bin"/><Relationship Id="rId9" Type="http://schemas.openxmlformats.org/officeDocument/2006/relationships/image" Target="../media/image505.emf"/></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7.xml"/><Relationship Id="rId1" Type="http://schemas.openxmlformats.org/officeDocument/2006/relationships/vmlDrawing" Target="../drawings/vmlDrawing133.vml"/><Relationship Id="rId6" Type="http://schemas.openxmlformats.org/officeDocument/2006/relationships/image" Target="../media/image1.png"/><Relationship Id="rId5" Type="http://schemas.openxmlformats.org/officeDocument/2006/relationships/image" Target="../media/image506.emf"/><Relationship Id="rId4" Type="http://schemas.openxmlformats.org/officeDocument/2006/relationships/oleObject" Target="../embeddings/oleObject617.bin"/></Relationships>
</file>

<file path=ppt/slides/_rels/slide152.xml.rels><?xml version="1.0" encoding="UTF-8" standalone="yes"?>
<Relationships xmlns="http://schemas.openxmlformats.org/package/2006/relationships"><Relationship Id="rId8" Type="http://schemas.openxmlformats.org/officeDocument/2006/relationships/oleObject" Target="../embeddings/oleObject620.bin"/><Relationship Id="rId13" Type="http://schemas.openxmlformats.org/officeDocument/2006/relationships/image" Target="../media/image511.emf"/><Relationship Id="rId3" Type="http://schemas.openxmlformats.org/officeDocument/2006/relationships/notesSlide" Target="../notesSlides/notesSlide145.xml"/><Relationship Id="rId7" Type="http://schemas.openxmlformats.org/officeDocument/2006/relationships/image" Target="../media/image508.emf"/><Relationship Id="rId12" Type="http://schemas.openxmlformats.org/officeDocument/2006/relationships/oleObject" Target="../embeddings/oleObject622.bin"/><Relationship Id="rId2" Type="http://schemas.openxmlformats.org/officeDocument/2006/relationships/slideLayout" Target="../slideLayouts/slideLayout7.xml"/><Relationship Id="rId1" Type="http://schemas.openxmlformats.org/officeDocument/2006/relationships/vmlDrawing" Target="../drawings/vmlDrawing134.vml"/><Relationship Id="rId6" Type="http://schemas.openxmlformats.org/officeDocument/2006/relationships/oleObject" Target="../embeddings/oleObject619.bin"/><Relationship Id="rId11" Type="http://schemas.openxmlformats.org/officeDocument/2006/relationships/image" Target="../media/image510.wmf"/><Relationship Id="rId5" Type="http://schemas.openxmlformats.org/officeDocument/2006/relationships/image" Target="../media/image507.emf"/><Relationship Id="rId10" Type="http://schemas.openxmlformats.org/officeDocument/2006/relationships/oleObject" Target="../embeddings/oleObject621.bin"/><Relationship Id="rId4" Type="http://schemas.openxmlformats.org/officeDocument/2006/relationships/oleObject" Target="../embeddings/oleObject618.bin"/><Relationship Id="rId9" Type="http://schemas.openxmlformats.org/officeDocument/2006/relationships/image" Target="../media/image509.wmf"/><Relationship Id="rId14" Type="http://schemas.openxmlformats.org/officeDocument/2006/relationships/image" Target="../media/image1.png"/></Relationships>
</file>

<file path=ppt/slides/_rels/slide153.xml.rels><?xml version="1.0" encoding="UTF-8" standalone="yes"?>
<Relationships xmlns="http://schemas.openxmlformats.org/package/2006/relationships"><Relationship Id="rId8" Type="http://schemas.openxmlformats.org/officeDocument/2006/relationships/oleObject" Target="../embeddings/oleObject625.bin"/><Relationship Id="rId3" Type="http://schemas.openxmlformats.org/officeDocument/2006/relationships/notesSlide" Target="../notesSlides/notesSlide146.xml"/><Relationship Id="rId7" Type="http://schemas.openxmlformats.org/officeDocument/2006/relationships/image" Target="../media/image511.emf"/><Relationship Id="rId2" Type="http://schemas.openxmlformats.org/officeDocument/2006/relationships/slideLayout" Target="../slideLayouts/slideLayout7.xml"/><Relationship Id="rId1" Type="http://schemas.openxmlformats.org/officeDocument/2006/relationships/vmlDrawing" Target="../drawings/vmlDrawing135.vml"/><Relationship Id="rId6" Type="http://schemas.openxmlformats.org/officeDocument/2006/relationships/oleObject" Target="../embeddings/oleObject624.bin"/><Relationship Id="rId5" Type="http://schemas.openxmlformats.org/officeDocument/2006/relationships/image" Target="../media/image512.emf"/><Relationship Id="rId10" Type="http://schemas.openxmlformats.org/officeDocument/2006/relationships/image" Target="../media/image1.png"/><Relationship Id="rId4" Type="http://schemas.openxmlformats.org/officeDocument/2006/relationships/oleObject" Target="../embeddings/oleObject623.bin"/><Relationship Id="rId9" Type="http://schemas.openxmlformats.org/officeDocument/2006/relationships/image" Target="../media/image513.emf"/></Relationships>
</file>

<file path=ppt/slides/_rels/slide15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47.xml"/><Relationship Id="rId7" Type="http://schemas.openxmlformats.org/officeDocument/2006/relationships/image" Target="../media/image514.emf"/><Relationship Id="rId2" Type="http://schemas.openxmlformats.org/officeDocument/2006/relationships/slideLayout" Target="../slideLayouts/slideLayout7.xml"/><Relationship Id="rId1" Type="http://schemas.openxmlformats.org/officeDocument/2006/relationships/vmlDrawing" Target="../drawings/vmlDrawing136.vml"/><Relationship Id="rId6" Type="http://schemas.openxmlformats.org/officeDocument/2006/relationships/oleObject" Target="../embeddings/oleObject627.bin"/><Relationship Id="rId5" Type="http://schemas.openxmlformats.org/officeDocument/2006/relationships/image" Target="../media/image499.emf"/><Relationship Id="rId4" Type="http://schemas.openxmlformats.org/officeDocument/2006/relationships/oleObject" Target="../embeddings/oleObject626.bin"/></Relationships>
</file>

<file path=ppt/slides/_rels/slide15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48.xml"/><Relationship Id="rId7" Type="http://schemas.openxmlformats.org/officeDocument/2006/relationships/image" Target="../media/image516.emf"/><Relationship Id="rId2" Type="http://schemas.openxmlformats.org/officeDocument/2006/relationships/slideLayout" Target="../slideLayouts/slideLayout7.xml"/><Relationship Id="rId1" Type="http://schemas.openxmlformats.org/officeDocument/2006/relationships/vmlDrawing" Target="../drawings/vmlDrawing137.vml"/><Relationship Id="rId6" Type="http://schemas.openxmlformats.org/officeDocument/2006/relationships/oleObject" Target="../embeddings/oleObject629.bin"/><Relationship Id="rId5" Type="http://schemas.openxmlformats.org/officeDocument/2006/relationships/image" Target="../media/image515.emf"/><Relationship Id="rId4" Type="http://schemas.openxmlformats.org/officeDocument/2006/relationships/oleObject" Target="../embeddings/oleObject628.bin"/></Relationships>
</file>

<file path=ppt/slides/_rels/slide15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49.xml"/><Relationship Id="rId7" Type="http://schemas.openxmlformats.org/officeDocument/2006/relationships/image" Target="../media/image516.emf"/><Relationship Id="rId2" Type="http://schemas.openxmlformats.org/officeDocument/2006/relationships/slideLayout" Target="../slideLayouts/slideLayout7.xml"/><Relationship Id="rId1" Type="http://schemas.openxmlformats.org/officeDocument/2006/relationships/vmlDrawing" Target="../drawings/vmlDrawing138.vml"/><Relationship Id="rId6" Type="http://schemas.openxmlformats.org/officeDocument/2006/relationships/oleObject" Target="../embeddings/oleObject631.bin"/><Relationship Id="rId5" Type="http://schemas.openxmlformats.org/officeDocument/2006/relationships/image" Target="../media/image515.emf"/><Relationship Id="rId4" Type="http://schemas.openxmlformats.org/officeDocument/2006/relationships/oleObject" Target="../embeddings/oleObject630.bin"/></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7.xml"/><Relationship Id="rId1" Type="http://schemas.openxmlformats.org/officeDocument/2006/relationships/vmlDrawing" Target="../drawings/vmlDrawing139.vml"/><Relationship Id="rId6" Type="http://schemas.openxmlformats.org/officeDocument/2006/relationships/image" Target="../media/image1.png"/><Relationship Id="rId5" Type="http://schemas.openxmlformats.org/officeDocument/2006/relationships/image" Target="../media/image517.emf"/><Relationship Id="rId4" Type="http://schemas.openxmlformats.org/officeDocument/2006/relationships/oleObject" Target="../embeddings/oleObject632.bin"/></Relationships>
</file>

<file path=ppt/slides/_rels/slide15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51.xml"/><Relationship Id="rId7" Type="http://schemas.openxmlformats.org/officeDocument/2006/relationships/image" Target="../media/image519.emf"/><Relationship Id="rId2" Type="http://schemas.openxmlformats.org/officeDocument/2006/relationships/slideLayout" Target="../slideLayouts/slideLayout7.xml"/><Relationship Id="rId1" Type="http://schemas.openxmlformats.org/officeDocument/2006/relationships/vmlDrawing" Target="../drawings/vmlDrawing140.vml"/><Relationship Id="rId6" Type="http://schemas.openxmlformats.org/officeDocument/2006/relationships/oleObject" Target="../embeddings/oleObject634.bin"/><Relationship Id="rId5" Type="http://schemas.openxmlformats.org/officeDocument/2006/relationships/image" Target="../media/image518.emf"/><Relationship Id="rId4" Type="http://schemas.openxmlformats.org/officeDocument/2006/relationships/oleObject" Target="../embeddings/oleObject633.bin"/></Relationships>
</file>

<file path=ppt/slides/_rels/slide15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52.xml"/><Relationship Id="rId7" Type="http://schemas.openxmlformats.org/officeDocument/2006/relationships/image" Target="../media/image521.emf"/><Relationship Id="rId2" Type="http://schemas.openxmlformats.org/officeDocument/2006/relationships/slideLayout" Target="../slideLayouts/slideLayout7.xml"/><Relationship Id="rId1" Type="http://schemas.openxmlformats.org/officeDocument/2006/relationships/vmlDrawing" Target="../drawings/vmlDrawing141.vml"/><Relationship Id="rId6" Type="http://schemas.openxmlformats.org/officeDocument/2006/relationships/oleObject" Target="../embeddings/oleObject636.bin"/><Relationship Id="rId5" Type="http://schemas.openxmlformats.org/officeDocument/2006/relationships/image" Target="../media/image520.emf"/><Relationship Id="rId4" Type="http://schemas.openxmlformats.org/officeDocument/2006/relationships/oleObject" Target="../embeddings/oleObject63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49.wmf"/><Relationship Id="rId3" Type="http://schemas.openxmlformats.org/officeDocument/2006/relationships/notesSlide" Target="../notesSlides/notesSlide15.xml"/><Relationship Id="rId7" Type="http://schemas.openxmlformats.org/officeDocument/2006/relationships/image" Target="../media/image46.wmf"/><Relationship Id="rId12" Type="http://schemas.openxmlformats.org/officeDocument/2006/relationships/oleObject" Target="../embeddings/oleObject52.bin"/><Relationship Id="rId2" Type="http://schemas.openxmlformats.org/officeDocument/2006/relationships/slideLayout" Target="../slideLayouts/slideLayout7.xml"/><Relationship Id="rId16" Type="http://schemas.openxmlformats.org/officeDocument/2006/relationships/image" Target="../media/image1.png"/><Relationship Id="rId1" Type="http://schemas.openxmlformats.org/officeDocument/2006/relationships/vmlDrawing" Target="../drawings/vmlDrawing10.vml"/><Relationship Id="rId6" Type="http://schemas.openxmlformats.org/officeDocument/2006/relationships/oleObject" Target="../embeddings/oleObject49.bin"/><Relationship Id="rId11" Type="http://schemas.openxmlformats.org/officeDocument/2006/relationships/image" Target="../media/image48.wmf"/><Relationship Id="rId5" Type="http://schemas.openxmlformats.org/officeDocument/2006/relationships/image" Target="../media/image45.wmf"/><Relationship Id="rId15" Type="http://schemas.openxmlformats.org/officeDocument/2006/relationships/image" Target="../media/image50.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47.wmf"/><Relationship Id="rId14" Type="http://schemas.openxmlformats.org/officeDocument/2006/relationships/oleObject" Target="../embeddings/oleObject53.bin"/></Relationships>
</file>

<file path=ppt/slides/_rels/slide160.xml.rels><?xml version="1.0" encoding="UTF-8" standalone="yes"?>
<Relationships xmlns="http://schemas.openxmlformats.org/package/2006/relationships"><Relationship Id="rId8" Type="http://schemas.openxmlformats.org/officeDocument/2006/relationships/oleObject" Target="../embeddings/oleObject639.bin"/><Relationship Id="rId3" Type="http://schemas.openxmlformats.org/officeDocument/2006/relationships/notesSlide" Target="../notesSlides/notesSlide153.xml"/><Relationship Id="rId7" Type="http://schemas.openxmlformats.org/officeDocument/2006/relationships/image" Target="../media/image523.emf"/><Relationship Id="rId2" Type="http://schemas.openxmlformats.org/officeDocument/2006/relationships/slideLayout" Target="../slideLayouts/slideLayout7.xml"/><Relationship Id="rId1" Type="http://schemas.openxmlformats.org/officeDocument/2006/relationships/vmlDrawing" Target="../drawings/vmlDrawing142.vml"/><Relationship Id="rId6" Type="http://schemas.openxmlformats.org/officeDocument/2006/relationships/oleObject" Target="../embeddings/oleObject638.bin"/><Relationship Id="rId5" Type="http://schemas.openxmlformats.org/officeDocument/2006/relationships/image" Target="../media/image522.emf"/><Relationship Id="rId10" Type="http://schemas.openxmlformats.org/officeDocument/2006/relationships/image" Target="../media/image1.png"/><Relationship Id="rId4" Type="http://schemas.openxmlformats.org/officeDocument/2006/relationships/oleObject" Target="../embeddings/oleObject637.bin"/><Relationship Id="rId9" Type="http://schemas.openxmlformats.org/officeDocument/2006/relationships/image" Target="../media/image520.emf"/></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7.xml"/><Relationship Id="rId1" Type="http://schemas.openxmlformats.org/officeDocument/2006/relationships/vmlDrawing" Target="../drawings/vmlDrawing143.vml"/><Relationship Id="rId6" Type="http://schemas.openxmlformats.org/officeDocument/2006/relationships/image" Target="../media/image1.png"/><Relationship Id="rId5" Type="http://schemas.openxmlformats.org/officeDocument/2006/relationships/image" Target="../media/image524.emf"/><Relationship Id="rId4" Type="http://schemas.openxmlformats.org/officeDocument/2006/relationships/oleObject" Target="../embeddings/oleObject640.bin"/></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7.xml"/><Relationship Id="rId1" Type="http://schemas.openxmlformats.org/officeDocument/2006/relationships/vmlDrawing" Target="../drawings/vmlDrawing144.vml"/><Relationship Id="rId6" Type="http://schemas.openxmlformats.org/officeDocument/2006/relationships/image" Target="../media/image1.png"/><Relationship Id="rId5" Type="http://schemas.openxmlformats.org/officeDocument/2006/relationships/image" Target="../media/image524.emf"/><Relationship Id="rId4" Type="http://schemas.openxmlformats.org/officeDocument/2006/relationships/oleObject" Target="../embeddings/oleObject641.bin"/></Relationships>
</file>

<file path=ppt/slides/_rels/slide16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156.xml"/><Relationship Id="rId7" Type="http://schemas.openxmlformats.org/officeDocument/2006/relationships/image" Target="../media/image526.emf"/><Relationship Id="rId2" Type="http://schemas.openxmlformats.org/officeDocument/2006/relationships/slideLayout" Target="../slideLayouts/slideLayout7.xml"/><Relationship Id="rId1" Type="http://schemas.openxmlformats.org/officeDocument/2006/relationships/vmlDrawing" Target="../drawings/vmlDrawing145.vml"/><Relationship Id="rId6" Type="http://schemas.openxmlformats.org/officeDocument/2006/relationships/oleObject" Target="../embeddings/oleObject643.bin"/><Relationship Id="rId5" Type="http://schemas.openxmlformats.org/officeDocument/2006/relationships/image" Target="../media/image525.emf"/><Relationship Id="rId4" Type="http://schemas.openxmlformats.org/officeDocument/2006/relationships/oleObject" Target="../embeddings/oleObject642.bin"/></Relationships>
</file>

<file path=ppt/slides/_rels/slide164.xml.rels><?xml version="1.0" encoding="UTF-8" standalone="yes"?>
<Relationships xmlns="http://schemas.openxmlformats.org/package/2006/relationships"><Relationship Id="rId8" Type="http://schemas.openxmlformats.org/officeDocument/2006/relationships/oleObject" Target="../embeddings/oleObject646.bin"/><Relationship Id="rId13" Type="http://schemas.openxmlformats.org/officeDocument/2006/relationships/image" Target="../media/image531.wmf"/><Relationship Id="rId3" Type="http://schemas.openxmlformats.org/officeDocument/2006/relationships/notesSlide" Target="../notesSlides/notesSlide157.xml"/><Relationship Id="rId7" Type="http://schemas.openxmlformats.org/officeDocument/2006/relationships/image" Target="../media/image528.emf"/><Relationship Id="rId12" Type="http://schemas.openxmlformats.org/officeDocument/2006/relationships/oleObject" Target="../embeddings/oleObject648.bin"/><Relationship Id="rId2" Type="http://schemas.openxmlformats.org/officeDocument/2006/relationships/slideLayout" Target="../slideLayouts/slideLayout7.xml"/><Relationship Id="rId16" Type="http://schemas.openxmlformats.org/officeDocument/2006/relationships/image" Target="../media/image1.png"/><Relationship Id="rId1" Type="http://schemas.openxmlformats.org/officeDocument/2006/relationships/vmlDrawing" Target="../drawings/vmlDrawing146.vml"/><Relationship Id="rId6" Type="http://schemas.openxmlformats.org/officeDocument/2006/relationships/oleObject" Target="../embeddings/oleObject645.bin"/><Relationship Id="rId11" Type="http://schemas.openxmlformats.org/officeDocument/2006/relationships/image" Target="../media/image530.emf"/><Relationship Id="rId5" Type="http://schemas.openxmlformats.org/officeDocument/2006/relationships/image" Target="../media/image527.emf"/><Relationship Id="rId15" Type="http://schemas.openxmlformats.org/officeDocument/2006/relationships/image" Target="../media/image532.wmf"/><Relationship Id="rId10" Type="http://schemas.openxmlformats.org/officeDocument/2006/relationships/oleObject" Target="../embeddings/oleObject647.bin"/><Relationship Id="rId4" Type="http://schemas.openxmlformats.org/officeDocument/2006/relationships/oleObject" Target="../embeddings/oleObject644.bin"/><Relationship Id="rId9" Type="http://schemas.openxmlformats.org/officeDocument/2006/relationships/image" Target="../media/image529.emf"/><Relationship Id="rId14" Type="http://schemas.openxmlformats.org/officeDocument/2006/relationships/oleObject" Target="../embeddings/oleObject649.bin"/></Relationships>
</file>

<file path=ppt/slides/_rels/slide165.xml.rels><?xml version="1.0" encoding="UTF-8" standalone="yes"?>
<Relationships xmlns="http://schemas.openxmlformats.org/package/2006/relationships"><Relationship Id="rId8" Type="http://schemas.openxmlformats.org/officeDocument/2006/relationships/oleObject" Target="../embeddings/oleObject652.bin"/><Relationship Id="rId3" Type="http://schemas.openxmlformats.org/officeDocument/2006/relationships/notesSlide" Target="../notesSlides/notesSlide158.xml"/><Relationship Id="rId7" Type="http://schemas.openxmlformats.org/officeDocument/2006/relationships/image" Target="../media/image528.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47.vml"/><Relationship Id="rId6" Type="http://schemas.openxmlformats.org/officeDocument/2006/relationships/oleObject" Target="../embeddings/oleObject651.bin"/><Relationship Id="rId11" Type="http://schemas.openxmlformats.org/officeDocument/2006/relationships/image" Target="../media/image535.wmf"/><Relationship Id="rId5" Type="http://schemas.openxmlformats.org/officeDocument/2006/relationships/image" Target="../media/image533.emf"/><Relationship Id="rId10" Type="http://schemas.openxmlformats.org/officeDocument/2006/relationships/oleObject" Target="../embeddings/oleObject653.bin"/><Relationship Id="rId4" Type="http://schemas.openxmlformats.org/officeDocument/2006/relationships/oleObject" Target="../embeddings/oleObject650.bin"/><Relationship Id="rId9" Type="http://schemas.openxmlformats.org/officeDocument/2006/relationships/image" Target="../media/image534.emf"/></Relationships>
</file>

<file path=ppt/slides/_rels/slide166.xml.rels><?xml version="1.0" encoding="UTF-8" standalone="yes"?>
<Relationships xmlns="http://schemas.openxmlformats.org/package/2006/relationships"><Relationship Id="rId8" Type="http://schemas.openxmlformats.org/officeDocument/2006/relationships/oleObject" Target="../embeddings/oleObject656.bin"/><Relationship Id="rId13" Type="http://schemas.openxmlformats.org/officeDocument/2006/relationships/image" Target="../media/image537.emf"/><Relationship Id="rId3" Type="http://schemas.openxmlformats.org/officeDocument/2006/relationships/notesSlide" Target="../notesSlides/notesSlide159.xml"/><Relationship Id="rId7" Type="http://schemas.openxmlformats.org/officeDocument/2006/relationships/image" Target="../media/image536.emf"/><Relationship Id="rId12" Type="http://schemas.openxmlformats.org/officeDocument/2006/relationships/oleObject" Target="../embeddings/oleObject658.bin"/><Relationship Id="rId2" Type="http://schemas.openxmlformats.org/officeDocument/2006/relationships/slideLayout" Target="../slideLayouts/slideLayout7.xml"/><Relationship Id="rId1" Type="http://schemas.openxmlformats.org/officeDocument/2006/relationships/vmlDrawing" Target="../drawings/vmlDrawing148.vml"/><Relationship Id="rId6" Type="http://schemas.openxmlformats.org/officeDocument/2006/relationships/oleObject" Target="../embeddings/oleObject655.bin"/><Relationship Id="rId11" Type="http://schemas.openxmlformats.org/officeDocument/2006/relationships/image" Target="../media/image527.emf"/><Relationship Id="rId5" Type="http://schemas.openxmlformats.org/officeDocument/2006/relationships/image" Target="../media/image529.emf"/><Relationship Id="rId15" Type="http://schemas.openxmlformats.org/officeDocument/2006/relationships/image" Target="../media/image1.png"/><Relationship Id="rId10" Type="http://schemas.openxmlformats.org/officeDocument/2006/relationships/oleObject" Target="../embeddings/oleObject657.bin"/><Relationship Id="rId4" Type="http://schemas.openxmlformats.org/officeDocument/2006/relationships/oleObject" Target="../embeddings/oleObject654.bin"/><Relationship Id="rId9" Type="http://schemas.openxmlformats.org/officeDocument/2006/relationships/image" Target="../media/image534.emf"/><Relationship Id="rId14" Type="http://schemas.openxmlformats.org/officeDocument/2006/relationships/oleObject" Target="../embeddings/oleObject659.bin"/></Relationships>
</file>

<file path=ppt/slides/_rels/slide167.xml.rels><?xml version="1.0" encoding="UTF-8" standalone="yes"?>
<Relationships xmlns="http://schemas.openxmlformats.org/package/2006/relationships"><Relationship Id="rId8" Type="http://schemas.openxmlformats.org/officeDocument/2006/relationships/oleObject" Target="../embeddings/oleObject662.bin"/><Relationship Id="rId13" Type="http://schemas.openxmlformats.org/officeDocument/2006/relationships/image" Target="../media/image542.emf"/><Relationship Id="rId3" Type="http://schemas.openxmlformats.org/officeDocument/2006/relationships/notesSlide" Target="../notesSlides/notesSlide160.xml"/><Relationship Id="rId7" Type="http://schemas.openxmlformats.org/officeDocument/2006/relationships/image" Target="../media/image539.emf"/><Relationship Id="rId12" Type="http://schemas.openxmlformats.org/officeDocument/2006/relationships/oleObject" Target="../embeddings/oleObject664.bin"/><Relationship Id="rId2" Type="http://schemas.openxmlformats.org/officeDocument/2006/relationships/slideLayout" Target="../slideLayouts/slideLayout7.xml"/><Relationship Id="rId1" Type="http://schemas.openxmlformats.org/officeDocument/2006/relationships/vmlDrawing" Target="../drawings/vmlDrawing149.vml"/><Relationship Id="rId6" Type="http://schemas.openxmlformats.org/officeDocument/2006/relationships/oleObject" Target="../embeddings/oleObject661.bin"/><Relationship Id="rId11" Type="http://schemas.openxmlformats.org/officeDocument/2006/relationships/image" Target="../media/image541.wmf"/><Relationship Id="rId5" Type="http://schemas.openxmlformats.org/officeDocument/2006/relationships/image" Target="../media/image538.emf"/><Relationship Id="rId10" Type="http://schemas.openxmlformats.org/officeDocument/2006/relationships/oleObject" Target="../embeddings/oleObject663.bin"/><Relationship Id="rId4" Type="http://schemas.openxmlformats.org/officeDocument/2006/relationships/oleObject" Target="../embeddings/oleObject660.bin"/><Relationship Id="rId9" Type="http://schemas.openxmlformats.org/officeDocument/2006/relationships/image" Target="../media/image540.emf"/><Relationship Id="rId1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55.emf"/><Relationship Id="rId3" Type="http://schemas.openxmlformats.org/officeDocument/2006/relationships/notesSlide" Target="../notesSlides/notesSlide16.xml"/><Relationship Id="rId7" Type="http://schemas.openxmlformats.org/officeDocument/2006/relationships/image" Target="../media/image52.emf"/><Relationship Id="rId12"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55.bin"/><Relationship Id="rId11" Type="http://schemas.openxmlformats.org/officeDocument/2006/relationships/image" Target="../media/image54.emf"/><Relationship Id="rId5" Type="http://schemas.openxmlformats.org/officeDocument/2006/relationships/image" Target="../media/image51.e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53.emf"/><Relationship Id="rId1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17.xml"/><Relationship Id="rId7" Type="http://schemas.openxmlformats.org/officeDocument/2006/relationships/image" Target="../media/image57.w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0.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58.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18.xml"/><Relationship Id="rId7" Type="http://schemas.openxmlformats.org/officeDocument/2006/relationships/image" Target="../media/image61.w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64.bin"/><Relationship Id="rId11" Type="http://schemas.openxmlformats.org/officeDocument/2006/relationships/image" Target="../media/image63.wmf"/><Relationship Id="rId5" Type="http://schemas.openxmlformats.org/officeDocument/2006/relationships/image" Target="../media/image60.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6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68.wmf"/><Relationship Id="rId3" Type="http://schemas.openxmlformats.org/officeDocument/2006/relationships/notesSlide" Target="../notesSlides/notesSlide19.xml"/><Relationship Id="rId7" Type="http://schemas.openxmlformats.org/officeDocument/2006/relationships/image" Target="../media/image65.wmf"/><Relationship Id="rId12"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68.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66.wmf"/><Relationship Id="rId14"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20.xml"/><Relationship Id="rId7" Type="http://schemas.openxmlformats.org/officeDocument/2006/relationships/image" Target="../media/image70.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73.bin"/><Relationship Id="rId11" Type="http://schemas.openxmlformats.org/officeDocument/2006/relationships/image" Target="../media/image72.wmf"/><Relationship Id="rId5" Type="http://schemas.openxmlformats.org/officeDocument/2006/relationships/image" Target="../media/image69.e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71.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74.wmf"/><Relationship Id="rId3" Type="http://schemas.openxmlformats.org/officeDocument/2006/relationships/notesSlide" Target="../notesSlides/notesSlide21.xml"/><Relationship Id="rId7" Type="http://schemas.openxmlformats.org/officeDocument/2006/relationships/image" Target="../media/image71.wmf"/><Relationship Id="rId12"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77.bin"/><Relationship Id="rId11" Type="http://schemas.openxmlformats.org/officeDocument/2006/relationships/image" Target="../media/image73.wmf"/><Relationship Id="rId5" Type="http://schemas.openxmlformats.org/officeDocument/2006/relationships/image" Target="../media/image70.e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72.wmf"/><Relationship Id="rId14"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2.xml"/><Relationship Id="rId7" Type="http://schemas.openxmlformats.org/officeDocument/2006/relationships/image" Target="../media/image76.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82.bin"/><Relationship Id="rId5" Type="http://schemas.openxmlformats.org/officeDocument/2006/relationships/image" Target="../media/image75.emf"/><Relationship Id="rId4" Type="http://schemas.openxmlformats.org/officeDocument/2006/relationships/oleObject" Target="../embeddings/oleObject81.bin"/></Relationships>
</file>

<file path=ppt/slides/_rels/slide2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3.xml"/><Relationship Id="rId7" Type="http://schemas.openxmlformats.org/officeDocument/2006/relationships/image" Target="../media/image78.e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84.bin"/><Relationship Id="rId5" Type="http://schemas.openxmlformats.org/officeDocument/2006/relationships/image" Target="../media/image77.emf"/><Relationship Id="rId4" Type="http://schemas.openxmlformats.org/officeDocument/2006/relationships/oleObject" Target="../embeddings/oleObject8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png"/><Relationship Id="rId5" Type="http://schemas.openxmlformats.org/officeDocument/2006/relationships/image" Target="../media/image79.emf"/><Relationship Id="rId4" Type="http://schemas.openxmlformats.org/officeDocument/2006/relationships/oleObject" Target="../embeddings/oleObject85.bin"/></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6.xml"/><Relationship Id="rId7" Type="http://schemas.openxmlformats.org/officeDocument/2006/relationships/image" Target="../media/image80.e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87.bin"/><Relationship Id="rId5" Type="http://schemas.openxmlformats.org/officeDocument/2006/relationships/image" Target="../media/image70.emf"/><Relationship Id="rId4" Type="http://schemas.openxmlformats.org/officeDocument/2006/relationships/oleObject" Target="../embeddings/oleObject86.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84.emf"/><Relationship Id="rId3" Type="http://schemas.openxmlformats.org/officeDocument/2006/relationships/notesSlide" Target="../notesSlides/notesSlide27.xml"/><Relationship Id="rId7" Type="http://schemas.openxmlformats.org/officeDocument/2006/relationships/image" Target="../media/image81.emf"/><Relationship Id="rId12"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89.bin"/><Relationship Id="rId11" Type="http://schemas.openxmlformats.org/officeDocument/2006/relationships/image" Target="../media/image83.emf"/><Relationship Id="rId5" Type="http://schemas.openxmlformats.org/officeDocument/2006/relationships/image" Target="../media/image80.emf"/><Relationship Id="rId10" Type="http://schemas.openxmlformats.org/officeDocument/2006/relationships/oleObject" Target="../embeddings/oleObject91.bin"/><Relationship Id="rId4" Type="http://schemas.openxmlformats.org/officeDocument/2006/relationships/oleObject" Target="../embeddings/oleObject88.bin"/><Relationship Id="rId9" Type="http://schemas.openxmlformats.org/officeDocument/2006/relationships/image" Target="../media/image82.emf"/><Relationship Id="rId1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notesSlide" Target="../notesSlides/notesSlide2.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8.xml"/><Relationship Id="rId7" Type="http://schemas.openxmlformats.org/officeDocument/2006/relationships/image" Target="../media/image86.e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94.bin"/><Relationship Id="rId5" Type="http://schemas.openxmlformats.org/officeDocument/2006/relationships/image" Target="../media/image85.wmf"/><Relationship Id="rId4" Type="http://schemas.openxmlformats.org/officeDocument/2006/relationships/oleObject" Target="../embeddings/oleObject93.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notesSlide" Target="../notesSlides/notesSlide29.xml"/><Relationship Id="rId7" Type="http://schemas.openxmlformats.org/officeDocument/2006/relationships/image" Target="../media/image88.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96.bin"/><Relationship Id="rId11" Type="http://schemas.openxmlformats.org/officeDocument/2006/relationships/image" Target="../media/image90.emf"/><Relationship Id="rId5" Type="http://schemas.openxmlformats.org/officeDocument/2006/relationships/image" Target="../media/image87.w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89.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notesSlide" Target="../notesSlides/notesSlide30.xml"/><Relationship Id="rId7" Type="http://schemas.openxmlformats.org/officeDocument/2006/relationships/image" Target="../media/image92.w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00.bin"/><Relationship Id="rId11" Type="http://schemas.openxmlformats.org/officeDocument/2006/relationships/image" Target="../media/image94.wmf"/><Relationship Id="rId5" Type="http://schemas.openxmlformats.org/officeDocument/2006/relationships/image" Target="../media/image91.wmf"/><Relationship Id="rId10" Type="http://schemas.openxmlformats.org/officeDocument/2006/relationships/oleObject" Target="../embeddings/oleObject102.bin"/><Relationship Id="rId4" Type="http://schemas.openxmlformats.org/officeDocument/2006/relationships/oleObject" Target="../embeddings/oleObject99.bin"/><Relationship Id="rId9" Type="http://schemas.openxmlformats.org/officeDocument/2006/relationships/image" Target="../media/image93.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97.wmf"/><Relationship Id="rId18" Type="http://schemas.openxmlformats.org/officeDocument/2006/relationships/oleObject" Target="../embeddings/oleObject110.bin"/><Relationship Id="rId26" Type="http://schemas.openxmlformats.org/officeDocument/2006/relationships/oleObject" Target="../embeddings/oleObject114.bin"/><Relationship Id="rId3" Type="http://schemas.openxmlformats.org/officeDocument/2006/relationships/notesSlide" Target="../notesSlides/notesSlide31.xml"/><Relationship Id="rId21" Type="http://schemas.openxmlformats.org/officeDocument/2006/relationships/image" Target="../media/image101.wmf"/><Relationship Id="rId7" Type="http://schemas.openxmlformats.org/officeDocument/2006/relationships/image" Target="../media/image92.wmf"/><Relationship Id="rId12" Type="http://schemas.openxmlformats.org/officeDocument/2006/relationships/oleObject" Target="../embeddings/oleObject107.bin"/><Relationship Id="rId17" Type="http://schemas.openxmlformats.org/officeDocument/2006/relationships/image" Target="../media/image99.wmf"/><Relationship Id="rId25" Type="http://schemas.openxmlformats.org/officeDocument/2006/relationships/image" Target="../media/image103.wmf"/><Relationship Id="rId2" Type="http://schemas.openxmlformats.org/officeDocument/2006/relationships/slideLayout" Target="../slideLayouts/slideLayout7.xml"/><Relationship Id="rId16" Type="http://schemas.openxmlformats.org/officeDocument/2006/relationships/oleObject" Target="../embeddings/oleObject109.bin"/><Relationship Id="rId20" Type="http://schemas.openxmlformats.org/officeDocument/2006/relationships/oleObject" Target="../embeddings/oleObject111.bin"/><Relationship Id="rId1" Type="http://schemas.openxmlformats.org/officeDocument/2006/relationships/vmlDrawing" Target="../drawings/vmlDrawing25.vml"/><Relationship Id="rId6" Type="http://schemas.openxmlformats.org/officeDocument/2006/relationships/oleObject" Target="../embeddings/oleObject104.bin"/><Relationship Id="rId11" Type="http://schemas.openxmlformats.org/officeDocument/2006/relationships/image" Target="../media/image96.wmf"/><Relationship Id="rId24" Type="http://schemas.openxmlformats.org/officeDocument/2006/relationships/oleObject" Target="../embeddings/oleObject113.bin"/><Relationship Id="rId5" Type="http://schemas.openxmlformats.org/officeDocument/2006/relationships/image" Target="../media/image91.wmf"/><Relationship Id="rId15" Type="http://schemas.openxmlformats.org/officeDocument/2006/relationships/image" Target="../media/image98.wmf"/><Relationship Id="rId23" Type="http://schemas.openxmlformats.org/officeDocument/2006/relationships/image" Target="../media/image102.wmf"/><Relationship Id="rId10" Type="http://schemas.openxmlformats.org/officeDocument/2006/relationships/oleObject" Target="../embeddings/oleObject106.bin"/><Relationship Id="rId19" Type="http://schemas.openxmlformats.org/officeDocument/2006/relationships/image" Target="../media/image100.wmf"/><Relationship Id="rId4" Type="http://schemas.openxmlformats.org/officeDocument/2006/relationships/oleObject" Target="../embeddings/oleObject103.bin"/><Relationship Id="rId9" Type="http://schemas.openxmlformats.org/officeDocument/2006/relationships/image" Target="../media/image95.wmf"/><Relationship Id="rId14" Type="http://schemas.openxmlformats.org/officeDocument/2006/relationships/oleObject" Target="../embeddings/oleObject108.bin"/><Relationship Id="rId22" Type="http://schemas.openxmlformats.org/officeDocument/2006/relationships/oleObject" Target="../embeddings/oleObject112.bin"/><Relationship Id="rId27"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7.bin"/><Relationship Id="rId13" Type="http://schemas.openxmlformats.org/officeDocument/2006/relationships/image" Target="../media/image108.wmf"/><Relationship Id="rId18" Type="http://schemas.openxmlformats.org/officeDocument/2006/relationships/oleObject" Target="../embeddings/oleObject122.bin"/><Relationship Id="rId26" Type="http://schemas.openxmlformats.org/officeDocument/2006/relationships/image" Target="../media/image1.png"/><Relationship Id="rId3" Type="http://schemas.openxmlformats.org/officeDocument/2006/relationships/notesSlide" Target="../notesSlides/notesSlide32.xml"/><Relationship Id="rId21" Type="http://schemas.openxmlformats.org/officeDocument/2006/relationships/image" Target="../media/image110.wmf"/><Relationship Id="rId7" Type="http://schemas.openxmlformats.org/officeDocument/2006/relationships/image" Target="../media/image105.wmf"/><Relationship Id="rId12" Type="http://schemas.openxmlformats.org/officeDocument/2006/relationships/oleObject" Target="../embeddings/oleObject119.bin"/><Relationship Id="rId17" Type="http://schemas.openxmlformats.org/officeDocument/2006/relationships/image" Target="../media/image92.wmf"/><Relationship Id="rId25" Type="http://schemas.openxmlformats.org/officeDocument/2006/relationships/image" Target="../media/image112.wmf"/><Relationship Id="rId2" Type="http://schemas.openxmlformats.org/officeDocument/2006/relationships/slideLayout" Target="../slideLayouts/slideLayout7.xml"/><Relationship Id="rId16" Type="http://schemas.openxmlformats.org/officeDocument/2006/relationships/oleObject" Target="../embeddings/oleObject121.bin"/><Relationship Id="rId20" Type="http://schemas.openxmlformats.org/officeDocument/2006/relationships/oleObject" Target="../embeddings/oleObject123.bin"/><Relationship Id="rId1" Type="http://schemas.openxmlformats.org/officeDocument/2006/relationships/vmlDrawing" Target="../drawings/vmlDrawing26.vml"/><Relationship Id="rId6" Type="http://schemas.openxmlformats.org/officeDocument/2006/relationships/oleObject" Target="../embeddings/oleObject116.bin"/><Relationship Id="rId11" Type="http://schemas.openxmlformats.org/officeDocument/2006/relationships/image" Target="../media/image107.wmf"/><Relationship Id="rId24" Type="http://schemas.openxmlformats.org/officeDocument/2006/relationships/oleObject" Target="../embeddings/oleObject125.bin"/><Relationship Id="rId5" Type="http://schemas.openxmlformats.org/officeDocument/2006/relationships/image" Target="../media/image104.wmf"/><Relationship Id="rId15" Type="http://schemas.openxmlformats.org/officeDocument/2006/relationships/image" Target="../media/image91.wmf"/><Relationship Id="rId23" Type="http://schemas.openxmlformats.org/officeDocument/2006/relationships/image" Target="../media/image111.wmf"/><Relationship Id="rId10" Type="http://schemas.openxmlformats.org/officeDocument/2006/relationships/oleObject" Target="../embeddings/oleObject118.bin"/><Relationship Id="rId19" Type="http://schemas.openxmlformats.org/officeDocument/2006/relationships/image" Target="../media/image109.wmf"/><Relationship Id="rId4" Type="http://schemas.openxmlformats.org/officeDocument/2006/relationships/oleObject" Target="../embeddings/oleObject115.bin"/><Relationship Id="rId9" Type="http://schemas.openxmlformats.org/officeDocument/2006/relationships/image" Target="../media/image106.wmf"/><Relationship Id="rId14" Type="http://schemas.openxmlformats.org/officeDocument/2006/relationships/oleObject" Target="../embeddings/oleObject120.bin"/><Relationship Id="rId22" Type="http://schemas.openxmlformats.org/officeDocument/2006/relationships/oleObject" Target="../embeddings/oleObject124.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15.wmf"/><Relationship Id="rId3" Type="http://schemas.openxmlformats.org/officeDocument/2006/relationships/notesSlide" Target="../notesSlides/notesSlide33.xml"/><Relationship Id="rId7" Type="http://schemas.openxmlformats.org/officeDocument/2006/relationships/image" Target="../media/image110.wmf"/><Relationship Id="rId12"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27.bin"/><Relationship Id="rId11" Type="http://schemas.openxmlformats.org/officeDocument/2006/relationships/image" Target="../media/image114.wmf"/><Relationship Id="rId5" Type="http://schemas.openxmlformats.org/officeDocument/2006/relationships/image" Target="../media/image113.wmf"/><Relationship Id="rId10" Type="http://schemas.openxmlformats.org/officeDocument/2006/relationships/oleObject" Target="../embeddings/oleObject129.bin"/><Relationship Id="rId4" Type="http://schemas.openxmlformats.org/officeDocument/2006/relationships/oleObject" Target="../embeddings/oleObject126.bin"/><Relationship Id="rId9" Type="http://schemas.openxmlformats.org/officeDocument/2006/relationships/image" Target="../media/image111.wmf"/><Relationship Id="rId14" Type="http://schemas.openxmlformats.org/officeDocument/2006/relationships/image" Target="../media/image1.png"/></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notesSlide" Target="../notesSlides/notesSlide34.xml"/><Relationship Id="rId7" Type="http://schemas.openxmlformats.org/officeDocument/2006/relationships/image" Target="../media/image117.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32.bin"/><Relationship Id="rId11" Type="http://schemas.openxmlformats.org/officeDocument/2006/relationships/image" Target="../media/image119.wmf"/><Relationship Id="rId5" Type="http://schemas.openxmlformats.org/officeDocument/2006/relationships/image" Target="../media/image116.emf"/><Relationship Id="rId10" Type="http://schemas.openxmlformats.org/officeDocument/2006/relationships/oleObject" Target="../embeddings/oleObject134.bin"/><Relationship Id="rId4" Type="http://schemas.openxmlformats.org/officeDocument/2006/relationships/oleObject" Target="../embeddings/oleObject131.bin"/><Relationship Id="rId9" Type="http://schemas.openxmlformats.org/officeDocument/2006/relationships/image" Target="../media/image118.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image" Target="../media/image124.emf"/><Relationship Id="rId18" Type="http://schemas.openxmlformats.org/officeDocument/2006/relationships/oleObject" Target="../embeddings/oleObject142.bin"/><Relationship Id="rId3" Type="http://schemas.openxmlformats.org/officeDocument/2006/relationships/notesSlide" Target="../notesSlides/notesSlide35.xml"/><Relationship Id="rId7" Type="http://schemas.openxmlformats.org/officeDocument/2006/relationships/image" Target="../media/image121.wmf"/><Relationship Id="rId12" Type="http://schemas.openxmlformats.org/officeDocument/2006/relationships/oleObject" Target="../embeddings/oleObject139.bin"/><Relationship Id="rId17" Type="http://schemas.openxmlformats.org/officeDocument/2006/relationships/image" Target="../media/image126.wmf"/><Relationship Id="rId2" Type="http://schemas.openxmlformats.org/officeDocument/2006/relationships/slideLayout" Target="../slideLayouts/slideLayout7.xml"/><Relationship Id="rId16" Type="http://schemas.openxmlformats.org/officeDocument/2006/relationships/oleObject" Target="../embeddings/oleObject141.bin"/><Relationship Id="rId20" Type="http://schemas.openxmlformats.org/officeDocument/2006/relationships/image" Target="../media/image1.png"/><Relationship Id="rId1" Type="http://schemas.openxmlformats.org/officeDocument/2006/relationships/vmlDrawing" Target="../drawings/vmlDrawing29.vml"/><Relationship Id="rId6" Type="http://schemas.openxmlformats.org/officeDocument/2006/relationships/oleObject" Target="../embeddings/oleObject136.bin"/><Relationship Id="rId11" Type="http://schemas.openxmlformats.org/officeDocument/2006/relationships/image" Target="../media/image123.wmf"/><Relationship Id="rId5" Type="http://schemas.openxmlformats.org/officeDocument/2006/relationships/image" Target="../media/image120.emf"/><Relationship Id="rId15" Type="http://schemas.openxmlformats.org/officeDocument/2006/relationships/image" Target="../media/image125.wmf"/><Relationship Id="rId10" Type="http://schemas.openxmlformats.org/officeDocument/2006/relationships/oleObject" Target="../embeddings/oleObject138.bin"/><Relationship Id="rId19" Type="http://schemas.openxmlformats.org/officeDocument/2006/relationships/image" Target="../media/image127.wmf"/><Relationship Id="rId4" Type="http://schemas.openxmlformats.org/officeDocument/2006/relationships/oleObject" Target="../embeddings/oleObject135.bin"/><Relationship Id="rId9" Type="http://schemas.openxmlformats.org/officeDocument/2006/relationships/image" Target="../media/image122.emf"/><Relationship Id="rId14" Type="http://schemas.openxmlformats.org/officeDocument/2006/relationships/oleObject" Target="../embeddings/oleObject14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45.bin"/><Relationship Id="rId13" Type="http://schemas.openxmlformats.org/officeDocument/2006/relationships/image" Target="../media/image132.wmf"/><Relationship Id="rId3" Type="http://schemas.openxmlformats.org/officeDocument/2006/relationships/notesSlide" Target="../notesSlides/notesSlide36.xml"/><Relationship Id="rId7" Type="http://schemas.openxmlformats.org/officeDocument/2006/relationships/image" Target="../media/image129.wmf"/><Relationship Id="rId12"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44.bin"/><Relationship Id="rId11" Type="http://schemas.openxmlformats.org/officeDocument/2006/relationships/image" Target="../media/image131.wmf"/><Relationship Id="rId5" Type="http://schemas.openxmlformats.org/officeDocument/2006/relationships/image" Target="../media/image128.emf"/><Relationship Id="rId10" Type="http://schemas.openxmlformats.org/officeDocument/2006/relationships/oleObject" Target="../embeddings/oleObject146.bin"/><Relationship Id="rId4" Type="http://schemas.openxmlformats.org/officeDocument/2006/relationships/oleObject" Target="../embeddings/oleObject143.bin"/><Relationship Id="rId9" Type="http://schemas.openxmlformats.org/officeDocument/2006/relationships/image" Target="../media/image130.emf"/><Relationship Id="rId1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50.bin"/><Relationship Id="rId13" Type="http://schemas.openxmlformats.org/officeDocument/2006/relationships/image" Target="../media/image128.emf"/><Relationship Id="rId18" Type="http://schemas.openxmlformats.org/officeDocument/2006/relationships/oleObject" Target="../embeddings/oleObject155.bin"/><Relationship Id="rId3" Type="http://schemas.openxmlformats.org/officeDocument/2006/relationships/notesSlide" Target="../notesSlides/notesSlide37.xml"/><Relationship Id="rId7" Type="http://schemas.openxmlformats.org/officeDocument/2006/relationships/image" Target="../media/image134.wmf"/><Relationship Id="rId12" Type="http://schemas.openxmlformats.org/officeDocument/2006/relationships/oleObject" Target="../embeddings/oleObject152.bin"/><Relationship Id="rId17" Type="http://schemas.openxmlformats.org/officeDocument/2006/relationships/image" Target="../media/image138.wmf"/><Relationship Id="rId2" Type="http://schemas.openxmlformats.org/officeDocument/2006/relationships/slideLayout" Target="../slideLayouts/slideLayout7.xml"/><Relationship Id="rId16" Type="http://schemas.openxmlformats.org/officeDocument/2006/relationships/oleObject" Target="../embeddings/oleObject154.bin"/><Relationship Id="rId20" Type="http://schemas.openxmlformats.org/officeDocument/2006/relationships/image" Target="../media/image1.png"/><Relationship Id="rId1" Type="http://schemas.openxmlformats.org/officeDocument/2006/relationships/vmlDrawing" Target="../drawings/vmlDrawing31.vml"/><Relationship Id="rId6" Type="http://schemas.openxmlformats.org/officeDocument/2006/relationships/oleObject" Target="../embeddings/oleObject149.bin"/><Relationship Id="rId11" Type="http://schemas.openxmlformats.org/officeDocument/2006/relationships/image" Target="../media/image136.wmf"/><Relationship Id="rId5" Type="http://schemas.openxmlformats.org/officeDocument/2006/relationships/image" Target="../media/image133.emf"/><Relationship Id="rId15" Type="http://schemas.openxmlformats.org/officeDocument/2006/relationships/image" Target="../media/image137.wmf"/><Relationship Id="rId10" Type="http://schemas.openxmlformats.org/officeDocument/2006/relationships/oleObject" Target="../embeddings/oleObject151.bin"/><Relationship Id="rId19" Type="http://schemas.openxmlformats.org/officeDocument/2006/relationships/image" Target="../media/image139.wmf"/><Relationship Id="rId4" Type="http://schemas.openxmlformats.org/officeDocument/2006/relationships/oleObject" Target="../embeddings/oleObject148.bin"/><Relationship Id="rId9" Type="http://schemas.openxmlformats.org/officeDocument/2006/relationships/image" Target="../media/image135.emf"/><Relationship Id="rId14" Type="http://schemas.openxmlformats.org/officeDocument/2006/relationships/oleObject" Target="../embeddings/oleObject153.bin"/></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3.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58.bin"/><Relationship Id="rId3" Type="http://schemas.openxmlformats.org/officeDocument/2006/relationships/notesSlide" Target="../notesSlides/notesSlide38.xml"/><Relationship Id="rId7" Type="http://schemas.openxmlformats.org/officeDocument/2006/relationships/image" Target="../media/image141.e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57.bin"/><Relationship Id="rId5" Type="http://schemas.openxmlformats.org/officeDocument/2006/relationships/image" Target="../media/image140.wmf"/><Relationship Id="rId10" Type="http://schemas.openxmlformats.org/officeDocument/2006/relationships/image" Target="../media/image1.png"/><Relationship Id="rId4" Type="http://schemas.openxmlformats.org/officeDocument/2006/relationships/oleObject" Target="../embeddings/oleObject156.bin"/><Relationship Id="rId9" Type="http://schemas.openxmlformats.org/officeDocument/2006/relationships/image" Target="../media/image14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image" Target="../media/image87.wmf"/><Relationship Id="rId18" Type="http://schemas.openxmlformats.org/officeDocument/2006/relationships/oleObject" Target="../embeddings/oleObject166.bin"/><Relationship Id="rId3" Type="http://schemas.openxmlformats.org/officeDocument/2006/relationships/notesSlide" Target="../notesSlides/notesSlide39.xml"/><Relationship Id="rId7" Type="http://schemas.openxmlformats.org/officeDocument/2006/relationships/image" Target="../media/image143.emf"/><Relationship Id="rId12" Type="http://schemas.openxmlformats.org/officeDocument/2006/relationships/oleObject" Target="../embeddings/oleObject163.bin"/><Relationship Id="rId17" Type="http://schemas.openxmlformats.org/officeDocument/2006/relationships/image" Target="../media/image89.wmf"/><Relationship Id="rId2" Type="http://schemas.openxmlformats.org/officeDocument/2006/relationships/slideLayout" Target="../slideLayouts/slideLayout7.xml"/><Relationship Id="rId16" Type="http://schemas.openxmlformats.org/officeDocument/2006/relationships/oleObject" Target="../embeddings/oleObject165.bin"/><Relationship Id="rId20" Type="http://schemas.openxmlformats.org/officeDocument/2006/relationships/image" Target="../media/image1.png"/><Relationship Id="rId1" Type="http://schemas.openxmlformats.org/officeDocument/2006/relationships/vmlDrawing" Target="../drawings/vmlDrawing33.vml"/><Relationship Id="rId6" Type="http://schemas.openxmlformats.org/officeDocument/2006/relationships/oleObject" Target="../embeddings/oleObject160.bin"/><Relationship Id="rId11" Type="http://schemas.openxmlformats.org/officeDocument/2006/relationships/image" Target="../media/image145.emf"/><Relationship Id="rId5" Type="http://schemas.openxmlformats.org/officeDocument/2006/relationships/image" Target="../media/image85.wmf"/><Relationship Id="rId15" Type="http://schemas.openxmlformats.org/officeDocument/2006/relationships/image" Target="../media/image146.emf"/><Relationship Id="rId10" Type="http://schemas.openxmlformats.org/officeDocument/2006/relationships/oleObject" Target="../embeddings/oleObject162.bin"/><Relationship Id="rId19" Type="http://schemas.openxmlformats.org/officeDocument/2006/relationships/image" Target="../media/image147.emf"/><Relationship Id="rId4" Type="http://schemas.openxmlformats.org/officeDocument/2006/relationships/oleObject" Target="../embeddings/oleObject159.bin"/><Relationship Id="rId9" Type="http://schemas.openxmlformats.org/officeDocument/2006/relationships/image" Target="../media/image144.emf"/><Relationship Id="rId14" Type="http://schemas.openxmlformats.org/officeDocument/2006/relationships/oleObject" Target="../embeddings/oleObject164.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69.bin"/><Relationship Id="rId13" Type="http://schemas.openxmlformats.org/officeDocument/2006/relationships/image" Target="../media/image152.emf"/><Relationship Id="rId3" Type="http://schemas.openxmlformats.org/officeDocument/2006/relationships/notesSlide" Target="../notesSlides/notesSlide40.xml"/><Relationship Id="rId7" Type="http://schemas.openxmlformats.org/officeDocument/2006/relationships/image" Target="../media/image149.emf"/><Relationship Id="rId12" Type="http://schemas.openxmlformats.org/officeDocument/2006/relationships/oleObject" Target="../embeddings/oleObject171.bin"/><Relationship Id="rId2" Type="http://schemas.openxmlformats.org/officeDocument/2006/relationships/slideLayout" Target="../slideLayouts/slideLayout7.xml"/><Relationship Id="rId16" Type="http://schemas.openxmlformats.org/officeDocument/2006/relationships/image" Target="../media/image1.png"/><Relationship Id="rId1" Type="http://schemas.openxmlformats.org/officeDocument/2006/relationships/vmlDrawing" Target="../drawings/vmlDrawing34.vml"/><Relationship Id="rId6" Type="http://schemas.openxmlformats.org/officeDocument/2006/relationships/oleObject" Target="../embeddings/oleObject168.bin"/><Relationship Id="rId11" Type="http://schemas.openxmlformats.org/officeDocument/2006/relationships/image" Target="../media/image151.wmf"/><Relationship Id="rId5" Type="http://schemas.openxmlformats.org/officeDocument/2006/relationships/image" Target="../media/image148.wmf"/><Relationship Id="rId15" Type="http://schemas.openxmlformats.org/officeDocument/2006/relationships/image" Target="../media/image153.emf"/><Relationship Id="rId10" Type="http://schemas.openxmlformats.org/officeDocument/2006/relationships/oleObject" Target="../embeddings/oleObject170.bin"/><Relationship Id="rId4" Type="http://schemas.openxmlformats.org/officeDocument/2006/relationships/oleObject" Target="../embeddings/oleObject167.bin"/><Relationship Id="rId9" Type="http://schemas.openxmlformats.org/officeDocument/2006/relationships/image" Target="../media/image150.emf"/><Relationship Id="rId14" Type="http://schemas.openxmlformats.org/officeDocument/2006/relationships/oleObject" Target="../embeddings/oleObject172.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75.bin"/><Relationship Id="rId13" Type="http://schemas.openxmlformats.org/officeDocument/2006/relationships/image" Target="../media/image158.wmf"/><Relationship Id="rId18" Type="http://schemas.openxmlformats.org/officeDocument/2006/relationships/image" Target="../media/image1.png"/><Relationship Id="rId3" Type="http://schemas.openxmlformats.org/officeDocument/2006/relationships/notesSlide" Target="../notesSlides/notesSlide41.xml"/><Relationship Id="rId7" Type="http://schemas.openxmlformats.org/officeDocument/2006/relationships/image" Target="../media/image155.emf"/><Relationship Id="rId12" Type="http://schemas.openxmlformats.org/officeDocument/2006/relationships/oleObject" Target="../embeddings/oleObject177.bin"/><Relationship Id="rId17" Type="http://schemas.openxmlformats.org/officeDocument/2006/relationships/image" Target="../media/image160.wmf"/><Relationship Id="rId2" Type="http://schemas.openxmlformats.org/officeDocument/2006/relationships/slideLayout" Target="../slideLayouts/slideLayout7.xml"/><Relationship Id="rId16" Type="http://schemas.openxmlformats.org/officeDocument/2006/relationships/oleObject" Target="../embeddings/oleObject179.bin"/><Relationship Id="rId1" Type="http://schemas.openxmlformats.org/officeDocument/2006/relationships/vmlDrawing" Target="../drawings/vmlDrawing35.vml"/><Relationship Id="rId6" Type="http://schemas.openxmlformats.org/officeDocument/2006/relationships/oleObject" Target="../embeddings/oleObject174.bin"/><Relationship Id="rId11" Type="http://schemas.openxmlformats.org/officeDocument/2006/relationships/image" Target="../media/image157.emf"/><Relationship Id="rId5" Type="http://schemas.openxmlformats.org/officeDocument/2006/relationships/image" Target="../media/image154.wmf"/><Relationship Id="rId15" Type="http://schemas.openxmlformats.org/officeDocument/2006/relationships/image" Target="../media/image159.emf"/><Relationship Id="rId10" Type="http://schemas.openxmlformats.org/officeDocument/2006/relationships/oleObject" Target="../embeddings/oleObject176.bin"/><Relationship Id="rId4" Type="http://schemas.openxmlformats.org/officeDocument/2006/relationships/oleObject" Target="../embeddings/oleObject173.bin"/><Relationship Id="rId9" Type="http://schemas.openxmlformats.org/officeDocument/2006/relationships/image" Target="../media/image156.emf"/><Relationship Id="rId14" Type="http://schemas.openxmlformats.org/officeDocument/2006/relationships/oleObject" Target="../embeddings/oleObject178.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82.bin"/><Relationship Id="rId13" Type="http://schemas.openxmlformats.org/officeDocument/2006/relationships/image" Target="../media/image165.wmf"/><Relationship Id="rId3" Type="http://schemas.openxmlformats.org/officeDocument/2006/relationships/notesSlide" Target="../notesSlides/notesSlide42.xml"/><Relationship Id="rId7" Type="http://schemas.openxmlformats.org/officeDocument/2006/relationships/image" Target="../media/image162.emf"/><Relationship Id="rId12" Type="http://schemas.openxmlformats.org/officeDocument/2006/relationships/oleObject" Target="../embeddings/oleObject184.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81.bin"/><Relationship Id="rId11" Type="http://schemas.openxmlformats.org/officeDocument/2006/relationships/image" Target="../media/image164.emf"/><Relationship Id="rId5" Type="http://schemas.openxmlformats.org/officeDocument/2006/relationships/image" Target="../media/image161.wmf"/><Relationship Id="rId10" Type="http://schemas.openxmlformats.org/officeDocument/2006/relationships/oleObject" Target="../embeddings/oleObject183.bin"/><Relationship Id="rId4" Type="http://schemas.openxmlformats.org/officeDocument/2006/relationships/oleObject" Target="../embeddings/oleObject180.bin"/><Relationship Id="rId9" Type="http://schemas.openxmlformats.org/officeDocument/2006/relationships/image" Target="../media/image163.wmf"/><Relationship Id="rId14" Type="http://schemas.openxmlformats.org/officeDocument/2006/relationships/image" Target="../media/image1.png"/></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87.bin"/><Relationship Id="rId13" Type="http://schemas.openxmlformats.org/officeDocument/2006/relationships/image" Target="../media/image170.emf"/><Relationship Id="rId3" Type="http://schemas.openxmlformats.org/officeDocument/2006/relationships/notesSlide" Target="../notesSlides/notesSlide43.xml"/><Relationship Id="rId7" Type="http://schemas.openxmlformats.org/officeDocument/2006/relationships/image" Target="../media/image167.wmf"/><Relationship Id="rId12"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86.bin"/><Relationship Id="rId11" Type="http://schemas.openxmlformats.org/officeDocument/2006/relationships/image" Target="../media/image169.emf"/><Relationship Id="rId5" Type="http://schemas.openxmlformats.org/officeDocument/2006/relationships/image" Target="../media/image166.wmf"/><Relationship Id="rId10" Type="http://schemas.openxmlformats.org/officeDocument/2006/relationships/oleObject" Target="../embeddings/oleObject188.bin"/><Relationship Id="rId4" Type="http://schemas.openxmlformats.org/officeDocument/2006/relationships/oleObject" Target="../embeddings/oleObject185.bin"/><Relationship Id="rId9" Type="http://schemas.openxmlformats.org/officeDocument/2006/relationships/image" Target="../media/image168.emf"/><Relationship Id="rId14" Type="http://schemas.openxmlformats.org/officeDocument/2006/relationships/image" Target="../media/image1.png"/></Relationships>
</file>

<file path=ppt/slides/_rels/slide4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44.xml"/><Relationship Id="rId7" Type="http://schemas.openxmlformats.org/officeDocument/2006/relationships/image" Target="../media/image172.e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91.bin"/><Relationship Id="rId5" Type="http://schemas.openxmlformats.org/officeDocument/2006/relationships/image" Target="../media/image171.emf"/><Relationship Id="rId4" Type="http://schemas.openxmlformats.org/officeDocument/2006/relationships/oleObject" Target="../embeddings/oleObject190.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94.bin"/><Relationship Id="rId3" Type="http://schemas.openxmlformats.org/officeDocument/2006/relationships/notesSlide" Target="../notesSlides/notesSlide45.xml"/><Relationship Id="rId7" Type="http://schemas.openxmlformats.org/officeDocument/2006/relationships/image" Target="../media/image174.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93.bin"/><Relationship Id="rId11" Type="http://schemas.openxmlformats.org/officeDocument/2006/relationships/image" Target="../media/image147.emf"/><Relationship Id="rId5" Type="http://schemas.openxmlformats.org/officeDocument/2006/relationships/image" Target="../media/image173.emf"/><Relationship Id="rId10" Type="http://schemas.openxmlformats.org/officeDocument/2006/relationships/oleObject" Target="../embeddings/oleObject195.bin"/><Relationship Id="rId4" Type="http://schemas.openxmlformats.org/officeDocument/2006/relationships/oleObject" Target="../embeddings/oleObject192.bin"/><Relationship Id="rId9" Type="http://schemas.openxmlformats.org/officeDocument/2006/relationships/image" Target="../media/image175.e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98.bin"/><Relationship Id="rId3" Type="http://schemas.openxmlformats.org/officeDocument/2006/relationships/notesSlide" Target="../notesSlides/notesSlide46.xml"/><Relationship Id="rId7" Type="http://schemas.openxmlformats.org/officeDocument/2006/relationships/image" Target="../media/image148.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97.bin"/><Relationship Id="rId5" Type="http://schemas.openxmlformats.org/officeDocument/2006/relationships/image" Target="../media/image176.emf"/><Relationship Id="rId10" Type="http://schemas.openxmlformats.org/officeDocument/2006/relationships/image" Target="../media/image1.png"/><Relationship Id="rId4" Type="http://schemas.openxmlformats.org/officeDocument/2006/relationships/oleObject" Target="../embeddings/oleObject196.bin"/><Relationship Id="rId9" Type="http://schemas.openxmlformats.org/officeDocument/2006/relationships/image" Target="../media/image177.emf"/></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4.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01.bin"/><Relationship Id="rId3" Type="http://schemas.openxmlformats.org/officeDocument/2006/relationships/notesSlide" Target="../notesSlides/notesSlide47.xml"/><Relationship Id="rId7" Type="http://schemas.openxmlformats.org/officeDocument/2006/relationships/image" Target="../media/image178.e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200.bin"/><Relationship Id="rId5" Type="http://schemas.openxmlformats.org/officeDocument/2006/relationships/image" Target="../media/image151.wmf"/><Relationship Id="rId10" Type="http://schemas.openxmlformats.org/officeDocument/2006/relationships/image" Target="../media/image1.png"/><Relationship Id="rId4" Type="http://schemas.openxmlformats.org/officeDocument/2006/relationships/oleObject" Target="../embeddings/oleObject199.bin"/><Relationship Id="rId9" Type="http://schemas.openxmlformats.org/officeDocument/2006/relationships/image" Target="../media/image179.e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04.bin"/><Relationship Id="rId13" Type="http://schemas.openxmlformats.org/officeDocument/2006/relationships/image" Target="../media/image167.wmf"/><Relationship Id="rId18" Type="http://schemas.openxmlformats.org/officeDocument/2006/relationships/image" Target="../media/image1.png"/><Relationship Id="rId3" Type="http://schemas.openxmlformats.org/officeDocument/2006/relationships/notesSlide" Target="../notesSlides/notesSlide48.xml"/><Relationship Id="rId7" Type="http://schemas.openxmlformats.org/officeDocument/2006/relationships/image" Target="../media/image180.emf"/><Relationship Id="rId12" Type="http://schemas.openxmlformats.org/officeDocument/2006/relationships/oleObject" Target="../embeddings/oleObject206.bin"/><Relationship Id="rId17" Type="http://schemas.openxmlformats.org/officeDocument/2006/relationships/image" Target="../media/image182.emf"/><Relationship Id="rId2" Type="http://schemas.openxmlformats.org/officeDocument/2006/relationships/slideLayout" Target="../slideLayouts/slideLayout7.xml"/><Relationship Id="rId16" Type="http://schemas.openxmlformats.org/officeDocument/2006/relationships/oleObject" Target="../embeddings/oleObject208.bin"/><Relationship Id="rId1" Type="http://schemas.openxmlformats.org/officeDocument/2006/relationships/vmlDrawing" Target="../drawings/vmlDrawing42.vml"/><Relationship Id="rId6" Type="http://schemas.openxmlformats.org/officeDocument/2006/relationships/oleObject" Target="../embeddings/oleObject203.bin"/><Relationship Id="rId11" Type="http://schemas.openxmlformats.org/officeDocument/2006/relationships/image" Target="../media/image166.wmf"/><Relationship Id="rId5" Type="http://schemas.openxmlformats.org/officeDocument/2006/relationships/image" Target="../media/image170.emf"/><Relationship Id="rId15" Type="http://schemas.openxmlformats.org/officeDocument/2006/relationships/image" Target="../media/image169.emf"/><Relationship Id="rId10" Type="http://schemas.openxmlformats.org/officeDocument/2006/relationships/oleObject" Target="../embeddings/oleObject205.bin"/><Relationship Id="rId4" Type="http://schemas.openxmlformats.org/officeDocument/2006/relationships/oleObject" Target="../embeddings/oleObject202.bin"/><Relationship Id="rId9" Type="http://schemas.openxmlformats.org/officeDocument/2006/relationships/image" Target="../media/image181.emf"/><Relationship Id="rId14" Type="http://schemas.openxmlformats.org/officeDocument/2006/relationships/oleObject" Target="../embeddings/oleObject207.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11.bin"/><Relationship Id="rId13" Type="http://schemas.openxmlformats.org/officeDocument/2006/relationships/image" Target="../media/image187.wmf"/><Relationship Id="rId18" Type="http://schemas.openxmlformats.org/officeDocument/2006/relationships/image" Target="../media/image1.png"/><Relationship Id="rId3" Type="http://schemas.openxmlformats.org/officeDocument/2006/relationships/notesSlide" Target="../notesSlides/notesSlide49.xml"/><Relationship Id="rId7" Type="http://schemas.openxmlformats.org/officeDocument/2006/relationships/image" Target="../media/image184.emf"/><Relationship Id="rId12" Type="http://schemas.openxmlformats.org/officeDocument/2006/relationships/oleObject" Target="../embeddings/oleObject213.bin"/><Relationship Id="rId17" Type="http://schemas.openxmlformats.org/officeDocument/2006/relationships/image" Target="../media/image189.wmf"/><Relationship Id="rId2" Type="http://schemas.openxmlformats.org/officeDocument/2006/relationships/slideLayout" Target="../slideLayouts/slideLayout7.xml"/><Relationship Id="rId16" Type="http://schemas.openxmlformats.org/officeDocument/2006/relationships/oleObject" Target="../embeddings/oleObject215.bin"/><Relationship Id="rId1" Type="http://schemas.openxmlformats.org/officeDocument/2006/relationships/vmlDrawing" Target="../drawings/vmlDrawing43.vml"/><Relationship Id="rId6" Type="http://schemas.openxmlformats.org/officeDocument/2006/relationships/oleObject" Target="../embeddings/oleObject210.bin"/><Relationship Id="rId11" Type="http://schemas.openxmlformats.org/officeDocument/2006/relationships/image" Target="../media/image186.wmf"/><Relationship Id="rId5" Type="http://schemas.openxmlformats.org/officeDocument/2006/relationships/image" Target="../media/image183.emf"/><Relationship Id="rId15" Type="http://schemas.openxmlformats.org/officeDocument/2006/relationships/image" Target="../media/image188.wmf"/><Relationship Id="rId10" Type="http://schemas.openxmlformats.org/officeDocument/2006/relationships/oleObject" Target="../embeddings/oleObject212.bin"/><Relationship Id="rId4" Type="http://schemas.openxmlformats.org/officeDocument/2006/relationships/oleObject" Target="../embeddings/oleObject209.bin"/><Relationship Id="rId9" Type="http://schemas.openxmlformats.org/officeDocument/2006/relationships/image" Target="../media/image185.wmf"/><Relationship Id="rId14" Type="http://schemas.openxmlformats.org/officeDocument/2006/relationships/oleObject" Target="../embeddings/oleObject214.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18.bin"/><Relationship Id="rId3" Type="http://schemas.openxmlformats.org/officeDocument/2006/relationships/notesSlide" Target="../notesSlides/notesSlide50.xml"/><Relationship Id="rId7" Type="http://schemas.openxmlformats.org/officeDocument/2006/relationships/image" Target="../media/image191.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217.bin"/><Relationship Id="rId5" Type="http://schemas.openxmlformats.org/officeDocument/2006/relationships/image" Target="../media/image190.emf"/><Relationship Id="rId10" Type="http://schemas.openxmlformats.org/officeDocument/2006/relationships/image" Target="../media/image1.png"/><Relationship Id="rId4" Type="http://schemas.openxmlformats.org/officeDocument/2006/relationships/oleObject" Target="../embeddings/oleObject216.bin"/><Relationship Id="rId9" Type="http://schemas.openxmlformats.org/officeDocument/2006/relationships/image" Target="../media/image192.wmf"/></Relationships>
</file>

<file path=ppt/slides/_rels/slide5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51.xml"/><Relationship Id="rId7" Type="http://schemas.openxmlformats.org/officeDocument/2006/relationships/image" Target="../media/image193.e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220.bin"/><Relationship Id="rId5" Type="http://schemas.openxmlformats.org/officeDocument/2006/relationships/image" Target="../media/image184.emf"/><Relationship Id="rId4" Type="http://schemas.openxmlformats.org/officeDocument/2006/relationships/oleObject" Target="../embeddings/oleObject219.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23.bin"/><Relationship Id="rId3" Type="http://schemas.openxmlformats.org/officeDocument/2006/relationships/notesSlide" Target="../notesSlides/notesSlide52.xml"/><Relationship Id="rId7" Type="http://schemas.openxmlformats.org/officeDocument/2006/relationships/image" Target="../media/image195.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222.bin"/><Relationship Id="rId5" Type="http://schemas.openxmlformats.org/officeDocument/2006/relationships/image" Target="../media/image194.emf"/><Relationship Id="rId10" Type="http://schemas.openxmlformats.org/officeDocument/2006/relationships/image" Target="../media/image1.png"/><Relationship Id="rId4" Type="http://schemas.openxmlformats.org/officeDocument/2006/relationships/oleObject" Target="../embeddings/oleObject221.bin"/><Relationship Id="rId9" Type="http://schemas.openxmlformats.org/officeDocument/2006/relationships/image" Target="../media/image196.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26.bin"/><Relationship Id="rId3" Type="http://schemas.openxmlformats.org/officeDocument/2006/relationships/notesSlide" Target="../notesSlides/notesSlide53.xml"/><Relationship Id="rId7" Type="http://schemas.openxmlformats.org/officeDocument/2006/relationships/image" Target="../media/image140.w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225.bin"/><Relationship Id="rId11" Type="http://schemas.openxmlformats.org/officeDocument/2006/relationships/image" Target="../media/image198.emf"/><Relationship Id="rId5" Type="http://schemas.openxmlformats.org/officeDocument/2006/relationships/image" Target="../media/image141.emf"/><Relationship Id="rId10" Type="http://schemas.openxmlformats.org/officeDocument/2006/relationships/oleObject" Target="../embeddings/oleObject227.bin"/><Relationship Id="rId4" Type="http://schemas.openxmlformats.org/officeDocument/2006/relationships/oleObject" Target="../embeddings/oleObject224.bin"/><Relationship Id="rId9" Type="http://schemas.openxmlformats.org/officeDocument/2006/relationships/image" Target="../media/image197.wmf"/></Relationships>
</file>

<file path=ppt/slides/_rels/slide5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54.xml"/><Relationship Id="rId7" Type="http://schemas.openxmlformats.org/officeDocument/2006/relationships/image" Target="../media/image198.e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229.bin"/><Relationship Id="rId5" Type="http://schemas.openxmlformats.org/officeDocument/2006/relationships/image" Target="../media/image140.wmf"/><Relationship Id="rId4" Type="http://schemas.openxmlformats.org/officeDocument/2006/relationships/oleObject" Target="../embeddings/oleObject228.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32.bin"/><Relationship Id="rId3" Type="http://schemas.openxmlformats.org/officeDocument/2006/relationships/notesSlide" Target="../notesSlides/notesSlide55.xml"/><Relationship Id="rId7" Type="http://schemas.openxmlformats.org/officeDocument/2006/relationships/image" Target="../media/image198.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231.bin"/><Relationship Id="rId11" Type="http://schemas.openxmlformats.org/officeDocument/2006/relationships/image" Target="../media/image200.emf"/><Relationship Id="rId5" Type="http://schemas.openxmlformats.org/officeDocument/2006/relationships/image" Target="../media/image140.wmf"/><Relationship Id="rId10" Type="http://schemas.openxmlformats.org/officeDocument/2006/relationships/oleObject" Target="../embeddings/oleObject233.bin"/><Relationship Id="rId4" Type="http://schemas.openxmlformats.org/officeDocument/2006/relationships/oleObject" Target="../embeddings/oleObject230.bin"/><Relationship Id="rId9" Type="http://schemas.openxmlformats.org/officeDocument/2006/relationships/image" Target="../media/image199.w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png"/><Relationship Id="rId5" Type="http://schemas.openxmlformats.org/officeDocument/2006/relationships/image" Target="../media/image201.wmf"/><Relationship Id="rId4" Type="http://schemas.openxmlformats.org/officeDocument/2006/relationships/oleObject" Target="../embeddings/oleObject234.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37.bin"/><Relationship Id="rId13" Type="http://schemas.openxmlformats.org/officeDocument/2006/relationships/image" Target="../media/image205.wmf"/><Relationship Id="rId3" Type="http://schemas.openxmlformats.org/officeDocument/2006/relationships/notesSlide" Target="../notesSlides/notesSlide57.xml"/><Relationship Id="rId7" Type="http://schemas.openxmlformats.org/officeDocument/2006/relationships/image" Target="../media/image202.wmf"/><Relationship Id="rId12" Type="http://schemas.openxmlformats.org/officeDocument/2006/relationships/oleObject" Target="../embeddings/oleObject239.bin"/><Relationship Id="rId2" Type="http://schemas.openxmlformats.org/officeDocument/2006/relationships/slideLayout" Target="../slideLayouts/slideLayout7.xml"/><Relationship Id="rId16" Type="http://schemas.openxmlformats.org/officeDocument/2006/relationships/image" Target="../media/image1.png"/><Relationship Id="rId1" Type="http://schemas.openxmlformats.org/officeDocument/2006/relationships/vmlDrawing" Target="../drawings/vmlDrawing51.vml"/><Relationship Id="rId6" Type="http://schemas.openxmlformats.org/officeDocument/2006/relationships/oleObject" Target="../embeddings/oleObject236.bin"/><Relationship Id="rId11" Type="http://schemas.openxmlformats.org/officeDocument/2006/relationships/image" Target="../media/image204.wmf"/><Relationship Id="rId5" Type="http://schemas.openxmlformats.org/officeDocument/2006/relationships/image" Target="../media/image140.wmf"/><Relationship Id="rId15" Type="http://schemas.openxmlformats.org/officeDocument/2006/relationships/image" Target="../media/image206.wmf"/><Relationship Id="rId10" Type="http://schemas.openxmlformats.org/officeDocument/2006/relationships/oleObject" Target="../embeddings/oleObject238.bin"/><Relationship Id="rId4" Type="http://schemas.openxmlformats.org/officeDocument/2006/relationships/oleObject" Target="../embeddings/oleObject235.bin"/><Relationship Id="rId9" Type="http://schemas.openxmlformats.org/officeDocument/2006/relationships/image" Target="../media/image203.wmf"/><Relationship Id="rId14" Type="http://schemas.openxmlformats.org/officeDocument/2006/relationships/oleObject" Target="../embeddings/oleObject240.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43.bin"/><Relationship Id="rId13" Type="http://schemas.openxmlformats.org/officeDocument/2006/relationships/image" Target="../media/image211.wmf"/><Relationship Id="rId18" Type="http://schemas.openxmlformats.org/officeDocument/2006/relationships/image" Target="../media/image1.png"/><Relationship Id="rId3" Type="http://schemas.openxmlformats.org/officeDocument/2006/relationships/notesSlide" Target="../notesSlides/notesSlide58.xml"/><Relationship Id="rId7" Type="http://schemas.openxmlformats.org/officeDocument/2006/relationships/image" Target="../media/image208.wmf"/><Relationship Id="rId12" Type="http://schemas.openxmlformats.org/officeDocument/2006/relationships/oleObject" Target="../embeddings/oleObject245.bin"/><Relationship Id="rId17" Type="http://schemas.openxmlformats.org/officeDocument/2006/relationships/image" Target="../media/image213.wmf"/><Relationship Id="rId2" Type="http://schemas.openxmlformats.org/officeDocument/2006/relationships/slideLayout" Target="../slideLayouts/slideLayout7.xml"/><Relationship Id="rId16" Type="http://schemas.openxmlformats.org/officeDocument/2006/relationships/oleObject" Target="../embeddings/oleObject247.bin"/><Relationship Id="rId1" Type="http://schemas.openxmlformats.org/officeDocument/2006/relationships/vmlDrawing" Target="../drawings/vmlDrawing52.vml"/><Relationship Id="rId6" Type="http://schemas.openxmlformats.org/officeDocument/2006/relationships/oleObject" Target="../embeddings/oleObject242.bin"/><Relationship Id="rId11" Type="http://schemas.openxmlformats.org/officeDocument/2006/relationships/image" Target="../media/image210.wmf"/><Relationship Id="rId5" Type="http://schemas.openxmlformats.org/officeDocument/2006/relationships/image" Target="../media/image207.wmf"/><Relationship Id="rId15" Type="http://schemas.openxmlformats.org/officeDocument/2006/relationships/image" Target="../media/image212.wmf"/><Relationship Id="rId10" Type="http://schemas.openxmlformats.org/officeDocument/2006/relationships/oleObject" Target="../embeddings/oleObject244.bin"/><Relationship Id="rId4" Type="http://schemas.openxmlformats.org/officeDocument/2006/relationships/oleObject" Target="../embeddings/oleObject241.bin"/><Relationship Id="rId9" Type="http://schemas.openxmlformats.org/officeDocument/2006/relationships/image" Target="../media/image209.wmf"/><Relationship Id="rId14" Type="http://schemas.openxmlformats.org/officeDocument/2006/relationships/oleObject" Target="../embeddings/oleObject246.bin"/></Relationships>
</file>

<file path=ppt/slides/_rels/slide6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59.xml"/><Relationship Id="rId7" Type="http://schemas.openxmlformats.org/officeDocument/2006/relationships/image" Target="../media/image215.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oleObject" Target="../embeddings/oleObject249.bin"/><Relationship Id="rId5" Type="http://schemas.openxmlformats.org/officeDocument/2006/relationships/image" Target="../media/image214.wmf"/><Relationship Id="rId4" Type="http://schemas.openxmlformats.org/officeDocument/2006/relationships/oleObject" Target="../embeddings/oleObject248.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252.bin"/><Relationship Id="rId3" Type="http://schemas.openxmlformats.org/officeDocument/2006/relationships/notesSlide" Target="../notesSlides/notesSlide60.xml"/><Relationship Id="rId7" Type="http://schemas.openxmlformats.org/officeDocument/2006/relationships/image" Target="../media/image216.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251.bin"/><Relationship Id="rId11" Type="http://schemas.openxmlformats.org/officeDocument/2006/relationships/image" Target="../media/image217.emf"/><Relationship Id="rId5" Type="http://schemas.openxmlformats.org/officeDocument/2006/relationships/image" Target="../media/image183.emf"/><Relationship Id="rId10" Type="http://schemas.openxmlformats.org/officeDocument/2006/relationships/oleObject" Target="../embeddings/oleObject253.bin"/><Relationship Id="rId4" Type="http://schemas.openxmlformats.org/officeDocument/2006/relationships/oleObject" Target="../embeddings/oleObject250.bin"/><Relationship Id="rId9" Type="http://schemas.openxmlformats.org/officeDocument/2006/relationships/image" Target="../media/image184.e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56.bin"/><Relationship Id="rId3" Type="http://schemas.openxmlformats.org/officeDocument/2006/relationships/notesSlide" Target="../notesSlides/notesSlide61.xml"/><Relationship Id="rId7" Type="http://schemas.openxmlformats.org/officeDocument/2006/relationships/image" Target="../media/image219.e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255.bin"/><Relationship Id="rId11" Type="http://schemas.openxmlformats.org/officeDocument/2006/relationships/image" Target="../media/image1.png"/><Relationship Id="rId5" Type="http://schemas.openxmlformats.org/officeDocument/2006/relationships/image" Target="../media/image218.wmf"/><Relationship Id="rId10" Type="http://schemas.openxmlformats.org/officeDocument/2006/relationships/image" Target="../media/image221.png"/><Relationship Id="rId4" Type="http://schemas.openxmlformats.org/officeDocument/2006/relationships/oleObject" Target="../embeddings/oleObject254.bin"/><Relationship Id="rId9" Type="http://schemas.openxmlformats.org/officeDocument/2006/relationships/image" Target="../media/image220.w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259.bin"/><Relationship Id="rId3" Type="http://schemas.openxmlformats.org/officeDocument/2006/relationships/notesSlide" Target="../notesSlides/notesSlide62.xml"/><Relationship Id="rId7" Type="http://schemas.openxmlformats.org/officeDocument/2006/relationships/image" Target="../media/image222.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258.bin"/><Relationship Id="rId11" Type="http://schemas.openxmlformats.org/officeDocument/2006/relationships/image" Target="../media/image224.emf"/><Relationship Id="rId5" Type="http://schemas.openxmlformats.org/officeDocument/2006/relationships/image" Target="../media/image190.emf"/><Relationship Id="rId10" Type="http://schemas.openxmlformats.org/officeDocument/2006/relationships/oleObject" Target="../embeddings/oleObject260.bin"/><Relationship Id="rId4" Type="http://schemas.openxmlformats.org/officeDocument/2006/relationships/oleObject" Target="../embeddings/oleObject257.bin"/><Relationship Id="rId9" Type="http://schemas.openxmlformats.org/officeDocument/2006/relationships/image" Target="../media/image223.emf"/></Relationships>
</file>

<file path=ppt/slides/_rels/slide6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63.xml"/><Relationship Id="rId7" Type="http://schemas.openxmlformats.org/officeDocument/2006/relationships/image" Target="../media/image226.w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262.bin"/><Relationship Id="rId5" Type="http://schemas.openxmlformats.org/officeDocument/2006/relationships/image" Target="../media/image225.emf"/><Relationship Id="rId4" Type="http://schemas.openxmlformats.org/officeDocument/2006/relationships/oleObject" Target="../embeddings/oleObject261.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265.bin"/><Relationship Id="rId3" Type="http://schemas.openxmlformats.org/officeDocument/2006/relationships/notesSlide" Target="../notesSlides/notesSlide64.xml"/><Relationship Id="rId7" Type="http://schemas.openxmlformats.org/officeDocument/2006/relationships/image" Target="../media/image228.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oleObject" Target="../embeddings/oleObject264.bin"/><Relationship Id="rId11" Type="http://schemas.openxmlformats.org/officeDocument/2006/relationships/image" Target="../media/image230.wmf"/><Relationship Id="rId5" Type="http://schemas.openxmlformats.org/officeDocument/2006/relationships/image" Target="../media/image227.emf"/><Relationship Id="rId10" Type="http://schemas.openxmlformats.org/officeDocument/2006/relationships/oleObject" Target="../embeddings/oleObject266.bin"/><Relationship Id="rId4" Type="http://schemas.openxmlformats.org/officeDocument/2006/relationships/oleObject" Target="../embeddings/oleObject263.bin"/><Relationship Id="rId9" Type="http://schemas.openxmlformats.org/officeDocument/2006/relationships/image" Target="../media/image229.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wmf"/><Relationship Id="rId3" Type="http://schemas.openxmlformats.org/officeDocument/2006/relationships/notesSlide" Target="../notesSlides/notesSlide6.xml"/><Relationship Id="rId7" Type="http://schemas.openxmlformats.org/officeDocument/2006/relationships/image" Target="../media/image12.wmf"/><Relationship Id="rId12"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3.wmf"/><Relationship Id="rId14" Type="http://schemas.openxmlformats.org/officeDocument/2006/relationships/image" Target="../media/image1.png"/></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269.bin"/><Relationship Id="rId13" Type="http://schemas.openxmlformats.org/officeDocument/2006/relationships/image" Target="../media/image235.wmf"/><Relationship Id="rId3" Type="http://schemas.openxmlformats.org/officeDocument/2006/relationships/notesSlide" Target="../notesSlides/notesSlide65.xml"/><Relationship Id="rId7" Type="http://schemas.openxmlformats.org/officeDocument/2006/relationships/image" Target="../media/image232.emf"/><Relationship Id="rId12" Type="http://schemas.openxmlformats.org/officeDocument/2006/relationships/oleObject" Target="../embeddings/oleObject271.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oleObject" Target="../embeddings/oleObject268.bin"/><Relationship Id="rId11" Type="http://schemas.openxmlformats.org/officeDocument/2006/relationships/image" Target="../media/image234.wmf"/><Relationship Id="rId5" Type="http://schemas.openxmlformats.org/officeDocument/2006/relationships/image" Target="../media/image231.wmf"/><Relationship Id="rId10" Type="http://schemas.openxmlformats.org/officeDocument/2006/relationships/oleObject" Target="../embeddings/oleObject270.bin"/><Relationship Id="rId4" Type="http://schemas.openxmlformats.org/officeDocument/2006/relationships/oleObject" Target="../embeddings/oleObject267.bin"/><Relationship Id="rId9" Type="http://schemas.openxmlformats.org/officeDocument/2006/relationships/image" Target="../media/image233.wmf"/><Relationship Id="rId14" Type="http://schemas.openxmlformats.org/officeDocument/2006/relationships/image" Target="../media/image1.png"/></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274.bin"/><Relationship Id="rId13" Type="http://schemas.openxmlformats.org/officeDocument/2006/relationships/image" Target="../media/image240.emf"/><Relationship Id="rId18" Type="http://schemas.openxmlformats.org/officeDocument/2006/relationships/oleObject" Target="../embeddings/oleObject279.bin"/><Relationship Id="rId3" Type="http://schemas.openxmlformats.org/officeDocument/2006/relationships/notesSlide" Target="../notesSlides/notesSlide66.xml"/><Relationship Id="rId7" Type="http://schemas.openxmlformats.org/officeDocument/2006/relationships/image" Target="../media/image237.wmf"/><Relationship Id="rId12" Type="http://schemas.openxmlformats.org/officeDocument/2006/relationships/oleObject" Target="../embeddings/oleObject276.bin"/><Relationship Id="rId17" Type="http://schemas.openxmlformats.org/officeDocument/2006/relationships/image" Target="../media/image242.emf"/><Relationship Id="rId2" Type="http://schemas.openxmlformats.org/officeDocument/2006/relationships/slideLayout" Target="../slideLayouts/slideLayout7.xml"/><Relationship Id="rId16" Type="http://schemas.openxmlformats.org/officeDocument/2006/relationships/oleObject" Target="../embeddings/oleObject278.bin"/><Relationship Id="rId20" Type="http://schemas.openxmlformats.org/officeDocument/2006/relationships/image" Target="../media/image1.png"/><Relationship Id="rId1" Type="http://schemas.openxmlformats.org/officeDocument/2006/relationships/vmlDrawing" Target="../drawings/vmlDrawing60.vml"/><Relationship Id="rId6" Type="http://schemas.openxmlformats.org/officeDocument/2006/relationships/oleObject" Target="../embeddings/oleObject273.bin"/><Relationship Id="rId11" Type="http://schemas.openxmlformats.org/officeDocument/2006/relationships/image" Target="../media/image239.wmf"/><Relationship Id="rId5" Type="http://schemas.openxmlformats.org/officeDocument/2006/relationships/image" Target="../media/image236.emf"/><Relationship Id="rId15" Type="http://schemas.openxmlformats.org/officeDocument/2006/relationships/image" Target="../media/image241.wmf"/><Relationship Id="rId10" Type="http://schemas.openxmlformats.org/officeDocument/2006/relationships/oleObject" Target="../embeddings/oleObject275.bin"/><Relationship Id="rId19" Type="http://schemas.openxmlformats.org/officeDocument/2006/relationships/image" Target="../media/image243.wmf"/><Relationship Id="rId4" Type="http://schemas.openxmlformats.org/officeDocument/2006/relationships/oleObject" Target="../embeddings/oleObject272.bin"/><Relationship Id="rId9" Type="http://schemas.openxmlformats.org/officeDocument/2006/relationships/image" Target="../media/image238.wmf"/><Relationship Id="rId14" Type="http://schemas.openxmlformats.org/officeDocument/2006/relationships/oleObject" Target="../embeddings/oleObject277.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82.bin"/><Relationship Id="rId13" Type="http://schemas.openxmlformats.org/officeDocument/2006/relationships/image" Target="../media/image248.png"/><Relationship Id="rId3" Type="http://schemas.openxmlformats.org/officeDocument/2006/relationships/notesSlide" Target="../notesSlides/notesSlide67.xml"/><Relationship Id="rId7" Type="http://schemas.openxmlformats.org/officeDocument/2006/relationships/image" Target="../media/image245.w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oleObject" Target="../embeddings/oleObject281.bin"/><Relationship Id="rId11" Type="http://schemas.openxmlformats.org/officeDocument/2006/relationships/image" Target="../media/image247.wmf"/><Relationship Id="rId5" Type="http://schemas.openxmlformats.org/officeDocument/2006/relationships/image" Target="../media/image244.emf"/><Relationship Id="rId10" Type="http://schemas.openxmlformats.org/officeDocument/2006/relationships/oleObject" Target="../embeddings/oleObject283.bin"/><Relationship Id="rId4" Type="http://schemas.openxmlformats.org/officeDocument/2006/relationships/oleObject" Target="../embeddings/oleObject280.bin"/><Relationship Id="rId9" Type="http://schemas.openxmlformats.org/officeDocument/2006/relationships/image" Target="../media/image246.wmf"/></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86.bin"/><Relationship Id="rId13" Type="http://schemas.openxmlformats.org/officeDocument/2006/relationships/image" Target="../media/image252.wmf"/><Relationship Id="rId3" Type="http://schemas.openxmlformats.org/officeDocument/2006/relationships/notesSlide" Target="../notesSlides/notesSlide68.xml"/><Relationship Id="rId7" Type="http://schemas.openxmlformats.org/officeDocument/2006/relationships/image" Target="../media/image249.wmf"/><Relationship Id="rId12" Type="http://schemas.openxmlformats.org/officeDocument/2006/relationships/oleObject" Target="../embeddings/oleObject288.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oleObject" Target="../embeddings/oleObject285.bin"/><Relationship Id="rId11" Type="http://schemas.openxmlformats.org/officeDocument/2006/relationships/image" Target="../media/image251.wmf"/><Relationship Id="rId5" Type="http://schemas.openxmlformats.org/officeDocument/2006/relationships/image" Target="../media/image225.emf"/><Relationship Id="rId10" Type="http://schemas.openxmlformats.org/officeDocument/2006/relationships/oleObject" Target="../embeddings/oleObject287.bin"/><Relationship Id="rId4" Type="http://schemas.openxmlformats.org/officeDocument/2006/relationships/oleObject" Target="../embeddings/oleObject284.bin"/><Relationship Id="rId9" Type="http://schemas.openxmlformats.org/officeDocument/2006/relationships/image" Target="../media/image250.wmf"/><Relationship Id="rId14" Type="http://schemas.openxmlformats.org/officeDocument/2006/relationships/image" Target="../media/image1.png"/></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91.bin"/><Relationship Id="rId13" Type="http://schemas.openxmlformats.org/officeDocument/2006/relationships/image" Target="../media/image256.wmf"/><Relationship Id="rId3" Type="http://schemas.openxmlformats.org/officeDocument/2006/relationships/notesSlide" Target="../notesSlides/notesSlide69.xml"/><Relationship Id="rId7" Type="http://schemas.openxmlformats.org/officeDocument/2006/relationships/image" Target="../media/image254.wmf"/><Relationship Id="rId12" Type="http://schemas.openxmlformats.org/officeDocument/2006/relationships/oleObject" Target="../embeddings/oleObject293.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oleObject" Target="../embeddings/oleObject290.bin"/><Relationship Id="rId11" Type="http://schemas.openxmlformats.org/officeDocument/2006/relationships/image" Target="../media/image255.wmf"/><Relationship Id="rId5" Type="http://schemas.openxmlformats.org/officeDocument/2006/relationships/image" Target="../media/image253.emf"/><Relationship Id="rId10" Type="http://schemas.openxmlformats.org/officeDocument/2006/relationships/oleObject" Target="../embeddings/oleObject292.bin"/><Relationship Id="rId4" Type="http://schemas.openxmlformats.org/officeDocument/2006/relationships/oleObject" Target="../embeddings/oleObject289.bin"/><Relationship Id="rId9" Type="http://schemas.openxmlformats.org/officeDocument/2006/relationships/image" Target="../media/image250.wmf"/><Relationship Id="rId14" Type="http://schemas.openxmlformats.org/officeDocument/2006/relationships/image" Target="../media/image1.png"/></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96.bin"/><Relationship Id="rId13" Type="http://schemas.openxmlformats.org/officeDocument/2006/relationships/image" Target="../media/image261.wmf"/><Relationship Id="rId18" Type="http://schemas.openxmlformats.org/officeDocument/2006/relationships/image" Target="../media/image263.wmf"/><Relationship Id="rId3" Type="http://schemas.openxmlformats.org/officeDocument/2006/relationships/notesSlide" Target="../notesSlides/notesSlide70.xml"/><Relationship Id="rId7" Type="http://schemas.openxmlformats.org/officeDocument/2006/relationships/image" Target="../media/image258.wmf"/><Relationship Id="rId12" Type="http://schemas.openxmlformats.org/officeDocument/2006/relationships/oleObject" Target="../embeddings/oleObject298.bin"/><Relationship Id="rId17" Type="http://schemas.openxmlformats.org/officeDocument/2006/relationships/oleObject" Target="../embeddings/oleObject301.bin"/><Relationship Id="rId2" Type="http://schemas.openxmlformats.org/officeDocument/2006/relationships/slideLayout" Target="../slideLayouts/slideLayout7.xml"/><Relationship Id="rId16" Type="http://schemas.openxmlformats.org/officeDocument/2006/relationships/oleObject" Target="../embeddings/oleObject300.bin"/><Relationship Id="rId1" Type="http://schemas.openxmlformats.org/officeDocument/2006/relationships/vmlDrawing" Target="../drawings/vmlDrawing64.vml"/><Relationship Id="rId6" Type="http://schemas.openxmlformats.org/officeDocument/2006/relationships/oleObject" Target="../embeddings/oleObject295.bin"/><Relationship Id="rId11" Type="http://schemas.openxmlformats.org/officeDocument/2006/relationships/image" Target="../media/image260.wmf"/><Relationship Id="rId5" Type="http://schemas.openxmlformats.org/officeDocument/2006/relationships/image" Target="../media/image257.emf"/><Relationship Id="rId15" Type="http://schemas.openxmlformats.org/officeDocument/2006/relationships/image" Target="../media/image262.wmf"/><Relationship Id="rId10" Type="http://schemas.openxmlformats.org/officeDocument/2006/relationships/oleObject" Target="../embeddings/oleObject297.bin"/><Relationship Id="rId19" Type="http://schemas.openxmlformats.org/officeDocument/2006/relationships/image" Target="../media/image1.png"/><Relationship Id="rId4" Type="http://schemas.openxmlformats.org/officeDocument/2006/relationships/oleObject" Target="../embeddings/oleObject294.bin"/><Relationship Id="rId9" Type="http://schemas.openxmlformats.org/officeDocument/2006/relationships/image" Target="../media/image259.wmf"/><Relationship Id="rId14" Type="http://schemas.openxmlformats.org/officeDocument/2006/relationships/oleObject" Target="../embeddings/oleObject299.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304.bin"/><Relationship Id="rId13" Type="http://schemas.openxmlformats.org/officeDocument/2006/relationships/image" Target="../media/image268.emf"/><Relationship Id="rId18" Type="http://schemas.openxmlformats.org/officeDocument/2006/relationships/oleObject" Target="../embeddings/oleObject309.bin"/><Relationship Id="rId3" Type="http://schemas.openxmlformats.org/officeDocument/2006/relationships/notesSlide" Target="../notesSlides/notesSlide71.xml"/><Relationship Id="rId21" Type="http://schemas.openxmlformats.org/officeDocument/2006/relationships/oleObject" Target="../embeddings/oleObject311.bin"/><Relationship Id="rId7" Type="http://schemas.openxmlformats.org/officeDocument/2006/relationships/image" Target="../media/image265.wmf"/><Relationship Id="rId12" Type="http://schemas.openxmlformats.org/officeDocument/2006/relationships/oleObject" Target="../embeddings/oleObject306.bin"/><Relationship Id="rId17" Type="http://schemas.openxmlformats.org/officeDocument/2006/relationships/image" Target="../media/image270.emf"/><Relationship Id="rId2" Type="http://schemas.openxmlformats.org/officeDocument/2006/relationships/slideLayout" Target="../slideLayouts/slideLayout7.xml"/><Relationship Id="rId16" Type="http://schemas.openxmlformats.org/officeDocument/2006/relationships/oleObject" Target="../embeddings/oleObject308.bin"/><Relationship Id="rId20" Type="http://schemas.openxmlformats.org/officeDocument/2006/relationships/image" Target="../media/image271.wmf"/><Relationship Id="rId1" Type="http://schemas.openxmlformats.org/officeDocument/2006/relationships/vmlDrawing" Target="../drawings/vmlDrawing65.vml"/><Relationship Id="rId6" Type="http://schemas.openxmlformats.org/officeDocument/2006/relationships/oleObject" Target="../embeddings/oleObject303.bin"/><Relationship Id="rId11" Type="http://schemas.openxmlformats.org/officeDocument/2006/relationships/image" Target="../media/image267.wmf"/><Relationship Id="rId5" Type="http://schemas.openxmlformats.org/officeDocument/2006/relationships/image" Target="../media/image264.emf"/><Relationship Id="rId15" Type="http://schemas.openxmlformats.org/officeDocument/2006/relationships/image" Target="../media/image269.wmf"/><Relationship Id="rId23" Type="http://schemas.openxmlformats.org/officeDocument/2006/relationships/image" Target="../media/image1.png"/><Relationship Id="rId10" Type="http://schemas.openxmlformats.org/officeDocument/2006/relationships/oleObject" Target="../embeddings/oleObject305.bin"/><Relationship Id="rId19" Type="http://schemas.openxmlformats.org/officeDocument/2006/relationships/oleObject" Target="../embeddings/oleObject310.bin"/><Relationship Id="rId4" Type="http://schemas.openxmlformats.org/officeDocument/2006/relationships/oleObject" Target="../embeddings/oleObject302.bin"/><Relationship Id="rId9" Type="http://schemas.openxmlformats.org/officeDocument/2006/relationships/image" Target="../media/image266.emf"/><Relationship Id="rId14" Type="http://schemas.openxmlformats.org/officeDocument/2006/relationships/oleObject" Target="../embeddings/oleObject307.bin"/><Relationship Id="rId22" Type="http://schemas.openxmlformats.org/officeDocument/2006/relationships/image" Target="../media/image272.wmf"/></Relationships>
</file>

<file path=ppt/slides/_rels/slide7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72.xml"/><Relationship Id="rId7" Type="http://schemas.openxmlformats.org/officeDocument/2006/relationships/image" Target="../media/image274.w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313.bin"/><Relationship Id="rId5" Type="http://schemas.openxmlformats.org/officeDocument/2006/relationships/image" Target="../media/image273.emf"/><Relationship Id="rId4" Type="http://schemas.openxmlformats.org/officeDocument/2006/relationships/oleObject" Target="../embeddings/oleObject312.bin"/></Relationships>
</file>

<file path=ppt/slides/_rels/slide7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73.xml"/><Relationship Id="rId7" Type="http://schemas.openxmlformats.org/officeDocument/2006/relationships/image" Target="../media/image276.w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oleObject" Target="../embeddings/oleObject315.bin"/><Relationship Id="rId5" Type="http://schemas.openxmlformats.org/officeDocument/2006/relationships/image" Target="../media/image275.emf"/><Relationship Id="rId4" Type="http://schemas.openxmlformats.org/officeDocument/2006/relationships/oleObject" Target="../embeddings/oleObject314.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318.bin"/><Relationship Id="rId3" Type="http://schemas.openxmlformats.org/officeDocument/2006/relationships/notesSlide" Target="../notesSlides/notesSlide74.xml"/><Relationship Id="rId7" Type="http://schemas.openxmlformats.org/officeDocument/2006/relationships/image" Target="../media/image278.wmf"/><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oleObject" Target="../embeddings/oleObject317.bin"/><Relationship Id="rId5" Type="http://schemas.openxmlformats.org/officeDocument/2006/relationships/image" Target="../media/image277.emf"/><Relationship Id="rId10" Type="http://schemas.openxmlformats.org/officeDocument/2006/relationships/image" Target="../media/image1.png"/><Relationship Id="rId4" Type="http://schemas.openxmlformats.org/officeDocument/2006/relationships/oleObject" Target="../embeddings/oleObject316.bin"/><Relationship Id="rId9" Type="http://schemas.openxmlformats.org/officeDocument/2006/relationships/image" Target="../media/image279.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8.wmf"/><Relationship Id="rId18" Type="http://schemas.openxmlformats.org/officeDocument/2006/relationships/oleObject" Target="../embeddings/oleObject22.bin"/><Relationship Id="rId3" Type="http://schemas.openxmlformats.org/officeDocument/2006/relationships/notesSlide" Target="../notesSlides/notesSlide7.xml"/><Relationship Id="rId21" Type="http://schemas.openxmlformats.org/officeDocument/2006/relationships/image" Target="../media/image22.wmf"/><Relationship Id="rId7" Type="http://schemas.openxmlformats.org/officeDocument/2006/relationships/image" Target="../media/image15.wmf"/><Relationship Id="rId12" Type="http://schemas.openxmlformats.org/officeDocument/2006/relationships/oleObject" Target="../embeddings/oleObject19.bin"/><Relationship Id="rId17" Type="http://schemas.openxmlformats.org/officeDocument/2006/relationships/image" Target="../media/image20.wmf"/><Relationship Id="rId2" Type="http://schemas.openxmlformats.org/officeDocument/2006/relationships/slideLayout" Target="../slideLayouts/slideLayout7.xml"/><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18.bin"/><Relationship Id="rId19" Type="http://schemas.openxmlformats.org/officeDocument/2006/relationships/image" Target="../media/image21.wmf"/><Relationship Id="rId4" Type="http://schemas.openxmlformats.org/officeDocument/2006/relationships/oleObject" Target="../embeddings/oleObject15.bin"/><Relationship Id="rId9" Type="http://schemas.openxmlformats.org/officeDocument/2006/relationships/image" Target="../media/image16.wmf"/><Relationship Id="rId14" Type="http://schemas.openxmlformats.org/officeDocument/2006/relationships/oleObject" Target="../embeddings/oleObject20.bin"/><Relationship Id="rId22" Type="http://schemas.openxmlformats.org/officeDocument/2006/relationships/image" Target="../media/image1.png"/></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321.bin"/><Relationship Id="rId13" Type="http://schemas.openxmlformats.org/officeDocument/2006/relationships/image" Target="../media/image283.wmf"/><Relationship Id="rId3" Type="http://schemas.openxmlformats.org/officeDocument/2006/relationships/notesSlide" Target="../notesSlides/notesSlide75.xml"/><Relationship Id="rId7" Type="http://schemas.openxmlformats.org/officeDocument/2006/relationships/image" Target="../media/image280.wmf"/><Relationship Id="rId12" Type="http://schemas.openxmlformats.org/officeDocument/2006/relationships/oleObject" Target="../embeddings/oleObject323.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oleObject" Target="../embeddings/oleObject320.bin"/><Relationship Id="rId11" Type="http://schemas.openxmlformats.org/officeDocument/2006/relationships/image" Target="../media/image282.wmf"/><Relationship Id="rId5" Type="http://schemas.openxmlformats.org/officeDocument/2006/relationships/image" Target="../media/image229.emf"/><Relationship Id="rId10" Type="http://schemas.openxmlformats.org/officeDocument/2006/relationships/oleObject" Target="../embeddings/oleObject322.bin"/><Relationship Id="rId4" Type="http://schemas.openxmlformats.org/officeDocument/2006/relationships/oleObject" Target="../embeddings/oleObject319.bin"/><Relationship Id="rId9" Type="http://schemas.openxmlformats.org/officeDocument/2006/relationships/image" Target="../media/image281.wmf"/><Relationship Id="rId14" Type="http://schemas.openxmlformats.org/officeDocument/2006/relationships/image" Target="../media/image1.png"/></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326.bin"/><Relationship Id="rId3" Type="http://schemas.openxmlformats.org/officeDocument/2006/relationships/notesSlide" Target="../notesSlides/notesSlide76.xml"/><Relationship Id="rId7" Type="http://schemas.openxmlformats.org/officeDocument/2006/relationships/image" Target="../media/image284.wmf"/><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oleObject" Target="../embeddings/oleObject325.bin"/><Relationship Id="rId11" Type="http://schemas.openxmlformats.org/officeDocument/2006/relationships/image" Target="../media/image1.png"/><Relationship Id="rId5" Type="http://schemas.openxmlformats.org/officeDocument/2006/relationships/image" Target="../media/image229.emf"/><Relationship Id="rId10" Type="http://schemas.openxmlformats.org/officeDocument/2006/relationships/image" Target="../media/image285.wmf"/><Relationship Id="rId4" Type="http://schemas.openxmlformats.org/officeDocument/2006/relationships/oleObject" Target="../embeddings/oleObject324.bin"/><Relationship Id="rId9" Type="http://schemas.openxmlformats.org/officeDocument/2006/relationships/oleObject" Target="../embeddings/oleObject327.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330.bin"/><Relationship Id="rId13" Type="http://schemas.openxmlformats.org/officeDocument/2006/relationships/image" Target="../media/image286.wmf"/><Relationship Id="rId18" Type="http://schemas.openxmlformats.org/officeDocument/2006/relationships/image" Target="../media/image1.png"/><Relationship Id="rId3" Type="http://schemas.openxmlformats.org/officeDocument/2006/relationships/notesSlide" Target="../notesSlides/notesSlide77.xml"/><Relationship Id="rId7" Type="http://schemas.openxmlformats.org/officeDocument/2006/relationships/image" Target="../media/image280.wmf"/><Relationship Id="rId12" Type="http://schemas.openxmlformats.org/officeDocument/2006/relationships/oleObject" Target="../embeddings/oleObject332.bin"/><Relationship Id="rId17" Type="http://schemas.openxmlformats.org/officeDocument/2006/relationships/image" Target="../media/image288.wmf"/><Relationship Id="rId2" Type="http://schemas.openxmlformats.org/officeDocument/2006/relationships/slideLayout" Target="../slideLayouts/slideLayout7.xml"/><Relationship Id="rId16" Type="http://schemas.openxmlformats.org/officeDocument/2006/relationships/oleObject" Target="../embeddings/oleObject334.bin"/><Relationship Id="rId1" Type="http://schemas.openxmlformats.org/officeDocument/2006/relationships/vmlDrawing" Target="../drawings/vmlDrawing71.vml"/><Relationship Id="rId6" Type="http://schemas.openxmlformats.org/officeDocument/2006/relationships/oleObject" Target="../embeddings/oleObject329.bin"/><Relationship Id="rId11" Type="http://schemas.openxmlformats.org/officeDocument/2006/relationships/image" Target="../media/image282.wmf"/><Relationship Id="rId5" Type="http://schemas.openxmlformats.org/officeDocument/2006/relationships/image" Target="../media/image229.emf"/><Relationship Id="rId15" Type="http://schemas.openxmlformats.org/officeDocument/2006/relationships/image" Target="../media/image287.wmf"/><Relationship Id="rId10" Type="http://schemas.openxmlformats.org/officeDocument/2006/relationships/oleObject" Target="../embeddings/oleObject331.bin"/><Relationship Id="rId4" Type="http://schemas.openxmlformats.org/officeDocument/2006/relationships/oleObject" Target="../embeddings/oleObject328.bin"/><Relationship Id="rId9" Type="http://schemas.openxmlformats.org/officeDocument/2006/relationships/image" Target="../media/image281.wmf"/><Relationship Id="rId14" Type="http://schemas.openxmlformats.org/officeDocument/2006/relationships/oleObject" Target="../embeddings/oleObject333.bin"/></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337.bin"/><Relationship Id="rId3" Type="http://schemas.openxmlformats.org/officeDocument/2006/relationships/notesSlide" Target="../notesSlides/notesSlide78.xml"/><Relationship Id="rId7" Type="http://schemas.openxmlformats.org/officeDocument/2006/relationships/image" Target="../media/image289.wmf"/><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oleObject" Target="../embeddings/oleObject336.bin"/><Relationship Id="rId11" Type="http://schemas.openxmlformats.org/officeDocument/2006/relationships/image" Target="../media/image1.png"/><Relationship Id="rId5" Type="http://schemas.openxmlformats.org/officeDocument/2006/relationships/image" Target="../media/image229.emf"/><Relationship Id="rId10" Type="http://schemas.openxmlformats.org/officeDocument/2006/relationships/image" Target="../media/image290.wmf"/><Relationship Id="rId4" Type="http://schemas.openxmlformats.org/officeDocument/2006/relationships/oleObject" Target="../embeddings/oleObject335.bin"/><Relationship Id="rId9" Type="http://schemas.openxmlformats.org/officeDocument/2006/relationships/oleObject" Target="../embeddings/oleObject338.bin"/></Relationships>
</file>

<file path=ppt/slides/_rels/slide84.xml.rels><?xml version="1.0" encoding="UTF-8" standalone="yes"?>
<Relationships xmlns="http://schemas.openxmlformats.org/package/2006/relationships"><Relationship Id="rId8" Type="http://schemas.openxmlformats.org/officeDocument/2006/relationships/image" Target="../media/image292.wmf"/><Relationship Id="rId3" Type="http://schemas.openxmlformats.org/officeDocument/2006/relationships/notesSlide" Target="../notesSlides/notesSlide79.xml"/><Relationship Id="rId7" Type="http://schemas.openxmlformats.org/officeDocument/2006/relationships/oleObject" Target="../embeddings/oleObject341.bin"/><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oleObject" Target="../embeddings/oleObject340.bin"/><Relationship Id="rId11" Type="http://schemas.openxmlformats.org/officeDocument/2006/relationships/image" Target="../media/image1.png"/><Relationship Id="rId5" Type="http://schemas.openxmlformats.org/officeDocument/2006/relationships/image" Target="../media/image291.emf"/><Relationship Id="rId10" Type="http://schemas.openxmlformats.org/officeDocument/2006/relationships/image" Target="../media/image293.wmf"/><Relationship Id="rId4" Type="http://schemas.openxmlformats.org/officeDocument/2006/relationships/oleObject" Target="../embeddings/oleObject339.bin"/><Relationship Id="rId9" Type="http://schemas.openxmlformats.org/officeDocument/2006/relationships/oleObject" Target="../embeddings/oleObject342.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345.bin"/><Relationship Id="rId13" Type="http://schemas.openxmlformats.org/officeDocument/2006/relationships/image" Target="../media/image298.wmf"/><Relationship Id="rId3" Type="http://schemas.openxmlformats.org/officeDocument/2006/relationships/notesSlide" Target="../notesSlides/notesSlide80.xml"/><Relationship Id="rId7" Type="http://schemas.openxmlformats.org/officeDocument/2006/relationships/image" Target="../media/image295.wmf"/><Relationship Id="rId12" Type="http://schemas.openxmlformats.org/officeDocument/2006/relationships/oleObject" Target="../embeddings/oleObject347.bin"/><Relationship Id="rId2" Type="http://schemas.openxmlformats.org/officeDocument/2006/relationships/slideLayout" Target="../slideLayouts/slideLayout7.xml"/><Relationship Id="rId16" Type="http://schemas.openxmlformats.org/officeDocument/2006/relationships/image" Target="../media/image1.png"/><Relationship Id="rId1" Type="http://schemas.openxmlformats.org/officeDocument/2006/relationships/vmlDrawing" Target="../drawings/vmlDrawing74.vml"/><Relationship Id="rId6" Type="http://schemas.openxmlformats.org/officeDocument/2006/relationships/oleObject" Target="../embeddings/oleObject344.bin"/><Relationship Id="rId11" Type="http://schemas.openxmlformats.org/officeDocument/2006/relationships/image" Target="../media/image297.emf"/><Relationship Id="rId5" Type="http://schemas.openxmlformats.org/officeDocument/2006/relationships/image" Target="../media/image294.emf"/><Relationship Id="rId15" Type="http://schemas.openxmlformats.org/officeDocument/2006/relationships/image" Target="../media/image299.wmf"/><Relationship Id="rId10" Type="http://schemas.openxmlformats.org/officeDocument/2006/relationships/oleObject" Target="../embeddings/oleObject346.bin"/><Relationship Id="rId4" Type="http://schemas.openxmlformats.org/officeDocument/2006/relationships/oleObject" Target="../embeddings/oleObject343.bin"/><Relationship Id="rId9" Type="http://schemas.openxmlformats.org/officeDocument/2006/relationships/image" Target="../media/image296.wmf"/><Relationship Id="rId14" Type="http://schemas.openxmlformats.org/officeDocument/2006/relationships/oleObject" Target="../embeddings/oleObject348.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351.bin"/><Relationship Id="rId13" Type="http://schemas.openxmlformats.org/officeDocument/2006/relationships/image" Target="../media/image304.wmf"/><Relationship Id="rId18" Type="http://schemas.openxmlformats.org/officeDocument/2006/relationships/oleObject" Target="../embeddings/oleObject356.bin"/><Relationship Id="rId3" Type="http://schemas.openxmlformats.org/officeDocument/2006/relationships/notesSlide" Target="../notesSlides/notesSlide81.xml"/><Relationship Id="rId7" Type="http://schemas.openxmlformats.org/officeDocument/2006/relationships/image" Target="../media/image301.emf"/><Relationship Id="rId12" Type="http://schemas.openxmlformats.org/officeDocument/2006/relationships/oleObject" Target="../embeddings/oleObject353.bin"/><Relationship Id="rId17" Type="http://schemas.openxmlformats.org/officeDocument/2006/relationships/image" Target="../media/image306.wmf"/><Relationship Id="rId2" Type="http://schemas.openxmlformats.org/officeDocument/2006/relationships/slideLayout" Target="../slideLayouts/slideLayout7.xml"/><Relationship Id="rId16" Type="http://schemas.openxmlformats.org/officeDocument/2006/relationships/oleObject" Target="../embeddings/oleObject355.bin"/><Relationship Id="rId20" Type="http://schemas.openxmlformats.org/officeDocument/2006/relationships/image" Target="../media/image1.png"/><Relationship Id="rId1" Type="http://schemas.openxmlformats.org/officeDocument/2006/relationships/vmlDrawing" Target="../drawings/vmlDrawing75.vml"/><Relationship Id="rId6" Type="http://schemas.openxmlformats.org/officeDocument/2006/relationships/oleObject" Target="../embeddings/oleObject350.bin"/><Relationship Id="rId11" Type="http://schemas.openxmlformats.org/officeDocument/2006/relationships/image" Target="../media/image303.emf"/><Relationship Id="rId5" Type="http://schemas.openxmlformats.org/officeDocument/2006/relationships/image" Target="../media/image300.emf"/><Relationship Id="rId15" Type="http://schemas.openxmlformats.org/officeDocument/2006/relationships/image" Target="../media/image305.wmf"/><Relationship Id="rId10" Type="http://schemas.openxmlformats.org/officeDocument/2006/relationships/oleObject" Target="../embeddings/oleObject352.bin"/><Relationship Id="rId19" Type="http://schemas.openxmlformats.org/officeDocument/2006/relationships/image" Target="../media/image307.wmf"/><Relationship Id="rId4" Type="http://schemas.openxmlformats.org/officeDocument/2006/relationships/oleObject" Target="../embeddings/oleObject349.bin"/><Relationship Id="rId9" Type="http://schemas.openxmlformats.org/officeDocument/2006/relationships/image" Target="../media/image302.emf"/><Relationship Id="rId14" Type="http://schemas.openxmlformats.org/officeDocument/2006/relationships/oleObject" Target="../embeddings/oleObject354.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359.bin"/><Relationship Id="rId13" Type="http://schemas.openxmlformats.org/officeDocument/2006/relationships/image" Target="../media/image312.emf"/><Relationship Id="rId18" Type="http://schemas.openxmlformats.org/officeDocument/2006/relationships/oleObject" Target="../embeddings/oleObject364.bin"/><Relationship Id="rId3" Type="http://schemas.openxmlformats.org/officeDocument/2006/relationships/notesSlide" Target="../notesSlides/notesSlide82.xml"/><Relationship Id="rId7" Type="http://schemas.openxmlformats.org/officeDocument/2006/relationships/image" Target="../media/image309.wmf"/><Relationship Id="rId12" Type="http://schemas.openxmlformats.org/officeDocument/2006/relationships/oleObject" Target="../embeddings/oleObject361.bin"/><Relationship Id="rId17" Type="http://schemas.openxmlformats.org/officeDocument/2006/relationships/image" Target="../media/image314.emf"/><Relationship Id="rId2" Type="http://schemas.openxmlformats.org/officeDocument/2006/relationships/slideLayout" Target="../slideLayouts/slideLayout7.xml"/><Relationship Id="rId16" Type="http://schemas.openxmlformats.org/officeDocument/2006/relationships/oleObject" Target="../embeddings/oleObject363.bin"/><Relationship Id="rId20" Type="http://schemas.openxmlformats.org/officeDocument/2006/relationships/image" Target="../media/image1.png"/><Relationship Id="rId1" Type="http://schemas.openxmlformats.org/officeDocument/2006/relationships/vmlDrawing" Target="../drawings/vmlDrawing76.vml"/><Relationship Id="rId6" Type="http://schemas.openxmlformats.org/officeDocument/2006/relationships/oleObject" Target="../embeddings/oleObject358.bin"/><Relationship Id="rId11" Type="http://schemas.openxmlformats.org/officeDocument/2006/relationships/image" Target="../media/image311.wmf"/><Relationship Id="rId5" Type="http://schemas.openxmlformats.org/officeDocument/2006/relationships/image" Target="../media/image308.emf"/><Relationship Id="rId15" Type="http://schemas.openxmlformats.org/officeDocument/2006/relationships/image" Target="../media/image313.wmf"/><Relationship Id="rId10" Type="http://schemas.openxmlformats.org/officeDocument/2006/relationships/oleObject" Target="../embeddings/oleObject360.bin"/><Relationship Id="rId19" Type="http://schemas.openxmlformats.org/officeDocument/2006/relationships/image" Target="../media/image315.wmf"/><Relationship Id="rId4" Type="http://schemas.openxmlformats.org/officeDocument/2006/relationships/oleObject" Target="../embeddings/oleObject357.bin"/><Relationship Id="rId9" Type="http://schemas.openxmlformats.org/officeDocument/2006/relationships/image" Target="../media/image310.emf"/><Relationship Id="rId14" Type="http://schemas.openxmlformats.org/officeDocument/2006/relationships/oleObject" Target="../embeddings/oleObject362.bin"/></Relationships>
</file>

<file path=ppt/slides/_rels/slide8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83.xml"/><Relationship Id="rId7" Type="http://schemas.openxmlformats.org/officeDocument/2006/relationships/image" Target="../media/image317.emf"/><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oleObject" Target="../embeddings/oleObject366.bin"/><Relationship Id="rId5" Type="http://schemas.openxmlformats.org/officeDocument/2006/relationships/image" Target="../media/image316.emf"/><Relationship Id="rId4" Type="http://schemas.openxmlformats.org/officeDocument/2006/relationships/oleObject" Target="../embeddings/oleObject365.bin"/></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369.bin"/><Relationship Id="rId3" Type="http://schemas.openxmlformats.org/officeDocument/2006/relationships/notesSlide" Target="../notesSlides/notesSlide84.xml"/><Relationship Id="rId7" Type="http://schemas.openxmlformats.org/officeDocument/2006/relationships/image" Target="../media/image319.emf"/><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78.vml"/><Relationship Id="rId6" Type="http://schemas.openxmlformats.org/officeDocument/2006/relationships/oleObject" Target="../embeddings/oleObject368.bin"/><Relationship Id="rId11" Type="http://schemas.openxmlformats.org/officeDocument/2006/relationships/image" Target="../media/image321.wmf"/><Relationship Id="rId5" Type="http://schemas.openxmlformats.org/officeDocument/2006/relationships/image" Target="../media/image318.emf"/><Relationship Id="rId10" Type="http://schemas.openxmlformats.org/officeDocument/2006/relationships/oleObject" Target="../embeddings/oleObject370.bin"/><Relationship Id="rId4" Type="http://schemas.openxmlformats.org/officeDocument/2006/relationships/oleObject" Target="../embeddings/oleObject367.bin"/><Relationship Id="rId9" Type="http://schemas.openxmlformats.org/officeDocument/2006/relationships/image" Target="../media/image320.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26.wmf"/><Relationship Id="rId18" Type="http://schemas.openxmlformats.org/officeDocument/2006/relationships/oleObject" Target="../embeddings/oleObject31.bin"/><Relationship Id="rId3" Type="http://schemas.openxmlformats.org/officeDocument/2006/relationships/notesSlide" Target="../notesSlides/notesSlide8.xml"/><Relationship Id="rId7" Type="http://schemas.openxmlformats.org/officeDocument/2006/relationships/image" Target="../media/image23.wmf"/><Relationship Id="rId12" Type="http://schemas.openxmlformats.org/officeDocument/2006/relationships/oleObject" Target="../embeddings/oleObject28.bin"/><Relationship Id="rId17" Type="http://schemas.openxmlformats.org/officeDocument/2006/relationships/image" Target="../media/image28.wmf"/><Relationship Id="rId2" Type="http://schemas.openxmlformats.org/officeDocument/2006/relationships/slideLayout" Target="../slideLayouts/slideLayout7.xml"/><Relationship Id="rId16" Type="http://schemas.openxmlformats.org/officeDocument/2006/relationships/oleObject" Target="../embeddings/oleObject30.bin"/><Relationship Id="rId20" Type="http://schemas.openxmlformats.org/officeDocument/2006/relationships/image" Target="../media/image1.png"/><Relationship Id="rId1" Type="http://schemas.openxmlformats.org/officeDocument/2006/relationships/vmlDrawing" Target="../drawings/vmlDrawing6.vml"/><Relationship Id="rId6" Type="http://schemas.openxmlformats.org/officeDocument/2006/relationships/oleObject" Target="../embeddings/oleObject25.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27.bin"/><Relationship Id="rId19" Type="http://schemas.openxmlformats.org/officeDocument/2006/relationships/image" Target="../media/image29.wmf"/><Relationship Id="rId4" Type="http://schemas.openxmlformats.org/officeDocument/2006/relationships/oleObject" Target="../embeddings/oleObject24.bin"/><Relationship Id="rId9" Type="http://schemas.openxmlformats.org/officeDocument/2006/relationships/image" Target="../media/image24.wmf"/><Relationship Id="rId14" Type="http://schemas.openxmlformats.org/officeDocument/2006/relationships/oleObject" Target="../embeddings/oleObject29.bin"/></Relationships>
</file>

<file path=ppt/slides/_rels/slide9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85.xml"/><Relationship Id="rId7" Type="http://schemas.openxmlformats.org/officeDocument/2006/relationships/image" Target="../media/image322.wmf"/><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oleObject" Target="../embeddings/oleObject372.bin"/><Relationship Id="rId5" Type="http://schemas.openxmlformats.org/officeDocument/2006/relationships/image" Target="../media/image320.emf"/><Relationship Id="rId4" Type="http://schemas.openxmlformats.org/officeDocument/2006/relationships/oleObject" Target="../embeddings/oleObject371.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375.bin"/><Relationship Id="rId13" Type="http://schemas.openxmlformats.org/officeDocument/2006/relationships/oleObject" Target="../embeddings/oleObject378.bin"/><Relationship Id="rId3" Type="http://schemas.openxmlformats.org/officeDocument/2006/relationships/notesSlide" Target="../notesSlides/notesSlide86.xml"/><Relationship Id="rId7" Type="http://schemas.openxmlformats.org/officeDocument/2006/relationships/image" Target="../media/image323.wmf"/><Relationship Id="rId12" Type="http://schemas.openxmlformats.org/officeDocument/2006/relationships/image" Target="../media/image236.emf"/><Relationship Id="rId2" Type="http://schemas.openxmlformats.org/officeDocument/2006/relationships/slideLayout" Target="../slideLayouts/slideLayout7.xml"/><Relationship Id="rId1" Type="http://schemas.openxmlformats.org/officeDocument/2006/relationships/vmlDrawing" Target="../drawings/vmlDrawing80.vml"/><Relationship Id="rId6" Type="http://schemas.openxmlformats.org/officeDocument/2006/relationships/oleObject" Target="../embeddings/oleObject374.bin"/><Relationship Id="rId11" Type="http://schemas.openxmlformats.org/officeDocument/2006/relationships/oleObject" Target="../embeddings/oleObject377.bin"/><Relationship Id="rId5" Type="http://schemas.openxmlformats.org/officeDocument/2006/relationships/image" Target="../media/image244.emf"/><Relationship Id="rId15" Type="http://schemas.openxmlformats.org/officeDocument/2006/relationships/image" Target="../media/image1.png"/><Relationship Id="rId10" Type="http://schemas.openxmlformats.org/officeDocument/2006/relationships/image" Target="../media/image324.wmf"/><Relationship Id="rId4" Type="http://schemas.openxmlformats.org/officeDocument/2006/relationships/oleObject" Target="../embeddings/oleObject373.bin"/><Relationship Id="rId9" Type="http://schemas.openxmlformats.org/officeDocument/2006/relationships/oleObject" Target="../embeddings/oleObject376.bin"/><Relationship Id="rId14" Type="http://schemas.openxmlformats.org/officeDocument/2006/relationships/image" Target="../media/image325.w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381.bin"/><Relationship Id="rId13" Type="http://schemas.openxmlformats.org/officeDocument/2006/relationships/image" Target="../media/image253.emf"/><Relationship Id="rId18" Type="http://schemas.openxmlformats.org/officeDocument/2006/relationships/oleObject" Target="../embeddings/oleObject386.bin"/><Relationship Id="rId3" Type="http://schemas.openxmlformats.org/officeDocument/2006/relationships/notesSlide" Target="../notesSlides/notesSlide87.xml"/><Relationship Id="rId21" Type="http://schemas.openxmlformats.org/officeDocument/2006/relationships/image" Target="../media/image329.wmf"/><Relationship Id="rId7" Type="http://schemas.openxmlformats.org/officeDocument/2006/relationships/image" Target="../media/image241.wmf"/><Relationship Id="rId12" Type="http://schemas.openxmlformats.org/officeDocument/2006/relationships/oleObject" Target="../embeddings/oleObject383.bin"/><Relationship Id="rId17" Type="http://schemas.openxmlformats.org/officeDocument/2006/relationships/image" Target="../media/image327.wmf"/><Relationship Id="rId2" Type="http://schemas.openxmlformats.org/officeDocument/2006/relationships/slideLayout" Target="../slideLayouts/slideLayout7.xml"/><Relationship Id="rId16" Type="http://schemas.openxmlformats.org/officeDocument/2006/relationships/oleObject" Target="../embeddings/oleObject385.bin"/><Relationship Id="rId20" Type="http://schemas.openxmlformats.org/officeDocument/2006/relationships/oleObject" Target="../embeddings/oleObject387.bin"/><Relationship Id="rId1" Type="http://schemas.openxmlformats.org/officeDocument/2006/relationships/vmlDrawing" Target="../drawings/vmlDrawing81.vml"/><Relationship Id="rId6" Type="http://schemas.openxmlformats.org/officeDocument/2006/relationships/oleObject" Target="../embeddings/oleObject380.bin"/><Relationship Id="rId11" Type="http://schemas.openxmlformats.org/officeDocument/2006/relationships/image" Target="../media/image243.wmf"/><Relationship Id="rId5" Type="http://schemas.openxmlformats.org/officeDocument/2006/relationships/image" Target="../media/image240.emf"/><Relationship Id="rId15" Type="http://schemas.openxmlformats.org/officeDocument/2006/relationships/image" Target="../media/image326.wmf"/><Relationship Id="rId10" Type="http://schemas.openxmlformats.org/officeDocument/2006/relationships/oleObject" Target="../embeddings/oleObject382.bin"/><Relationship Id="rId19" Type="http://schemas.openxmlformats.org/officeDocument/2006/relationships/image" Target="../media/image328.wmf"/><Relationship Id="rId4" Type="http://schemas.openxmlformats.org/officeDocument/2006/relationships/oleObject" Target="../embeddings/oleObject379.bin"/><Relationship Id="rId9" Type="http://schemas.openxmlformats.org/officeDocument/2006/relationships/image" Target="../media/image242.emf"/><Relationship Id="rId14" Type="http://schemas.openxmlformats.org/officeDocument/2006/relationships/oleObject" Target="../embeddings/oleObject384.bin"/><Relationship Id="rId22" Type="http://schemas.openxmlformats.org/officeDocument/2006/relationships/image" Target="../media/image1.png"/></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390.bin"/><Relationship Id="rId13" Type="http://schemas.openxmlformats.org/officeDocument/2006/relationships/image" Target="../media/image334.wmf"/><Relationship Id="rId3" Type="http://schemas.openxmlformats.org/officeDocument/2006/relationships/notesSlide" Target="../notesSlides/notesSlide88.xml"/><Relationship Id="rId7" Type="http://schemas.openxmlformats.org/officeDocument/2006/relationships/image" Target="../media/image331.wmf"/><Relationship Id="rId12" Type="http://schemas.openxmlformats.org/officeDocument/2006/relationships/oleObject" Target="../embeddings/oleObject392.bin"/><Relationship Id="rId2" Type="http://schemas.openxmlformats.org/officeDocument/2006/relationships/slideLayout" Target="../slideLayouts/slideLayout7.xml"/><Relationship Id="rId16" Type="http://schemas.openxmlformats.org/officeDocument/2006/relationships/image" Target="../media/image1.png"/><Relationship Id="rId1" Type="http://schemas.openxmlformats.org/officeDocument/2006/relationships/vmlDrawing" Target="../drawings/vmlDrawing82.vml"/><Relationship Id="rId6" Type="http://schemas.openxmlformats.org/officeDocument/2006/relationships/oleObject" Target="../embeddings/oleObject389.bin"/><Relationship Id="rId11" Type="http://schemas.openxmlformats.org/officeDocument/2006/relationships/image" Target="../media/image333.wmf"/><Relationship Id="rId5" Type="http://schemas.openxmlformats.org/officeDocument/2006/relationships/image" Target="../media/image330.emf"/><Relationship Id="rId15" Type="http://schemas.openxmlformats.org/officeDocument/2006/relationships/image" Target="../media/image335.wmf"/><Relationship Id="rId10" Type="http://schemas.openxmlformats.org/officeDocument/2006/relationships/oleObject" Target="../embeddings/oleObject391.bin"/><Relationship Id="rId4" Type="http://schemas.openxmlformats.org/officeDocument/2006/relationships/oleObject" Target="../embeddings/oleObject388.bin"/><Relationship Id="rId9" Type="http://schemas.openxmlformats.org/officeDocument/2006/relationships/image" Target="../media/image332.wmf"/><Relationship Id="rId14" Type="http://schemas.openxmlformats.org/officeDocument/2006/relationships/oleObject" Target="../embeddings/oleObject393.bin"/></Relationships>
</file>

<file path=ppt/slides/_rels/slide9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89.xml"/><Relationship Id="rId7" Type="http://schemas.openxmlformats.org/officeDocument/2006/relationships/image" Target="../media/image337.wmf"/><Relationship Id="rId2" Type="http://schemas.openxmlformats.org/officeDocument/2006/relationships/slideLayout" Target="../slideLayouts/slideLayout7.xml"/><Relationship Id="rId1" Type="http://schemas.openxmlformats.org/officeDocument/2006/relationships/vmlDrawing" Target="../drawings/vmlDrawing83.vml"/><Relationship Id="rId6" Type="http://schemas.openxmlformats.org/officeDocument/2006/relationships/oleObject" Target="../embeddings/oleObject395.bin"/><Relationship Id="rId5" Type="http://schemas.openxmlformats.org/officeDocument/2006/relationships/image" Target="../media/image336.emf"/><Relationship Id="rId4" Type="http://schemas.openxmlformats.org/officeDocument/2006/relationships/oleObject" Target="../embeddings/oleObject394.bin"/></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398.bin"/><Relationship Id="rId13" Type="http://schemas.openxmlformats.org/officeDocument/2006/relationships/image" Target="../media/image170.emf"/><Relationship Id="rId3" Type="http://schemas.openxmlformats.org/officeDocument/2006/relationships/notesSlide" Target="../notesSlides/notesSlide90.xml"/><Relationship Id="rId7" Type="http://schemas.openxmlformats.org/officeDocument/2006/relationships/image" Target="../media/image223.emf"/><Relationship Id="rId12" Type="http://schemas.openxmlformats.org/officeDocument/2006/relationships/oleObject" Target="../embeddings/oleObject400.bin"/><Relationship Id="rId2" Type="http://schemas.openxmlformats.org/officeDocument/2006/relationships/slideLayout" Target="../slideLayouts/slideLayout7.xml"/><Relationship Id="rId1" Type="http://schemas.openxmlformats.org/officeDocument/2006/relationships/vmlDrawing" Target="../drawings/vmlDrawing84.vml"/><Relationship Id="rId6" Type="http://schemas.openxmlformats.org/officeDocument/2006/relationships/oleObject" Target="../embeddings/oleObject397.bin"/><Relationship Id="rId11" Type="http://schemas.openxmlformats.org/officeDocument/2006/relationships/image" Target="../media/image329.wmf"/><Relationship Id="rId5" Type="http://schemas.openxmlformats.org/officeDocument/2006/relationships/image" Target="../media/image338.emf"/><Relationship Id="rId10" Type="http://schemas.openxmlformats.org/officeDocument/2006/relationships/oleObject" Target="../embeddings/oleObject399.bin"/><Relationship Id="rId4" Type="http://schemas.openxmlformats.org/officeDocument/2006/relationships/oleObject" Target="../embeddings/oleObject396.bin"/><Relationship Id="rId9" Type="http://schemas.openxmlformats.org/officeDocument/2006/relationships/image" Target="../media/image339.wmf"/><Relationship Id="rId14" Type="http://schemas.openxmlformats.org/officeDocument/2006/relationships/image" Target="../media/image1.png"/></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403.bin"/><Relationship Id="rId3" Type="http://schemas.openxmlformats.org/officeDocument/2006/relationships/notesSlide" Target="../notesSlides/notesSlide91.xml"/><Relationship Id="rId7" Type="http://schemas.openxmlformats.org/officeDocument/2006/relationships/image" Target="../media/image198.emf"/><Relationship Id="rId2" Type="http://schemas.openxmlformats.org/officeDocument/2006/relationships/slideLayout" Target="../slideLayouts/slideLayout7.xml"/><Relationship Id="rId1" Type="http://schemas.openxmlformats.org/officeDocument/2006/relationships/vmlDrawing" Target="../drawings/vmlDrawing85.vml"/><Relationship Id="rId6" Type="http://schemas.openxmlformats.org/officeDocument/2006/relationships/oleObject" Target="../embeddings/oleObject402.bin"/><Relationship Id="rId5" Type="http://schemas.openxmlformats.org/officeDocument/2006/relationships/image" Target="../media/image340.wmf"/><Relationship Id="rId10" Type="http://schemas.openxmlformats.org/officeDocument/2006/relationships/image" Target="../media/image1.png"/><Relationship Id="rId4" Type="http://schemas.openxmlformats.org/officeDocument/2006/relationships/oleObject" Target="../embeddings/oleObject401.bin"/><Relationship Id="rId9" Type="http://schemas.openxmlformats.org/officeDocument/2006/relationships/image" Target="../media/image140.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406.bin"/><Relationship Id="rId13" Type="http://schemas.openxmlformats.org/officeDocument/2006/relationships/image" Target="../media/image345.wmf"/><Relationship Id="rId18" Type="http://schemas.openxmlformats.org/officeDocument/2006/relationships/oleObject" Target="../embeddings/oleObject411.bin"/><Relationship Id="rId26" Type="http://schemas.openxmlformats.org/officeDocument/2006/relationships/oleObject" Target="../embeddings/oleObject415.bin"/><Relationship Id="rId3" Type="http://schemas.openxmlformats.org/officeDocument/2006/relationships/notesSlide" Target="../notesSlides/notesSlide92.xml"/><Relationship Id="rId21" Type="http://schemas.openxmlformats.org/officeDocument/2006/relationships/image" Target="../media/image349.wmf"/><Relationship Id="rId7" Type="http://schemas.openxmlformats.org/officeDocument/2006/relationships/image" Target="../media/image342.emf"/><Relationship Id="rId12" Type="http://schemas.openxmlformats.org/officeDocument/2006/relationships/oleObject" Target="../embeddings/oleObject408.bin"/><Relationship Id="rId17" Type="http://schemas.openxmlformats.org/officeDocument/2006/relationships/image" Target="../media/image347.wmf"/><Relationship Id="rId25" Type="http://schemas.openxmlformats.org/officeDocument/2006/relationships/image" Target="../media/image351.emf"/><Relationship Id="rId2" Type="http://schemas.openxmlformats.org/officeDocument/2006/relationships/slideLayout" Target="../slideLayouts/slideLayout7.xml"/><Relationship Id="rId16" Type="http://schemas.openxmlformats.org/officeDocument/2006/relationships/oleObject" Target="../embeddings/oleObject410.bin"/><Relationship Id="rId20" Type="http://schemas.openxmlformats.org/officeDocument/2006/relationships/oleObject" Target="../embeddings/oleObject412.bin"/><Relationship Id="rId1" Type="http://schemas.openxmlformats.org/officeDocument/2006/relationships/vmlDrawing" Target="../drawings/vmlDrawing86.vml"/><Relationship Id="rId6" Type="http://schemas.openxmlformats.org/officeDocument/2006/relationships/oleObject" Target="../embeddings/oleObject405.bin"/><Relationship Id="rId11" Type="http://schemas.openxmlformats.org/officeDocument/2006/relationships/image" Target="../media/image344.wmf"/><Relationship Id="rId24" Type="http://schemas.openxmlformats.org/officeDocument/2006/relationships/oleObject" Target="../embeddings/oleObject414.bin"/><Relationship Id="rId5" Type="http://schemas.openxmlformats.org/officeDocument/2006/relationships/image" Target="../media/image341.emf"/><Relationship Id="rId15" Type="http://schemas.openxmlformats.org/officeDocument/2006/relationships/image" Target="../media/image346.wmf"/><Relationship Id="rId23" Type="http://schemas.openxmlformats.org/officeDocument/2006/relationships/image" Target="../media/image350.wmf"/><Relationship Id="rId28" Type="http://schemas.openxmlformats.org/officeDocument/2006/relationships/image" Target="../media/image1.png"/><Relationship Id="rId10" Type="http://schemas.openxmlformats.org/officeDocument/2006/relationships/oleObject" Target="../embeddings/oleObject407.bin"/><Relationship Id="rId19" Type="http://schemas.openxmlformats.org/officeDocument/2006/relationships/image" Target="../media/image348.wmf"/><Relationship Id="rId4" Type="http://schemas.openxmlformats.org/officeDocument/2006/relationships/oleObject" Target="../embeddings/oleObject404.bin"/><Relationship Id="rId9" Type="http://schemas.openxmlformats.org/officeDocument/2006/relationships/image" Target="../media/image343.emf"/><Relationship Id="rId14" Type="http://schemas.openxmlformats.org/officeDocument/2006/relationships/oleObject" Target="../embeddings/oleObject409.bin"/><Relationship Id="rId22" Type="http://schemas.openxmlformats.org/officeDocument/2006/relationships/oleObject" Target="../embeddings/oleObject413.bin"/><Relationship Id="rId27" Type="http://schemas.openxmlformats.org/officeDocument/2006/relationships/image" Target="../media/image352.emf"/></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418.bin"/><Relationship Id="rId3" Type="http://schemas.openxmlformats.org/officeDocument/2006/relationships/notesSlide" Target="../notesSlides/notesSlide93.xml"/><Relationship Id="rId7" Type="http://schemas.openxmlformats.org/officeDocument/2006/relationships/image" Target="../media/image352.emf"/><Relationship Id="rId2" Type="http://schemas.openxmlformats.org/officeDocument/2006/relationships/slideLayout" Target="../slideLayouts/slideLayout7.xml"/><Relationship Id="rId1" Type="http://schemas.openxmlformats.org/officeDocument/2006/relationships/vmlDrawing" Target="../drawings/vmlDrawing87.vml"/><Relationship Id="rId6" Type="http://schemas.openxmlformats.org/officeDocument/2006/relationships/oleObject" Target="../embeddings/oleObject417.bin"/><Relationship Id="rId5" Type="http://schemas.openxmlformats.org/officeDocument/2006/relationships/image" Target="../media/image351.emf"/><Relationship Id="rId10" Type="http://schemas.openxmlformats.org/officeDocument/2006/relationships/image" Target="../media/image1.png"/><Relationship Id="rId4" Type="http://schemas.openxmlformats.org/officeDocument/2006/relationships/oleObject" Target="../embeddings/oleObject416.bin"/><Relationship Id="rId9" Type="http://schemas.openxmlformats.org/officeDocument/2006/relationships/image" Target="../media/image35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Electronics - I</a:t>
            </a:r>
            <a:endParaRPr lang="en-US" dirty="0"/>
          </a:p>
        </p:txBody>
      </p:sp>
      <p:sp>
        <p:nvSpPr>
          <p:cNvPr id="3" name="Subtitle 2"/>
          <p:cNvSpPr>
            <a:spLocks noGrp="1"/>
          </p:cNvSpPr>
          <p:nvPr>
            <p:ph type="subTitle" idx="1"/>
          </p:nvPr>
        </p:nvSpPr>
        <p:spPr/>
        <p:txBody>
          <a:bodyPr/>
          <a:lstStyle/>
          <a:p>
            <a:r>
              <a:rPr lang="en-US" dirty="0" smtClean="0"/>
              <a:t>Digital Electronics</a:t>
            </a:r>
          </a:p>
        </p:txBody>
      </p:sp>
      <p:pic>
        <p:nvPicPr>
          <p:cNvPr id="4" name="Picture 3" descr="LNMIIT.png"/>
          <p:cNvPicPr>
            <a:picLocks noChangeAspect="1"/>
          </p:cNvPicPr>
          <p:nvPr/>
        </p:nvPicPr>
        <p:blipFill>
          <a:blip r:embed="rId3" cstate="print"/>
          <a:stretch>
            <a:fillRect/>
          </a:stretch>
        </p:blipFill>
        <p:spPr>
          <a:xfrm>
            <a:off x="7467600" y="228600"/>
            <a:ext cx="1419708" cy="747713"/>
          </a:xfrm>
          <a:prstGeom prst="rect">
            <a:avLst/>
          </a:prstGeom>
        </p:spPr>
      </p:pic>
      <p:sp>
        <p:nvSpPr>
          <p:cNvPr id="5" name="Footer Placeholder 4"/>
          <p:cNvSpPr>
            <a:spLocks noGrp="1"/>
          </p:cNvSpPr>
          <p:nvPr>
            <p:ph type="ftr" sz="quarter" idx="11"/>
          </p:nvPr>
        </p:nvSpPr>
        <p:spPr/>
        <p:txBody>
          <a:bodyPr/>
          <a:lstStyle/>
          <a:p>
            <a:r>
              <a:rPr lang="en-US" dirty="0" smtClean="0"/>
              <a:t>Electronics - I, The LNM Institute of Information Technology, Jaipur</a:t>
            </a:r>
            <a:endParaRPr lang="en-US" dirty="0"/>
          </a:p>
        </p:txBody>
      </p:sp>
      <p:sp>
        <p:nvSpPr>
          <p:cNvPr id="6" name="Slide Number Placeholder 5"/>
          <p:cNvSpPr>
            <a:spLocks noGrp="1"/>
          </p:cNvSpPr>
          <p:nvPr>
            <p:ph type="sldNum" sz="quarter" idx="12"/>
          </p:nvPr>
        </p:nvSpPr>
        <p:spPr/>
        <p:txBody>
          <a:bodyPr/>
          <a:lstStyle/>
          <a:p>
            <a:fld id="{511B1C1D-E952-4F7E-B2EE-053BBE9577D9}"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2209800" y="457200"/>
            <a:ext cx="5205271" cy="400110"/>
          </a:xfrm>
          <a:prstGeom prst="rect">
            <a:avLst/>
          </a:prstGeom>
          <a:noFill/>
          <a:ln w="25400">
            <a:noFill/>
            <a:miter lim="800000"/>
            <a:headEnd/>
            <a:tailEnd/>
          </a:ln>
          <a:effectLst/>
        </p:spPr>
        <p:txBody>
          <a:bodyPr wrap="none">
            <a:spAutoFit/>
          </a:bodyPr>
          <a:lstStyle/>
          <a:p>
            <a:r>
              <a:rPr lang="en-US" sz="2000" b="1" dirty="0">
                <a:solidFill>
                  <a:srgbClr val="FF0000"/>
                </a:solidFill>
                <a:latin typeface="Bookman Old Style" pitchFamily="18" charset="0"/>
              </a:rPr>
              <a:t>Converting decimal to binary number</a:t>
            </a:r>
          </a:p>
        </p:txBody>
      </p:sp>
      <p:sp>
        <p:nvSpPr>
          <p:cNvPr id="121860" name="Text Box 4"/>
          <p:cNvSpPr txBox="1">
            <a:spLocks noChangeArrowheads="1"/>
          </p:cNvSpPr>
          <p:nvPr/>
        </p:nvSpPr>
        <p:spPr bwMode="auto">
          <a:xfrm>
            <a:off x="0" y="990600"/>
            <a:ext cx="4071949" cy="369332"/>
          </a:xfrm>
          <a:prstGeom prst="rect">
            <a:avLst/>
          </a:prstGeom>
          <a:noFill/>
          <a:ln w="25400">
            <a:noFill/>
            <a:miter lim="800000"/>
            <a:headEnd/>
            <a:tailEnd/>
          </a:ln>
          <a:effectLst/>
        </p:spPr>
        <p:txBody>
          <a:bodyPr wrap="none">
            <a:spAutoFit/>
          </a:bodyPr>
          <a:lstStyle/>
          <a:p>
            <a:r>
              <a:rPr lang="en-US">
                <a:latin typeface="Bookman Old Style" pitchFamily="18" charset="0"/>
              </a:rPr>
              <a:t>Method of successive division by 2</a:t>
            </a:r>
          </a:p>
        </p:txBody>
      </p:sp>
      <p:sp>
        <p:nvSpPr>
          <p:cNvPr id="121862" name="Line 6"/>
          <p:cNvSpPr>
            <a:spLocks noChangeShapeType="1"/>
          </p:cNvSpPr>
          <p:nvPr/>
        </p:nvSpPr>
        <p:spPr bwMode="auto">
          <a:xfrm>
            <a:off x="3581400" y="1828800"/>
            <a:ext cx="0" cy="381000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sp>
        <p:nvSpPr>
          <p:cNvPr id="121863" name="Text Box 7"/>
          <p:cNvSpPr txBox="1">
            <a:spLocks noChangeArrowheads="1"/>
          </p:cNvSpPr>
          <p:nvPr/>
        </p:nvSpPr>
        <p:spPr bwMode="auto">
          <a:xfrm>
            <a:off x="2667000" y="1828800"/>
            <a:ext cx="470000" cy="369332"/>
          </a:xfrm>
          <a:prstGeom prst="rect">
            <a:avLst/>
          </a:prstGeom>
          <a:noFill/>
          <a:ln w="22225">
            <a:noFill/>
            <a:miter lim="800000"/>
            <a:headEnd/>
            <a:tailEnd/>
          </a:ln>
          <a:effectLst/>
        </p:spPr>
        <p:txBody>
          <a:bodyPr wrap="none">
            <a:spAutoFit/>
          </a:bodyPr>
          <a:lstStyle/>
          <a:p>
            <a:r>
              <a:rPr lang="en-US">
                <a:latin typeface="Bookman Old Style" pitchFamily="18" charset="0"/>
              </a:rPr>
              <a:t>45</a:t>
            </a:r>
          </a:p>
        </p:txBody>
      </p:sp>
      <p:sp>
        <p:nvSpPr>
          <p:cNvPr id="121864" name="Text Box 8"/>
          <p:cNvSpPr txBox="1">
            <a:spLocks noChangeArrowheads="1"/>
          </p:cNvSpPr>
          <p:nvPr/>
        </p:nvSpPr>
        <p:spPr bwMode="auto">
          <a:xfrm>
            <a:off x="2727325" y="2322513"/>
            <a:ext cx="470000" cy="369332"/>
          </a:xfrm>
          <a:prstGeom prst="rect">
            <a:avLst/>
          </a:prstGeom>
          <a:noFill/>
          <a:ln w="22225">
            <a:noFill/>
            <a:miter lim="800000"/>
            <a:headEnd/>
            <a:tailEnd/>
          </a:ln>
          <a:effectLst/>
        </p:spPr>
        <p:txBody>
          <a:bodyPr wrap="none">
            <a:spAutoFit/>
          </a:bodyPr>
          <a:lstStyle/>
          <a:p>
            <a:r>
              <a:rPr lang="en-US">
                <a:latin typeface="Bookman Old Style" pitchFamily="18" charset="0"/>
              </a:rPr>
              <a:t>22</a:t>
            </a:r>
          </a:p>
        </p:txBody>
      </p:sp>
      <p:sp>
        <p:nvSpPr>
          <p:cNvPr id="121865" name="Text Box 9"/>
          <p:cNvSpPr txBox="1">
            <a:spLocks noChangeArrowheads="1"/>
          </p:cNvSpPr>
          <p:nvPr/>
        </p:nvSpPr>
        <p:spPr bwMode="auto">
          <a:xfrm>
            <a:off x="3810000" y="22860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1</a:t>
            </a:r>
          </a:p>
        </p:txBody>
      </p:sp>
      <p:sp>
        <p:nvSpPr>
          <p:cNvPr id="121866" name="Line 10"/>
          <p:cNvSpPr>
            <a:spLocks noChangeShapeType="1"/>
          </p:cNvSpPr>
          <p:nvPr/>
        </p:nvSpPr>
        <p:spPr bwMode="auto">
          <a:xfrm>
            <a:off x="2057400" y="2286000"/>
            <a:ext cx="3505200"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sp>
        <p:nvSpPr>
          <p:cNvPr id="121867" name="Text Box 11"/>
          <p:cNvSpPr txBox="1">
            <a:spLocks noChangeArrowheads="1"/>
          </p:cNvSpPr>
          <p:nvPr/>
        </p:nvSpPr>
        <p:spPr bwMode="auto">
          <a:xfrm>
            <a:off x="3794125" y="1865313"/>
            <a:ext cx="1342034" cy="369332"/>
          </a:xfrm>
          <a:prstGeom prst="rect">
            <a:avLst/>
          </a:prstGeom>
          <a:noFill/>
          <a:ln w="22225">
            <a:noFill/>
            <a:miter lim="800000"/>
            <a:headEnd/>
            <a:tailEnd/>
          </a:ln>
          <a:effectLst/>
        </p:spPr>
        <p:txBody>
          <a:bodyPr wrap="none">
            <a:spAutoFit/>
          </a:bodyPr>
          <a:lstStyle/>
          <a:p>
            <a:r>
              <a:rPr lang="en-US">
                <a:latin typeface="Bookman Old Style" pitchFamily="18" charset="0"/>
              </a:rPr>
              <a:t>remainder</a:t>
            </a:r>
          </a:p>
        </p:txBody>
      </p:sp>
      <p:sp>
        <p:nvSpPr>
          <p:cNvPr id="121868" name="Text Box 12"/>
          <p:cNvSpPr txBox="1">
            <a:spLocks noChangeArrowheads="1"/>
          </p:cNvSpPr>
          <p:nvPr/>
        </p:nvSpPr>
        <p:spPr bwMode="auto">
          <a:xfrm>
            <a:off x="2743200" y="2819400"/>
            <a:ext cx="470000" cy="369332"/>
          </a:xfrm>
          <a:prstGeom prst="rect">
            <a:avLst/>
          </a:prstGeom>
          <a:noFill/>
          <a:ln w="22225">
            <a:noFill/>
            <a:miter lim="800000"/>
            <a:headEnd/>
            <a:tailEnd/>
          </a:ln>
          <a:effectLst/>
        </p:spPr>
        <p:txBody>
          <a:bodyPr wrap="none">
            <a:spAutoFit/>
          </a:bodyPr>
          <a:lstStyle/>
          <a:p>
            <a:r>
              <a:rPr lang="en-US">
                <a:latin typeface="Bookman Old Style" pitchFamily="18" charset="0"/>
              </a:rPr>
              <a:t>11</a:t>
            </a:r>
          </a:p>
        </p:txBody>
      </p:sp>
      <p:sp>
        <p:nvSpPr>
          <p:cNvPr id="121869" name="Text Box 13"/>
          <p:cNvSpPr txBox="1">
            <a:spLocks noChangeArrowheads="1"/>
          </p:cNvSpPr>
          <p:nvPr/>
        </p:nvSpPr>
        <p:spPr bwMode="auto">
          <a:xfrm>
            <a:off x="3810000" y="28194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0</a:t>
            </a:r>
          </a:p>
        </p:txBody>
      </p:sp>
      <p:sp>
        <p:nvSpPr>
          <p:cNvPr id="121870" name="Text Box 14"/>
          <p:cNvSpPr txBox="1">
            <a:spLocks noChangeArrowheads="1"/>
          </p:cNvSpPr>
          <p:nvPr/>
        </p:nvSpPr>
        <p:spPr bwMode="auto">
          <a:xfrm>
            <a:off x="2743200" y="33528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5</a:t>
            </a:r>
          </a:p>
        </p:txBody>
      </p:sp>
      <p:sp>
        <p:nvSpPr>
          <p:cNvPr id="121871" name="Text Box 15"/>
          <p:cNvSpPr txBox="1">
            <a:spLocks noChangeArrowheads="1"/>
          </p:cNvSpPr>
          <p:nvPr/>
        </p:nvSpPr>
        <p:spPr bwMode="auto">
          <a:xfrm>
            <a:off x="3810000" y="33528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1</a:t>
            </a:r>
          </a:p>
        </p:txBody>
      </p:sp>
      <p:sp>
        <p:nvSpPr>
          <p:cNvPr id="121872" name="Text Box 16"/>
          <p:cNvSpPr txBox="1">
            <a:spLocks noChangeArrowheads="1"/>
          </p:cNvSpPr>
          <p:nvPr/>
        </p:nvSpPr>
        <p:spPr bwMode="auto">
          <a:xfrm>
            <a:off x="2743200" y="38862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2</a:t>
            </a:r>
          </a:p>
        </p:txBody>
      </p:sp>
      <p:sp>
        <p:nvSpPr>
          <p:cNvPr id="121873" name="Text Box 17"/>
          <p:cNvSpPr txBox="1">
            <a:spLocks noChangeArrowheads="1"/>
          </p:cNvSpPr>
          <p:nvPr/>
        </p:nvSpPr>
        <p:spPr bwMode="auto">
          <a:xfrm>
            <a:off x="3810000" y="38862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1</a:t>
            </a:r>
          </a:p>
        </p:txBody>
      </p:sp>
      <p:sp>
        <p:nvSpPr>
          <p:cNvPr id="121874" name="Text Box 18"/>
          <p:cNvSpPr txBox="1">
            <a:spLocks noChangeArrowheads="1"/>
          </p:cNvSpPr>
          <p:nvPr/>
        </p:nvSpPr>
        <p:spPr bwMode="auto">
          <a:xfrm>
            <a:off x="2743200" y="44958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1</a:t>
            </a:r>
          </a:p>
        </p:txBody>
      </p:sp>
      <p:sp>
        <p:nvSpPr>
          <p:cNvPr id="121875" name="Text Box 19"/>
          <p:cNvSpPr txBox="1">
            <a:spLocks noChangeArrowheads="1"/>
          </p:cNvSpPr>
          <p:nvPr/>
        </p:nvSpPr>
        <p:spPr bwMode="auto">
          <a:xfrm>
            <a:off x="3810000" y="44958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0</a:t>
            </a:r>
          </a:p>
        </p:txBody>
      </p:sp>
      <p:sp>
        <p:nvSpPr>
          <p:cNvPr id="121876" name="Text Box 20"/>
          <p:cNvSpPr txBox="1">
            <a:spLocks noChangeArrowheads="1"/>
          </p:cNvSpPr>
          <p:nvPr/>
        </p:nvSpPr>
        <p:spPr bwMode="auto">
          <a:xfrm>
            <a:off x="2743200" y="51054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0</a:t>
            </a:r>
          </a:p>
        </p:txBody>
      </p:sp>
      <p:sp>
        <p:nvSpPr>
          <p:cNvPr id="121877" name="Text Box 21"/>
          <p:cNvSpPr txBox="1">
            <a:spLocks noChangeArrowheads="1"/>
          </p:cNvSpPr>
          <p:nvPr/>
        </p:nvSpPr>
        <p:spPr bwMode="auto">
          <a:xfrm>
            <a:off x="3810000" y="51054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1</a:t>
            </a:r>
          </a:p>
        </p:txBody>
      </p:sp>
      <p:sp>
        <p:nvSpPr>
          <p:cNvPr id="121878" name="Text Box 22"/>
          <p:cNvSpPr txBox="1">
            <a:spLocks noChangeArrowheads="1"/>
          </p:cNvSpPr>
          <p:nvPr/>
        </p:nvSpPr>
        <p:spPr bwMode="auto">
          <a:xfrm>
            <a:off x="5318125" y="3846513"/>
            <a:ext cx="2422458" cy="369332"/>
          </a:xfrm>
          <a:prstGeom prst="rect">
            <a:avLst/>
          </a:prstGeom>
          <a:noFill/>
          <a:ln w="22225">
            <a:noFill/>
            <a:miter lim="800000"/>
            <a:headEnd/>
            <a:tailEnd/>
          </a:ln>
          <a:effectLst/>
        </p:spPr>
        <p:txBody>
          <a:bodyPr wrap="none">
            <a:spAutoFit/>
          </a:bodyPr>
          <a:lstStyle/>
          <a:p>
            <a:r>
              <a:rPr lang="en-US">
                <a:latin typeface="Bookman Old Style" pitchFamily="18" charset="0"/>
              </a:rPr>
              <a:t>45    =    1 0 1 1 0 1</a:t>
            </a:r>
          </a:p>
        </p:txBody>
      </p:sp>
      <p:sp>
        <p:nvSpPr>
          <p:cNvPr id="121879" name="Line 23"/>
          <p:cNvSpPr>
            <a:spLocks noChangeShapeType="1"/>
          </p:cNvSpPr>
          <p:nvPr/>
        </p:nvSpPr>
        <p:spPr bwMode="auto">
          <a:xfrm flipV="1">
            <a:off x="4114800" y="4191000"/>
            <a:ext cx="2209800" cy="1143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21880" name="Line 24"/>
          <p:cNvSpPr>
            <a:spLocks noChangeShapeType="1"/>
          </p:cNvSpPr>
          <p:nvPr/>
        </p:nvSpPr>
        <p:spPr bwMode="auto">
          <a:xfrm>
            <a:off x="4113213" y="2433638"/>
            <a:ext cx="3198812" cy="1444625"/>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pic>
        <p:nvPicPr>
          <p:cNvPr id="23" name="Picture 22" descr="LNMIIT.png"/>
          <p:cNvPicPr>
            <a:picLocks noChangeAspect="1"/>
          </p:cNvPicPr>
          <p:nvPr/>
        </p:nvPicPr>
        <p:blipFill>
          <a:blip r:embed="rId3" cstate="print"/>
          <a:stretch>
            <a:fillRect/>
          </a:stretch>
        </p:blipFill>
        <p:spPr>
          <a:xfrm>
            <a:off x="7571892" y="152400"/>
            <a:ext cx="1419708" cy="747713"/>
          </a:xfrm>
          <a:prstGeom prst="rect">
            <a:avLst/>
          </a:prstGeom>
        </p:spPr>
      </p:pic>
      <p:sp>
        <p:nvSpPr>
          <p:cNvPr id="24" name="Slide Number Placeholder 23"/>
          <p:cNvSpPr>
            <a:spLocks noGrp="1"/>
          </p:cNvSpPr>
          <p:nvPr>
            <p:ph type="sldNum" sz="quarter" idx="12"/>
          </p:nvPr>
        </p:nvSpPr>
        <p:spPr/>
        <p:txBody>
          <a:bodyPr/>
          <a:lstStyle/>
          <a:p>
            <a:fld id="{511B1C1D-E952-4F7E-B2EE-053BBE9577D9}" type="slidenum">
              <a:rPr lang="en-US" smtClean="0"/>
              <a:t>10</a:t>
            </a:fld>
            <a:endParaRPr lang="en-US"/>
          </a:p>
        </p:txBody>
      </p:sp>
      <p:sp>
        <p:nvSpPr>
          <p:cNvPr id="25" name="Footer Placeholder 24"/>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animEffect transition="in" filter="checkerboard(across)">
                                      <p:cBhvr>
                                        <p:cTn id="7" dur="500"/>
                                        <p:tgtEl>
                                          <p:spTgt spid="12186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1862"/>
                                        </p:tgtEl>
                                        <p:attrNameLst>
                                          <p:attrName>style.visibility</p:attrName>
                                        </p:attrNameLst>
                                      </p:cBhvr>
                                      <p:to>
                                        <p:strVal val="visible"/>
                                      </p:to>
                                    </p:set>
                                    <p:animEffect transition="in" filter="checkerboard(across)">
                                      <p:cBhvr>
                                        <p:cTn id="12" dur="500"/>
                                        <p:tgtEl>
                                          <p:spTgt spid="12186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21866"/>
                                        </p:tgtEl>
                                        <p:attrNameLst>
                                          <p:attrName>style.visibility</p:attrName>
                                        </p:attrNameLst>
                                      </p:cBhvr>
                                      <p:to>
                                        <p:strVal val="visible"/>
                                      </p:to>
                                    </p:set>
                                    <p:animEffect transition="in" filter="checkerboard(across)">
                                      <p:cBhvr>
                                        <p:cTn id="15" dur="500"/>
                                        <p:tgtEl>
                                          <p:spTgt spid="121866"/>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21863"/>
                                        </p:tgtEl>
                                        <p:attrNameLst>
                                          <p:attrName>style.visibility</p:attrName>
                                        </p:attrNameLst>
                                      </p:cBhvr>
                                      <p:to>
                                        <p:strVal val="visible"/>
                                      </p:to>
                                    </p:set>
                                    <p:animEffect transition="in" filter="checkerboard(across)">
                                      <p:cBhvr>
                                        <p:cTn id="18" dur="500"/>
                                        <p:tgtEl>
                                          <p:spTgt spid="121863"/>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21867"/>
                                        </p:tgtEl>
                                        <p:attrNameLst>
                                          <p:attrName>style.visibility</p:attrName>
                                        </p:attrNameLst>
                                      </p:cBhvr>
                                      <p:to>
                                        <p:strVal val="visible"/>
                                      </p:to>
                                    </p:set>
                                    <p:animEffect transition="in" filter="checkerboard(across)">
                                      <p:cBhvr>
                                        <p:cTn id="21" dur="500"/>
                                        <p:tgtEl>
                                          <p:spTgt spid="121867"/>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21864"/>
                                        </p:tgtEl>
                                        <p:attrNameLst>
                                          <p:attrName>style.visibility</p:attrName>
                                        </p:attrNameLst>
                                      </p:cBhvr>
                                      <p:to>
                                        <p:strVal val="visible"/>
                                      </p:to>
                                    </p:set>
                                    <p:animEffect transition="in" filter="checkerboard(across)">
                                      <p:cBhvr>
                                        <p:cTn id="26" dur="500"/>
                                        <p:tgtEl>
                                          <p:spTgt spid="121864"/>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21865"/>
                                        </p:tgtEl>
                                        <p:attrNameLst>
                                          <p:attrName>style.visibility</p:attrName>
                                        </p:attrNameLst>
                                      </p:cBhvr>
                                      <p:to>
                                        <p:strVal val="visible"/>
                                      </p:to>
                                    </p:set>
                                    <p:animEffect transition="in" filter="checkerboard(across)">
                                      <p:cBhvr>
                                        <p:cTn id="29" dur="500"/>
                                        <p:tgtEl>
                                          <p:spTgt spid="121865"/>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21868"/>
                                        </p:tgtEl>
                                        <p:attrNameLst>
                                          <p:attrName>style.visibility</p:attrName>
                                        </p:attrNameLst>
                                      </p:cBhvr>
                                      <p:to>
                                        <p:strVal val="visible"/>
                                      </p:to>
                                    </p:set>
                                    <p:animEffect transition="in" filter="checkerboard(across)">
                                      <p:cBhvr>
                                        <p:cTn id="34" dur="500"/>
                                        <p:tgtEl>
                                          <p:spTgt spid="121868"/>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21869"/>
                                        </p:tgtEl>
                                        <p:attrNameLst>
                                          <p:attrName>style.visibility</p:attrName>
                                        </p:attrNameLst>
                                      </p:cBhvr>
                                      <p:to>
                                        <p:strVal val="visible"/>
                                      </p:to>
                                    </p:set>
                                    <p:animEffect transition="in" filter="checkerboard(across)">
                                      <p:cBhvr>
                                        <p:cTn id="37" dur="500"/>
                                        <p:tgtEl>
                                          <p:spTgt spid="121869"/>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21870"/>
                                        </p:tgtEl>
                                        <p:attrNameLst>
                                          <p:attrName>style.visibility</p:attrName>
                                        </p:attrNameLst>
                                      </p:cBhvr>
                                      <p:to>
                                        <p:strVal val="visible"/>
                                      </p:to>
                                    </p:set>
                                    <p:animEffect transition="in" filter="checkerboard(across)">
                                      <p:cBhvr>
                                        <p:cTn id="42" dur="500"/>
                                        <p:tgtEl>
                                          <p:spTgt spid="121870"/>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21871"/>
                                        </p:tgtEl>
                                        <p:attrNameLst>
                                          <p:attrName>style.visibility</p:attrName>
                                        </p:attrNameLst>
                                      </p:cBhvr>
                                      <p:to>
                                        <p:strVal val="visible"/>
                                      </p:to>
                                    </p:set>
                                    <p:animEffect transition="in" filter="checkerboard(across)">
                                      <p:cBhvr>
                                        <p:cTn id="45" dur="500"/>
                                        <p:tgtEl>
                                          <p:spTgt spid="121871"/>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121872"/>
                                        </p:tgtEl>
                                        <p:attrNameLst>
                                          <p:attrName>style.visibility</p:attrName>
                                        </p:attrNameLst>
                                      </p:cBhvr>
                                      <p:to>
                                        <p:strVal val="visible"/>
                                      </p:to>
                                    </p:set>
                                    <p:animEffect transition="in" filter="checkerboard(across)">
                                      <p:cBhvr>
                                        <p:cTn id="50" dur="500"/>
                                        <p:tgtEl>
                                          <p:spTgt spid="121872"/>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121873"/>
                                        </p:tgtEl>
                                        <p:attrNameLst>
                                          <p:attrName>style.visibility</p:attrName>
                                        </p:attrNameLst>
                                      </p:cBhvr>
                                      <p:to>
                                        <p:strVal val="visible"/>
                                      </p:to>
                                    </p:set>
                                    <p:animEffect transition="in" filter="checkerboard(across)">
                                      <p:cBhvr>
                                        <p:cTn id="53" dur="500"/>
                                        <p:tgtEl>
                                          <p:spTgt spid="121873"/>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21874"/>
                                        </p:tgtEl>
                                        <p:attrNameLst>
                                          <p:attrName>style.visibility</p:attrName>
                                        </p:attrNameLst>
                                      </p:cBhvr>
                                      <p:to>
                                        <p:strVal val="visible"/>
                                      </p:to>
                                    </p:set>
                                    <p:animEffect transition="in" filter="checkerboard(across)">
                                      <p:cBhvr>
                                        <p:cTn id="58" dur="500"/>
                                        <p:tgtEl>
                                          <p:spTgt spid="121874"/>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121875"/>
                                        </p:tgtEl>
                                        <p:attrNameLst>
                                          <p:attrName>style.visibility</p:attrName>
                                        </p:attrNameLst>
                                      </p:cBhvr>
                                      <p:to>
                                        <p:strVal val="visible"/>
                                      </p:to>
                                    </p:set>
                                    <p:animEffect transition="in" filter="checkerboard(across)">
                                      <p:cBhvr>
                                        <p:cTn id="61" dur="500"/>
                                        <p:tgtEl>
                                          <p:spTgt spid="121875"/>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121876"/>
                                        </p:tgtEl>
                                        <p:attrNameLst>
                                          <p:attrName>style.visibility</p:attrName>
                                        </p:attrNameLst>
                                      </p:cBhvr>
                                      <p:to>
                                        <p:strVal val="visible"/>
                                      </p:to>
                                    </p:set>
                                    <p:animEffect transition="in" filter="checkerboard(across)">
                                      <p:cBhvr>
                                        <p:cTn id="66" dur="500"/>
                                        <p:tgtEl>
                                          <p:spTgt spid="121876"/>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121877"/>
                                        </p:tgtEl>
                                        <p:attrNameLst>
                                          <p:attrName>style.visibility</p:attrName>
                                        </p:attrNameLst>
                                      </p:cBhvr>
                                      <p:to>
                                        <p:strVal val="visible"/>
                                      </p:to>
                                    </p:set>
                                    <p:animEffect transition="in" filter="checkerboard(across)">
                                      <p:cBhvr>
                                        <p:cTn id="69" dur="500"/>
                                        <p:tgtEl>
                                          <p:spTgt spid="121877"/>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121878"/>
                                        </p:tgtEl>
                                        <p:attrNameLst>
                                          <p:attrName>style.visibility</p:attrName>
                                        </p:attrNameLst>
                                      </p:cBhvr>
                                      <p:to>
                                        <p:strVal val="visible"/>
                                      </p:to>
                                    </p:set>
                                    <p:animEffect transition="in" filter="checkerboard(across)">
                                      <p:cBhvr>
                                        <p:cTn id="74" dur="500"/>
                                        <p:tgtEl>
                                          <p:spTgt spid="121878"/>
                                        </p:tgtEl>
                                      </p:cBhvr>
                                    </p:animEffec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grpId="0" nodeType="clickEffect">
                                  <p:stCondLst>
                                    <p:cond delay="0"/>
                                  </p:stCondLst>
                                  <p:childTnLst>
                                    <p:set>
                                      <p:cBhvr>
                                        <p:cTn id="78" dur="1" fill="hold">
                                          <p:stCondLst>
                                            <p:cond delay="0"/>
                                          </p:stCondLst>
                                        </p:cTn>
                                        <p:tgtEl>
                                          <p:spTgt spid="121879"/>
                                        </p:tgtEl>
                                        <p:attrNameLst>
                                          <p:attrName>style.visibility</p:attrName>
                                        </p:attrNameLst>
                                      </p:cBhvr>
                                      <p:to>
                                        <p:strVal val="visible"/>
                                      </p:to>
                                    </p:set>
                                    <p:animEffect transition="in" filter="checkerboard(across)">
                                      <p:cBhvr>
                                        <p:cTn id="79" dur="500"/>
                                        <p:tgtEl>
                                          <p:spTgt spid="121879"/>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grpId="0" nodeType="clickEffect">
                                  <p:stCondLst>
                                    <p:cond delay="0"/>
                                  </p:stCondLst>
                                  <p:childTnLst>
                                    <p:set>
                                      <p:cBhvr>
                                        <p:cTn id="83" dur="1" fill="hold">
                                          <p:stCondLst>
                                            <p:cond delay="0"/>
                                          </p:stCondLst>
                                        </p:cTn>
                                        <p:tgtEl>
                                          <p:spTgt spid="121880"/>
                                        </p:tgtEl>
                                        <p:attrNameLst>
                                          <p:attrName>style.visibility</p:attrName>
                                        </p:attrNameLst>
                                      </p:cBhvr>
                                      <p:to>
                                        <p:strVal val="visible"/>
                                      </p:to>
                                    </p:set>
                                    <p:animEffect transition="in" filter="checkerboard(across)">
                                      <p:cBhvr>
                                        <p:cTn id="84" dur="500"/>
                                        <p:tgtEl>
                                          <p:spTgt spid="121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p:bldP spid="121862" grpId="0" animBg="1"/>
      <p:bldP spid="121863" grpId="0"/>
      <p:bldP spid="121864" grpId="0"/>
      <p:bldP spid="121865" grpId="0"/>
      <p:bldP spid="121866" grpId="0" animBg="1"/>
      <p:bldP spid="121867" grpId="0"/>
      <p:bldP spid="121868" grpId="0"/>
      <p:bldP spid="121869" grpId="0"/>
      <p:bldP spid="121870" grpId="0"/>
      <p:bldP spid="121871" grpId="0"/>
      <p:bldP spid="121872" grpId="0"/>
      <p:bldP spid="121873" grpId="0"/>
      <p:bldP spid="121874" grpId="0"/>
      <p:bldP spid="121875" grpId="0"/>
      <p:bldP spid="121876" grpId="0"/>
      <p:bldP spid="121877" grpId="0"/>
      <p:bldP spid="121878" grpId="0"/>
      <p:bldP spid="121879" grpId="0" animBg="1"/>
      <p:bldP spid="12188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136525" y="36513"/>
            <a:ext cx="6673622" cy="369332"/>
          </a:xfrm>
          <a:prstGeom prst="rect">
            <a:avLst/>
          </a:prstGeom>
          <a:noFill/>
          <a:ln w="22225">
            <a:noFill/>
            <a:miter lim="800000"/>
            <a:headEnd/>
            <a:tailEnd/>
          </a:ln>
        </p:spPr>
        <p:txBody>
          <a:bodyPr wrap="none">
            <a:spAutoFit/>
          </a:bodyPr>
          <a:lstStyle/>
          <a:p>
            <a:r>
              <a:rPr lang="en-US">
                <a:latin typeface="Bookman Old Style" pitchFamily="18" charset="0"/>
              </a:rPr>
              <a:t>Often there is lot of further optimization that can be done</a:t>
            </a:r>
          </a:p>
        </p:txBody>
      </p:sp>
      <p:sp>
        <p:nvSpPr>
          <p:cNvPr id="197638" name="Text Box 6"/>
          <p:cNvSpPr txBox="1">
            <a:spLocks noChangeArrowheads="1"/>
          </p:cNvSpPr>
          <p:nvPr/>
        </p:nvSpPr>
        <p:spPr bwMode="auto">
          <a:xfrm>
            <a:off x="0" y="685800"/>
            <a:ext cx="4443845" cy="369332"/>
          </a:xfrm>
          <a:prstGeom prst="rect">
            <a:avLst/>
          </a:prstGeom>
          <a:noFill/>
          <a:ln w="22225">
            <a:noFill/>
            <a:miter lim="800000"/>
            <a:headEnd/>
            <a:tailEnd/>
          </a:ln>
        </p:spPr>
        <p:txBody>
          <a:bodyPr wrap="none">
            <a:spAutoFit/>
          </a:bodyPr>
          <a:lstStyle/>
          <a:p>
            <a:r>
              <a:rPr lang="en-US">
                <a:latin typeface="Bookman Old Style" pitchFamily="18" charset="0"/>
              </a:rPr>
              <a:t>Consider implementation of XOR gate</a:t>
            </a:r>
          </a:p>
        </p:txBody>
      </p:sp>
      <p:graphicFrame>
        <p:nvGraphicFramePr>
          <p:cNvPr id="4" name="Object 4"/>
          <p:cNvGraphicFramePr>
            <a:graphicFrameLocks noChangeAspect="1"/>
          </p:cNvGraphicFramePr>
          <p:nvPr/>
        </p:nvGraphicFramePr>
        <p:xfrm>
          <a:off x="4414837" y="661987"/>
          <a:ext cx="1604963" cy="404813"/>
        </p:xfrm>
        <a:graphic>
          <a:graphicData uri="http://schemas.openxmlformats.org/presentationml/2006/ole">
            <mc:AlternateContent xmlns:mc="http://schemas.openxmlformats.org/markup-compatibility/2006">
              <mc:Choice xmlns:v="urn:schemas-microsoft-com:vml" Requires="v">
                <p:oleObj spid="_x0000_s90116" name="Equation" r:id="rId4" imgW="952200" imgH="241200" progId="Equation.DSMT4">
                  <p:embed/>
                </p:oleObj>
              </mc:Choice>
              <mc:Fallback>
                <p:oleObj name="Equation" r:id="rId4" imgW="952200" imgH="24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4837" y="661987"/>
                        <a:ext cx="1604963" cy="404813"/>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pic>
        <p:nvPicPr>
          <p:cNvPr id="197640" name="Picture 8"/>
          <p:cNvPicPr>
            <a:picLocks noChangeAspect="1" noChangeArrowheads="1"/>
          </p:cNvPicPr>
          <p:nvPr/>
        </p:nvPicPr>
        <p:blipFill>
          <a:blip r:embed="rId6" cstate="print"/>
          <a:srcRect/>
          <a:stretch>
            <a:fillRect/>
          </a:stretch>
        </p:blipFill>
        <p:spPr bwMode="auto">
          <a:xfrm>
            <a:off x="152400" y="1371600"/>
            <a:ext cx="4400550" cy="1943100"/>
          </a:xfrm>
          <a:prstGeom prst="rect">
            <a:avLst/>
          </a:prstGeom>
          <a:noFill/>
          <a:ln w="22225">
            <a:noFill/>
            <a:miter lim="800000"/>
            <a:headEnd/>
            <a:tailEnd/>
          </a:ln>
        </p:spPr>
      </p:pic>
      <p:pic>
        <p:nvPicPr>
          <p:cNvPr id="197641" name="Picture 9"/>
          <p:cNvPicPr>
            <a:picLocks noChangeAspect="1" noChangeArrowheads="1"/>
          </p:cNvPicPr>
          <p:nvPr/>
        </p:nvPicPr>
        <p:blipFill>
          <a:blip r:embed="rId7" cstate="print"/>
          <a:srcRect/>
          <a:stretch>
            <a:fillRect/>
          </a:stretch>
        </p:blipFill>
        <p:spPr bwMode="auto">
          <a:xfrm>
            <a:off x="4724400" y="1295400"/>
            <a:ext cx="4171950" cy="1963738"/>
          </a:xfrm>
          <a:prstGeom prst="rect">
            <a:avLst/>
          </a:prstGeom>
          <a:noFill/>
          <a:ln w="22225">
            <a:noFill/>
            <a:miter lim="800000"/>
            <a:headEnd/>
            <a:tailEnd/>
          </a:ln>
        </p:spPr>
      </p:pic>
      <p:pic>
        <p:nvPicPr>
          <p:cNvPr id="197642" name="Picture 10"/>
          <p:cNvPicPr>
            <a:picLocks noChangeAspect="1" noChangeArrowheads="1"/>
          </p:cNvPicPr>
          <p:nvPr/>
        </p:nvPicPr>
        <p:blipFill>
          <a:blip r:embed="rId8" cstate="print"/>
          <a:srcRect/>
          <a:stretch>
            <a:fillRect/>
          </a:stretch>
        </p:blipFill>
        <p:spPr bwMode="auto">
          <a:xfrm>
            <a:off x="3429000" y="3524250"/>
            <a:ext cx="4638675" cy="2800350"/>
          </a:xfrm>
          <a:prstGeom prst="rect">
            <a:avLst/>
          </a:prstGeom>
          <a:noFill/>
          <a:ln w="22225">
            <a:noFill/>
            <a:miter lim="800000"/>
            <a:headEnd/>
            <a:tailEnd/>
          </a:ln>
        </p:spPr>
      </p:pic>
      <p:graphicFrame>
        <p:nvGraphicFramePr>
          <p:cNvPr id="2" name="Object 4"/>
          <p:cNvGraphicFramePr>
            <a:graphicFrameLocks noChangeAspect="1"/>
          </p:cNvGraphicFramePr>
          <p:nvPr/>
        </p:nvGraphicFramePr>
        <p:xfrm>
          <a:off x="298450" y="4419600"/>
          <a:ext cx="2825750" cy="852488"/>
        </p:xfrm>
        <a:graphic>
          <a:graphicData uri="http://schemas.openxmlformats.org/presentationml/2006/ole">
            <mc:AlternateContent xmlns:mc="http://schemas.openxmlformats.org/markup-compatibility/2006">
              <mc:Choice xmlns:v="urn:schemas-microsoft-com:vml" Requires="v">
                <p:oleObj spid="_x0000_s90117" name="Equation" r:id="rId9" imgW="1676160" imgH="507960" progId="Equation.DSMT4">
                  <p:embed/>
                </p:oleObj>
              </mc:Choice>
              <mc:Fallback>
                <p:oleObj name="Equation" r:id="rId9" imgW="1676160" imgH="507960" progId="Equation.DSMT4">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450" y="4419600"/>
                        <a:ext cx="2825750" cy="852488"/>
                      </a:xfrm>
                      <a:prstGeom prst="rect">
                        <a:avLst/>
                      </a:prstGeom>
                      <a:solidFill>
                        <a:srgbClr val="FFFF99"/>
                      </a:solidFill>
                    </p:spPr>
                  </p:pic>
                </p:oleObj>
              </mc:Fallback>
            </mc:AlternateContent>
          </a:graphicData>
        </a:graphic>
      </p:graphicFrame>
      <p:sp>
        <p:nvSpPr>
          <p:cNvPr id="9" name="Slide Number Placeholder 8"/>
          <p:cNvSpPr>
            <a:spLocks noGrp="1"/>
          </p:cNvSpPr>
          <p:nvPr>
            <p:ph type="sldNum" sz="quarter" idx="12"/>
          </p:nvPr>
        </p:nvSpPr>
        <p:spPr/>
        <p:txBody>
          <a:bodyPr/>
          <a:lstStyle/>
          <a:p>
            <a:fld id="{511B1C1D-E952-4F7E-B2EE-053BBE9577D9}" type="slidenum">
              <a:rPr lang="en-US" smtClean="0"/>
              <a:t>100</a:t>
            </a:fld>
            <a:endParaRPr lang="en-US"/>
          </a:p>
        </p:txBody>
      </p:sp>
      <p:sp>
        <p:nvSpPr>
          <p:cNvPr id="10" name="Footer Placeholder 9"/>
          <p:cNvSpPr>
            <a:spLocks noGrp="1"/>
          </p:cNvSpPr>
          <p:nvPr>
            <p:ph type="ftr" sz="quarter" idx="11"/>
          </p:nvPr>
        </p:nvSpPr>
        <p:spPr/>
        <p:txBody>
          <a:bodyPr/>
          <a:lstStyle/>
          <a:p>
            <a:r>
              <a:rPr lang="en-US" smtClean="0"/>
              <a:t>Electronics - I, The LNM Institute of Information Technology, Jaipur</a:t>
            </a:r>
            <a:endParaRPr lang="en-US"/>
          </a:p>
        </p:txBody>
      </p:sp>
      <p:pic>
        <p:nvPicPr>
          <p:cNvPr id="11" name="Picture 10" descr="LNMIIT.png"/>
          <p:cNvPicPr>
            <a:picLocks noChangeAspect="1"/>
          </p:cNvPicPr>
          <p:nvPr/>
        </p:nvPicPr>
        <p:blipFill>
          <a:blip r:embed="rId11"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7638"/>
                                        </p:tgtEl>
                                        <p:attrNameLst>
                                          <p:attrName>style.visibility</p:attrName>
                                        </p:attrNameLst>
                                      </p:cBhvr>
                                      <p:to>
                                        <p:strVal val="visible"/>
                                      </p:to>
                                    </p:set>
                                    <p:animEffect transition="in" filter="checkerboard(across)">
                                      <p:cBhvr>
                                        <p:cTn id="7" dur="500"/>
                                        <p:tgtEl>
                                          <p:spTgt spid="197638"/>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97640"/>
                                        </p:tgtEl>
                                        <p:attrNameLst>
                                          <p:attrName>style.visibility</p:attrName>
                                        </p:attrNameLst>
                                      </p:cBhvr>
                                      <p:to>
                                        <p:strVal val="visible"/>
                                      </p:to>
                                    </p:set>
                                    <p:animEffect transition="in" filter="checkerboard(across)">
                                      <p:cBhvr>
                                        <p:cTn id="15" dur="500"/>
                                        <p:tgtEl>
                                          <p:spTgt spid="197640"/>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97641"/>
                                        </p:tgtEl>
                                        <p:attrNameLst>
                                          <p:attrName>style.visibility</p:attrName>
                                        </p:attrNameLst>
                                      </p:cBhvr>
                                      <p:to>
                                        <p:strVal val="visible"/>
                                      </p:to>
                                    </p:set>
                                    <p:animEffect transition="in" filter="checkerboard(across)">
                                      <p:cBhvr>
                                        <p:cTn id="20" dur="500"/>
                                        <p:tgtEl>
                                          <p:spTgt spid="197641"/>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heckerboard(across)">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97642"/>
                                        </p:tgtEl>
                                        <p:attrNameLst>
                                          <p:attrName>style.visibility</p:attrName>
                                        </p:attrNameLst>
                                      </p:cBhvr>
                                      <p:to>
                                        <p:strVal val="visible"/>
                                      </p:to>
                                    </p:set>
                                    <p:animEffect transition="in" filter="checkerboard(across)">
                                      <p:cBhvr>
                                        <p:cTn id="30" dur="500"/>
                                        <p:tgtEl>
                                          <p:spTgt spid="197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0" name="Text Box 2"/>
          <p:cNvSpPr txBox="1">
            <a:spLocks noChangeArrowheads="1"/>
          </p:cNvSpPr>
          <p:nvPr/>
        </p:nvSpPr>
        <p:spPr bwMode="auto">
          <a:xfrm>
            <a:off x="1600200" y="457200"/>
            <a:ext cx="5274201" cy="400110"/>
          </a:xfrm>
          <a:prstGeom prst="rect">
            <a:avLst/>
          </a:prstGeom>
          <a:noFill/>
          <a:ln w="22225">
            <a:noFill/>
            <a:miter lim="800000"/>
            <a:headEnd/>
            <a:tailEnd/>
          </a:ln>
        </p:spPr>
        <p:txBody>
          <a:bodyPr wrap="none">
            <a:spAutoFit/>
          </a:bodyPr>
          <a:lstStyle/>
          <a:p>
            <a:r>
              <a:rPr lang="en-US" sz="2000" b="1" dirty="0">
                <a:solidFill>
                  <a:srgbClr val="FF0000"/>
                </a:solidFill>
                <a:latin typeface="Bookman Old Style" pitchFamily="18" charset="0"/>
              </a:rPr>
              <a:t>Implementation using only NOR gates</a:t>
            </a:r>
          </a:p>
        </p:txBody>
      </p:sp>
      <p:graphicFrame>
        <p:nvGraphicFramePr>
          <p:cNvPr id="145412" name="Object 4"/>
          <p:cNvGraphicFramePr>
            <a:graphicFrameLocks noChangeAspect="1"/>
          </p:cNvGraphicFramePr>
          <p:nvPr/>
        </p:nvGraphicFramePr>
        <p:xfrm>
          <a:off x="304800" y="1066800"/>
          <a:ext cx="2971800" cy="660400"/>
        </p:xfrm>
        <a:graphic>
          <a:graphicData uri="http://schemas.openxmlformats.org/presentationml/2006/ole">
            <mc:AlternateContent xmlns:mc="http://schemas.openxmlformats.org/markup-compatibility/2006">
              <mc:Choice xmlns:v="urn:schemas-microsoft-com:vml" Requires="v">
                <p:oleObj spid="_x0000_s91148" name="RFFlow" r:id="rId4" imgW="2592000" imgH="576000" progId="RFFlow4">
                  <p:embed/>
                </p:oleObj>
              </mc:Choice>
              <mc:Fallback>
                <p:oleObj name="RFFlow" r:id="rId4" imgW="2592000" imgH="576000" progId="RFFlow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066800"/>
                        <a:ext cx="2971800" cy="660400"/>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13" name="Object 5"/>
          <p:cNvGraphicFramePr>
            <a:graphicFrameLocks noChangeAspect="1"/>
          </p:cNvGraphicFramePr>
          <p:nvPr/>
        </p:nvGraphicFramePr>
        <p:xfrm>
          <a:off x="4114800" y="914400"/>
          <a:ext cx="4433888" cy="695325"/>
        </p:xfrm>
        <a:graphic>
          <a:graphicData uri="http://schemas.openxmlformats.org/presentationml/2006/ole">
            <mc:AlternateContent xmlns:mc="http://schemas.openxmlformats.org/markup-compatibility/2006">
              <mc:Choice xmlns:v="urn:schemas-microsoft-com:vml" Requires="v">
                <p:oleObj spid="_x0000_s91149" name="RFFlow" r:id="rId6" imgW="3672000" imgH="576000" progId="RFFlow4">
                  <p:embed/>
                </p:oleObj>
              </mc:Choice>
              <mc:Fallback>
                <p:oleObj name="RFFlow" r:id="rId6" imgW="3672000" imgH="576000" progId="RFFlow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914400"/>
                        <a:ext cx="4433888" cy="695325"/>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14" name="Object 6"/>
          <p:cNvGraphicFramePr>
            <a:graphicFrameLocks noChangeAspect="1"/>
          </p:cNvGraphicFramePr>
          <p:nvPr/>
        </p:nvGraphicFramePr>
        <p:xfrm>
          <a:off x="2057400" y="2438400"/>
          <a:ext cx="4343400" cy="955675"/>
        </p:xfrm>
        <a:graphic>
          <a:graphicData uri="http://schemas.openxmlformats.org/presentationml/2006/ole">
            <mc:AlternateContent xmlns:mc="http://schemas.openxmlformats.org/markup-compatibility/2006">
              <mc:Choice xmlns:v="urn:schemas-microsoft-com:vml" Requires="v">
                <p:oleObj spid="_x0000_s91150" name="RFFlow" r:id="rId8" imgW="3600000" imgH="792000" progId="RFFlow4">
                  <p:embed/>
                </p:oleObj>
              </mc:Choice>
              <mc:Fallback>
                <p:oleObj name="RFFlow" r:id="rId8" imgW="3600000" imgH="792000" progId="RFFlow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2438400"/>
                        <a:ext cx="4343400" cy="955675"/>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1274763" y="1524000"/>
          <a:ext cx="985837" cy="404813"/>
        </p:xfrm>
        <a:graphic>
          <a:graphicData uri="http://schemas.openxmlformats.org/presentationml/2006/ole">
            <mc:AlternateContent xmlns:mc="http://schemas.openxmlformats.org/markup-compatibility/2006">
              <mc:Choice xmlns:v="urn:schemas-microsoft-com:vml" Requires="v">
                <p:oleObj spid="_x0000_s91151" name="Equation" r:id="rId10" imgW="583920" imgH="241200" progId="Equation.DSMT4">
                  <p:embed/>
                </p:oleObj>
              </mc:Choice>
              <mc:Fallback>
                <p:oleObj name="Equation" r:id="rId10" imgW="58392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74763" y="1524000"/>
                        <a:ext cx="985837" cy="404813"/>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graphicFrame>
        <p:nvGraphicFramePr>
          <p:cNvPr id="2" name="Object 4"/>
          <p:cNvGraphicFramePr>
            <a:graphicFrameLocks noChangeAspect="1"/>
          </p:cNvGraphicFramePr>
          <p:nvPr/>
        </p:nvGraphicFramePr>
        <p:xfrm>
          <a:off x="4953000" y="1676400"/>
          <a:ext cx="577850" cy="404813"/>
        </p:xfrm>
        <a:graphic>
          <a:graphicData uri="http://schemas.openxmlformats.org/presentationml/2006/ole">
            <mc:AlternateContent xmlns:mc="http://schemas.openxmlformats.org/markup-compatibility/2006">
              <mc:Choice xmlns:v="urn:schemas-microsoft-com:vml" Requires="v">
                <p:oleObj spid="_x0000_s91152" name="Equation" r:id="rId12" imgW="342720" imgH="241200" progId="Equation.DSMT4">
                  <p:embed/>
                </p:oleObj>
              </mc:Choice>
              <mc:Fallback>
                <p:oleObj name="Equation" r:id="rId12" imgW="34272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53000" y="1676400"/>
                        <a:ext cx="577850" cy="404813"/>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graphicFrame>
        <p:nvGraphicFramePr>
          <p:cNvPr id="3" name="Object 4"/>
          <p:cNvGraphicFramePr>
            <a:graphicFrameLocks noChangeAspect="1"/>
          </p:cNvGraphicFramePr>
          <p:nvPr/>
        </p:nvGraphicFramePr>
        <p:xfrm>
          <a:off x="6151563" y="1514475"/>
          <a:ext cx="600075" cy="298450"/>
        </p:xfrm>
        <a:graphic>
          <a:graphicData uri="http://schemas.openxmlformats.org/presentationml/2006/ole">
            <mc:AlternateContent xmlns:mc="http://schemas.openxmlformats.org/markup-compatibility/2006">
              <mc:Choice xmlns:v="urn:schemas-microsoft-com:vml" Requires="v">
                <p:oleObj spid="_x0000_s91153" name="Equation" r:id="rId14" imgW="355320" imgH="177480" progId="Equation.DSMT4">
                  <p:embed/>
                </p:oleObj>
              </mc:Choice>
              <mc:Fallback>
                <p:oleObj name="Equation" r:id="rId14" imgW="355320" imgH="17748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51563" y="1514475"/>
                        <a:ext cx="600075" cy="298450"/>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sp>
        <p:nvSpPr>
          <p:cNvPr id="145418" name="Line 10"/>
          <p:cNvSpPr>
            <a:spLocks noChangeShapeType="1"/>
          </p:cNvSpPr>
          <p:nvPr/>
        </p:nvSpPr>
        <p:spPr bwMode="auto">
          <a:xfrm flipV="1">
            <a:off x="3124200" y="2362200"/>
            <a:ext cx="76200" cy="2286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145419" name="Line 11"/>
          <p:cNvSpPr>
            <a:spLocks noChangeShapeType="1"/>
          </p:cNvSpPr>
          <p:nvPr/>
        </p:nvSpPr>
        <p:spPr bwMode="auto">
          <a:xfrm>
            <a:off x="3124200" y="3200400"/>
            <a:ext cx="152400" cy="152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5" name="Object 4"/>
          <p:cNvGraphicFramePr>
            <a:graphicFrameLocks noChangeAspect="1"/>
          </p:cNvGraphicFramePr>
          <p:nvPr/>
        </p:nvGraphicFramePr>
        <p:xfrm>
          <a:off x="3200400" y="2057400"/>
          <a:ext cx="214313" cy="361950"/>
        </p:xfrm>
        <a:graphic>
          <a:graphicData uri="http://schemas.openxmlformats.org/presentationml/2006/ole">
            <mc:AlternateContent xmlns:mc="http://schemas.openxmlformats.org/markup-compatibility/2006">
              <mc:Choice xmlns:v="urn:schemas-microsoft-com:vml" Requires="v">
                <p:oleObj spid="_x0000_s91154" name="Equation" r:id="rId16" imgW="126720" imgH="215640" progId="Equation.DSMT4">
                  <p:embed/>
                </p:oleObj>
              </mc:Choice>
              <mc:Fallback>
                <p:oleObj name="Equation" r:id="rId16" imgW="126720" imgH="21564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00400" y="2057400"/>
                        <a:ext cx="214313" cy="361950"/>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graphicFrame>
        <p:nvGraphicFramePr>
          <p:cNvPr id="6" name="Object 4"/>
          <p:cNvGraphicFramePr>
            <a:graphicFrameLocks noChangeAspect="1"/>
          </p:cNvGraphicFramePr>
          <p:nvPr/>
        </p:nvGraphicFramePr>
        <p:xfrm>
          <a:off x="3276600" y="3276600"/>
          <a:ext cx="236538" cy="404813"/>
        </p:xfrm>
        <a:graphic>
          <a:graphicData uri="http://schemas.openxmlformats.org/presentationml/2006/ole">
            <mc:AlternateContent xmlns:mc="http://schemas.openxmlformats.org/markup-compatibility/2006">
              <mc:Choice xmlns:v="urn:schemas-microsoft-com:vml" Requires="v">
                <p:oleObj spid="_x0000_s91155" name="Equation" r:id="rId18" imgW="139680" imgH="241200" progId="Equation.DSMT4">
                  <p:embed/>
                </p:oleObj>
              </mc:Choice>
              <mc:Fallback>
                <p:oleObj name="Equation" r:id="rId18" imgW="139680" imgH="24120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76600" y="3276600"/>
                        <a:ext cx="236538" cy="404813"/>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sp>
        <p:nvSpPr>
          <p:cNvPr id="145422" name="Line 14"/>
          <p:cNvSpPr>
            <a:spLocks noChangeShapeType="1"/>
          </p:cNvSpPr>
          <p:nvPr/>
        </p:nvSpPr>
        <p:spPr bwMode="auto">
          <a:xfrm>
            <a:off x="4191000" y="3124200"/>
            <a:ext cx="228600" cy="533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7" name="Object 4"/>
          <p:cNvGraphicFramePr>
            <a:graphicFrameLocks noChangeAspect="1"/>
          </p:cNvGraphicFramePr>
          <p:nvPr/>
        </p:nvGraphicFramePr>
        <p:xfrm>
          <a:off x="4462463" y="3352800"/>
          <a:ext cx="1431925" cy="447675"/>
        </p:xfrm>
        <a:graphic>
          <a:graphicData uri="http://schemas.openxmlformats.org/presentationml/2006/ole">
            <mc:AlternateContent xmlns:mc="http://schemas.openxmlformats.org/markup-compatibility/2006">
              <mc:Choice xmlns:v="urn:schemas-microsoft-com:vml" Requires="v">
                <p:oleObj spid="_x0000_s91156" name="Equation" r:id="rId20" imgW="850680" imgH="266400" progId="Equation.DSMT4">
                  <p:embed/>
                </p:oleObj>
              </mc:Choice>
              <mc:Fallback>
                <p:oleObj name="Equation" r:id="rId20" imgW="850680" imgH="266400" progId="Equation.DSMT4">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62463" y="3352800"/>
                        <a:ext cx="1431925" cy="447675"/>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sp>
        <p:nvSpPr>
          <p:cNvPr id="145424" name="Line 16"/>
          <p:cNvSpPr>
            <a:spLocks noChangeShapeType="1"/>
          </p:cNvSpPr>
          <p:nvPr/>
        </p:nvSpPr>
        <p:spPr bwMode="auto">
          <a:xfrm>
            <a:off x="5105400" y="1371600"/>
            <a:ext cx="152400" cy="2286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145425" name="Line 17"/>
          <p:cNvSpPr>
            <a:spLocks noChangeShapeType="1"/>
          </p:cNvSpPr>
          <p:nvPr/>
        </p:nvSpPr>
        <p:spPr bwMode="auto">
          <a:xfrm>
            <a:off x="6400800" y="1371600"/>
            <a:ext cx="76200" cy="152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145426" name="Text Box 18"/>
          <p:cNvSpPr txBox="1">
            <a:spLocks noChangeArrowheads="1"/>
          </p:cNvSpPr>
          <p:nvPr/>
        </p:nvSpPr>
        <p:spPr bwMode="auto">
          <a:xfrm>
            <a:off x="0" y="4343400"/>
            <a:ext cx="9144000" cy="641350"/>
          </a:xfrm>
          <a:prstGeom prst="rect">
            <a:avLst/>
          </a:prstGeom>
          <a:noFill/>
          <a:ln w="22225">
            <a:noFill/>
            <a:miter lim="800000"/>
            <a:headEnd/>
            <a:tailEnd/>
          </a:ln>
        </p:spPr>
        <p:txBody>
          <a:bodyPr>
            <a:spAutoFit/>
          </a:bodyPr>
          <a:lstStyle/>
          <a:p>
            <a:r>
              <a:rPr lang="en-US">
                <a:latin typeface="Bookman Old Style" pitchFamily="18" charset="0"/>
              </a:rPr>
              <a:t>To implement using NOR gates, it is easiest to start with minimized Boolean expression in POS form</a:t>
            </a:r>
          </a:p>
        </p:txBody>
      </p:sp>
      <p:graphicFrame>
        <p:nvGraphicFramePr>
          <p:cNvPr id="8" name="Object 4"/>
          <p:cNvGraphicFramePr>
            <a:graphicFrameLocks noChangeAspect="1"/>
          </p:cNvGraphicFramePr>
          <p:nvPr/>
        </p:nvGraphicFramePr>
        <p:xfrm>
          <a:off x="2520950" y="5181600"/>
          <a:ext cx="2546350" cy="339725"/>
        </p:xfrm>
        <a:graphic>
          <a:graphicData uri="http://schemas.openxmlformats.org/presentationml/2006/ole">
            <mc:AlternateContent xmlns:mc="http://schemas.openxmlformats.org/markup-compatibility/2006">
              <mc:Choice xmlns:v="urn:schemas-microsoft-com:vml" Requires="v">
                <p:oleObj spid="_x0000_s91157" name="Equation" r:id="rId22" imgW="1511280" imgH="203040" progId="Equation.DSMT4">
                  <p:embed/>
                </p:oleObj>
              </mc:Choice>
              <mc:Fallback>
                <p:oleObj name="Equation" r:id="rId22" imgW="1511280" imgH="203040" progId="Equation.DSMT4">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20950" y="5181600"/>
                        <a:ext cx="2546350" cy="339725"/>
                      </a:xfrm>
                      <a:prstGeom prst="rect">
                        <a:avLst/>
                      </a:prstGeom>
                      <a:solidFill>
                        <a:srgbClr val="CCFFCC"/>
                      </a:solidFill>
                    </p:spPr>
                  </p:pic>
                </p:oleObj>
              </mc:Fallback>
            </mc:AlternateContent>
          </a:graphicData>
        </a:graphic>
      </p:graphicFrame>
      <p:sp>
        <p:nvSpPr>
          <p:cNvPr id="19" name="Slide Number Placeholder 18"/>
          <p:cNvSpPr>
            <a:spLocks noGrp="1"/>
          </p:cNvSpPr>
          <p:nvPr>
            <p:ph type="sldNum" sz="quarter" idx="12"/>
          </p:nvPr>
        </p:nvSpPr>
        <p:spPr/>
        <p:txBody>
          <a:bodyPr/>
          <a:lstStyle/>
          <a:p>
            <a:fld id="{511B1C1D-E952-4F7E-B2EE-053BBE9577D9}" type="slidenum">
              <a:rPr lang="en-US" smtClean="0"/>
              <a:t>101</a:t>
            </a:fld>
            <a:endParaRPr lang="en-US"/>
          </a:p>
        </p:txBody>
      </p:sp>
      <p:sp>
        <p:nvSpPr>
          <p:cNvPr id="20" name="Footer Placeholder 19"/>
          <p:cNvSpPr>
            <a:spLocks noGrp="1"/>
          </p:cNvSpPr>
          <p:nvPr>
            <p:ph type="ftr" sz="quarter" idx="11"/>
          </p:nvPr>
        </p:nvSpPr>
        <p:spPr/>
        <p:txBody>
          <a:bodyPr/>
          <a:lstStyle/>
          <a:p>
            <a:r>
              <a:rPr lang="en-US" smtClean="0"/>
              <a:t>Electronics - I, The LNM Institute of Information Technology, Jaipur</a:t>
            </a:r>
            <a:endParaRPr lang="en-US"/>
          </a:p>
        </p:txBody>
      </p:sp>
      <p:pic>
        <p:nvPicPr>
          <p:cNvPr id="21" name="Picture 20" descr="LNMIIT.png"/>
          <p:cNvPicPr>
            <a:picLocks noChangeAspect="1"/>
          </p:cNvPicPr>
          <p:nvPr/>
        </p:nvPicPr>
        <p:blipFill>
          <a:blip r:embed="rId2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checkerboard(across)">
                                      <p:cBhvr>
                                        <p:cTn id="7" dur="500"/>
                                        <p:tgtEl>
                                          <p:spTgt spid="1454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5413"/>
                                        </p:tgtEl>
                                        <p:attrNameLst>
                                          <p:attrName>style.visibility</p:attrName>
                                        </p:attrNameLst>
                                      </p:cBhvr>
                                      <p:to>
                                        <p:strVal val="visible"/>
                                      </p:to>
                                    </p:set>
                                    <p:animEffect transition="in" filter="checkerboard(across)">
                                      <p:cBhvr>
                                        <p:cTn id="17" dur="500"/>
                                        <p:tgtEl>
                                          <p:spTgt spid="14541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5424"/>
                                        </p:tgtEl>
                                        <p:attrNameLst>
                                          <p:attrName>style.visibility</p:attrName>
                                        </p:attrNameLst>
                                      </p:cBhvr>
                                      <p:to>
                                        <p:strVal val="visible"/>
                                      </p:to>
                                    </p:set>
                                    <p:animEffect transition="in" filter="checkerboard(across)">
                                      <p:cBhvr>
                                        <p:cTn id="22" dur="500"/>
                                        <p:tgtEl>
                                          <p:spTgt spid="145424"/>
                                        </p:tgtEl>
                                      </p:cBhvr>
                                    </p:animEffect>
                                  </p:childTnLst>
                                </p:cTn>
                              </p:par>
                              <p:par>
                                <p:cTn id="23" presetID="5" presetClass="entr" presetSubtype="1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heckerboard(across)">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45425"/>
                                        </p:tgtEl>
                                        <p:attrNameLst>
                                          <p:attrName>style.visibility</p:attrName>
                                        </p:attrNameLst>
                                      </p:cBhvr>
                                      <p:to>
                                        <p:strVal val="visible"/>
                                      </p:to>
                                    </p:set>
                                    <p:animEffect transition="in" filter="checkerboard(across)">
                                      <p:cBhvr>
                                        <p:cTn id="30" dur="500"/>
                                        <p:tgtEl>
                                          <p:spTgt spid="145425"/>
                                        </p:tgtEl>
                                      </p:cBhvr>
                                    </p:animEffect>
                                  </p:childTnLst>
                                </p:cTn>
                              </p:par>
                              <p:par>
                                <p:cTn id="31" presetID="5" presetClass="entr" presetSubtype="1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heckerboard(across)">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45414"/>
                                        </p:tgtEl>
                                        <p:attrNameLst>
                                          <p:attrName>style.visibility</p:attrName>
                                        </p:attrNameLst>
                                      </p:cBhvr>
                                      <p:to>
                                        <p:strVal val="visible"/>
                                      </p:to>
                                    </p:set>
                                    <p:animEffect transition="in" filter="checkerboard(across)">
                                      <p:cBhvr>
                                        <p:cTn id="38" dur="500"/>
                                        <p:tgtEl>
                                          <p:spTgt spid="145414"/>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45418"/>
                                        </p:tgtEl>
                                        <p:attrNameLst>
                                          <p:attrName>style.visibility</p:attrName>
                                        </p:attrNameLst>
                                      </p:cBhvr>
                                      <p:to>
                                        <p:strVal val="visible"/>
                                      </p:to>
                                    </p:set>
                                    <p:animEffect transition="in" filter="checkerboard(across)">
                                      <p:cBhvr>
                                        <p:cTn id="43" dur="500"/>
                                        <p:tgtEl>
                                          <p:spTgt spid="145418"/>
                                        </p:tgtEl>
                                      </p:cBhvr>
                                    </p:animEffect>
                                  </p:childTnLst>
                                </p:cTn>
                              </p:par>
                              <p:par>
                                <p:cTn id="44" presetID="5" presetClass="entr" presetSubtype="1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checkerboard(across)">
                                      <p:cBhvr>
                                        <p:cTn id="46" dur="500"/>
                                        <p:tgtEl>
                                          <p:spTgt spid="5"/>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5419"/>
                                        </p:tgtEl>
                                        <p:attrNameLst>
                                          <p:attrName>style.visibility</p:attrName>
                                        </p:attrNameLst>
                                      </p:cBhvr>
                                      <p:to>
                                        <p:strVal val="visible"/>
                                      </p:to>
                                    </p:set>
                                    <p:animEffect transition="in" filter="checkerboard(across)">
                                      <p:cBhvr>
                                        <p:cTn id="49" dur="500"/>
                                        <p:tgtEl>
                                          <p:spTgt spid="145419"/>
                                        </p:tgtEl>
                                      </p:cBhvr>
                                    </p:animEffect>
                                  </p:childTnLst>
                                </p:cTn>
                              </p:par>
                              <p:par>
                                <p:cTn id="50" presetID="5" presetClass="entr" presetSubtype="10" fill="hold"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checkerboard(across)">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5422"/>
                                        </p:tgtEl>
                                        <p:attrNameLst>
                                          <p:attrName>style.visibility</p:attrName>
                                        </p:attrNameLst>
                                      </p:cBhvr>
                                      <p:to>
                                        <p:strVal val="visible"/>
                                      </p:to>
                                    </p:set>
                                    <p:animEffect transition="in" filter="checkerboard(across)">
                                      <p:cBhvr>
                                        <p:cTn id="57" dur="500"/>
                                        <p:tgtEl>
                                          <p:spTgt spid="145422"/>
                                        </p:tgtEl>
                                      </p:cBhvr>
                                    </p:animEffect>
                                  </p:childTnLst>
                                </p:cTn>
                              </p:par>
                              <p:par>
                                <p:cTn id="58" presetID="5" presetClass="entr" presetSubtype="10"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checkerboard(across)">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145426"/>
                                        </p:tgtEl>
                                        <p:attrNameLst>
                                          <p:attrName>style.visibility</p:attrName>
                                        </p:attrNameLst>
                                      </p:cBhvr>
                                      <p:to>
                                        <p:strVal val="visible"/>
                                      </p:to>
                                    </p:set>
                                    <p:animEffect transition="in" filter="checkerboard(across)">
                                      <p:cBhvr>
                                        <p:cTn id="65" dur="500"/>
                                        <p:tgtEl>
                                          <p:spTgt spid="145426"/>
                                        </p:tgtEl>
                                      </p:cBhvr>
                                    </p:animEffect>
                                  </p:childTnLst>
                                </p:cTn>
                              </p:par>
                              <p:par>
                                <p:cTn id="66" presetID="5" presetClass="entr" presetSubtype="10" fill="hold"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checkerboard(across)">
                                      <p:cBhvr>
                                        <p:cTn id="6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8" grpId="0" animBg="1"/>
      <p:bldP spid="145419" grpId="0" animBg="1"/>
      <p:bldP spid="145422" grpId="0" animBg="1"/>
      <p:bldP spid="145424" grpId="0" animBg="1"/>
      <p:bldP spid="145425" grpId="0" animBg="1"/>
      <p:bldP spid="14542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2438400" y="152400"/>
          <a:ext cx="2546350" cy="339725"/>
        </p:xfrm>
        <a:graphic>
          <a:graphicData uri="http://schemas.openxmlformats.org/presentationml/2006/ole">
            <mc:AlternateContent xmlns:mc="http://schemas.openxmlformats.org/markup-compatibility/2006">
              <mc:Choice xmlns:v="urn:schemas-microsoft-com:vml" Requires="v">
                <p:oleObj spid="_x0000_s92166" name="Equation" r:id="rId4" imgW="1511280" imgH="203040" progId="Equation.DSMT4">
                  <p:embed/>
                </p:oleObj>
              </mc:Choice>
              <mc:Fallback>
                <p:oleObj name="Equation" r:id="rId4" imgW="1511280" imgH="203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52400"/>
                        <a:ext cx="2546350" cy="339725"/>
                      </a:xfrm>
                      <a:prstGeom prst="rect">
                        <a:avLst/>
                      </a:prstGeom>
                      <a:solidFill>
                        <a:srgbClr val="CCFFCC"/>
                      </a:solidFill>
                    </p:spPr>
                  </p:pic>
                </p:oleObj>
              </mc:Fallback>
            </mc:AlternateContent>
          </a:graphicData>
        </a:graphic>
      </p:graphicFrame>
      <p:graphicFrame>
        <p:nvGraphicFramePr>
          <p:cNvPr id="144387" name="Object 3"/>
          <p:cNvGraphicFramePr>
            <a:graphicFrameLocks noChangeAspect="1"/>
          </p:cNvGraphicFramePr>
          <p:nvPr/>
        </p:nvGraphicFramePr>
        <p:xfrm>
          <a:off x="304800" y="685800"/>
          <a:ext cx="2895600" cy="2171700"/>
        </p:xfrm>
        <a:graphic>
          <a:graphicData uri="http://schemas.openxmlformats.org/presentationml/2006/ole">
            <mc:AlternateContent xmlns:mc="http://schemas.openxmlformats.org/markup-compatibility/2006">
              <mc:Choice xmlns:v="urn:schemas-microsoft-com:vml" Requires="v">
                <p:oleObj spid="_x0000_s92167" name="RFFlow" r:id="rId6" imgW="2880000" imgH="2160000" progId="RFFlow4">
                  <p:embed/>
                </p:oleObj>
              </mc:Choice>
              <mc:Fallback>
                <p:oleObj name="RFFlow" r:id="rId6" imgW="2880000" imgH="2160000" progId="RFFlow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685800"/>
                        <a:ext cx="2895600" cy="2171700"/>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88" name="Object 4"/>
          <p:cNvGraphicFramePr>
            <a:graphicFrameLocks noChangeAspect="1"/>
          </p:cNvGraphicFramePr>
          <p:nvPr/>
        </p:nvGraphicFramePr>
        <p:xfrm>
          <a:off x="4416425" y="611188"/>
          <a:ext cx="3692525" cy="2171700"/>
        </p:xfrm>
        <a:graphic>
          <a:graphicData uri="http://schemas.openxmlformats.org/presentationml/2006/ole">
            <mc:AlternateContent xmlns:mc="http://schemas.openxmlformats.org/markup-compatibility/2006">
              <mc:Choice xmlns:v="urn:schemas-microsoft-com:vml" Requires="v">
                <p:oleObj spid="_x0000_s92168" name="RFFlow" r:id="rId8" imgW="3672000" imgH="2160000" progId="RFFlow4">
                  <p:embed/>
                </p:oleObj>
              </mc:Choice>
              <mc:Fallback>
                <p:oleObj name="RFFlow" r:id="rId8" imgW="3672000" imgH="2160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6425" y="611188"/>
                        <a:ext cx="3692525" cy="2171700"/>
                      </a:xfrm>
                      <a:prstGeom prst="rect">
                        <a:avLst/>
                      </a:prstGeom>
                      <a:solidFill>
                        <a:srgbClr val="CCFF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4389" name="AutoShape 5"/>
          <p:cNvSpPr>
            <a:spLocks noChangeArrowheads="1"/>
          </p:cNvSpPr>
          <p:nvPr/>
        </p:nvSpPr>
        <p:spPr bwMode="auto">
          <a:xfrm>
            <a:off x="3657600" y="1524000"/>
            <a:ext cx="533400" cy="304800"/>
          </a:xfrm>
          <a:prstGeom prst="rightArrow">
            <a:avLst>
              <a:gd name="adj1" fmla="val 50000"/>
              <a:gd name="adj2" fmla="val 43750"/>
            </a:avLst>
          </a:prstGeom>
          <a:noFill/>
          <a:ln w="22225">
            <a:solidFill>
              <a:srgbClr val="FF0000"/>
            </a:solidFill>
            <a:miter lim="800000"/>
            <a:headEnd/>
            <a:tailEnd/>
          </a:ln>
        </p:spPr>
        <p:txBody>
          <a:bodyPr wrap="none" anchor="ctr"/>
          <a:lstStyle/>
          <a:p>
            <a:endParaRPr lang="en-US">
              <a:latin typeface="Bookman Old Style" pitchFamily="18" charset="0"/>
            </a:endParaRPr>
          </a:p>
        </p:txBody>
      </p:sp>
      <p:sp>
        <p:nvSpPr>
          <p:cNvPr id="144390" name="Rectangle 6"/>
          <p:cNvSpPr>
            <a:spLocks noChangeArrowheads="1"/>
          </p:cNvSpPr>
          <p:nvPr/>
        </p:nvSpPr>
        <p:spPr bwMode="auto">
          <a:xfrm>
            <a:off x="4191000" y="609600"/>
            <a:ext cx="1828800" cy="2209800"/>
          </a:xfrm>
          <a:prstGeom prst="rect">
            <a:avLst/>
          </a:prstGeom>
          <a:noFill/>
          <a:ln w="31750">
            <a:solidFill>
              <a:srgbClr val="FF0000"/>
            </a:solidFill>
            <a:prstDash val="sysDot"/>
            <a:miter lim="800000"/>
            <a:headEnd/>
            <a:tailEnd/>
          </a:ln>
        </p:spPr>
        <p:txBody>
          <a:bodyPr wrap="none" anchor="ctr"/>
          <a:lstStyle/>
          <a:p>
            <a:endParaRPr lang="en-US">
              <a:latin typeface="Bookman Old Style" pitchFamily="18" charset="0"/>
            </a:endParaRPr>
          </a:p>
        </p:txBody>
      </p:sp>
      <p:sp>
        <p:nvSpPr>
          <p:cNvPr id="144391" name="Rectangle 7"/>
          <p:cNvSpPr>
            <a:spLocks noChangeArrowheads="1"/>
          </p:cNvSpPr>
          <p:nvPr/>
        </p:nvSpPr>
        <p:spPr bwMode="auto">
          <a:xfrm>
            <a:off x="6248400" y="609600"/>
            <a:ext cx="1524000" cy="2209800"/>
          </a:xfrm>
          <a:prstGeom prst="rect">
            <a:avLst/>
          </a:prstGeom>
          <a:noFill/>
          <a:ln w="31750">
            <a:solidFill>
              <a:srgbClr val="FF0000"/>
            </a:solidFill>
            <a:prstDash val="sysDot"/>
            <a:miter lim="800000"/>
            <a:headEnd/>
            <a:tailEnd/>
          </a:ln>
        </p:spPr>
        <p:txBody>
          <a:bodyPr wrap="none" anchor="ctr"/>
          <a:lstStyle/>
          <a:p>
            <a:endParaRPr lang="en-US">
              <a:latin typeface="Bookman Old Style" pitchFamily="18" charset="0"/>
            </a:endParaRPr>
          </a:p>
        </p:txBody>
      </p:sp>
      <p:graphicFrame>
        <p:nvGraphicFramePr>
          <p:cNvPr id="144392" name="Object 8"/>
          <p:cNvGraphicFramePr>
            <a:graphicFrameLocks noChangeAspect="1"/>
          </p:cNvGraphicFramePr>
          <p:nvPr/>
        </p:nvGraphicFramePr>
        <p:xfrm>
          <a:off x="2586038" y="3429000"/>
          <a:ext cx="3692525" cy="2174875"/>
        </p:xfrm>
        <a:graphic>
          <a:graphicData uri="http://schemas.openxmlformats.org/presentationml/2006/ole">
            <mc:AlternateContent xmlns:mc="http://schemas.openxmlformats.org/markup-compatibility/2006">
              <mc:Choice xmlns:v="urn:schemas-microsoft-com:vml" Requires="v">
                <p:oleObj spid="_x0000_s92169" name="RFFlow" r:id="rId10" imgW="3672000" imgH="2160000" progId="RFFlow4">
                  <p:embed/>
                </p:oleObj>
              </mc:Choice>
              <mc:Fallback>
                <p:oleObj name="RFFlow" r:id="rId10" imgW="3672000" imgH="2160000" progId="RFFlow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86038" y="3429000"/>
                        <a:ext cx="3692525" cy="2174875"/>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4393" name="Text Box 9"/>
          <p:cNvSpPr txBox="1">
            <a:spLocks noChangeArrowheads="1"/>
          </p:cNvSpPr>
          <p:nvPr/>
        </p:nvSpPr>
        <p:spPr bwMode="auto">
          <a:xfrm>
            <a:off x="304800" y="5791200"/>
            <a:ext cx="8733481" cy="369332"/>
          </a:xfrm>
          <a:prstGeom prst="rect">
            <a:avLst/>
          </a:prstGeom>
          <a:noFill/>
          <a:ln w="22225">
            <a:noFill/>
            <a:miter lim="800000"/>
            <a:headEnd/>
            <a:tailEnd/>
          </a:ln>
        </p:spPr>
        <p:txBody>
          <a:bodyPr wrap="none">
            <a:spAutoFit/>
          </a:bodyPr>
          <a:lstStyle/>
          <a:p>
            <a:r>
              <a:rPr lang="en-US" dirty="0">
                <a:latin typeface="Bookman Old Style" pitchFamily="18" charset="0"/>
              </a:rPr>
              <a:t>There is a one-to-one mapping between OR-AND network and NOR network</a:t>
            </a:r>
          </a:p>
        </p:txBody>
      </p:sp>
      <p:sp>
        <p:nvSpPr>
          <p:cNvPr id="10" name="Slide Number Placeholder 9"/>
          <p:cNvSpPr>
            <a:spLocks noGrp="1"/>
          </p:cNvSpPr>
          <p:nvPr>
            <p:ph type="sldNum" sz="quarter" idx="12"/>
          </p:nvPr>
        </p:nvSpPr>
        <p:spPr/>
        <p:txBody>
          <a:bodyPr/>
          <a:lstStyle/>
          <a:p>
            <a:fld id="{511B1C1D-E952-4F7E-B2EE-053BBE9577D9}" type="slidenum">
              <a:rPr lang="en-US" smtClean="0"/>
              <a:t>102</a:t>
            </a:fld>
            <a:endParaRPr lang="en-US"/>
          </a:p>
        </p:txBody>
      </p:sp>
      <p:sp>
        <p:nvSpPr>
          <p:cNvPr id="11" name="Footer Placeholder 10"/>
          <p:cNvSpPr>
            <a:spLocks noGrp="1"/>
          </p:cNvSpPr>
          <p:nvPr>
            <p:ph type="ftr" sz="quarter" idx="11"/>
          </p:nvPr>
        </p:nvSpPr>
        <p:spPr/>
        <p:txBody>
          <a:bodyPr/>
          <a:lstStyle/>
          <a:p>
            <a:r>
              <a:rPr lang="en-US" smtClean="0"/>
              <a:t>Electronics - I, The LNM Institute of Information Technology, Jaipur</a:t>
            </a:r>
            <a:endParaRPr lang="en-US"/>
          </a:p>
        </p:txBody>
      </p:sp>
      <p:pic>
        <p:nvPicPr>
          <p:cNvPr id="12" name="Picture 11"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checkerboard(across)">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4389"/>
                                        </p:tgtEl>
                                        <p:attrNameLst>
                                          <p:attrName>style.visibility</p:attrName>
                                        </p:attrNameLst>
                                      </p:cBhvr>
                                      <p:to>
                                        <p:strVal val="visible"/>
                                      </p:to>
                                    </p:set>
                                    <p:animEffect transition="in" filter="checkerboard(across)">
                                      <p:cBhvr>
                                        <p:cTn id="12" dur="500"/>
                                        <p:tgtEl>
                                          <p:spTgt spid="144389"/>
                                        </p:tgtEl>
                                      </p:cBhvr>
                                    </p:animEffect>
                                  </p:childTnLst>
                                </p:cTn>
                              </p:par>
                              <p:par>
                                <p:cTn id="13" presetID="5" presetClass="entr" presetSubtype="10" fill="hold" nodeType="withEffect">
                                  <p:stCondLst>
                                    <p:cond delay="0"/>
                                  </p:stCondLst>
                                  <p:childTnLst>
                                    <p:set>
                                      <p:cBhvr>
                                        <p:cTn id="14" dur="1" fill="hold">
                                          <p:stCondLst>
                                            <p:cond delay="0"/>
                                          </p:stCondLst>
                                        </p:cTn>
                                        <p:tgtEl>
                                          <p:spTgt spid="144388"/>
                                        </p:tgtEl>
                                        <p:attrNameLst>
                                          <p:attrName>style.visibility</p:attrName>
                                        </p:attrNameLst>
                                      </p:cBhvr>
                                      <p:to>
                                        <p:strVal val="visible"/>
                                      </p:to>
                                    </p:set>
                                    <p:animEffect transition="in" filter="checkerboard(across)">
                                      <p:cBhvr>
                                        <p:cTn id="15" dur="500"/>
                                        <p:tgtEl>
                                          <p:spTgt spid="14438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44390"/>
                                        </p:tgtEl>
                                        <p:attrNameLst>
                                          <p:attrName>style.visibility</p:attrName>
                                        </p:attrNameLst>
                                      </p:cBhvr>
                                      <p:to>
                                        <p:strVal val="visible"/>
                                      </p:to>
                                    </p:set>
                                    <p:animEffect transition="in" filter="checkerboard(across)">
                                      <p:cBhvr>
                                        <p:cTn id="20" dur="500"/>
                                        <p:tgtEl>
                                          <p:spTgt spid="144390"/>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44391"/>
                                        </p:tgtEl>
                                        <p:attrNameLst>
                                          <p:attrName>style.visibility</p:attrName>
                                        </p:attrNameLst>
                                      </p:cBhvr>
                                      <p:to>
                                        <p:strVal val="visible"/>
                                      </p:to>
                                    </p:set>
                                    <p:animEffect transition="in" filter="checkerboard(across)">
                                      <p:cBhvr>
                                        <p:cTn id="25" dur="500"/>
                                        <p:tgtEl>
                                          <p:spTgt spid="144391"/>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44392"/>
                                        </p:tgtEl>
                                        <p:attrNameLst>
                                          <p:attrName>style.visibility</p:attrName>
                                        </p:attrNameLst>
                                      </p:cBhvr>
                                      <p:to>
                                        <p:strVal val="visible"/>
                                      </p:to>
                                    </p:set>
                                    <p:animEffect transition="in" filter="checkerboard(across)">
                                      <p:cBhvr>
                                        <p:cTn id="30" dur="500"/>
                                        <p:tgtEl>
                                          <p:spTgt spid="14439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44393"/>
                                        </p:tgtEl>
                                        <p:attrNameLst>
                                          <p:attrName>style.visibility</p:attrName>
                                        </p:attrNameLst>
                                      </p:cBhvr>
                                      <p:to>
                                        <p:strVal val="visible"/>
                                      </p:to>
                                    </p:set>
                                    <p:animEffect transition="in" filter="checkerboard(across)">
                                      <p:cBhvr>
                                        <p:cTn id="35" dur="500"/>
                                        <p:tgtEl>
                                          <p:spTgt spid="144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nimBg="1"/>
      <p:bldP spid="144390" grpId="0" animBg="1"/>
      <p:bldP spid="144391" grpId="0" animBg="1"/>
      <p:bldP spid="14439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Text Box 2"/>
          <p:cNvSpPr txBox="1">
            <a:spLocks noChangeArrowheads="1"/>
          </p:cNvSpPr>
          <p:nvPr/>
        </p:nvSpPr>
        <p:spPr bwMode="auto">
          <a:xfrm>
            <a:off x="136525" y="36513"/>
            <a:ext cx="9007475" cy="923330"/>
          </a:xfrm>
          <a:prstGeom prst="rect">
            <a:avLst/>
          </a:prstGeom>
          <a:noFill/>
          <a:ln w="22225">
            <a:noFill/>
            <a:miter lim="800000"/>
            <a:headEnd/>
            <a:tailEnd/>
          </a:ln>
        </p:spPr>
        <p:txBody>
          <a:bodyPr>
            <a:spAutoFit/>
          </a:bodyPr>
          <a:lstStyle/>
          <a:p>
            <a:r>
              <a:rPr lang="en-US" dirty="0">
                <a:latin typeface="Bookman Old Style" pitchFamily="18" charset="0"/>
              </a:rPr>
              <a:t>To implement </a:t>
            </a:r>
            <a:r>
              <a:rPr lang="en-US" dirty="0" err="1">
                <a:latin typeface="Bookman Old Style" pitchFamily="18" charset="0"/>
              </a:rPr>
              <a:t>SoP</a:t>
            </a:r>
            <a:r>
              <a:rPr lang="en-US" dirty="0">
                <a:latin typeface="Bookman Old Style" pitchFamily="18" charset="0"/>
              </a:rPr>
              <a:t> expression using NOR gates, determine first the corresponding </a:t>
            </a:r>
            <a:r>
              <a:rPr lang="en-US" dirty="0" err="1">
                <a:latin typeface="Bookman Old Style" pitchFamily="18" charset="0"/>
              </a:rPr>
              <a:t>PoS</a:t>
            </a:r>
            <a:r>
              <a:rPr lang="en-US" dirty="0">
                <a:latin typeface="Bookman Old Style" pitchFamily="18" charset="0"/>
              </a:rPr>
              <a:t> expression and then follow the procedure </a:t>
            </a:r>
            <a:endParaRPr lang="en-US" dirty="0" smtClean="0">
              <a:latin typeface="Bookman Old Style" pitchFamily="18" charset="0"/>
            </a:endParaRPr>
          </a:p>
          <a:p>
            <a:r>
              <a:rPr lang="en-US" dirty="0" smtClean="0">
                <a:latin typeface="Bookman Old Style" pitchFamily="18" charset="0"/>
              </a:rPr>
              <a:t>outlined </a:t>
            </a:r>
            <a:r>
              <a:rPr lang="en-US" dirty="0">
                <a:latin typeface="Bookman Old Style" pitchFamily="18" charset="0"/>
              </a:rPr>
              <a:t>earlier </a:t>
            </a:r>
          </a:p>
        </p:txBody>
      </p:sp>
      <p:graphicFrame>
        <p:nvGraphicFramePr>
          <p:cNvPr id="4" name="Object 4"/>
          <p:cNvGraphicFramePr>
            <a:graphicFrameLocks noChangeAspect="1"/>
          </p:cNvGraphicFramePr>
          <p:nvPr/>
        </p:nvGraphicFramePr>
        <p:xfrm>
          <a:off x="0" y="914400"/>
          <a:ext cx="6872288" cy="539750"/>
        </p:xfrm>
        <a:graphic>
          <a:graphicData uri="http://schemas.openxmlformats.org/presentationml/2006/ole">
            <mc:AlternateContent xmlns:mc="http://schemas.openxmlformats.org/markup-compatibility/2006">
              <mc:Choice xmlns:v="urn:schemas-microsoft-com:vml" Requires="v">
                <p:oleObj spid="_x0000_s93191" name="Equation" r:id="rId4" imgW="3060360" imgH="241200" progId="Equation.DSMT4">
                  <p:embed/>
                </p:oleObj>
              </mc:Choice>
              <mc:Fallback>
                <p:oleObj name="Equation" r:id="rId4" imgW="3060360" imgH="24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14400"/>
                        <a:ext cx="6872288" cy="539750"/>
                      </a:xfrm>
                      <a:prstGeom prst="rect">
                        <a:avLst/>
                      </a:prstGeom>
                      <a:solidFill>
                        <a:srgbClr val="FFFF99"/>
                      </a:solidFill>
                    </p:spPr>
                  </p:pic>
                </p:oleObj>
              </mc:Fallback>
            </mc:AlternateContent>
          </a:graphicData>
        </a:graphic>
      </p:graphicFrame>
      <p:graphicFrame>
        <p:nvGraphicFramePr>
          <p:cNvPr id="143364" name="Object 4"/>
          <p:cNvGraphicFramePr>
            <a:graphicFrameLocks noChangeAspect="1"/>
          </p:cNvGraphicFramePr>
          <p:nvPr/>
        </p:nvGraphicFramePr>
        <p:xfrm>
          <a:off x="2057400" y="1676400"/>
          <a:ext cx="3430588" cy="2136775"/>
        </p:xfrm>
        <a:graphic>
          <a:graphicData uri="http://schemas.openxmlformats.org/presentationml/2006/ole">
            <mc:AlternateContent xmlns:mc="http://schemas.openxmlformats.org/markup-compatibility/2006">
              <mc:Choice xmlns:v="urn:schemas-microsoft-com:vml" Requires="v">
                <p:oleObj spid="_x0000_s93192" name="RFFlow" r:id="rId6" imgW="2304000" imgH="1440000" progId="RFFlow4">
                  <p:embed/>
                </p:oleObj>
              </mc:Choice>
              <mc:Fallback>
                <p:oleObj name="RFFlow" r:id="rId6" imgW="2304000" imgH="144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1676400"/>
                        <a:ext cx="3430588"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5" name="AutoShape 5"/>
          <p:cNvSpPr>
            <a:spLocks noChangeArrowheads="1"/>
          </p:cNvSpPr>
          <p:nvPr/>
        </p:nvSpPr>
        <p:spPr bwMode="auto">
          <a:xfrm>
            <a:off x="3429000" y="1447800"/>
            <a:ext cx="304800" cy="381000"/>
          </a:xfrm>
          <a:prstGeom prst="downArrow">
            <a:avLst>
              <a:gd name="adj1" fmla="val 50000"/>
              <a:gd name="adj2" fmla="val 31250"/>
            </a:avLst>
          </a:prstGeom>
          <a:noFill/>
          <a:ln w="22225">
            <a:solidFill>
              <a:srgbClr val="FF0000"/>
            </a:solidFill>
            <a:miter lim="800000"/>
            <a:headEnd/>
            <a:tailEnd/>
          </a:ln>
        </p:spPr>
        <p:txBody>
          <a:bodyPr vert="eaVert" wrap="none" anchor="ctr"/>
          <a:lstStyle/>
          <a:p>
            <a:endParaRPr lang="en-US">
              <a:latin typeface="Bookman Old Style" pitchFamily="18" charset="0"/>
            </a:endParaRPr>
          </a:p>
        </p:txBody>
      </p:sp>
      <p:sp>
        <p:nvSpPr>
          <p:cNvPr id="143366" name="Oval 6"/>
          <p:cNvSpPr>
            <a:spLocks noChangeArrowheads="1"/>
          </p:cNvSpPr>
          <p:nvPr/>
        </p:nvSpPr>
        <p:spPr bwMode="auto">
          <a:xfrm>
            <a:off x="3429000" y="23622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5715000" y="2438400"/>
          <a:ext cx="3052763" cy="539750"/>
        </p:xfrm>
        <a:graphic>
          <a:graphicData uri="http://schemas.openxmlformats.org/presentationml/2006/ole">
            <mc:AlternateContent xmlns:mc="http://schemas.openxmlformats.org/markup-compatibility/2006">
              <mc:Choice xmlns:v="urn:schemas-microsoft-com:vml" Requires="v">
                <p:oleObj spid="_x0000_s93193" name="Equation" r:id="rId8" imgW="1358640" imgH="241200" progId="Equation.DSMT4">
                  <p:embed/>
                </p:oleObj>
              </mc:Choice>
              <mc:Fallback>
                <p:oleObj name="Equation" r:id="rId8" imgW="135864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2438400"/>
                        <a:ext cx="3052763" cy="539750"/>
                      </a:xfrm>
                      <a:prstGeom prst="rect">
                        <a:avLst/>
                      </a:prstGeom>
                      <a:solidFill>
                        <a:srgbClr val="FFFF99"/>
                      </a:solidFill>
                    </p:spPr>
                  </p:pic>
                </p:oleObj>
              </mc:Fallback>
            </mc:AlternateContent>
          </a:graphicData>
        </a:graphic>
      </p:graphicFrame>
      <p:sp>
        <p:nvSpPr>
          <p:cNvPr id="143368" name="AutoShape 8"/>
          <p:cNvSpPr>
            <a:spLocks/>
          </p:cNvSpPr>
          <p:nvPr/>
        </p:nvSpPr>
        <p:spPr bwMode="auto">
          <a:xfrm>
            <a:off x="4800600" y="2971800"/>
            <a:ext cx="533400" cy="457200"/>
          </a:xfrm>
          <a:prstGeom prst="leftBracket">
            <a:avLst>
              <a:gd name="adj" fmla="val 8333"/>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43369" name="AutoShape 9"/>
          <p:cNvSpPr>
            <a:spLocks/>
          </p:cNvSpPr>
          <p:nvPr/>
        </p:nvSpPr>
        <p:spPr bwMode="auto">
          <a:xfrm flipH="1">
            <a:off x="2743200" y="3048000"/>
            <a:ext cx="533400" cy="457200"/>
          </a:xfrm>
          <a:prstGeom prst="leftBracket">
            <a:avLst>
              <a:gd name="adj" fmla="val 8333"/>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143370" name="Object 10"/>
          <p:cNvGraphicFramePr>
            <a:graphicFrameLocks noChangeAspect="1"/>
          </p:cNvGraphicFramePr>
          <p:nvPr/>
        </p:nvGraphicFramePr>
        <p:xfrm>
          <a:off x="381000" y="3962400"/>
          <a:ext cx="3657600" cy="1557338"/>
        </p:xfrm>
        <a:graphic>
          <a:graphicData uri="http://schemas.openxmlformats.org/presentationml/2006/ole">
            <mc:AlternateContent xmlns:mc="http://schemas.openxmlformats.org/markup-compatibility/2006">
              <mc:Choice xmlns:v="urn:schemas-microsoft-com:vml" Requires="v">
                <p:oleObj spid="_x0000_s93194" name="RFFlow" r:id="rId10" imgW="3384000" imgH="1440000" progId="RFFlow4">
                  <p:embed/>
                </p:oleObj>
              </mc:Choice>
              <mc:Fallback>
                <p:oleObj name="RFFlow" r:id="rId10" imgW="3384000" imgH="1440000" progId="RFFlow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3962400"/>
                        <a:ext cx="3657600" cy="1557338"/>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71" name="Object 11"/>
          <p:cNvGraphicFramePr>
            <a:graphicFrameLocks noChangeAspect="1"/>
          </p:cNvGraphicFramePr>
          <p:nvPr/>
        </p:nvGraphicFramePr>
        <p:xfrm>
          <a:off x="4572000" y="3886200"/>
          <a:ext cx="4184650" cy="1627188"/>
        </p:xfrm>
        <a:graphic>
          <a:graphicData uri="http://schemas.openxmlformats.org/presentationml/2006/ole">
            <mc:AlternateContent xmlns:mc="http://schemas.openxmlformats.org/markup-compatibility/2006">
              <mc:Choice xmlns:v="urn:schemas-microsoft-com:vml" Requires="v">
                <p:oleObj spid="_x0000_s93195" name="RFFlow" r:id="rId12" imgW="3528000" imgH="1368000" progId="RFFlow4">
                  <p:embed/>
                </p:oleObj>
              </mc:Choice>
              <mc:Fallback>
                <p:oleObj name="RFFlow" r:id="rId12" imgW="3528000" imgH="1368000" progId="RFFlow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0" y="3886200"/>
                        <a:ext cx="4184650" cy="1627188"/>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72" name="Text Box 12"/>
          <p:cNvSpPr txBox="1">
            <a:spLocks noChangeArrowheads="1"/>
          </p:cNvSpPr>
          <p:nvPr/>
        </p:nvSpPr>
        <p:spPr bwMode="auto">
          <a:xfrm>
            <a:off x="0" y="5486400"/>
            <a:ext cx="9144000" cy="923330"/>
          </a:xfrm>
          <a:prstGeom prst="rect">
            <a:avLst/>
          </a:prstGeom>
          <a:noFill/>
          <a:ln w="22225">
            <a:noFill/>
            <a:miter lim="800000"/>
            <a:headEnd/>
            <a:tailEnd/>
          </a:ln>
        </p:spPr>
        <p:txBody>
          <a:bodyPr>
            <a:spAutoFit/>
          </a:bodyPr>
          <a:lstStyle/>
          <a:p>
            <a:r>
              <a:rPr lang="en-US">
                <a:latin typeface="Bookman Old Style" pitchFamily="18" charset="0"/>
              </a:rPr>
              <a:t>Similarly PoS expression can be implemented as NAND network by first converting it to SoP expression and then following the procedure outlined earlier</a:t>
            </a:r>
          </a:p>
        </p:txBody>
      </p:sp>
      <p:sp>
        <p:nvSpPr>
          <p:cNvPr id="13" name="Slide Number Placeholder 12"/>
          <p:cNvSpPr>
            <a:spLocks noGrp="1"/>
          </p:cNvSpPr>
          <p:nvPr>
            <p:ph type="sldNum" sz="quarter" idx="12"/>
          </p:nvPr>
        </p:nvSpPr>
        <p:spPr/>
        <p:txBody>
          <a:bodyPr/>
          <a:lstStyle/>
          <a:p>
            <a:fld id="{511B1C1D-E952-4F7E-B2EE-053BBE9577D9}" type="slidenum">
              <a:rPr lang="en-US" smtClean="0"/>
              <a:t>103</a:t>
            </a:fld>
            <a:endParaRPr lang="en-US"/>
          </a:p>
        </p:txBody>
      </p:sp>
      <p:sp>
        <p:nvSpPr>
          <p:cNvPr id="14" name="Footer Placeholder 13"/>
          <p:cNvSpPr>
            <a:spLocks noGrp="1"/>
          </p:cNvSpPr>
          <p:nvPr>
            <p:ph type="ftr" sz="quarter" idx="11"/>
          </p:nvPr>
        </p:nvSpPr>
        <p:spPr/>
        <p:txBody>
          <a:bodyPr/>
          <a:lstStyle/>
          <a:p>
            <a:r>
              <a:rPr lang="en-US" smtClean="0"/>
              <a:t>Electronics - I, The LNM Institute of Information Technology, Jaipur</a:t>
            </a:r>
            <a:endParaRPr lang="en-US"/>
          </a:p>
        </p:txBody>
      </p:sp>
      <p:pic>
        <p:nvPicPr>
          <p:cNvPr id="15" name="Picture 14"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3365"/>
                                        </p:tgtEl>
                                        <p:attrNameLst>
                                          <p:attrName>style.visibility</p:attrName>
                                        </p:attrNameLst>
                                      </p:cBhvr>
                                      <p:to>
                                        <p:strVal val="visible"/>
                                      </p:to>
                                    </p:set>
                                    <p:animEffect transition="in" filter="checkerboard(across)">
                                      <p:cBhvr>
                                        <p:cTn id="12" dur="500"/>
                                        <p:tgtEl>
                                          <p:spTgt spid="143365"/>
                                        </p:tgtEl>
                                      </p:cBhvr>
                                    </p:animEffect>
                                  </p:childTnLst>
                                </p:cTn>
                              </p:par>
                              <p:par>
                                <p:cTn id="13" presetID="5" presetClass="entr" presetSubtype="10" fill="hold" nodeType="withEffect">
                                  <p:stCondLst>
                                    <p:cond delay="0"/>
                                  </p:stCondLst>
                                  <p:childTnLst>
                                    <p:set>
                                      <p:cBhvr>
                                        <p:cTn id="14" dur="1" fill="hold">
                                          <p:stCondLst>
                                            <p:cond delay="0"/>
                                          </p:stCondLst>
                                        </p:cTn>
                                        <p:tgtEl>
                                          <p:spTgt spid="143364"/>
                                        </p:tgtEl>
                                        <p:attrNameLst>
                                          <p:attrName>style.visibility</p:attrName>
                                        </p:attrNameLst>
                                      </p:cBhvr>
                                      <p:to>
                                        <p:strVal val="visible"/>
                                      </p:to>
                                    </p:set>
                                    <p:animEffect transition="in" filter="checkerboard(across)">
                                      <p:cBhvr>
                                        <p:cTn id="15" dur="500"/>
                                        <p:tgtEl>
                                          <p:spTgt spid="14336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3366"/>
                                        </p:tgtEl>
                                        <p:attrNameLst>
                                          <p:attrName>style.visibility</p:attrName>
                                        </p:attrNameLst>
                                      </p:cBhvr>
                                      <p:to>
                                        <p:strVal val="visible"/>
                                      </p:to>
                                    </p:set>
                                    <p:animEffect transition="in" filter="checkerboard(across)">
                                      <p:cBhvr>
                                        <p:cTn id="18" dur="500"/>
                                        <p:tgtEl>
                                          <p:spTgt spid="143366"/>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43369"/>
                                        </p:tgtEl>
                                        <p:attrNameLst>
                                          <p:attrName>style.visibility</p:attrName>
                                        </p:attrNameLst>
                                      </p:cBhvr>
                                      <p:to>
                                        <p:strVal val="visible"/>
                                      </p:to>
                                    </p:set>
                                    <p:animEffect transition="in" filter="checkerboard(across)">
                                      <p:cBhvr>
                                        <p:cTn id="21" dur="500"/>
                                        <p:tgtEl>
                                          <p:spTgt spid="143369"/>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43368"/>
                                        </p:tgtEl>
                                        <p:attrNameLst>
                                          <p:attrName>style.visibility</p:attrName>
                                        </p:attrNameLst>
                                      </p:cBhvr>
                                      <p:to>
                                        <p:strVal val="visible"/>
                                      </p:to>
                                    </p:set>
                                    <p:animEffect transition="in" filter="checkerboard(across)">
                                      <p:cBhvr>
                                        <p:cTn id="24" dur="500"/>
                                        <p:tgtEl>
                                          <p:spTgt spid="143368"/>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checkerboard(across)">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143370"/>
                                        </p:tgtEl>
                                        <p:attrNameLst>
                                          <p:attrName>style.visibility</p:attrName>
                                        </p:attrNameLst>
                                      </p:cBhvr>
                                      <p:to>
                                        <p:strVal val="visible"/>
                                      </p:to>
                                    </p:set>
                                    <p:animEffect transition="in" filter="checkerboard(across)">
                                      <p:cBhvr>
                                        <p:cTn id="34" dur="500"/>
                                        <p:tgtEl>
                                          <p:spTgt spid="143370"/>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143371"/>
                                        </p:tgtEl>
                                        <p:attrNameLst>
                                          <p:attrName>style.visibility</p:attrName>
                                        </p:attrNameLst>
                                      </p:cBhvr>
                                      <p:to>
                                        <p:strVal val="visible"/>
                                      </p:to>
                                    </p:set>
                                    <p:animEffect transition="in" filter="checkerboard(across)">
                                      <p:cBhvr>
                                        <p:cTn id="39" dur="500"/>
                                        <p:tgtEl>
                                          <p:spTgt spid="143371"/>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3372"/>
                                        </p:tgtEl>
                                        <p:attrNameLst>
                                          <p:attrName>style.visibility</p:attrName>
                                        </p:attrNameLst>
                                      </p:cBhvr>
                                      <p:to>
                                        <p:strVal val="visible"/>
                                      </p:to>
                                    </p:set>
                                    <p:animEffect transition="in" filter="checkerboard(across)">
                                      <p:cBhvr>
                                        <p:cTn id="44" dur="500"/>
                                        <p:tgtEl>
                                          <p:spTgt spid="143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animBg="1"/>
      <p:bldP spid="143366" grpId="0" animBg="1"/>
      <p:bldP spid="143368" grpId="0" animBg="1"/>
      <p:bldP spid="143369" grpId="0" animBg="1"/>
      <p:bldP spid="14337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Combinational circuit design</a:t>
            </a:r>
            <a:endParaRPr lang="en-US" dirty="0"/>
          </a:p>
        </p:txBody>
      </p:sp>
      <p:sp>
        <p:nvSpPr>
          <p:cNvPr id="8" name="Text Placeholder 7"/>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Electronics - I, The LNM Institute of Information Technology, Jaipur</a:t>
            </a:r>
            <a:endParaRPr lang="en-US"/>
          </a:p>
        </p:txBody>
      </p:sp>
      <p:sp>
        <p:nvSpPr>
          <p:cNvPr id="5" name="Slide Number Placeholder 4"/>
          <p:cNvSpPr>
            <a:spLocks noGrp="1"/>
          </p:cNvSpPr>
          <p:nvPr>
            <p:ph type="sldNum" sz="quarter" idx="12"/>
          </p:nvPr>
        </p:nvSpPr>
        <p:spPr/>
        <p:txBody>
          <a:bodyPr/>
          <a:lstStyle/>
          <a:p>
            <a:fld id="{511B1C1D-E952-4F7E-B2EE-053BBE9577D9}" type="slidenum">
              <a:rPr lang="en-US" smtClean="0"/>
              <a:t>104</a:t>
            </a:fld>
            <a:endParaRPr lang="en-US"/>
          </a:p>
        </p:txBody>
      </p:sp>
      <p:pic>
        <p:nvPicPr>
          <p:cNvPr id="6" name="Picture 5" descr="LNMIIT.png"/>
          <p:cNvPicPr>
            <a:picLocks noChangeAspect="1"/>
          </p:cNvPicPr>
          <p:nvPr/>
        </p:nvPicPr>
        <p:blipFill>
          <a:blip r:embed="rId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Text Box 4"/>
          <p:cNvSpPr txBox="1">
            <a:spLocks noChangeArrowheads="1"/>
          </p:cNvSpPr>
          <p:nvPr/>
        </p:nvSpPr>
        <p:spPr bwMode="auto">
          <a:xfrm>
            <a:off x="2955925" y="533400"/>
            <a:ext cx="3222357" cy="584775"/>
          </a:xfrm>
          <a:prstGeom prst="rect">
            <a:avLst/>
          </a:prstGeom>
          <a:noFill/>
          <a:ln w="22225">
            <a:noFill/>
            <a:miter lim="800000"/>
            <a:headEnd/>
            <a:tailEnd/>
          </a:ln>
          <a:effectLst/>
        </p:spPr>
        <p:txBody>
          <a:bodyPr wrap="none">
            <a:spAutoFit/>
          </a:bodyPr>
          <a:lstStyle/>
          <a:p>
            <a:r>
              <a:rPr lang="en-US" sz="3200">
                <a:solidFill>
                  <a:srgbClr val="FF0000"/>
                </a:solidFill>
                <a:latin typeface="Bookman Old Style" pitchFamily="18" charset="0"/>
              </a:rPr>
              <a:t>Digital Circuits</a:t>
            </a:r>
          </a:p>
        </p:txBody>
      </p:sp>
      <p:sp>
        <p:nvSpPr>
          <p:cNvPr id="196613" name="Line 5"/>
          <p:cNvSpPr>
            <a:spLocks noChangeShapeType="1"/>
          </p:cNvSpPr>
          <p:nvPr/>
        </p:nvSpPr>
        <p:spPr bwMode="auto">
          <a:xfrm flipH="1">
            <a:off x="2270125" y="1143000"/>
            <a:ext cx="1828800" cy="1143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96614" name="Text Box 6"/>
          <p:cNvSpPr txBox="1">
            <a:spLocks noChangeArrowheads="1"/>
          </p:cNvSpPr>
          <p:nvPr/>
        </p:nvSpPr>
        <p:spPr bwMode="auto">
          <a:xfrm>
            <a:off x="20984" y="2286000"/>
            <a:ext cx="4855816" cy="584775"/>
          </a:xfrm>
          <a:prstGeom prst="rect">
            <a:avLst/>
          </a:prstGeom>
          <a:noFill/>
          <a:ln w="22225">
            <a:noFill/>
            <a:miter lim="800000"/>
            <a:headEnd/>
            <a:tailEnd/>
          </a:ln>
          <a:effectLst/>
        </p:spPr>
        <p:txBody>
          <a:bodyPr wrap="none">
            <a:spAutoFit/>
          </a:bodyPr>
          <a:lstStyle/>
          <a:p>
            <a:r>
              <a:rPr lang="en-US" sz="3200" dirty="0">
                <a:solidFill>
                  <a:schemeClr val="tx2"/>
                </a:solidFill>
                <a:latin typeface="Bookman Old Style" pitchFamily="18" charset="0"/>
              </a:rPr>
              <a:t>Combinational Circuits</a:t>
            </a:r>
          </a:p>
        </p:txBody>
      </p:sp>
      <p:sp>
        <p:nvSpPr>
          <p:cNvPr id="196615" name="Line 7"/>
          <p:cNvSpPr>
            <a:spLocks noChangeShapeType="1"/>
          </p:cNvSpPr>
          <p:nvPr/>
        </p:nvSpPr>
        <p:spPr bwMode="auto">
          <a:xfrm>
            <a:off x="4251325" y="1143000"/>
            <a:ext cx="2286000" cy="9906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96616" name="Text Box 8"/>
          <p:cNvSpPr txBox="1">
            <a:spLocks noChangeArrowheads="1"/>
          </p:cNvSpPr>
          <p:nvPr/>
        </p:nvSpPr>
        <p:spPr bwMode="auto">
          <a:xfrm>
            <a:off x="5105400" y="2286000"/>
            <a:ext cx="4035079" cy="584775"/>
          </a:xfrm>
          <a:prstGeom prst="rect">
            <a:avLst/>
          </a:prstGeom>
          <a:noFill/>
          <a:ln w="22225">
            <a:noFill/>
            <a:miter lim="800000"/>
            <a:headEnd/>
            <a:tailEnd/>
          </a:ln>
          <a:effectLst/>
        </p:spPr>
        <p:txBody>
          <a:bodyPr wrap="none">
            <a:spAutoFit/>
          </a:bodyPr>
          <a:lstStyle/>
          <a:p>
            <a:r>
              <a:rPr lang="en-US" sz="3200" dirty="0">
                <a:solidFill>
                  <a:schemeClr val="tx2"/>
                </a:solidFill>
                <a:latin typeface="Bookman Old Style" pitchFamily="18" charset="0"/>
              </a:rPr>
              <a:t>Sequential Circuits</a:t>
            </a:r>
          </a:p>
        </p:txBody>
      </p:sp>
      <p:graphicFrame>
        <p:nvGraphicFramePr>
          <p:cNvPr id="196617" name="Object 9"/>
          <p:cNvGraphicFramePr>
            <a:graphicFrameLocks noChangeAspect="1"/>
          </p:cNvGraphicFramePr>
          <p:nvPr/>
        </p:nvGraphicFramePr>
        <p:xfrm>
          <a:off x="828675" y="3352800"/>
          <a:ext cx="3411538" cy="1530350"/>
        </p:xfrm>
        <a:graphic>
          <a:graphicData uri="http://schemas.openxmlformats.org/presentationml/2006/ole">
            <mc:AlternateContent xmlns:mc="http://schemas.openxmlformats.org/markup-compatibility/2006">
              <mc:Choice xmlns:v="urn:schemas-microsoft-com:vml" Requires="v">
                <p:oleObj spid="_x0000_s219140" name="RFFlow" r:id="rId4" imgW="3528000" imgH="1584000" progId="RFFlow4">
                  <p:embed/>
                </p:oleObj>
              </mc:Choice>
              <mc:Fallback>
                <p:oleObj name="RFFlow" r:id="rId4" imgW="3528000" imgH="158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675" y="3352800"/>
                        <a:ext cx="3411538" cy="1530350"/>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6618" name="Text Box 10"/>
          <p:cNvSpPr txBox="1">
            <a:spLocks noChangeArrowheads="1"/>
          </p:cNvSpPr>
          <p:nvPr/>
        </p:nvSpPr>
        <p:spPr bwMode="auto">
          <a:xfrm>
            <a:off x="365125" y="5257800"/>
            <a:ext cx="4130675" cy="641350"/>
          </a:xfrm>
          <a:prstGeom prst="rect">
            <a:avLst/>
          </a:prstGeom>
          <a:noFill/>
          <a:ln w="22225">
            <a:noFill/>
            <a:miter lim="800000"/>
            <a:headEnd/>
            <a:tailEnd/>
          </a:ln>
          <a:effectLst/>
        </p:spPr>
        <p:txBody>
          <a:bodyPr>
            <a:spAutoFit/>
          </a:bodyPr>
          <a:lstStyle/>
          <a:p>
            <a:r>
              <a:rPr lang="en-US">
                <a:latin typeface="Bookman Old Style" pitchFamily="18" charset="0"/>
              </a:rPr>
              <a:t>Output is determined by current values of inputs only.</a:t>
            </a:r>
          </a:p>
        </p:txBody>
      </p:sp>
      <p:graphicFrame>
        <p:nvGraphicFramePr>
          <p:cNvPr id="196619" name="Object 11"/>
          <p:cNvGraphicFramePr>
            <a:graphicFrameLocks noChangeAspect="1"/>
          </p:cNvGraphicFramePr>
          <p:nvPr/>
        </p:nvGraphicFramePr>
        <p:xfrm>
          <a:off x="5470525" y="3048000"/>
          <a:ext cx="3352800" cy="2182813"/>
        </p:xfrm>
        <a:graphic>
          <a:graphicData uri="http://schemas.openxmlformats.org/presentationml/2006/ole">
            <mc:AlternateContent xmlns:mc="http://schemas.openxmlformats.org/markup-compatibility/2006">
              <mc:Choice xmlns:v="urn:schemas-microsoft-com:vml" Requires="v">
                <p:oleObj spid="_x0000_s219141" name="RFFlow" r:id="rId6" imgW="4320000" imgH="2808000" progId="RFFlow4">
                  <p:embed/>
                </p:oleObj>
              </mc:Choice>
              <mc:Fallback>
                <p:oleObj name="RFFlow" r:id="rId6" imgW="4320000" imgH="2808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0525" y="3048000"/>
                        <a:ext cx="3352800" cy="2182813"/>
                      </a:xfrm>
                      <a:prstGeom prst="rect">
                        <a:avLst/>
                      </a:prstGeom>
                      <a:solidFill>
                        <a:srgbClr val="FFFF99"/>
                      </a:solidFill>
                    </p:spPr>
                  </p:pic>
                </p:oleObj>
              </mc:Fallback>
            </mc:AlternateContent>
          </a:graphicData>
        </a:graphic>
      </p:graphicFrame>
      <p:sp>
        <p:nvSpPr>
          <p:cNvPr id="196620" name="Text Box 12"/>
          <p:cNvSpPr txBox="1">
            <a:spLocks noChangeArrowheads="1"/>
          </p:cNvSpPr>
          <p:nvPr/>
        </p:nvSpPr>
        <p:spPr bwMode="auto">
          <a:xfrm>
            <a:off x="5013325" y="5257800"/>
            <a:ext cx="4130675" cy="1200329"/>
          </a:xfrm>
          <a:prstGeom prst="rect">
            <a:avLst/>
          </a:prstGeom>
          <a:noFill/>
          <a:ln w="22225">
            <a:noFill/>
            <a:miter lim="800000"/>
            <a:headEnd/>
            <a:tailEnd/>
          </a:ln>
          <a:effectLst/>
        </p:spPr>
        <p:txBody>
          <a:bodyPr>
            <a:spAutoFit/>
          </a:bodyPr>
          <a:lstStyle/>
          <a:p>
            <a:r>
              <a:rPr lang="en-US">
                <a:latin typeface="Bookman Old Style" pitchFamily="18" charset="0"/>
              </a:rPr>
              <a:t>Output is determined in  general by current values of inputs and past values of inputs/outputs as well.</a:t>
            </a:r>
          </a:p>
        </p:txBody>
      </p:sp>
      <p:pic>
        <p:nvPicPr>
          <p:cNvPr id="11" name="Picture 10" descr="LNMIIT.png"/>
          <p:cNvPicPr>
            <a:picLocks noChangeAspect="1"/>
          </p:cNvPicPr>
          <p:nvPr/>
        </p:nvPicPr>
        <p:blipFill>
          <a:blip r:embed="rId8" cstate="print"/>
          <a:stretch>
            <a:fillRect/>
          </a:stretch>
        </p:blipFill>
        <p:spPr>
          <a:xfrm>
            <a:off x="7571892" y="152400"/>
            <a:ext cx="1419708" cy="747713"/>
          </a:xfrm>
          <a:prstGeom prst="rect">
            <a:avLst/>
          </a:prstGeom>
        </p:spPr>
      </p:pic>
      <p:sp>
        <p:nvSpPr>
          <p:cNvPr id="12" name="Slide Number Placeholder 11"/>
          <p:cNvSpPr>
            <a:spLocks noGrp="1"/>
          </p:cNvSpPr>
          <p:nvPr>
            <p:ph type="sldNum" sz="quarter" idx="12"/>
          </p:nvPr>
        </p:nvSpPr>
        <p:spPr/>
        <p:txBody>
          <a:bodyPr/>
          <a:lstStyle/>
          <a:p>
            <a:fld id="{511B1C1D-E952-4F7E-B2EE-053BBE9577D9}" type="slidenum">
              <a:rPr lang="en-US" smtClean="0"/>
              <a:t>105</a:t>
            </a:fld>
            <a:endParaRPr lang="en-US"/>
          </a:p>
        </p:txBody>
      </p:sp>
      <p:sp>
        <p:nvSpPr>
          <p:cNvPr id="13" name="Footer Placeholder 12"/>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6613"/>
                                        </p:tgtEl>
                                        <p:attrNameLst>
                                          <p:attrName>style.visibility</p:attrName>
                                        </p:attrNameLst>
                                      </p:cBhvr>
                                      <p:to>
                                        <p:strVal val="visible"/>
                                      </p:to>
                                    </p:set>
                                    <p:animEffect transition="in" filter="checkerboard(across)">
                                      <p:cBhvr>
                                        <p:cTn id="7" dur="500"/>
                                        <p:tgtEl>
                                          <p:spTgt spid="1966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96614"/>
                                        </p:tgtEl>
                                        <p:attrNameLst>
                                          <p:attrName>style.visibility</p:attrName>
                                        </p:attrNameLst>
                                      </p:cBhvr>
                                      <p:to>
                                        <p:strVal val="visible"/>
                                      </p:to>
                                    </p:set>
                                    <p:animEffect transition="in" filter="checkerboard(across)">
                                      <p:cBhvr>
                                        <p:cTn id="10" dur="500"/>
                                        <p:tgtEl>
                                          <p:spTgt spid="19661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96617"/>
                                        </p:tgtEl>
                                        <p:attrNameLst>
                                          <p:attrName>style.visibility</p:attrName>
                                        </p:attrNameLst>
                                      </p:cBhvr>
                                      <p:to>
                                        <p:strVal val="visible"/>
                                      </p:to>
                                    </p:set>
                                    <p:animEffect transition="in" filter="checkerboard(across)">
                                      <p:cBhvr>
                                        <p:cTn id="15" dur="500"/>
                                        <p:tgtEl>
                                          <p:spTgt spid="19661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96618"/>
                                        </p:tgtEl>
                                        <p:attrNameLst>
                                          <p:attrName>style.visibility</p:attrName>
                                        </p:attrNameLst>
                                      </p:cBhvr>
                                      <p:to>
                                        <p:strVal val="visible"/>
                                      </p:to>
                                    </p:set>
                                    <p:animEffect transition="in" filter="checkerboard(across)">
                                      <p:cBhvr>
                                        <p:cTn id="18" dur="500"/>
                                        <p:tgtEl>
                                          <p:spTgt spid="196618"/>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96615"/>
                                        </p:tgtEl>
                                        <p:attrNameLst>
                                          <p:attrName>style.visibility</p:attrName>
                                        </p:attrNameLst>
                                      </p:cBhvr>
                                      <p:to>
                                        <p:strVal val="visible"/>
                                      </p:to>
                                    </p:set>
                                    <p:animEffect transition="in" filter="checkerboard(across)">
                                      <p:cBhvr>
                                        <p:cTn id="23" dur="500"/>
                                        <p:tgtEl>
                                          <p:spTgt spid="19661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96616"/>
                                        </p:tgtEl>
                                        <p:attrNameLst>
                                          <p:attrName>style.visibility</p:attrName>
                                        </p:attrNameLst>
                                      </p:cBhvr>
                                      <p:to>
                                        <p:strVal val="visible"/>
                                      </p:to>
                                    </p:set>
                                    <p:animEffect transition="in" filter="checkerboard(across)">
                                      <p:cBhvr>
                                        <p:cTn id="26" dur="500"/>
                                        <p:tgtEl>
                                          <p:spTgt spid="19661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96619"/>
                                        </p:tgtEl>
                                        <p:attrNameLst>
                                          <p:attrName>style.visibility</p:attrName>
                                        </p:attrNameLst>
                                      </p:cBhvr>
                                      <p:to>
                                        <p:strVal val="visible"/>
                                      </p:to>
                                    </p:set>
                                    <p:animEffect transition="in" filter="checkerboard(across)">
                                      <p:cBhvr>
                                        <p:cTn id="31" dur="500"/>
                                        <p:tgtEl>
                                          <p:spTgt spid="196619"/>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96620"/>
                                        </p:tgtEl>
                                        <p:attrNameLst>
                                          <p:attrName>style.visibility</p:attrName>
                                        </p:attrNameLst>
                                      </p:cBhvr>
                                      <p:to>
                                        <p:strVal val="visible"/>
                                      </p:to>
                                    </p:set>
                                    <p:animEffect transition="in" filter="checkerboard(across)">
                                      <p:cBhvr>
                                        <p:cTn id="34" dur="500"/>
                                        <p:tgtEl>
                                          <p:spTgt spid="196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animBg="1"/>
      <p:bldP spid="196614" grpId="0"/>
      <p:bldP spid="196615" grpId="0" animBg="1"/>
      <p:bldP spid="196616" grpId="0"/>
      <p:bldP spid="196618" grpId="0"/>
      <p:bldP spid="19662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0" y="0"/>
            <a:ext cx="5824030"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Design of Complex Combinational circuits</a:t>
            </a:r>
          </a:p>
        </p:txBody>
      </p:sp>
      <p:graphicFrame>
        <p:nvGraphicFramePr>
          <p:cNvPr id="142339" name="Object 3"/>
          <p:cNvGraphicFramePr>
            <a:graphicFrameLocks noChangeAspect="1"/>
          </p:cNvGraphicFramePr>
          <p:nvPr/>
        </p:nvGraphicFramePr>
        <p:xfrm>
          <a:off x="1600200" y="685800"/>
          <a:ext cx="4933950" cy="1870075"/>
        </p:xfrm>
        <a:graphic>
          <a:graphicData uri="http://schemas.openxmlformats.org/presentationml/2006/ole">
            <mc:AlternateContent xmlns:mc="http://schemas.openxmlformats.org/markup-compatibility/2006">
              <mc:Choice xmlns:v="urn:schemas-microsoft-com:vml" Requires="v">
                <p:oleObj spid="_x0000_s220164" name="RFFlow" r:id="rId4" imgW="4176000" imgH="1584000" progId="RFFlow4">
                  <p:embed/>
                </p:oleObj>
              </mc:Choice>
              <mc:Fallback>
                <p:oleObj name="RFFlow" r:id="rId4" imgW="4176000" imgH="158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685800"/>
                        <a:ext cx="4933950" cy="1870075"/>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40" name="Object 4"/>
          <p:cNvGraphicFramePr>
            <a:graphicFrameLocks noChangeAspect="1"/>
          </p:cNvGraphicFramePr>
          <p:nvPr/>
        </p:nvGraphicFramePr>
        <p:xfrm>
          <a:off x="609600" y="2667000"/>
          <a:ext cx="3505200" cy="2546350"/>
        </p:xfrm>
        <a:graphic>
          <a:graphicData uri="http://schemas.openxmlformats.org/presentationml/2006/ole">
            <mc:AlternateContent xmlns:mc="http://schemas.openxmlformats.org/markup-compatibility/2006">
              <mc:Choice xmlns:v="urn:schemas-microsoft-com:vml" Requires="v">
                <p:oleObj spid="_x0000_s220165" name="RFFlow" r:id="rId6" imgW="3168000" imgH="2304000" progId="RFFlow4">
                  <p:embed/>
                </p:oleObj>
              </mc:Choice>
              <mc:Fallback>
                <p:oleObj name="RFFlow" r:id="rId6" imgW="3168000" imgH="2304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2667000"/>
                        <a:ext cx="3505200" cy="254635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41" name="Text Box 5"/>
          <p:cNvSpPr txBox="1">
            <a:spLocks noChangeArrowheads="1"/>
          </p:cNvSpPr>
          <p:nvPr/>
        </p:nvSpPr>
        <p:spPr bwMode="auto">
          <a:xfrm>
            <a:off x="4876800" y="3733800"/>
            <a:ext cx="3262432" cy="369332"/>
          </a:xfrm>
          <a:prstGeom prst="rect">
            <a:avLst/>
          </a:prstGeom>
          <a:noFill/>
          <a:ln w="22225">
            <a:noFill/>
            <a:miter lim="800000"/>
            <a:headEnd/>
            <a:tailEnd/>
          </a:ln>
          <a:effectLst/>
        </p:spPr>
        <p:txBody>
          <a:bodyPr wrap="none">
            <a:spAutoFit/>
          </a:bodyPr>
          <a:lstStyle/>
          <a:p>
            <a:r>
              <a:rPr lang="en-US">
                <a:latin typeface="Bookman Old Style" pitchFamily="18" charset="0"/>
              </a:rPr>
              <a:t>Truth table has 2</a:t>
            </a:r>
            <a:r>
              <a:rPr lang="en-US" baseline="30000">
                <a:latin typeface="Bookman Old Style" pitchFamily="18" charset="0"/>
              </a:rPr>
              <a:t>16</a:t>
            </a:r>
            <a:r>
              <a:rPr lang="en-US">
                <a:latin typeface="Bookman Old Style" pitchFamily="18" charset="0"/>
              </a:rPr>
              <a:t> entries </a:t>
            </a:r>
          </a:p>
        </p:txBody>
      </p:sp>
      <p:grpSp>
        <p:nvGrpSpPr>
          <p:cNvPr id="2" name="Group 16"/>
          <p:cNvGrpSpPr>
            <a:grpSpLocks/>
          </p:cNvGrpSpPr>
          <p:nvPr/>
        </p:nvGrpSpPr>
        <p:grpSpPr bwMode="auto">
          <a:xfrm>
            <a:off x="228600" y="5257800"/>
            <a:ext cx="8455025" cy="739775"/>
            <a:chOff x="0" y="3504"/>
            <a:chExt cx="5326" cy="466"/>
          </a:xfrm>
        </p:grpSpPr>
        <p:sp>
          <p:nvSpPr>
            <p:cNvPr id="142342" name="Text Box 6"/>
            <p:cNvSpPr txBox="1">
              <a:spLocks noChangeArrowheads="1"/>
            </p:cNvSpPr>
            <p:nvPr/>
          </p:nvSpPr>
          <p:spPr bwMode="auto">
            <a:xfrm>
              <a:off x="0" y="3552"/>
              <a:ext cx="933" cy="407"/>
            </a:xfrm>
            <a:prstGeom prst="rect">
              <a:avLst/>
            </a:prstGeom>
            <a:noFill/>
            <a:ln w="22225">
              <a:solidFill>
                <a:schemeClr val="tx1"/>
              </a:solidFill>
              <a:miter lim="800000"/>
              <a:headEnd/>
              <a:tailEnd/>
            </a:ln>
            <a:effectLst/>
          </p:spPr>
          <p:txBody>
            <a:bodyPr wrap="none">
              <a:spAutoFit/>
            </a:bodyPr>
            <a:lstStyle/>
            <a:p>
              <a:r>
                <a:rPr lang="en-US">
                  <a:solidFill>
                    <a:srgbClr val="FF0000"/>
                  </a:solidFill>
                  <a:latin typeface="Bookman Old Style" pitchFamily="18" charset="0"/>
                </a:rPr>
                <a:t>System</a:t>
              </a:r>
            </a:p>
            <a:p>
              <a:r>
                <a:rPr lang="en-US">
                  <a:solidFill>
                    <a:srgbClr val="FF0000"/>
                  </a:solidFill>
                  <a:latin typeface="Bookman Old Style" pitchFamily="18" charset="0"/>
                </a:rPr>
                <a:t>Description</a:t>
              </a:r>
            </a:p>
          </p:txBody>
        </p:sp>
        <p:grpSp>
          <p:nvGrpSpPr>
            <p:cNvPr id="3" name="Group 15"/>
            <p:cNvGrpSpPr>
              <a:grpSpLocks/>
            </p:cNvGrpSpPr>
            <p:nvPr/>
          </p:nvGrpSpPr>
          <p:grpSpPr bwMode="auto">
            <a:xfrm>
              <a:off x="864" y="3504"/>
              <a:ext cx="4462" cy="466"/>
              <a:chOff x="864" y="3504"/>
              <a:chExt cx="4462" cy="466"/>
            </a:xfrm>
          </p:grpSpPr>
          <p:sp>
            <p:nvSpPr>
              <p:cNvPr id="142343" name="Line 7"/>
              <p:cNvSpPr>
                <a:spLocks noChangeShapeType="1"/>
              </p:cNvSpPr>
              <p:nvPr/>
            </p:nvSpPr>
            <p:spPr bwMode="auto">
              <a:xfrm>
                <a:off x="864" y="3744"/>
                <a:ext cx="240" cy="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42344" name="Text Box 8"/>
              <p:cNvSpPr txBox="1">
                <a:spLocks noChangeArrowheads="1"/>
              </p:cNvSpPr>
              <p:nvPr/>
            </p:nvSpPr>
            <p:spPr bwMode="auto">
              <a:xfrm>
                <a:off x="1152" y="3552"/>
                <a:ext cx="528" cy="418"/>
              </a:xfrm>
              <a:prstGeom prst="rect">
                <a:avLst/>
              </a:prstGeom>
              <a:noFill/>
              <a:ln w="22225">
                <a:solidFill>
                  <a:schemeClr val="tx1"/>
                </a:solidFill>
                <a:miter lim="800000"/>
                <a:headEnd/>
                <a:tailEnd/>
              </a:ln>
              <a:effectLst/>
            </p:spPr>
            <p:txBody>
              <a:bodyPr>
                <a:spAutoFit/>
              </a:bodyPr>
              <a:lstStyle/>
              <a:p>
                <a:r>
                  <a:rPr lang="en-US">
                    <a:solidFill>
                      <a:srgbClr val="FF0000"/>
                    </a:solidFill>
                    <a:latin typeface="Bookman Old Style" pitchFamily="18" charset="0"/>
                  </a:rPr>
                  <a:t>Truth</a:t>
                </a:r>
              </a:p>
              <a:p>
                <a:r>
                  <a:rPr lang="en-US">
                    <a:solidFill>
                      <a:srgbClr val="FF0000"/>
                    </a:solidFill>
                    <a:latin typeface="Bookman Old Style" pitchFamily="18" charset="0"/>
                  </a:rPr>
                  <a:t>Table</a:t>
                </a:r>
              </a:p>
            </p:txBody>
          </p:sp>
          <p:sp>
            <p:nvSpPr>
              <p:cNvPr id="142345" name="Line 9"/>
              <p:cNvSpPr>
                <a:spLocks noChangeShapeType="1"/>
              </p:cNvSpPr>
              <p:nvPr/>
            </p:nvSpPr>
            <p:spPr bwMode="auto">
              <a:xfrm>
                <a:off x="1680" y="3744"/>
                <a:ext cx="240" cy="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42346" name="Text Box 10"/>
              <p:cNvSpPr txBox="1">
                <a:spLocks noChangeArrowheads="1"/>
              </p:cNvSpPr>
              <p:nvPr/>
            </p:nvSpPr>
            <p:spPr bwMode="auto">
              <a:xfrm>
                <a:off x="1920" y="3552"/>
                <a:ext cx="876" cy="407"/>
              </a:xfrm>
              <a:prstGeom prst="rect">
                <a:avLst/>
              </a:prstGeom>
              <a:noFill/>
              <a:ln w="22225">
                <a:solidFill>
                  <a:schemeClr val="tx1"/>
                </a:solidFill>
                <a:miter lim="800000"/>
                <a:headEnd/>
                <a:tailEnd/>
              </a:ln>
              <a:effectLst/>
            </p:spPr>
            <p:txBody>
              <a:bodyPr wrap="none">
                <a:spAutoFit/>
              </a:bodyPr>
              <a:lstStyle/>
              <a:p>
                <a:r>
                  <a:rPr lang="en-US">
                    <a:solidFill>
                      <a:srgbClr val="FF0000"/>
                    </a:solidFill>
                    <a:latin typeface="Bookman Old Style" pitchFamily="18" charset="0"/>
                  </a:rPr>
                  <a:t>Boolean</a:t>
                </a:r>
              </a:p>
              <a:p>
                <a:r>
                  <a:rPr lang="en-US">
                    <a:solidFill>
                      <a:srgbClr val="FF0000"/>
                    </a:solidFill>
                    <a:latin typeface="Bookman Old Style" pitchFamily="18" charset="0"/>
                  </a:rPr>
                  <a:t>expression</a:t>
                </a:r>
              </a:p>
            </p:txBody>
          </p:sp>
          <p:sp>
            <p:nvSpPr>
              <p:cNvPr id="142347" name="Line 11"/>
              <p:cNvSpPr>
                <a:spLocks noChangeShapeType="1"/>
              </p:cNvSpPr>
              <p:nvPr/>
            </p:nvSpPr>
            <p:spPr bwMode="auto">
              <a:xfrm>
                <a:off x="2736" y="3744"/>
                <a:ext cx="336" cy="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42348" name="Text Box 12"/>
              <p:cNvSpPr txBox="1">
                <a:spLocks noChangeArrowheads="1"/>
              </p:cNvSpPr>
              <p:nvPr/>
            </p:nvSpPr>
            <p:spPr bwMode="auto">
              <a:xfrm>
                <a:off x="3072" y="3552"/>
                <a:ext cx="1465" cy="407"/>
              </a:xfrm>
              <a:prstGeom prst="rect">
                <a:avLst/>
              </a:prstGeom>
              <a:noFill/>
              <a:ln w="22225">
                <a:solidFill>
                  <a:schemeClr val="tx1"/>
                </a:solidFill>
                <a:miter lim="800000"/>
                <a:headEnd/>
                <a:tailEnd/>
              </a:ln>
              <a:effectLst/>
            </p:spPr>
            <p:txBody>
              <a:bodyPr wrap="none">
                <a:spAutoFit/>
              </a:bodyPr>
              <a:lstStyle/>
              <a:p>
                <a:r>
                  <a:rPr lang="en-US">
                    <a:solidFill>
                      <a:srgbClr val="FF0000"/>
                    </a:solidFill>
                    <a:latin typeface="Bookman Old Style" pitchFamily="18" charset="0"/>
                  </a:rPr>
                  <a:t>Minimized Boolean</a:t>
                </a:r>
              </a:p>
              <a:p>
                <a:r>
                  <a:rPr lang="en-US">
                    <a:solidFill>
                      <a:srgbClr val="FF0000"/>
                    </a:solidFill>
                    <a:latin typeface="Bookman Old Style" pitchFamily="18" charset="0"/>
                  </a:rPr>
                  <a:t>expression</a:t>
                </a:r>
              </a:p>
            </p:txBody>
          </p:sp>
          <p:sp>
            <p:nvSpPr>
              <p:cNvPr id="142349" name="Line 13"/>
              <p:cNvSpPr>
                <a:spLocks noChangeShapeType="1"/>
              </p:cNvSpPr>
              <p:nvPr/>
            </p:nvSpPr>
            <p:spPr bwMode="auto">
              <a:xfrm>
                <a:off x="4416" y="3744"/>
                <a:ext cx="336" cy="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42350" name="Text Box 14"/>
              <p:cNvSpPr txBox="1">
                <a:spLocks noChangeArrowheads="1"/>
              </p:cNvSpPr>
              <p:nvPr/>
            </p:nvSpPr>
            <p:spPr bwMode="auto">
              <a:xfrm>
                <a:off x="4752" y="3504"/>
                <a:ext cx="574" cy="407"/>
              </a:xfrm>
              <a:prstGeom prst="rect">
                <a:avLst/>
              </a:prstGeom>
              <a:noFill/>
              <a:ln w="22225">
                <a:solidFill>
                  <a:schemeClr val="tx1"/>
                </a:solidFill>
                <a:miter lim="800000"/>
                <a:headEnd/>
                <a:tailEnd/>
              </a:ln>
              <a:effectLst/>
            </p:spPr>
            <p:txBody>
              <a:bodyPr wrap="none">
                <a:spAutoFit/>
              </a:bodyPr>
              <a:lstStyle/>
              <a:p>
                <a:r>
                  <a:rPr lang="en-US">
                    <a:solidFill>
                      <a:srgbClr val="FF0000"/>
                    </a:solidFill>
                    <a:latin typeface="Bookman Old Style" pitchFamily="18" charset="0"/>
                  </a:rPr>
                  <a:t>Gate</a:t>
                </a:r>
              </a:p>
              <a:p>
                <a:r>
                  <a:rPr lang="en-US">
                    <a:solidFill>
                      <a:srgbClr val="FF0000"/>
                    </a:solidFill>
                    <a:latin typeface="Bookman Old Style" pitchFamily="18" charset="0"/>
                  </a:rPr>
                  <a:t>Netlist</a:t>
                </a:r>
              </a:p>
            </p:txBody>
          </p:sp>
        </p:grpSp>
      </p:grpSp>
      <p:sp>
        <p:nvSpPr>
          <p:cNvPr id="142353" name="Text Box 17"/>
          <p:cNvSpPr txBox="1">
            <a:spLocks noChangeArrowheads="1"/>
          </p:cNvSpPr>
          <p:nvPr/>
        </p:nvSpPr>
        <p:spPr bwMode="auto">
          <a:xfrm>
            <a:off x="2209800" y="5955268"/>
            <a:ext cx="5346335" cy="369332"/>
          </a:xfrm>
          <a:prstGeom prst="rect">
            <a:avLst/>
          </a:prstGeom>
          <a:noFill/>
          <a:ln w="22225">
            <a:noFill/>
            <a:miter lim="800000"/>
            <a:headEnd/>
            <a:tailEnd/>
          </a:ln>
          <a:effectLst/>
        </p:spPr>
        <p:txBody>
          <a:bodyPr wrap="none">
            <a:spAutoFit/>
          </a:bodyPr>
          <a:lstStyle/>
          <a:p>
            <a:r>
              <a:rPr lang="en-US" dirty="0">
                <a:latin typeface="Bookman Old Style" pitchFamily="18" charset="0"/>
              </a:rPr>
              <a:t>This design approach becomes difficult to use</a:t>
            </a:r>
          </a:p>
        </p:txBody>
      </p:sp>
      <p:sp>
        <p:nvSpPr>
          <p:cNvPr id="18" name="Slide Number Placeholder 17"/>
          <p:cNvSpPr>
            <a:spLocks noGrp="1"/>
          </p:cNvSpPr>
          <p:nvPr>
            <p:ph type="sldNum" sz="quarter" idx="12"/>
          </p:nvPr>
        </p:nvSpPr>
        <p:spPr/>
        <p:txBody>
          <a:bodyPr/>
          <a:lstStyle/>
          <a:p>
            <a:fld id="{511B1C1D-E952-4F7E-B2EE-053BBE9577D9}" type="slidenum">
              <a:rPr lang="en-US" smtClean="0"/>
              <a:t>106</a:t>
            </a:fld>
            <a:endParaRPr lang="en-US"/>
          </a:p>
        </p:txBody>
      </p:sp>
      <p:sp>
        <p:nvSpPr>
          <p:cNvPr id="19" name="Footer Placeholder 18"/>
          <p:cNvSpPr>
            <a:spLocks noGrp="1"/>
          </p:cNvSpPr>
          <p:nvPr>
            <p:ph type="ftr" sz="quarter" idx="11"/>
          </p:nvPr>
        </p:nvSpPr>
        <p:spPr/>
        <p:txBody>
          <a:bodyPr/>
          <a:lstStyle/>
          <a:p>
            <a:r>
              <a:rPr lang="en-US" smtClean="0"/>
              <a:t>Electronics - I, The LNM Institute of Information Technology, Jaipur</a:t>
            </a:r>
            <a:endParaRPr lang="en-US"/>
          </a:p>
        </p:txBody>
      </p:sp>
      <p:pic>
        <p:nvPicPr>
          <p:cNvPr id="20" name="Picture 19"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checkerboard(across)">
                                      <p:cBhvr>
                                        <p:cTn id="7" dur="500"/>
                                        <p:tgtEl>
                                          <p:spTgt spid="14233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2340"/>
                                        </p:tgtEl>
                                        <p:attrNameLst>
                                          <p:attrName>style.visibility</p:attrName>
                                        </p:attrNameLst>
                                      </p:cBhvr>
                                      <p:to>
                                        <p:strVal val="visible"/>
                                      </p:to>
                                    </p:set>
                                    <p:animEffect transition="in" filter="checkerboard(across)">
                                      <p:cBhvr>
                                        <p:cTn id="12" dur="500"/>
                                        <p:tgtEl>
                                          <p:spTgt spid="14234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2341"/>
                                        </p:tgtEl>
                                        <p:attrNameLst>
                                          <p:attrName>style.visibility</p:attrName>
                                        </p:attrNameLst>
                                      </p:cBhvr>
                                      <p:to>
                                        <p:strVal val="visible"/>
                                      </p:to>
                                    </p:set>
                                    <p:animEffect transition="in" filter="checkerboard(across)">
                                      <p:cBhvr>
                                        <p:cTn id="17" dur="500"/>
                                        <p:tgtEl>
                                          <p:spTgt spid="14234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2353"/>
                                        </p:tgtEl>
                                        <p:attrNameLst>
                                          <p:attrName>style.visibility</p:attrName>
                                        </p:attrNameLst>
                                      </p:cBhvr>
                                      <p:to>
                                        <p:strVal val="visible"/>
                                      </p:to>
                                    </p:set>
                                    <p:animEffect transition="in" filter="checkerboard(across)">
                                      <p:cBhvr>
                                        <p:cTn id="27" dur="500"/>
                                        <p:tgtEl>
                                          <p:spTgt spid="142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p:bldP spid="14235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762000" y="914400"/>
            <a:ext cx="5029200" cy="4879975"/>
            <a:chOff x="480" y="576"/>
            <a:chExt cx="3168" cy="3074"/>
          </a:xfrm>
        </p:grpSpPr>
        <p:graphicFrame>
          <p:nvGraphicFramePr>
            <p:cNvPr id="141315" name="Object 3"/>
            <p:cNvGraphicFramePr>
              <a:graphicFrameLocks noChangeAspect="1"/>
            </p:cNvGraphicFramePr>
            <p:nvPr/>
          </p:nvGraphicFramePr>
          <p:xfrm>
            <a:off x="480" y="576"/>
            <a:ext cx="3168" cy="3074"/>
          </p:xfrm>
          <a:graphic>
            <a:graphicData uri="http://schemas.openxmlformats.org/presentationml/2006/ole">
              <mc:AlternateContent xmlns:mc="http://schemas.openxmlformats.org/markup-compatibility/2006">
                <mc:Choice xmlns:v="urn:schemas-microsoft-com:vml" Requires="v">
                  <p:oleObj spid="_x0000_s221189" name="RFFlow" r:id="rId4" imgW="4752000" imgH="4608000" progId="RFFlow4">
                    <p:embed/>
                  </p:oleObj>
                </mc:Choice>
                <mc:Fallback>
                  <p:oleObj name="RFFlow" r:id="rId4" imgW="4752000" imgH="4608000" progId="RFFlow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576"/>
                          <a:ext cx="3168" cy="3074"/>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18" name="Line 6"/>
            <p:cNvSpPr>
              <a:spLocks noChangeShapeType="1"/>
            </p:cNvSpPr>
            <p:nvPr/>
          </p:nvSpPr>
          <p:spPr bwMode="auto">
            <a:xfrm flipH="1">
              <a:off x="1296" y="1728"/>
              <a:ext cx="528" cy="288"/>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41319" name="Line 7"/>
            <p:cNvSpPr>
              <a:spLocks noChangeShapeType="1"/>
            </p:cNvSpPr>
            <p:nvPr/>
          </p:nvSpPr>
          <p:spPr bwMode="auto">
            <a:xfrm>
              <a:off x="1920" y="1728"/>
              <a:ext cx="960" cy="24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grpSp>
      <p:sp>
        <p:nvSpPr>
          <p:cNvPr id="141314" name="Text Box 2"/>
          <p:cNvSpPr txBox="1">
            <a:spLocks noChangeArrowheads="1"/>
          </p:cNvSpPr>
          <p:nvPr/>
        </p:nvSpPr>
        <p:spPr bwMode="auto">
          <a:xfrm>
            <a:off x="0" y="0"/>
            <a:ext cx="8991600" cy="923330"/>
          </a:xfrm>
          <a:prstGeom prst="rect">
            <a:avLst/>
          </a:prstGeom>
          <a:noFill/>
          <a:ln w="22225">
            <a:noFill/>
            <a:miter lim="800000"/>
            <a:headEnd/>
            <a:tailEnd/>
          </a:ln>
          <a:effectLst/>
        </p:spPr>
        <p:txBody>
          <a:bodyPr>
            <a:spAutoFit/>
          </a:bodyPr>
          <a:lstStyle/>
          <a:p>
            <a:r>
              <a:rPr lang="en-US" dirty="0">
                <a:solidFill>
                  <a:srgbClr val="FF0000"/>
                </a:solidFill>
                <a:latin typeface="Bookman Old Style" pitchFamily="18" charset="0"/>
              </a:rPr>
              <a:t>Design system as a network of sub-systems that are of </a:t>
            </a:r>
            <a:endParaRPr lang="en-US" dirty="0" smtClean="0">
              <a:solidFill>
                <a:srgbClr val="FF0000"/>
              </a:solidFill>
              <a:latin typeface="Bookman Old Style" pitchFamily="18" charset="0"/>
            </a:endParaRPr>
          </a:p>
          <a:p>
            <a:r>
              <a:rPr lang="en-US" dirty="0" smtClean="0">
                <a:solidFill>
                  <a:srgbClr val="FF0000"/>
                </a:solidFill>
                <a:latin typeface="Bookman Old Style" pitchFamily="18" charset="0"/>
              </a:rPr>
              <a:t>manageable </a:t>
            </a:r>
            <a:r>
              <a:rPr lang="en-US" dirty="0">
                <a:solidFill>
                  <a:srgbClr val="FF0000"/>
                </a:solidFill>
                <a:latin typeface="Bookman Old Style" pitchFamily="18" charset="0"/>
              </a:rPr>
              <a:t>size and  can be implemented using the </a:t>
            </a:r>
            <a:endParaRPr lang="en-US" dirty="0" smtClean="0">
              <a:solidFill>
                <a:srgbClr val="FF0000"/>
              </a:solidFill>
              <a:latin typeface="Bookman Old Style" pitchFamily="18" charset="0"/>
            </a:endParaRPr>
          </a:p>
          <a:p>
            <a:r>
              <a:rPr lang="en-US" dirty="0" smtClean="0">
                <a:solidFill>
                  <a:srgbClr val="FF0000"/>
                </a:solidFill>
                <a:latin typeface="Bookman Old Style" pitchFamily="18" charset="0"/>
              </a:rPr>
              <a:t>earlier </a:t>
            </a:r>
            <a:r>
              <a:rPr lang="en-US" dirty="0">
                <a:solidFill>
                  <a:srgbClr val="FF0000"/>
                </a:solidFill>
                <a:latin typeface="Bookman Old Style" pitchFamily="18" charset="0"/>
              </a:rPr>
              <a:t>approach of truth table, minimization etc.</a:t>
            </a:r>
          </a:p>
        </p:txBody>
      </p:sp>
      <p:graphicFrame>
        <p:nvGraphicFramePr>
          <p:cNvPr id="141316" name="Object 4"/>
          <p:cNvGraphicFramePr>
            <a:graphicFrameLocks noChangeAspect="1"/>
          </p:cNvGraphicFramePr>
          <p:nvPr/>
        </p:nvGraphicFramePr>
        <p:xfrm>
          <a:off x="6477000" y="2819400"/>
          <a:ext cx="1735138" cy="2895600"/>
        </p:xfrm>
        <a:graphic>
          <a:graphicData uri="http://schemas.openxmlformats.org/presentationml/2006/ole">
            <mc:AlternateContent xmlns:mc="http://schemas.openxmlformats.org/markup-compatibility/2006">
              <mc:Choice xmlns:v="urn:schemas-microsoft-com:vml" Requires="v">
                <p:oleObj spid="_x0000_s221190" name="RFFlow" r:id="rId6" imgW="1728000" imgH="2880000" progId="RFFlow4">
                  <p:embed/>
                </p:oleObj>
              </mc:Choice>
              <mc:Fallback>
                <p:oleObj name="RFFlow" r:id="rId6" imgW="1728000" imgH="2880000" progId="RFFlow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819400"/>
                        <a:ext cx="1735138" cy="2895600"/>
                      </a:xfrm>
                      <a:prstGeom prst="rect">
                        <a:avLst/>
                      </a:prstGeom>
                      <a:solidFill>
                        <a:srgbClr val="FFFF99"/>
                      </a:solidFill>
                    </p:spPr>
                  </p:pic>
                </p:oleObj>
              </mc:Fallback>
            </mc:AlternateContent>
          </a:graphicData>
        </a:graphic>
      </p:graphicFrame>
      <p:sp>
        <p:nvSpPr>
          <p:cNvPr id="141317" name="Line 5"/>
          <p:cNvSpPr>
            <a:spLocks noChangeShapeType="1"/>
          </p:cNvSpPr>
          <p:nvPr/>
        </p:nvSpPr>
        <p:spPr bwMode="auto">
          <a:xfrm flipV="1">
            <a:off x="5410200" y="3886200"/>
            <a:ext cx="1066800" cy="457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graphicFrame>
        <p:nvGraphicFramePr>
          <p:cNvPr id="141321" name="Object 9"/>
          <p:cNvGraphicFramePr>
            <a:graphicFrameLocks noChangeAspect="1"/>
          </p:cNvGraphicFramePr>
          <p:nvPr/>
        </p:nvGraphicFramePr>
        <p:xfrm>
          <a:off x="6183313" y="762000"/>
          <a:ext cx="2220912" cy="1828800"/>
        </p:xfrm>
        <a:graphic>
          <a:graphicData uri="http://schemas.openxmlformats.org/presentationml/2006/ole">
            <mc:AlternateContent xmlns:mc="http://schemas.openxmlformats.org/markup-compatibility/2006">
              <mc:Choice xmlns:v="urn:schemas-microsoft-com:vml" Requires="v">
                <p:oleObj spid="_x0000_s221191" name="RFFlow" r:id="rId8" imgW="1224000" imgH="1008000" progId="RFFlow4">
                  <p:embed/>
                </p:oleObj>
              </mc:Choice>
              <mc:Fallback>
                <p:oleObj name="RFFlow" r:id="rId8" imgW="1224000" imgH="1008000" progId="RFFlow4">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3313" y="762000"/>
                        <a:ext cx="2220912"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22" name="Line 10"/>
          <p:cNvSpPr>
            <a:spLocks noChangeShapeType="1"/>
          </p:cNvSpPr>
          <p:nvPr/>
        </p:nvSpPr>
        <p:spPr bwMode="auto">
          <a:xfrm flipH="1">
            <a:off x="5562600" y="1981200"/>
            <a:ext cx="838200" cy="10668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1" name="Slide Number Placeholder 10"/>
          <p:cNvSpPr>
            <a:spLocks noGrp="1"/>
          </p:cNvSpPr>
          <p:nvPr>
            <p:ph type="sldNum" sz="quarter" idx="12"/>
          </p:nvPr>
        </p:nvSpPr>
        <p:spPr/>
        <p:txBody>
          <a:bodyPr/>
          <a:lstStyle/>
          <a:p>
            <a:fld id="{511B1C1D-E952-4F7E-B2EE-053BBE9577D9}" type="slidenum">
              <a:rPr lang="en-US" smtClean="0"/>
              <a:t>107</a:t>
            </a:fld>
            <a:endParaRPr lang="en-US"/>
          </a:p>
        </p:txBody>
      </p:sp>
      <p:sp>
        <p:nvSpPr>
          <p:cNvPr id="12" name="Footer Placeholder 11"/>
          <p:cNvSpPr>
            <a:spLocks noGrp="1"/>
          </p:cNvSpPr>
          <p:nvPr>
            <p:ph type="ftr" sz="quarter" idx="11"/>
          </p:nvPr>
        </p:nvSpPr>
        <p:spPr/>
        <p:txBody>
          <a:bodyPr/>
          <a:lstStyle/>
          <a:p>
            <a:r>
              <a:rPr lang="en-US" smtClean="0"/>
              <a:t>Electronics - I, The LNM Institute of Information Technology, Jaipur</a:t>
            </a:r>
            <a:endParaRPr lang="en-US"/>
          </a:p>
        </p:txBody>
      </p:sp>
      <p:pic>
        <p:nvPicPr>
          <p:cNvPr id="13" name="Picture 12"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1317"/>
                                        </p:tgtEl>
                                        <p:attrNameLst>
                                          <p:attrName>style.visibility</p:attrName>
                                        </p:attrNameLst>
                                      </p:cBhvr>
                                      <p:to>
                                        <p:strVal val="visible"/>
                                      </p:to>
                                    </p:set>
                                    <p:animEffect transition="in" filter="checkerboard(across)">
                                      <p:cBhvr>
                                        <p:cTn id="12" dur="500"/>
                                        <p:tgtEl>
                                          <p:spTgt spid="141317"/>
                                        </p:tgtEl>
                                      </p:cBhvr>
                                    </p:animEffect>
                                  </p:childTnLst>
                                </p:cTn>
                              </p:par>
                              <p:par>
                                <p:cTn id="13" presetID="5" presetClass="entr" presetSubtype="10" fill="hold" nodeType="withEffect">
                                  <p:stCondLst>
                                    <p:cond delay="0"/>
                                  </p:stCondLst>
                                  <p:childTnLst>
                                    <p:set>
                                      <p:cBhvr>
                                        <p:cTn id="14" dur="1" fill="hold">
                                          <p:stCondLst>
                                            <p:cond delay="0"/>
                                          </p:stCondLst>
                                        </p:cTn>
                                        <p:tgtEl>
                                          <p:spTgt spid="141316"/>
                                        </p:tgtEl>
                                        <p:attrNameLst>
                                          <p:attrName>style.visibility</p:attrName>
                                        </p:attrNameLst>
                                      </p:cBhvr>
                                      <p:to>
                                        <p:strVal val="visible"/>
                                      </p:to>
                                    </p:set>
                                    <p:animEffect transition="in" filter="checkerboard(across)">
                                      <p:cBhvr>
                                        <p:cTn id="15" dur="500"/>
                                        <p:tgtEl>
                                          <p:spTgt spid="14131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41322"/>
                                        </p:tgtEl>
                                        <p:attrNameLst>
                                          <p:attrName>style.visibility</p:attrName>
                                        </p:attrNameLst>
                                      </p:cBhvr>
                                      <p:to>
                                        <p:strVal val="visible"/>
                                      </p:to>
                                    </p:set>
                                    <p:animEffect transition="in" filter="checkerboard(across)">
                                      <p:cBhvr>
                                        <p:cTn id="20" dur="500"/>
                                        <p:tgtEl>
                                          <p:spTgt spid="141322"/>
                                        </p:tgtEl>
                                      </p:cBhvr>
                                    </p:animEffect>
                                  </p:childTnLst>
                                </p:cTn>
                              </p:par>
                              <p:par>
                                <p:cTn id="21" presetID="5" presetClass="entr" presetSubtype="10" fill="hold" nodeType="withEffect">
                                  <p:stCondLst>
                                    <p:cond delay="0"/>
                                  </p:stCondLst>
                                  <p:childTnLst>
                                    <p:set>
                                      <p:cBhvr>
                                        <p:cTn id="22" dur="1" fill="hold">
                                          <p:stCondLst>
                                            <p:cond delay="0"/>
                                          </p:stCondLst>
                                        </p:cTn>
                                        <p:tgtEl>
                                          <p:spTgt spid="141321"/>
                                        </p:tgtEl>
                                        <p:attrNameLst>
                                          <p:attrName>style.visibility</p:attrName>
                                        </p:attrNameLst>
                                      </p:cBhvr>
                                      <p:to>
                                        <p:strVal val="visible"/>
                                      </p:to>
                                    </p:set>
                                    <p:animEffect transition="in" filter="checkerboard(across)">
                                      <p:cBhvr>
                                        <p:cTn id="23" dur="500"/>
                                        <p:tgtEl>
                                          <p:spTgt spid="14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nimBg="1"/>
      <p:bldP spid="14132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0" y="0"/>
            <a:ext cx="3031599" cy="461665"/>
          </a:xfrm>
          <a:prstGeom prst="rect">
            <a:avLst/>
          </a:prstGeom>
          <a:noFill/>
          <a:ln w="22225">
            <a:noFill/>
            <a:miter lim="800000"/>
            <a:headEnd/>
            <a:tailEnd/>
          </a:ln>
          <a:effectLst/>
        </p:spPr>
        <p:txBody>
          <a:bodyPr wrap="none">
            <a:spAutoFit/>
          </a:bodyPr>
          <a:lstStyle/>
          <a:p>
            <a:r>
              <a:rPr lang="en-US" sz="2400" b="1">
                <a:solidFill>
                  <a:srgbClr val="FF0000"/>
                </a:solidFill>
                <a:latin typeface="Bookman Old Style" pitchFamily="18" charset="0"/>
              </a:rPr>
              <a:t>General Approach</a:t>
            </a:r>
          </a:p>
        </p:txBody>
      </p:sp>
      <p:sp>
        <p:nvSpPr>
          <p:cNvPr id="140291" name="Text Box 3"/>
          <p:cNvSpPr txBox="1">
            <a:spLocks noChangeArrowheads="1"/>
          </p:cNvSpPr>
          <p:nvPr/>
        </p:nvSpPr>
        <p:spPr bwMode="auto">
          <a:xfrm>
            <a:off x="457200" y="2057400"/>
            <a:ext cx="1645002" cy="584775"/>
          </a:xfrm>
          <a:prstGeom prst="rect">
            <a:avLst/>
          </a:prstGeom>
          <a:noFill/>
          <a:ln w="22225">
            <a:solidFill>
              <a:schemeClr val="tx1"/>
            </a:solidFill>
            <a:miter lim="800000"/>
            <a:headEnd/>
            <a:tailEnd/>
          </a:ln>
          <a:effectLst/>
        </p:spPr>
        <p:txBody>
          <a:bodyPr wrap="none">
            <a:spAutoFit/>
          </a:bodyPr>
          <a:lstStyle/>
          <a:p>
            <a:r>
              <a:rPr lang="en-US" sz="3200">
                <a:solidFill>
                  <a:srgbClr val="FF0000"/>
                </a:solidFill>
                <a:latin typeface="Bookman Old Style" pitchFamily="18" charset="0"/>
              </a:rPr>
              <a:t>System</a:t>
            </a:r>
          </a:p>
        </p:txBody>
      </p:sp>
      <p:grpSp>
        <p:nvGrpSpPr>
          <p:cNvPr id="2" name="Group 18"/>
          <p:cNvGrpSpPr>
            <a:grpSpLocks/>
          </p:cNvGrpSpPr>
          <p:nvPr/>
        </p:nvGrpSpPr>
        <p:grpSpPr bwMode="auto">
          <a:xfrm>
            <a:off x="2971800" y="838200"/>
            <a:ext cx="4641851" cy="2671763"/>
            <a:chOff x="1872" y="816"/>
            <a:chExt cx="2924" cy="1683"/>
          </a:xfrm>
        </p:grpSpPr>
        <p:sp>
          <p:nvSpPr>
            <p:cNvPr id="140293" name="Text Box 5"/>
            <p:cNvSpPr txBox="1">
              <a:spLocks noChangeArrowheads="1"/>
            </p:cNvSpPr>
            <p:nvPr/>
          </p:nvSpPr>
          <p:spPr bwMode="auto">
            <a:xfrm>
              <a:off x="1872" y="816"/>
              <a:ext cx="1436" cy="291"/>
            </a:xfrm>
            <a:prstGeom prst="rect">
              <a:avLst/>
            </a:prstGeom>
            <a:noFill/>
            <a:ln w="22225">
              <a:solidFill>
                <a:schemeClr val="tx1"/>
              </a:solidFill>
              <a:miter lim="800000"/>
              <a:headEnd/>
              <a:tailEnd/>
            </a:ln>
            <a:effectLst/>
          </p:spPr>
          <p:txBody>
            <a:bodyPr wrap="none">
              <a:spAutoFit/>
            </a:bodyPr>
            <a:lstStyle/>
            <a:p>
              <a:r>
                <a:rPr lang="en-US" sz="2400">
                  <a:solidFill>
                    <a:schemeClr val="tx2"/>
                  </a:solidFill>
                  <a:latin typeface="Bookman Old Style" pitchFamily="18" charset="0"/>
                </a:rPr>
                <a:t>Sub-system-1</a:t>
              </a:r>
            </a:p>
          </p:txBody>
        </p:sp>
        <p:sp>
          <p:nvSpPr>
            <p:cNvPr id="140294" name="Text Box 6"/>
            <p:cNvSpPr txBox="1">
              <a:spLocks noChangeArrowheads="1"/>
            </p:cNvSpPr>
            <p:nvPr/>
          </p:nvSpPr>
          <p:spPr bwMode="auto">
            <a:xfrm>
              <a:off x="3360" y="1488"/>
              <a:ext cx="1436" cy="291"/>
            </a:xfrm>
            <a:prstGeom prst="rect">
              <a:avLst/>
            </a:prstGeom>
            <a:noFill/>
            <a:ln w="22225">
              <a:solidFill>
                <a:schemeClr val="tx1"/>
              </a:solidFill>
              <a:miter lim="800000"/>
              <a:headEnd/>
              <a:tailEnd/>
            </a:ln>
            <a:effectLst/>
          </p:spPr>
          <p:txBody>
            <a:bodyPr wrap="none">
              <a:spAutoFit/>
            </a:bodyPr>
            <a:lstStyle/>
            <a:p>
              <a:r>
                <a:rPr lang="en-US" sz="2400">
                  <a:solidFill>
                    <a:schemeClr val="tx2"/>
                  </a:solidFill>
                  <a:latin typeface="Bookman Old Style" pitchFamily="18" charset="0"/>
                </a:rPr>
                <a:t>Sub-system-2</a:t>
              </a:r>
            </a:p>
          </p:txBody>
        </p:sp>
        <p:sp>
          <p:nvSpPr>
            <p:cNvPr id="140295" name="Text Box 7"/>
            <p:cNvSpPr txBox="1">
              <a:spLocks noChangeArrowheads="1"/>
            </p:cNvSpPr>
            <p:nvPr/>
          </p:nvSpPr>
          <p:spPr bwMode="auto">
            <a:xfrm>
              <a:off x="1872" y="2208"/>
              <a:ext cx="1436" cy="291"/>
            </a:xfrm>
            <a:prstGeom prst="rect">
              <a:avLst/>
            </a:prstGeom>
            <a:noFill/>
            <a:ln w="22225">
              <a:solidFill>
                <a:schemeClr val="tx1"/>
              </a:solidFill>
              <a:miter lim="800000"/>
              <a:headEnd/>
              <a:tailEnd/>
            </a:ln>
            <a:effectLst/>
          </p:spPr>
          <p:txBody>
            <a:bodyPr wrap="none">
              <a:spAutoFit/>
            </a:bodyPr>
            <a:lstStyle/>
            <a:p>
              <a:r>
                <a:rPr lang="en-US" sz="2400" dirty="0" smtClean="0">
                  <a:solidFill>
                    <a:schemeClr val="tx2"/>
                  </a:solidFill>
                  <a:latin typeface="Bookman Old Style" pitchFamily="18" charset="0"/>
                </a:rPr>
                <a:t>Sub-system-3</a:t>
              </a:r>
              <a:endParaRPr lang="en-US" sz="2400" dirty="0">
                <a:solidFill>
                  <a:schemeClr val="tx2"/>
                </a:solidFill>
                <a:latin typeface="Bookman Old Style" pitchFamily="18" charset="0"/>
              </a:endParaRPr>
            </a:p>
          </p:txBody>
        </p:sp>
        <p:sp>
          <p:nvSpPr>
            <p:cNvPr id="140296" name="Line 8"/>
            <p:cNvSpPr>
              <a:spLocks noChangeShapeType="1"/>
            </p:cNvSpPr>
            <p:nvPr/>
          </p:nvSpPr>
          <p:spPr bwMode="auto">
            <a:xfrm>
              <a:off x="3312" y="960"/>
              <a:ext cx="52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140297" name="Line 9"/>
            <p:cNvSpPr>
              <a:spLocks noChangeShapeType="1"/>
            </p:cNvSpPr>
            <p:nvPr/>
          </p:nvSpPr>
          <p:spPr bwMode="auto">
            <a:xfrm>
              <a:off x="3840" y="960"/>
              <a:ext cx="0" cy="528"/>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140298" name="Line 10"/>
            <p:cNvSpPr>
              <a:spLocks noChangeShapeType="1"/>
            </p:cNvSpPr>
            <p:nvPr/>
          </p:nvSpPr>
          <p:spPr bwMode="auto">
            <a:xfrm>
              <a:off x="3888" y="1824"/>
              <a:ext cx="0" cy="528"/>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140299" name="Line 11"/>
            <p:cNvSpPr>
              <a:spLocks noChangeShapeType="1"/>
            </p:cNvSpPr>
            <p:nvPr/>
          </p:nvSpPr>
          <p:spPr bwMode="auto">
            <a:xfrm flipH="1">
              <a:off x="3312" y="2352"/>
              <a:ext cx="57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140300" name="Line 12"/>
            <p:cNvSpPr>
              <a:spLocks noChangeShapeType="1"/>
            </p:cNvSpPr>
            <p:nvPr/>
          </p:nvSpPr>
          <p:spPr bwMode="auto">
            <a:xfrm flipV="1">
              <a:off x="2496" y="1104"/>
              <a:ext cx="0" cy="1104"/>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sp>
        <p:nvSpPr>
          <p:cNvPr id="140301" name="Line 13"/>
          <p:cNvSpPr>
            <a:spLocks noChangeShapeType="1"/>
          </p:cNvSpPr>
          <p:nvPr/>
        </p:nvSpPr>
        <p:spPr bwMode="auto">
          <a:xfrm flipV="1">
            <a:off x="2209800" y="1524000"/>
            <a:ext cx="533400" cy="762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40302" name="Line 14"/>
          <p:cNvSpPr>
            <a:spLocks noChangeShapeType="1"/>
          </p:cNvSpPr>
          <p:nvPr/>
        </p:nvSpPr>
        <p:spPr bwMode="auto">
          <a:xfrm>
            <a:off x="2209800" y="2514600"/>
            <a:ext cx="685800" cy="762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40307" name="Text Box 19"/>
          <p:cNvSpPr txBox="1">
            <a:spLocks noChangeArrowheads="1"/>
          </p:cNvSpPr>
          <p:nvPr/>
        </p:nvSpPr>
        <p:spPr bwMode="auto">
          <a:xfrm>
            <a:off x="228600" y="3886200"/>
            <a:ext cx="8670963" cy="369332"/>
          </a:xfrm>
          <a:prstGeom prst="rect">
            <a:avLst/>
          </a:prstGeom>
          <a:noFill/>
          <a:ln w="22225">
            <a:noFill/>
            <a:miter lim="800000"/>
            <a:headEnd/>
            <a:tailEnd/>
          </a:ln>
          <a:effectLst/>
        </p:spPr>
        <p:txBody>
          <a:bodyPr wrap="none">
            <a:spAutoFit/>
          </a:bodyPr>
          <a:lstStyle/>
          <a:p>
            <a:r>
              <a:rPr lang="en-US">
                <a:latin typeface="Bookman Old Style" pitchFamily="18" charset="0"/>
              </a:rPr>
              <a:t>There are certain sub-systems or blocks that are used quite often such as :</a:t>
            </a:r>
          </a:p>
        </p:txBody>
      </p:sp>
      <p:sp>
        <p:nvSpPr>
          <p:cNvPr id="140308" name="Text Box 20"/>
          <p:cNvSpPr txBox="1">
            <a:spLocks noChangeArrowheads="1"/>
          </p:cNvSpPr>
          <p:nvPr/>
        </p:nvSpPr>
        <p:spPr bwMode="auto">
          <a:xfrm>
            <a:off x="2514600" y="4724400"/>
            <a:ext cx="4232249" cy="1754326"/>
          </a:xfrm>
          <a:prstGeom prst="rect">
            <a:avLst/>
          </a:prstGeom>
          <a:noFill/>
          <a:ln w="22225">
            <a:noFill/>
            <a:miter lim="800000"/>
            <a:headEnd/>
            <a:tailEnd/>
          </a:ln>
          <a:effectLst/>
        </p:spPr>
        <p:txBody>
          <a:bodyPr wrap="none">
            <a:spAutoFit/>
          </a:bodyPr>
          <a:lstStyle/>
          <a:p>
            <a:pPr marL="342900" indent="-342900">
              <a:buFontTx/>
              <a:buAutoNum type="arabicPeriod"/>
            </a:pPr>
            <a:r>
              <a:rPr lang="en-US" b="1">
                <a:latin typeface="Bookman Old Style" pitchFamily="18" charset="0"/>
              </a:rPr>
              <a:t>decoders, encoders</a:t>
            </a:r>
          </a:p>
          <a:p>
            <a:pPr marL="342900" indent="-342900">
              <a:buFontTx/>
              <a:buAutoNum type="arabicPeriod"/>
            </a:pPr>
            <a:r>
              <a:rPr lang="en-US" b="1">
                <a:latin typeface="Bookman Old Style" pitchFamily="18" charset="0"/>
              </a:rPr>
              <a:t>Multiplexers</a:t>
            </a:r>
          </a:p>
          <a:p>
            <a:pPr marL="342900" indent="-342900">
              <a:buFontTx/>
              <a:buAutoNum type="arabicPeriod"/>
            </a:pPr>
            <a:r>
              <a:rPr lang="en-US" b="1">
                <a:latin typeface="Bookman Old Style" pitchFamily="18" charset="0"/>
              </a:rPr>
              <a:t>Adder/Subtractors, Multipliers</a:t>
            </a:r>
          </a:p>
          <a:p>
            <a:pPr marL="342900" indent="-342900">
              <a:buFontTx/>
              <a:buAutoNum type="arabicPeriod"/>
            </a:pPr>
            <a:r>
              <a:rPr lang="en-US" b="1">
                <a:latin typeface="Bookman Old Style" pitchFamily="18" charset="0"/>
              </a:rPr>
              <a:t>Comparators</a:t>
            </a:r>
          </a:p>
          <a:p>
            <a:pPr marL="342900" indent="-342900">
              <a:buFontTx/>
              <a:buAutoNum type="arabicPeriod"/>
            </a:pPr>
            <a:r>
              <a:rPr lang="en-US" b="1">
                <a:latin typeface="Bookman Old Style" pitchFamily="18" charset="0"/>
              </a:rPr>
              <a:t>Parity Generators</a:t>
            </a:r>
          </a:p>
          <a:p>
            <a:pPr marL="342900" indent="-342900">
              <a:buFontTx/>
              <a:buAutoNum type="arabicPeriod"/>
            </a:pPr>
            <a:r>
              <a:rPr lang="en-US" b="1">
                <a:latin typeface="Bookman Old Style" pitchFamily="18" charset="0"/>
              </a:rPr>
              <a:t>……..</a:t>
            </a:r>
          </a:p>
        </p:txBody>
      </p:sp>
      <p:sp>
        <p:nvSpPr>
          <p:cNvPr id="20" name="Slide Number Placeholder 19"/>
          <p:cNvSpPr>
            <a:spLocks noGrp="1"/>
          </p:cNvSpPr>
          <p:nvPr>
            <p:ph type="sldNum" sz="quarter" idx="12"/>
          </p:nvPr>
        </p:nvSpPr>
        <p:spPr/>
        <p:txBody>
          <a:bodyPr/>
          <a:lstStyle/>
          <a:p>
            <a:fld id="{511B1C1D-E952-4F7E-B2EE-053BBE9577D9}" type="slidenum">
              <a:rPr lang="en-US" smtClean="0"/>
              <a:t>108</a:t>
            </a:fld>
            <a:endParaRPr lang="en-US"/>
          </a:p>
        </p:txBody>
      </p:sp>
      <p:sp>
        <p:nvSpPr>
          <p:cNvPr id="21" name="Footer Placeholder 20"/>
          <p:cNvSpPr>
            <a:spLocks noGrp="1"/>
          </p:cNvSpPr>
          <p:nvPr>
            <p:ph type="ftr" sz="quarter" idx="11"/>
          </p:nvPr>
        </p:nvSpPr>
        <p:spPr/>
        <p:txBody>
          <a:bodyPr/>
          <a:lstStyle/>
          <a:p>
            <a:r>
              <a:rPr lang="en-US" smtClean="0"/>
              <a:t>Electronics - I, The LNM Institute of Information Technology, Jaipur</a:t>
            </a:r>
            <a:endParaRPr lang="en-US"/>
          </a:p>
        </p:txBody>
      </p:sp>
      <p:pic>
        <p:nvPicPr>
          <p:cNvPr id="22" name="Picture 21" descr="LNMIIT.png"/>
          <p:cNvPicPr>
            <a:picLocks noChangeAspect="1"/>
          </p:cNvPicPr>
          <p:nvPr/>
        </p:nvPicPr>
        <p:blipFill>
          <a:blip r:embed="rId3"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checkerboard(across)">
                                      <p:cBhvr>
                                        <p:cTn id="7" dur="500"/>
                                        <p:tgtEl>
                                          <p:spTgt spid="1402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301"/>
                                        </p:tgtEl>
                                        <p:attrNameLst>
                                          <p:attrName>style.visibility</p:attrName>
                                        </p:attrNameLst>
                                      </p:cBhvr>
                                      <p:to>
                                        <p:strVal val="visible"/>
                                      </p:to>
                                    </p:set>
                                    <p:animEffect transition="in" filter="checkerboard(across)">
                                      <p:cBhvr>
                                        <p:cTn id="12" dur="500"/>
                                        <p:tgtEl>
                                          <p:spTgt spid="14030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40302"/>
                                        </p:tgtEl>
                                        <p:attrNameLst>
                                          <p:attrName>style.visibility</p:attrName>
                                        </p:attrNameLst>
                                      </p:cBhvr>
                                      <p:to>
                                        <p:strVal val="visible"/>
                                      </p:to>
                                    </p:set>
                                    <p:animEffect transition="in" filter="checkerboard(across)">
                                      <p:cBhvr>
                                        <p:cTn id="15" dur="500"/>
                                        <p:tgtEl>
                                          <p:spTgt spid="140302"/>
                                        </p:tgtEl>
                                      </p:cBhvr>
                                    </p:animEffect>
                                  </p:childTnLst>
                                </p:cTn>
                              </p:par>
                              <p:par>
                                <p:cTn id="16" presetID="5"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40307"/>
                                        </p:tgtEl>
                                        <p:attrNameLst>
                                          <p:attrName>style.visibility</p:attrName>
                                        </p:attrNameLst>
                                      </p:cBhvr>
                                      <p:to>
                                        <p:strVal val="visible"/>
                                      </p:to>
                                    </p:set>
                                    <p:animEffect transition="in" filter="checkerboard(across)">
                                      <p:cBhvr>
                                        <p:cTn id="23" dur="500"/>
                                        <p:tgtEl>
                                          <p:spTgt spid="140307"/>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0308"/>
                                        </p:tgtEl>
                                        <p:attrNameLst>
                                          <p:attrName>style.visibility</p:attrName>
                                        </p:attrNameLst>
                                      </p:cBhvr>
                                      <p:to>
                                        <p:strVal val="visible"/>
                                      </p:to>
                                    </p:set>
                                    <p:animEffect transition="in" filter="checkerboard(across)">
                                      <p:cBhvr>
                                        <p:cTn id="28" dur="500"/>
                                        <p:tgtEl>
                                          <p:spTgt spid="140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animBg="1"/>
      <p:bldP spid="140301" grpId="0" animBg="1"/>
      <p:bldP spid="140302" grpId="0" animBg="1"/>
      <p:bldP spid="140307" grpId="0"/>
      <p:bldP spid="14030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3352800" y="228600"/>
            <a:ext cx="1648208" cy="461665"/>
          </a:xfrm>
          <a:prstGeom prst="rect">
            <a:avLst/>
          </a:prstGeom>
          <a:noFill/>
          <a:ln w="22225">
            <a:noFill/>
            <a:miter lim="800000"/>
            <a:headEnd/>
            <a:tailEnd/>
          </a:ln>
          <a:effectLst/>
        </p:spPr>
        <p:txBody>
          <a:bodyPr wrap="none">
            <a:spAutoFit/>
          </a:bodyPr>
          <a:lstStyle/>
          <a:p>
            <a:r>
              <a:rPr lang="en-US" sz="2400" b="1" dirty="0">
                <a:solidFill>
                  <a:srgbClr val="FF0000"/>
                </a:solidFill>
                <a:latin typeface="Bookman Old Style" pitchFamily="18" charset="0"/>
              </a:rPr>
              <a:t>Decoders</a:t>
            </a:r>
          </a:p>
        </p:txBody>
      </p:sp>
      <p:graphicFrame>
        <p:nvGraphicFramePr>
          <p:cNvPr id="139267" name="Object 3"/>
          <p:cNvGraphicFramePr>
            <a:graphicFrameLocks noChangeAspect="1"/>
          </p:cNvGraphicFramePr>
          <p:nvPr/>
        </p:nvGraphicFramePr>
        <p:xfrm>
          <a:off x="231775" y="1524000"/>
          <a:ext cx="3567113" cy="1873250"/>
        </p:xfrm>
        <a:graphic>
          <a:graphicData uri="http://schemas.openxmlformats.org/presentationml/2006/ole">
            <mc:AlternateContent xmlns:mc="http://schemas.openxmlformats.org/markup-compatibility/2006">
              <mc:Choice xmlns:v="urn:schemas-microsoft-com:vml" Requires="v">
                <p:oleObj spid="_x0000_s222214" name="RFFlow" r:id="rId4" imgW="3024000" imgH="1584000" progId="RFFlow4">
                  <p:embed/>
                </p:oleObj>
              </mc:Choice>
              <mc:Fallback>
                <p:oleObj name="RFFlow" r:id="rId4" imgW="3024000" imgH="158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1524000"/>
                        <a:ext cx="3567113" cy="1873250"/>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68" name="Text Box 4"/>
          <p:cNvSpPr txBox="1">
            <a:spLocks noChangeArrowheads="1"/>
          </p:cNvSpPr>
          <p:nvPr/>
        </p:nvSpPr>
        <p:spPr bwMode="auto">
          <a:xfrm>
            <a:off x="950" y="773668"/>
            <a:ext cx="8076250" cy="369332"/>
          </a:xfrm>
          <a:prstGeom prst="rect">
            <a:avLst/>
          </a:prstGeom>
          <a:noFill/>
          <a:ln w="22225">
            <a:noFill/>
            <a:miter lim="800000"/>
            <a:headEnd/>
            <a:tailEnd/>
          </a:ln>
          <a:effectLst/>
        </p:spPr>
        <p:txBody>
          <a:bodyPr wrap="none">
            <a:spAutoFit/>
          </a:bodyPr>
          <a:lstStyle/>
          <a:p>
            <a:r>
              <a:rPr lang="en-US" dirty="0">
                <a:latin typeface="Bookman Old Style" pitchFamily="18" charset="0"/>
              </a:rPr>
              <a:t>Maps a smaller number of inputs to a larger set of outputs in general </a:t>
            </a:r>
          </a:p>
        </p:txBody>
      </p:sp>
      <p:sp>
        <p:nvSpPr>
          <p:cNvPr id="139270" name="Text Box 6"/>
          <p:cNvSpPr txBox="1">
            <a:spLocks noChangeArrowheads="1"/>
          </p:cNvSpPr>
          <p:nvPr/>
        </p:nvSpPr>
        <p:spPr bwMode="auto">
          <a:xfrm>
            <a:off x="3124200" y="6248400"/>
            <a:ext cx="1380506" cy="369332"/>
          </a:xfrm>
          <a:prstGeom prst="rect">
            <a:avLst/>
          </a:prstGeom>
          <a:noFill/>
          <a:ln w="22225">
            <a:noFill/>
            <a:miter lim="800000"/>
            <a:headEnd/>
            <a:tailEnd/>
          </a:ln>
          <a:effectLst/>
        </p:spPr>
        <p:txBody>
          <a:bodyPr wrap="none">
            <a:spAutoFit/>
          </a:bodyPr>
          <a:lstStyle/>
          <a:p>
            <a:r>
              <a:rPr lang="en-US">
                <a:latin typeface="Bookman Old Style" pitchFamily="18" charset="0"/>
              </a:rPr>
              <a:t>Active Low</a:t>
            </a:r>
          </a:p>
        </p:txBody>
      </p:sp>
      <p:graphicFrame>
        <p:nvGraphicFramePr>
          <p:cNvPr id="139272" name="Object 8"/>
          <p:cNvGraphicFramePr>
            <a:graphicFrameLocks noChangeAspect="1"/>
          </p:cNvGraphicFramePr>
          <p:nvPr/>
        </p:nvGraphicFramePr>
        <p:xfrm>
          <a:off x="4572000" y="1143000"/>
          <a:ext cx="3200400" cy="2643188"/>
        </p:xfrm>
        <a:graphic>
          <a:graphicData uri="http://schemas.openxmlformats.org/presentationml/2006/ole">
            <mc:AlternateContent xmlns:mc="http://schemas.openxmlformats.org/markup-compatibility/2006">
              <mc:Choice xmlns:v="urn:schemas-microsoft-com:vml" Requires="v">
                <p:oleObj spid="_x0000_s222215" name="RFFlow" r:id="rId6" imgW="2448000" imgH="2016000" progId="RFFlow4">
                  <p:embed/>
                </p:oleObj>
              </mc:Choice>
              <mc:Fallback>
                <p:oleObj name="RFFlow" r:id="rId6" imgW="2448000" imgH="2016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143000"/>
                        <a:ext cx="3200400" cy="2643188"/>
                      </a:xfrm>
                      <a:prstGeom prst="rect">
                        <a:avLst/>
                      </a:prstGeom>
                      <a:solidFill>
                        <a:srgbClr val="FFFF99"/>
                      </a:solidFill>
                    </p:spPr>
                  </p:pic>
                </p:oleObj>
              </mc:Fallback>
            </mc:AlternateContent>
          </a:graphicData>
        </a:graphic>
      </p:graphicFrame>
      <p:graphicFrame>
        <p:nvGraphicFramePr>
          <p:cNvPr id="139273" name="Object 9"/>
          <p:cNvGraphicFramePr>
            <a:graphicFrameLocks noChangeAspect="1"/>
          </p:cNvGraphicFramePr>
          <p:nvPr/>
        </p:nvGraphicFramePr>
        <p:xfrm>
          <a:off x="347663" y="3962400"/>
          <a:ext cx="3486150" cy="1873250"/>
        </p:xfrm>
        <a:graphic>
          <a:graphicData uri="http://schemas.openxmlformats.org/presentationml/2006/ole">
            <mc:AlternateContent xmlns:mc="http://schemas.openxmlformats.org/markup-compatibility/2006">
              <mc:Choice xmlns:v="urn:schemas-microsoft-com:vml" Requires="v">
                <p:oleObj spid="_x0000_s222216" name="RFFlow" r:id="rId8" imgW="2952000" imgH="1584000" progId="RFFlow4">
                  <p:embed/>
                </p:oleObj>
              </mc:Choice>
              <mc:Fallback>
                <p:oleObj name="RFFlow" r:id="rId8" imgW="2952000" imgH="1584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663" y="3962400"/>
                        <a:ext cx="3486150" cy="1873250"/>
                      </a:xfrm>
                      <a:prstGeom prst="rect">
                        <a:avLst/>
                      </a:prstGeom>
                      <a:solidFill>
                        <a:srgbClr val="FFCC99">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74" name="Object 10"/>
          <p:cNvGraphicFramePr>
            <a:graphicFrameLocks noChangeAspect="1"/>
          </p:cNvGraphicFramePr>
          <p:nvPr/>
        </p:nvGraphicFramePr>
        <p:xfrm>
          <a:off x="4800600" y="4038600"/>
          <a:ext cx="3200400" cy="2644775"/>
        </p:xfrm>
        <a:graphic>
          <a:graphicData uri="http://schemas.openxmlformats.org/presentationml/2006/ole">
            <mc:AlternateContent xmlns:mc="http://schemas.openxmlformats.org/markup-compatibility/2006">
              <mc:Choice xmlns:v="urn:schemas-microsoft-com:vml" Requires="v">
                <p:oleObj spid="_x0000_s222217" name="RFFlow" r:id="rId10" imgW="2448000" imgH="2016000" progId="RFFlow4">
                  <p:embed/>
                </p:oleObj>
              </mc:Choice>
              <mc:Fallback>
                <p:oleObj name="RFFlow" r:id="rId10" imgW="2448000" imgH="2016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600" y="4038600"/>
                        <a:ext cx="3200400" cy="2644775"/>
                      </a:xfrm>
                      <a:prstGeom prst="rect">
                        <a:avLst/>
                      </a:prstGeom>
                      <a:solidFill>
                        <a:srgbClr val="CCFFCC"/>
                      </a:solidFill>
                    </p:spPr>
                  </p:pic>
                </p:oleObj>
              </mc:Fallback>
            </mc:AlternateContent>
          </a:graphicData>
        </a:graphic>
      </p:graphicFrame>
      <p:sp>
        <p:nvSpPr>
          <p:cNvPr id="9" name="Slide Number Placeholder 8"/>
          <p:cNvSpPr>
            <a:spLocks noGrp="1"/>
          </p:cNvSpPr>
          <p:nvPr>
            <p:ph type="sldNum" sz="quarter" idx="12"/>
          </p:nvPr>
        </p:nvSpPr>
        <p:spPr/>
        <p:txBody>
          <a:bodyPr/>
          <a:lstStyle/>
          <a:p>
            <a:fld id="{511B1C1D-E952-4F7E-B2EE-053BBE9577D9}" type="slidenum">
              <a:rPr lang="en-US" smtClean="0"/>
              <a:t>109</a:t>
            </a:fld>
            <a:endParaRPr lang="en-US"/>
          </a:p>
        </p:txBody>
      </p:sp>
      <p:sp>
        <p:nvSpPr>
          <p:cNvPr id="10" name="Footer Placeholder 9"/>
          <p:cNvSpPr>
            <a:spLocks noGrp="1"/>
          </p:cNvSpPr>
          <p:nvPr>
            <p:ph type="ftr" sz="quarter" idx="11"/>
          </p:nvPr>
        </p:nvSpPr>
        <p:spPr/>
        <p:txBody>
          <a:bodyPr/>
          <a:lstStyle/>
          <a:p>
            <a:r>
              <a:rPr lang="en-US" smtClean="0"/>
              <a:t>Electronics - I, The LNM Institute of Information Technology, Jaipur</a:t>
            </a:r>
            <a:endParaRPr lang="en-US"/>
          </a:p>
        </p:txBody>
      </p:sp>
      <p:pic>
        <p:nvPicPr>
          <p:cNvPr id="11" name="Picture 10"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9267"/>
                                        </p:tgtEl>
                                        <p:attrNameLst>
                                          <p:attrName>style.visibility</p:attrName>
                                        </p:attrNameLst>
                                      </p:cBhvr>
                                      <p:to>
                                        <p:strVal val="visible"/>
                                      </p:to>
                                    </p:set>
                                    <p:animEffect transition="in" filter="checkerboard(across)">
                                      <p:cBhvr>
                                        <p:cTn id="7" dur="500"/>
                                        <p:tgtEl>
                                          <p:spTgt spid="13926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9270"/>
                                        </p:tgtEl>
                                        <p:attrNameLst>
                                          <p:attrName>style.visibility</p:attrName>
                                        </p:attrNameLst>
                                      </p:cBhvr>
                                      <p:to>
                                        <p:strVal val="visible"/>
                                      </p:to>
                                    </p:set>
                                    <p:animEffect transition="in" filter="checkerboard(across)">
                                      <p:cBhvr>
                                        <p:cTn id="10" dur="500"/>
                                        <p:tgtEl>
                                          <p:spTgt spid="139270"/>
                                        </p:tgtEl>
                                      </p:cBhvr>
                                    </p:animEffect>
                                  </p:childTnLst>
                                </p:cTn>
                              </p:par>
                              <p:par>
                                <p:cTn id="11" presetID="5" presetClass="entr" presetSubtype="10" fill="hold" nodeType="withEffect">
                                  <p:stCondLst>
                                    <p:cond delay="0"/>
                                  </p:stCondLst>
                                  <p:childTnLst>
                                    <p:set>
                                      <p:cBhvr>
                                        <p:cTn id="12" dur="1" fill="hold">
                                          <p:stCondLst>
                                            <p:cond delay="0"/>
                                          </p:stCondLst>
                                        </p:cTn>
                                        <p:tgtEl>
                                          <p:spTgt spid="139272"/>
                                        </p:tgtEl>
                                        <p:attrNameLst>
                                          <p:attrName>style.visibility</p:attrName>
                                        </p:attrNameLst>
                                      </p:cBhvr>
                                      <p:to>
                                        <p:strVal val="visible"/>
                                      </p:to>
                                    </p:set>
                                    <p:animEffect transition="in" filter="checkerboard(across)">
                                      <p:cBhvr>
                                        <p:cTn id="13" dur="500"/>
                                        <p:tgtEl>
                                          <p:spTgt spid="13927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39273"/>
                                        </p:tgtEl>
                                        <p:attrNameLst>
                                          <p:attrName>style.visibility</p:attrName>
                                        </p:attrNameLst>
                                      </p:cBhvr>
                                      <p:to>
                                        <p:strVal val="visible"/>
                                      </p:to>
                                    </p:set>
                                    <p:animEffect transition="in" filter="checkerboard(across)">
                                      <p:cBhvr>
                                        <p:cTn id="18" dur="500"/>
                                        <p:tgtEl>
                                          <p:spTgt spid="139273"/>
                                        </p:tgtEl>
                                      </p:cBhvr>
                                    </p:animEffect>
                                  </p:childTnLst>
                                </p:cTn>
                              </p:par>
                              <p:par>
                                <p:cTn id="19" presetID="5" presetClass="entr" presetSubtype="10" fill="hold" nodeType="withEffect">
                                  <p:stCondLst>
                                    <p:cond delay="0"/>
                                  </p:stCondLst>
                                  <p:childTnLst>
                                    <p:set>
                                      <p:cBhvr>
                                        <p:cTn id="20" dur="1" fill="hold">
                                          <p:stCondLst>
                                            <p:cond delay="0"/>
                                          </p:stCondLst>
                                        </p:cTn>
                                        <p:tgtEl>
                                          <p:spTgt spid="139274"/>
                                        </p:tgtEl>
                                        <p:attrNameLst>
                                          <p:attrName>style.visibility</p:attrName>
                                        </p:attrNameLst>
                                      </p:cBhvr>
                                      <p:to>
                                        <p:strVal val="visible"/>
                                      </p:to>
                                    </p:set>
                                    <p:animEffect transition="in" filter="checkerboard(across)">
                                      <p:cBhvr>
                                        <p:cTn id="21" dur="500"/>
                                        <p:tgtEl>
                                          <p:spTgt spid="139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0" y="0"/>
            <a:ext cx="4782078" cy="369332"/>
          </a:xfrm>
          <a:prstGeom prst="rect">
            <a:avLst/>
          </a:prstGeom>
          <a:noFill/>
          <a:ln w="22225">
            <a:noFill/>
            <a:miter lim="800000"/>
            <a:headEnd/>
            <a:tailEnd/>
          </a:ln>
          <a:effectLst/>
        </p:spPr>
        <p:txBody>
          <a:bodyPr wrap="none">
            <a:spAutoFit/>
          </a:bodyPr>
          <a:lstStyle/>
          <a:p>
            <a:r>
              <a:rPr lang="en-US">
                <a:latin typeface="Bookman Old Style" pitchFamily="18" charset="0"/>
              </a:rPr>
              <a:t>Convert (153)</a:t>
            </a:r>
            <a:r>
              <a:rPr lang="en-US" baseline="-25000">
                <a:latin typeface="Bookman Old Style" pitchFamily="18" charset="0"/>
              </a:rPr>
              <a:t>10</a:t>
            </a:r>
            <a:r>
              <a:rPr lang="en-US">
                <a:latin typeface="Bookman Old Style" pitchFamily="18" charset="0"/>
              </a:rPr>
              <a:t>  to octal  number system</a:t>
            </a:r>
          </a:p>
        </p:txBody>
      </p:sp>
      <p:graphicFrame>
        <p:nvGraphicFramePr>
          <p:cNvPr id="4" name="Object 4"/>
          <p:cNvGraphicFramePr>
            <a:graphicFrameLocks noChangeAspect="1"/>
          </p:cNvGraphicFramePr>
          <p:nvPr/>
        </p:nvGraphicFramePr>
        <p:xfrm>
          <a:off x="2209800" y="609600"/>
          <a:ext cx="3214688" cy="490538"/>
        </p:xfrm>
        <a:graphic>
          <a:graphicData uri="http://schemas.openxmlformats.org/presentationml/2006/ole">
            <mc:AlternateContent xmlns:mc="http://schemas.openxmlformats.org/markup-compatibility/2006">
              <mc:Choice xmlns:v="urn:schemas-microsoft-com:vml" Requires="v">
                <p:oleObj spid="_x0000_s7175" name="Equation" r:id="rId4" imgW="1498320" imgH="228600" progId="Equation.DSMT4">
                  <p:embed/>
                </p:oleObj>
              </mc:Choice>
              <mc:Fallback>
                <p:oleObj name="Equation" r:id="rId4" imgW="149832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609600"/>
                        <a:ext cx="3214688" cy="490538"/>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1752600" y="1295400"/>
          <a:ext cx="4686300" cy="517525"/>
        </p:xfrm>
        <a:graphic>
          <a:graphicData uri="http://schemas.openxmlformats.org/presentationml/2006/ole">
            <mc:AlternateContent xmlns:mc="http://schemas.openxmlformats.org/markup-compatibility/2006">
              <mc:Choice xmlns:v="urn:schemas-microsoft-com:vml" Requires="v">
                <p:oleObj spid="_x0000_s7176" name="Equation" r:id="rId6" imgW="2184120" imgH="241200" progId="Equation.DSMT4">
                  <p:embed/>
                </p:oleObj>
              </mc:Choice>
              <mc:Fallback>
                <p:oleObj name="Equation" r:id="rId6" imgW="218412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1295400"/>
                        <a:ext cx="4686300" cy="517525"/>
                      </a:xfrm>
                      <a:prstGeom prst="rect">
                        <a:avLst/>
                      </a:prstGeom>
                      <a:solidFill>
                        <a:srgbClr val="99CCFF"/>
                      </a:solidFill>
                    </p:spPr>
                  </p:pic>
                </p:oleObj>
              </mc:Fallback>
            </mc:AlternateContent>
          </a:graphicData>
        </a:graphic>
      </p:graphicFrame>
      <p:sp>
        <p:nvSpPr>
          <p:cNvPr id="110597" name="Text Box 5"/>
          <p:cNvSpPr txBox="1">
            <a:spLocks noChangeArrowheads="1"/>
          </p:cNvSpPr>
          <p:nvPr/>
        </p:nvSpPr>
        <p:spPr bwMode="auto">
          <a:xfrm>
            <a:off x="0" y="2057400"/>
            <a:ext cx="2680542" cy="369332"/>
          </a:xfrm>
          <a:prstGeom prst="rect">
            <a:avLst/>
          </a:prstGeom>
          <a:noFill/>
          <a:ln w="22225">
            <a:noFill/>
            <a:miter lim="800000"/>
            <a:headEnd/>
            <a:tailEnd/>
          </a:ln>
          <a:effectLst/>
        </p:spPr>
        <p:txBody>
          <a:bodyPr wrap="none">
            <a:spAutoFit/>
          </a:bodyPr>
          <a:lstStyle/>
          <a:p>
            <a:r>
              <a:rPr lang="en-US">
                <a:latin typeface="Bookman Old Style" pitchFamily="18" charset="0"/>
              </a:rPr>
              <a:t>Divide both sides by 8</a:t>
            </a:r>
          </a:p>
        </p:txBody>
      </p:sp>
      <p:graphicFrame>
        <p:nvGraphicFramePr>
          <p:cNvPr id="3" name="Object 4"/>
          <p:cNvGraphicFramePr>
            <a:graphicFrameLocks noChangeAspect="1"/>
          </p:cNvGraphicFramePr>
          <p:nvPr/>
        </p:nvGraphicFramePr>
        <p:xfrm>
          <a:off x="0" y="2438400"/>
          <a:ext cx="5802313" cy="844550"/>
        </p:xfrm>
        <a:graphic>
          <a:graphicData uri="http://schemas.openxmlformats.org/presentationml/2006/ole">
            <mc:AlternateContent xmlns:mc="http://schemas.openxmlformats.org/markup-compatibility/2006">
              <mc:Choice xmlns:v="urn:schemas-microsoft-com:vml" Requires="v">
                <p:oleObj spid="_x0000_s7177" name="Equation" r:id="rId8" imgW="2705040" imgH="393480" progId="Equation.DSMT4">
                  <p:embed/>
                </p:oleObj>
              </mc:Choice>
              <mc:Fallback>
                <p:oleObj name="Equation" r:id="rId8" imgW="2705040" imgH="393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438400"/>
                        <a:ext cx="5802313" cy="844550"/>
                      </a:xfrm>
                      <a:prstGeom prst="rect">
                        <a:avLst/>
                      </a:prstGeom>
                      <a:solidFill>
                        <a:srgbClr val="99CCFF"/>
                      </a:solidFill>
                    </p:spPr>
                  </p:pic>
                </p:oleObj>
              </mc:Fallback>
            </mc:AlternateContent>
          </a:graphicData>
        </a:graphic>
      </p:graphicFrame>
      <p:graphicFrame>
        <p:nvGraphicFramePr>
          <p:cNvPr id="5" name="Object 4"/>
          <p:cNvGraphicFramePr>
            <a:graphicFrameLocks noChangeAspect="1"/>
          </p:cNvGraphicFramePr>
          <p:nvPr/>
        </p:nvGraphicFramePr>
        <p:xfrm>
          <a:off x="5943600" y="2514600"/>
          <a:ext cx="1676400" cy="722313"/>
        </p:xfrm>
        <a:graphic>
          <a:graphicData uri="http://schemas.openxmlformats.org/presentationml/2006/ole">
            <mc:AlternateContent xmlns:mc="http://schemas.openxmlformats.org/markup-compatibility/2006">
              <mc:Choice xmlns:v="urn:schemas-microsoft-com:vml" Requires="v">
                <p:oleObj spid="_x0000_s7178" name="Equation" r:id="rId10" imgW="914400" imgH="393480" progId="Equation.DSMT4">
                  <p:embed/>
                </p:oleObj>
              </mc:Choice>
              <mc:Fallback>
                <p:oleObj name="Equation" r:id="rId10" imgW="914400" imgH="39348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2514600"/>
                        <a:ext cx="1676400" cy="722313"/>
                      </a:xfrm>
                      <a:prstGeom prst="rect">
                        <a:avLst/>
                      </a:prstGeom>
                      <a:solidFill>
                        <a:srgbClr val="FFFF99"/>
                      </a:solidFill>
                    </p:spPr>
                  </p:pic>
                </p:oleObj>
              </mc:Fallback>
            </mc:AlternateContent>
          </a:graphicData>
        </a:graphic>
      </p:graphicFrame>
      <p:graphicFrame>
        <p:nvGraphicFramePr>
          <p:cNvPr id="6" name="Object 4"/>
          <p:cNvGraphicFramePr>
            <a:graphicFrameLocks noChangeAspect="1"/>
          </p:cNvGraphicFramePr>
          <p:nvPr/>
        </p:nvGraphicFramePr>
        <p:xfrm>
          <a:off x="7848600" y="2590800"/>
          <a:ext cx="1093788" cy="420688"/>
        </p:xfrm>
        <a:graphic>
          <a:graphicData uri="http://schemas.openxmlformats.org/presentationml/2006/ole">
            <mc:AlternateContent xmlns:mc="http://schemas.openxmlformats.org/markup-compatibility/2006">
              <mc:Choice xmlns:v="urn:schemas-microsoft-com:vml" Requires="v">
                <p:oleObj spid="_x0000_s7179" name="Equation" r:id="rId12" imgW="596880" imgH="228600" progId="Equation.DSMT4">
                  <p:embed/>
                </p:oleObj>
              </mc:Choice>
              <mc:Fallback>
                <p:oleObj name="Equation" r:id="rId12" imgW="596880" imgH="2286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48600" y="2590800"/>
                        <a:ext cx="1093788" cy="420688"/>
                      </a:xfrm>
                      <a:prstGeom prst="rect">
                        <a:avLst/>
                      </a:prstGeom>
                      <a:solidFill>
                        <a:srgbClr val="FFFF99"/>
                      </a:solidFill>
                    </p:spPr>
                  </p:pic>
                </p:oleObj>
              </mc:Fallback>
            </mc:AlternateContent>
          </a:graphicData>
        </a:graphic>
      </p:graphicFrame>
      <p:sp>
        <p:nvSpPr>
          <p:cNvPr id="110601" name="Line 9"/>
          <p:cNvSpPr>
            <a:spLocks noChangeShapeType="1"/>
          </p:cNvSpPr>
          <p:nvPr/>
        </p:nvSpPr>
        <p:spPr bwMode="auto">
          <a:xfrm>
            <a:off x="3429000" y="3886200"/>
            <a:ext cx="0" cy="228600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sp>
        <p:nvSpPr>
          <p:cNvPr id="110602" name="Text Box 10"/>
          <p:cNvSpPr txBox="1">
            <a:spLocks noChangeArrowheads="1"/>
          </p:cNvSpPr>
          <p:nvPr/>
        </p:nvSpPr>
        <p:spPr bwMode="auto">
          <a:xfrm>
            <a:off x="2514600" y="3886200"/>
            <a:ext cx="612668" cy="369332"/>
          </a:xfrm>
          <a:prstGeom prst="rect">
            <a:avLst/>
          </a:prstGeom>
          <a:noFill/>
          <a:ln w="22225">
            <a:noFill/>
            <a:miter lim="800000"/>
            <a:headEnd/>
            <a:tailEnd/>
          </a:ln>
          <a:effectLst/>
        </p:spPr>
        <p:txBody>
          <a:bodyPr wrap="none">
            <a:spAutoFit/>
          </a:bodyPr>
          <a:lstStyle/>
          <a:p>
            <a:r>
              <a:rPr lang="en-US">
                <a:latin typeface="Bookman Old Style" pitchFamily="18" charset="0"/>
              </a:rPr>
              <a:t>153</a:t>
            </a:r>
          </a:p>
        </p:txBody>
      </p:sp>
      <p:sp>
        <p:nvSpPr>
          <p:cNvPr id="110603" name="Text Box 11"/>
          <p:cNvSpPr txBox="1">
            <a:spLocks noChangeArrowheads="1"/>
          </p:cNvSpPr>
          <p:nvPr/>
        </p:nvSpPr>
        <p:spPr bwMode="auto">
          <a:xfrm>
            <a:off x="2574925" y="4379913"/>
            <a:ext cx="470000" cy="369332"/>
          </a:xfrm>
          <a:prstGeom prst="rect">
            <a:avLst/>
          </a:prstGeom>
          <a:noFill/>
          <a:ln w="22225">
            <a:noFill/>
            <a:miter lim="800000"/>
            <a:headEnd/>
            <a:tailEnd/>
          </a:ln>
          <a:effectLst/>
        </p:spPr>
        <p:txBody>
          <a:bodyPr wrap="none">
            <a:spAutoFit/>
          </a:bodyPr>
          <a:lstStyle/>
          <a:p>
            <a:r>
              <a:rPr lang="en-US">
                <a:latin typeface="Bookman Old Style" pitchFamily="18" charset="0"/>
              </a:rPr>
              <a:t>19</a:t>
            </a:r>
          </a:p>
        </p:txBody>
      </p:sp>
      <p:sp>
        <p:nvSpPr>
          <p:cNvPr id="110604" name="Text Box 12"/>
          <p:cNvSpPr txBox="1">
            <a:spLocks noChangeArrowheads="1"/>
          </p:cNvSpPr>
          <p:nvPr/>
        </p:nvSpPr>
        <p:spPr bwMode="auto">
          <a:xfrm>
            <a:off x="3657600" y="43434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1</a:t>
            </a:r>
          </a:p>
        </p:txBody>
      </p:sp>
      <p:sp>
        <p:nvSpPr>
          <p:cNvPr id="110605" name="Line 13"/>
          <p:cNvSpPr>
            <a:spLocks noChangeShapeType="1"/>
          </p:cNvSpPr>
          <p:nvPr/>
        </p:nvSpPr>
        <p:spPr bwMode="auto">
          <a:xfrm>
            <a:off x="1905000" y="4343400"/>
            <a:ext cx="3505200"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sp>
        <p:nvSpPr>
          <p:cNvPr id="110606" name="Text Box 14"/>
          <p:cNvSpPr txBox="1">
            <a:spLocks noChangeArrowheads="1"/>
          </p:cNvSpPr>
          <p:nvPr/>
        </p:nvSpPr>
        <p:spPr bwMode="auto">
          <a:xfrm>
            <a:off x="3641725" y="3922713"/>
            <a:ext cx="1342034" cy="369332"/>
          </a:xfrm>
          <a:prstGeom prst="rect">
            <a:avLst/>
          </a:prstGeom>
          <a:noFill/>
          <a:ln w="22225">
            <a:noFill/>
            <a:miter lim="800000"/>
            <a:headEnd/>
            <a:tailEnd/>
          </a:ln>
          <a:effectLst/>
        </p:spPr>
        <p:txBody>
          <a:bodyPr wrap="none">
            <a:spAutoFit/>
          </a:bodyPr>
          <a:lstStyle/>
          <a:p>
            <a:r>
              <a:rPr lang="en-US">
                <a:latin typeface="Bookman Old Style" pitchFamily="18" charset="0"/>
              </a:rPr>
              <a:t>remainder</a:t>
            </a:r>
          </a:p>
        </p:txBody>
      </p:sp>
      <p:sp>
        <p:nvSpPr>
          <p:cNvPr id="110607" name="Text Box 15"/>
          <p:cNvSpPr txBox="1">
            <a:spLocks noChangeArrowheads="1"/>
          </p:cNvSpPr>
          <p:nvPr/>
        </p:nvSpPr>
        <p:spPr bwMode="auto">
          <a:xfrm>
            <a:off x="2590800" y="48768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2</a:t>
            </a:r>
          </a:p>
        </p:txBody>
      </p:sp>
      <p:sp>
        <p:nvSpPr>
          <p:cNvPr id="110608" name="Text Box 16"/>
          <p:cNvSpPr txBox="1">
            <a:spLocks noChangeArrowheads="1"/>
          </p:cNvSpPr>
          <p:nvPr/>
        </p:nvSpPr>
        <p:spPr bwMode="auto">
          <a:xfrm>
            <a:off x="3657600" y="48768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3</a:t>
            </a:r>
          </a:p>
        </p:txBody>
      </p:sp>
      <p:sp>
        <p:nvSpPr>
          <p:cNvPr id="110609" name="Text Box 17"/>
          <p:cNvSpPr txBox="1">
            <a:spLocks noChangeArrowheads="1"/>
          </p:cNvSpPr>
          <p:nvPr/>
        </p:nvSpPr>
        <p:spPr bwMode="auto">
          <a:xfrm>
            <a:off x="2590800" y="54102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0</a:t>
            </a:r>
          </a:p>
        </p:txBody>
      </p:sp>
      <p:sp>
        <p:nvSpPr>
          <p:cNvPr id="110610" name="Text Box 18"/>
          <p:cNvSpPr txBox="1">
            <a:spLocks noChangeArrowheads="1"/>
          </p:cNvSpPr>
          <p:nvPr/>
        </p:nvSpPr>
        <p:spPr bwMode="auto">
          <a:xfrm>
            <a:off x="3657600" y="54102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2</a:t>
            </a:r>
          </a:p>
        </p:txBody>
      </p:sp>
      <p:sp>
        <p:nvSpPr>
          <p:cNvPr id="110611" name="Text Box 19"/>
          <p:cNvSpPr txBox="1">
            <a:spLocks noChangeArrowheads="1"/>
          </p:cNvSpPr>
          <p:nvPr/>
        </p:nvSpPr>
        <p:spPr bwMode="auto">
          <a:xfrm>
            <a:off x="5486400" y="5181600"/>
            <a:ext cx="2002471" cy="369332"/>
          </a:xfrm>
          <a:prstGeom prst="rect">
            <a:avLst/>
          </a:prstGeom>
          <a:noFill/>
          <a:ln w="22225">
            <a:noFill/>
            <a:miter lim="800000"/>
            <a:headEnd/>
            <a:tailEnd/>
          </a:ln>
          <a:effectLst/>
        </p:spPr>
        <p:txBody>
          <a:bodyPr wrap="none">
            <a:spAutoFit/>
          </a:bodyPr>
          <a:lstStyle/>
          <a:p>
            <a:r>
              <a:rPr lang="en-US">
                <a:latin typeface="Bookman Old Style" pitchFamily="18" charset="0"/>
              </a:rPr>
              <a:t>153    =    (231)</a:t>
            </a:r>
            <a:r>
              <a:rPr lang="en-US" baseline="-25000">
                <a:latin typeface="Bookman Old Style" pitchFamily="18" charset="0"/>
              </a:rPr>
              <a:t>8</a:t>
            </a:r>
            <a:endParaRPr lang="en-US">
              <a:latin typeface="Bookman Old Style" pitchFamily="18" charset="0"/>
            </a:endParaRPr>
          </a:p>
        </p:txBody>
      </p:sp>
      <p:pic>
        <p:nvPicPr>
          <p:cNvPr id="20" name="Picture 19" descr="LNMIIT.png"/>
          <p:cNvPicPr>
            <a:picLocks noChangeAspect="1"/>
          </p:cNvPicPr>
          <p:nvPr/>
        </p:nvPicPr>
        <p:blipFill>
          <a:blip r:embed="rId14" cstate="print"/>
          <a:stretch>
            <a:fillRect/>
          </a:stretch>
        </p:blipFill>
        <p:spPr>
          <a:xfrm>
            <a:off x="7571892" y="152400"/>
            <a:ext cx="1419708" cy="747713"/>
          </a:xfrm>
          <a:prstGeom prst="rect">
            <a:avLst/>
          </a:prstGeom>
        </p:spPr>
      </p:pic>
      <p:sp>
        <p:nvSpPr>
          <p:cNvPr id="21" name="Slide Number Placeholder 20"/>
          <p:cNvSpPr>
            <a:spLocks noGrp="1"/>
          </p:cNvSpPr>
          <p:nvPr>
            <p:ph type="sldNum" sz="quarter" idx="12"/>
          </p:nvPr>
        </p:nvSpPr>
        <p:spPr/>
        <p:txBody>
          <a:bodyPr/>
          <a:lstStyle/>
          <a:p>
            <a:fld id="{511B1C1D-E952-4F7E-B2EE-053BBE9577D9}" type="slidenum">
              <a:rPr lang="en-US" smtClean="0"/>
              <a:t>11</a:t>
            </a:fld>
            <a:endParaRPr lang="en-US"/>
          </a:p>
        </p:txBody>
      </p:sp>
      <p:sp>
        <p:nvSpPr>
          <p:cNvPr id="22" name="Footer Placeholder 21"/>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0597"/>
                                        </p:tgtEl>
                                        <p:attrNameLst>
                                          <p:attrName>style.visibility</p:attrName>
                                        </p:attrNameLst>
                                      </p:cBhvr>
                                      <p:to>
                                        <p:strVal val="visible"/>
                                      </p:to>
                                    </p:set>
                                    <p:animEffect transition="in" filter="checkerboard(across)">
                                      <p:cBhvr>
                                        <p:cTn id="17" dur="500"/>
                                        <p:tgtEl>
                                          <p:spTgt spid="11059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10601"/>
                                        </p:tgtEl>
                                        <p:attrNameLst>
                                          <p:attrName>style.visibility</p:attrName>
                                        </p:attrNameLst>
                                      </p:cBhvr>
                                      <p:to>
                                        <p:strVal val="visible"/>
                                      </p:to>
                                    </p:set>
                                    <p:animEffect transition="in" filter="checkerboard(across)">
                                      <p:cBhvr>
                                        <p:cTn id="37" dur="500"/>
                                        <p:tgtEl>
                                          <p:spTgt spid="110601"/>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10605"/>
                                        </p:tgtEl>
                                        <p:attrNameLst>
                                          <p:attrName>style.visibility</p:attrName>
                                        </p:attrNameLst>
                                      </p:cBhvr>
                                      <p:to>
                                        <p:strVal val="visible"/>
                                      </p:to>
                                    </p:set>
                                    <p:animEffect transition="in" filter="checkerboard(across)">
                                      <p:cBhvr>
                                        <p:cTn id="40" dur="500"/>
                                        <p:tgtEl>
                                          <p:spTgt spid="110605"/>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10602"/>
                                        </p:tgtEl>
                                        <p:attrNameLst>
                                          <p:attrName>style.visibility</p:attrName>
                                        </p:attrNameLst>
                                      </p:cBhvr>
                                      <p:to>
                                        <p:strVal val="visible"/>
                                      </p:to>
                                    </p:set>
                                    <p:animEffect transition="in" filter="checkerboard(across)">
                                      <p:cBhvr>
                                        <p:cTn id="43" dur="500"/>
                                        <p:tgtEl>
                                          <p:spTgt spid="110602"/>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10606"/>
                                        </p:tgtEl>
                                        <p:attrNameLst>
                                          <p:attrName>style.visibility</p:attrName>
                                        </p:attrNameLst>
                                      </p:cBhvr>
                                      <p:to>
                                        <p:strVal val="visible"/>
                                      </p:to>
                                    </p:set>
                                    <p:animEffect transition="in" filter="checkerboard(across)">
                                      <p:cBhvr>
                                        <p:cTn id="46" dur="500"/>
                                        <p:tgtEl>
                                          <p:spTgt spid="110606"/>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10603"/>
                                        </p:tgtEl>
                                        <p:attrNameLst>
                                          <p:attrName>style.visibility</p:attrName>
                                        </p:attrNameLst>
                                      </p:cBhvr>
                                      <p:to>
                                        <p:strVal val="visible"/>
                                      </p:to>
                                    </p:set>
                                    <p:animEffect transition="in" filter="checkerboard(across)">
                                      <p:cBhvr>
                                        <p:cTn id="51" dur="500"/>
                                        <p:tgtEl>
                                          <p:spTgt spid="110603"/>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110604"/>
                                        </p:tgtEl>
                                        <p:attrNameLst>
                                          <p:attrName>style.visibility</p:attrName>
                                        </p:attrNameLst>
                                      </p:cBhvr>
                                      <p:to>
                                        <p:strVal val="visible"/>
                                      </p:to>
                                    </p:set>
                                    <p:animEffect transition="in" filter="checkerboard(across)">
                                      <p:cBhvr>
                                        <p:cTn id="54" dur="500"/>
                                        <p:tgtEl>
                                          <p:spTgt spid="110604"/>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110607"/>
                                        </p:tgtEl>
                                        <p:attrNameLst>
                                          <p:attrName>style.visibility</p:attrName>
                                        </p:attrNameLst>
                                      </p:cBhvr>
                                      <p:to>
                                        <p:strVal val="visible"/>
                                      </p:to>
                                    </p:set>
                                    <p:animEffect transition="in" filter="checkerboard(across)">
                                      <p:cBhvr>
                                        <p:cTn id="59" dur="500"/>
                                        <p:tgtEl>
                                          <p:spTgt spid="110607"/>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110608"/>
                                        </p:tgtEl>
                                        <p:attrNameLst>
                                          <p:attrName>style.visibility</p:attrName>
                                        </p:attrNameLst>
                                      </p:cBhvr>
                                      <p:to>
                                        <p:strVal val="visible"/>
                                      </p:to>
                                    </p:set>
                                    <p:animEffect transition="in" filter="checkerboard(across)">
                                      <p:cBhvr>
                                        <p:cTn id="62" dur="500"/>
                                        <p:tgtEl>
                                          <p:spTgt spid="110608"/>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10609"/>
                                        </p:tgtEl>
                                        <p:attrNameLst>
                                          <p:attrName>style.visibility</p:attrName>
                                        </p:attrNameLst>
                                      </p:cBhvr>
                                      <p:to>
                                        <p:strVal val="visible"/>
                                      </p:to>
                                    </p:set>
                                    <p:animEffect transition="in" filter="checkerboard(across)">
                                      <p:cBhvr>
                                        <p:cTn id="67" dur="500"/>
                                        <p:tgtEl>
                                          <p:spTgt spid="110609"/>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110610"/>
                                        </p:tgtEl>
                                        <p:attrNameLst>
                                          <p:attrName>style.visibility</p:attrName>
                                        </p:attrNameLst>
                                      </p:cBhvr>
                                      <p:to>
                                        <p:strVal val="visible"/>
                                      </p:to>
                                    </p:set>
                                    <p:animEffect transition="in" filter="checkerboard(across)">
                                      <p:cBhvr>
                                        <p:cTn id="70" dur="500"/>
                                        <p:tgtEl>
                                          <p:spTgt spid="110610"/>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grpId="0" nodeType="clickEffect">
                                  <p:stCondLst>
                                    <p:cond delay="0"/>
                                  </p:stCondLst>
                                  <p:childTnLst>
                                    <p:set>
                                      <p:cBhvr>
                                        <p:cTn id="74" dur="1" fill="hold">
                                          <p:stCondLst>
                                            <p:cond delay="0"/>
                                          </p:stCondLst>
                                        </p:cTn>
                                        <p:tgtEl>
                                          <p:spTgt spid="110611"/>
                                        </p:tgtEl>
                                        <p:attrNameLst>
                                          <p:attrName>style.visibility</p:attrName>
                                        </p:attrNameLst>
                                      </p:cBhvr>
                                      <p:to>
                                        <p:strVal val="visible"/>
                                      </p:to>
                                    </p:set>
                                    <p:animEffect transition="in" filter="checkerboard(across)">
                                      <p:cBhvr>
                                        <p:cTn id="75" dur="500"/>
                                        <p:tgtEl>
                                          <p:spTgt spid="110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p:bldP spid="110601" grpId="0" animBg="1"/>
      <p:bldP spid="110602" grpId="0"/>
      <p:bldP spid="110603" grpId="0"/>
      <p:bldP spid="110604" grpId="0"/>
      <p:bldP spid="110605" grpId="0" animBg="1"/>
      <p:bldP spid="110606" grpId="0"/>
      <p:bldP spid="110607" grpId="0"/>
      <p:bldP spid="110608" grpId="0"/>
      <p:bldP spid="110609" grpId="0"/>
      <p:bldP spid="110610" grpId="0"/>
      <p:bldP spid="110611"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682" name="Object 2"/>
          <p:cNvGraphicFramePr>
            <a:graphicFrameLocks noChangeAspect="1"/>
          </p:cNvGraphicFramePr>
          <p:nvPr/>
        </p:nvGraphicFramePr>
        <p:xfrm>
          <a:off x="0" y="1066800"/>
          <a:ext cx="4114800" cy="3182938"/>
        </p:xfrm>
        <a:graphic>
          <a:graphicData uri="http://schemas.openxmlformats.org/presentationml/2006/ole">
            <mc:AlternateContent xmlns:mc="http://schemas.openxmlformats.org/markup-compatibility/2006">
              <mc:Choice xmlns:v="urn:schemas-microsoft-com:vml" Requires="v">
                <p:oleObj spid="_x0000_s223236" name="RFFlow" r:id="rId4" imgW="4464000" imgH="3456000" progId="RFFlow4">
                  <p:embed/>
                </p:oleObj>
              </mc:Choice>
              <mc:Fallback>
                <p:oleObj name="RFFlow" r:id="rId4" imgW="4464000" imgH="3456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66800"/>
                        <a:ext cx="4114800" cy="3182938"/>
                      </a:xfrm>
                      <a:prstGeom prst="rect">
                        <a:avLst/>
                      </a:prstGeom>
                      <a:solidFill>
                        <a:srgbClr val="FFFF99">
                          <a:alpha val="53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9683" name="Object 3"/>
          <p:cNvGraphicFramePr>
            <a:graphicFrameLocks noChangeAspect="1"/>
          </p:cNvGraphicFramePr>
          <p:nvPr/>
        </p:nvGraphicFramePr>
        <p:xfrm>
          <a:off x="4572000" y="990600"/>
          <a:ext cx="4267200" cy="3305175"/>
        </p:xfrm>
        <a:graphic>
          <a:graphicData uri="http://schemas.openxmlformats.org/presentationml/2006/ole">
            <mc:AlternateContent xmlns:mc="http://schemas.openxmlformats.org/markup-compatibility/2006">
              <mc:Choice xmlns:v="urn:schemas-microsoft-com:vml" Requires="v">
                <p:oleObj spid="_x0000_s223237" name="RFFlow" r:id="rId6" imgW="4464000" imgH="3456000" progId="RFFlow4">
                  <p:embed/>
                </p:oleObj>
              </mc:Choice>
              <mc:Fallback>
                <p:oleObj name="RFFlow" r:id="rId6" imgW="4464000" imgH="3456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990600"/>
                        <a:ext cx="4267200" cy="3305175"/>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9684" name="Text Box 4"/>
          <p:cNvSpPr txBox="1">
            <a:spLocks noChangeArrowheads="1"/>
          </p:cNvSpPr>
          <p:nvPr/>
        </p:nvSpPr>
        <p:spPr bwMode="auto">
          <a:xfrm>
            <a:off x="136525" y="39688"/>
            <a:ext cx="1555234" cy="461665"/>
          </a:xfrm>
          <a:prstGeom prst="rect">
            <a:avLst/>
          </a:prstGeom>
          <a:noFill/>
          <a:ln w="22225">
            <a:noFill/>
            <a:miter lim="800000"/>
            <a:headEnd/>
            <a:tailEnd/>
          </a:ln>
          <a:effectLst/>
        </p:spPr>
        <p:txBody>
          <a:bodyPr wrap="none">
            <a:spAutoFit/>
          </a:bodyPr>
          <a:lstStyle/>
          <a:p>
            <a:r>
              <a:rPr lang="en-US" sz="2400" b="1">
                <a:solidFill>
                  <a:srgbClr val="FF0000"/>
                </a:solidFill>
                <a:latin typeface="Bookman Old Style" pitchFamily="18" charset="0"/>
              </a:rPr>
              <a:t>Example</a:t>
            </a:r>
          </a:p>
        </p:txBody>
      </p:sp>
      <p:sp>
        <p:nvSpPr>
          <p:cNvPr id="5" name="Slide Number Placeholder 4"/>
          <p:cNvSpPr>
            <a:spLocks noGrp="1"/>
          </p:cNvSpPr>
          <p:nvPr>
            <p:ph type="sldNum" sz="quarter" idx="12"/>
          </p:nvPr>
        </p:nvSpPr>
        <p:spPr/>
        <p:txBody>
          <a:bodyPr/>
          <a:lstStyle/>
          <a:p>
            <a:fld id="{511B1C1D-E952-4F7E-B2EE-053BBE9577D9}" type="slidenum">
              <a:rPr lang="en-US" smtClean="0"/>
              <a:t>110</a:t>
            </a:fld>
            <a:endParaRPr lang="en-US"/>
          </a:p>
        </p:txBody>
      </p:sp>
      <p:sp>
        <p:nvSpPr>
          <p:cNvPr id="6" name="Footer Placeholder 5"/>
          <p:cNvSpPr>
            <a:spLocks noGrp="1"/>
          </p:cNvSpPr>
          <p:nvPr>
            <p:ph type="ftr" sz="quarter" idx="11"/>
          </p:nvPr>
        </p:nvSpPr>
        <p:spPr/>
        <p:txBody>
          <a:bodyPr/>
          <a:lstStyle/>
          <a:p>
            <a:r>
              <a:rPr lang="en-US" smtClean="0"/>
              <a:t>Electronics - I, The LNM Institute of Information Technology, Jaipur</a:t>
            </a:r>
            <a:endParaRPr lang="en-US"/>
          </a:p>
        </p:txBody>
      </p:sp>
      <p:pic>
        <p:nvPicPr>
          <p:cNvPr id="7" name="Picture 6"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9683"/>
                                        </p:tgtEl>
                                        <p:attrNameLst>
                                          <p:attrName>style.visibility</p:attrName>
                                        </p:attrNameLst>
                                      </p:cBhvr>
                                      <p:to>
                                        <p:strVal val="visible"/>
                                      </p:to>
                                    </p:set>
                                    <p:animEffect transition="in" filter="checkerboard(across)">
                                      <p:cBhvr>
                                        <p:cTn id="7" dur="500"/>
                                        <p:tgtEl>
                                          <p:spTgt spid="19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6" name="Object 6"/>
          <p:cNvGraphicFramePr>
            <a:graphicFrameLocks noChangeAspect="1"/>
          </p:cNvGraphicFramePr>
          <p:nvPr/>
        </p:nvGraphicFramePr>
        <p:xfrm>
          <a:off x="1066800" y="533400"/>
          <a:ext cx="2871788" cy="2181225"/>
        </p:xfrm>
        <a:graphic>
          <a:graphicData uri="http://schemas.openxmlformats.org/presentationml/2006/ole">
            <mc:AlternateContent xmlns:mc="http://schemas.openxmlformats.org/markup-compatibility/2006">
              <mc:Choice xmlns:v="urn:schemas-microsoft-com:vml" Requires="v">
                <p:oleObj spid="_x0000_s224262" name="RFFlow" r:id="rId4" imgW="2088000" imgH="1584000" progId="RFFlow4">
                  <p:embed/>
                </p:oleObj>
              </mc:Choice>
              <mc:Fallback>
                <p:oleObj name="RFFlow" r:id="rId4" imgW="2088000" imgH="158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33400"/>
                        <a:ext cx="2871788" cy="2181225"/>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7" name="Text Box 7"/>
          <p:cNvSpPr txBox="1">
            <a:spLocks noChangeArrowheads="1"/>
          </p:cNvSpPr>
          <p:nvPr/>
        </p:nvSpPr>
        <p:spPr bwMode="auto">
          <a:xfrm>
            <a:off x="0" y="0"/>
            <a:ext cx="3395481"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Decoder with Enable Input</a:t>
            </a:r>
          </a:p>
        </p:txBody>
      </p:sp>
      <p:graphicFrame>
        <p:nvGraphicFramePr>
          <p:cNvPr id="138249" name="Object 9"/>
          <p:cNvGraphicFramePr>
            <a:graphicFrameLocks noChangeAspect="1"/>
          </p:cNvGraphicFramePr>
          <p:nvPr/>
        </p:nvGraphicFramePr>
        <p:xfrm>
          <a:off x="4191000" y="385762"/>
          <a:ext cx="3482975" cy="2644775"/>
        </p:xfrm>
        <a:graphic>
          <a:graphicData uri="http://schemas.openxmlformats.org/presentationml/2006/ole">
            <mc:AlternateContent xmlns:mc="http://schemas.openxmlformats.org/markup-compatibility/2006">
              <mc:Choice xmlns:v="urn:schemas-microsoft-com:vml" Requires="v">
                <p:oleObj spid="_x0000_s224263" name="RFFlow" r:id="rId6" imgW="2664000" imgH="2016000" progId="RFFlow4">
                  <p:embed/>
                </p:oleObj>
              </mc:Choice>
              <mc:Fallback>
                <p:oleObj name="RFFlow" r:id="rId6" imgW="2664000" imgH="2016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385762"/>
                        <a:ext cx="3482975" cy="2644775"/>
                      </a:xfrm>
                      <a:prstGeom prst="rect">
                        <a:avLst/>
                      </a:prstGeom>
                      <a:solidFill>
                        <a:srgbClr val="FFFF99"/>
                      </a:solidFill>
                    </p:spPr>
                  </p:pic>
                </p:oleObj>
              </mc:Fallback>
            </mc:AlternateContent>
          </a:graphicData>
        </a:graphic>
      </p:graphicFrame>
      <p:graphicFrame>
        <p:nvGraphicFramePr>
          <p:cNvPr id="138251" name="Object 11"/>
          <p:cNvGraphicFramePr>
            <a:graphicFrameLocks noChangeAspect="1"/>
          </p:cNvGraphicFramePr>
          <p:nvPr/>
        </p:nvGraphicFramePr>
        <p:xfrm>
          <a:off x="990600" y="3733800"/>
          <a:ext cx="3071813" cy="2181225"/>
        </p:xfrm>
        <a:graphic>
          <a:graphicData uri="http://schemas.openxmlformats.org/presentationml/2006/ole">
            <mc:AlternateContent xmlns:mc="http://schemas.openxmlformats.org/markup-compatibility/2006">
              <mc:Choice xmlns:v="urn:schemas-microsoft-com:vml" Requires="v">
                <p:oleObj spid="_x0000_s224264" name="RFFlow" r:id="rId8" imgW="2232000" imgH="1584000" progId="RFFlow4">
                  <p:embed/>
                </p:oleObj>
              </mc:Choice>
              <mc:Fallback>
                <p:oleObj name="RFFlow" r:id="rId8" imgW="2232000" imgH="1584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3733800"/>
                        <a:ext cx="3071813" cy="2181225"/>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52" name="Object 12"/>
          <p:cNvGraphicFramePr>
            <a:graphicFrameLocks noChangeAspect="1"/>
          </p:cNvGraphicFramePr>
          <p:nvPr/>
        </p:nvGraphicFramePr>
        <p:xfrm>
          <a:off x="4114800" y="3509962"/>
          <a:ext cx="3505200" cy="2814638"/>
        </p:xfrm>
        <a:graphic>
          <a:graphicData uri="http://schemas.openxmlformats.org/presentationml/2006/ole">
            <mc:AlternateContent xmlns:mc="http://schemas.openxmlformats.org/markup-compatibility/2006">
              <mc:Choice xmlns:v="urn:schemas-microsoft-com:vml" Requires="v">
                <p:oleObj spid="_x0000_s224265" name="RFFlow" r:id="rId10" imgW="2520000" imgH="2016000" progId="RFFlow4">
                  <p:embed/>
                </p:oleObj>
              </mc:Choice>
              <mc:Fallback>
                <p:oleObj name="RFFlow" r:id="rId10" imgW="2520000" imgH="2016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3509962"/>
                        <a:ext cx="3505200" cy="2814638"/>
                      </a:xfrm>
                      <a:prstGeom prst="rect">
                        <a:avLst/>
                      </a:prstGeom>
                      <a:solidFill>
                        <a:srgbClr val="FFFF99"/>
                      </a:solidFill>
                    </p:spPr>
                  </p:pic>
                </p:oleObj>
              </mc:Fallback>
            </mc:AlternateContent>
          </a:graphicData>
        </a:graphic>
      </p:graphicFrame>
      <p:sp>
        <p:nvSpPr>
          <p:cNvPr id="7" name="Slide Number Placeholder 6"/>
          <p:cNvSpPr>
            <a:spLocks noGrp="1"/>
          </p:cNvSpPr>
          <p:nvPr>
            <p:ph type="sldNum" sz="quarter" idx="12"/>
          </p:nvPr>
        </p:nvSpPr>
        <p:spPr/>
        <p:txBody>
          <a:bodyPr/>
          <a:lstStyle/>
          <a:p>
            <a:fld id="{511B1C1D-E952-4F7E-B2EE-053BBE9577D9}" type="slidenum">
              <a:rPr lang="en-US" smtClean="0"/>
              <a:t>111</a:t>
            </a:fld>
            <a:endParaRPr lang="en-US"/>
          </a:p>
        </p:txBody>
      </p:sp>
      <p:sp>
        <p:nvSpPr>
          <p:cNvPr id="8" name="Footer Placeholder 7"/>
          <p:cNvSpPr>
            <a:spLocks noGrp="1"/>
          </p:cNvSpPr>
          <p:nvPr>
            <p:ph type="ftr" sz="quarter" idx="11"/>
          </p:nvPr>
        </p:nvSpPr>
        <p:spPr/>
        <p:txBody>
          <a:bodyPr/>
          <a:lstStyle/>
          <a:p>
            <a:r>
              <a:rPr lang="en-US" smtClean="0"/>
              <a:t>Electronics - I, The LNM Institute of Information Technology, Jaipur</a:t>
            </a:r>
            <a:endParaRPr lang="en-US"/>
          </a:p>
        </p:txBody>
      </p:sp>
      <p:pic>
        <p:nvPicPr>
          <p:cNvPr id="9" name="Picture 8"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8249"/>
                                        </p:tgtEl>
                                        <p:attrNameLst>
                                          <p:attrName>style.visibility</p:attrName>
                                        </p:attrNameLst>
                                      </p:cBhvr>
                                      <p:to>
                                        <p:strVal val="visible"/>
                                      </p:to>
                                    </p:set>
                                    <p:animEffect transition="in" filter="checkerboard(across)">
                                      <p:cBhvr>
                                        <p:cTn id="7" dur="500"/>
                                        <p:tgtEl>
                                          <p:spTgt spid="13824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8251"/>
                                        </p:tgtEl>
                                        <p:attrNameLst>
                                          <p:attrName>style.visibility</p:attrName>
                                        </p:attrNameLst>
                                      </p:cBhvr>
                                      <p:to>
                                        <p:strVal val="visible"/>
                                      </p:to>
                                    </p:set>
                                    <p:animEffect transition="in" filter="checkerboard(across)">
                                      <p:cBhvr>
                                        <p:cTn id="12" dur="500"/>
                                        <p:tgtEl>
                                          <p:spTgt spid="13825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8252"/>
                                        </p:tgtEl>
                                        <p:attrNameLst>
                                          <p:attrName>style.visibility</p:attrName>
                                        </p:attrNameLst>
                                      </p:cBhvr>
                                      <p:to>
                                        <p:strVal val="visible"/>
                                      </p:to>
                                    </p:set>
                                    <p:animEffect transition="in" filter="checkerboard(across)">
                                      <p:cBhvr>
                                        <p:cTn id="17" dur="500"/>
                                        <p:tgtEl>
                                          <p:spTgt spid="138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757" name="Object 5"/>
          <p:cNvGraphicFramePr>
            <a:graphicFrameLocks noChangeAspect="1"/>
          </p:cNvGraphicFramePr>
          <p:nvPr/>
        </p:nvGraphicFramePr>
        <p:xfrm>
          <a:off x="609600" y="609600"/>
          <a:ext cx="2362200" cy="1793875"/>
        </p:xfrm>
        <a:graphic>
          <a:graphicData uri="http://schemas.openxmlformats.org/presentationml/2006/ole">
            <mc:AlternateContent xmlns:mc="http://schemas.openxmlformats.org/markup-compatibility/2006">
              <mc:Choice xmlns:v="urn:schemas-microsoft-com:vml" Requires="v">
                <p:oleObj spid="_x0000_s225290" name="RFFlow" r:id="rId4" imgW="2088000" imgH="1584000" progId="RFFlow4">
                  <p:embed/>
                </p:oleObj>
              </mc:Choice>
              <mc:Fallback>
                <p:oleObj name="RFFlow" r:id="rId4" imgW="2088000" imgH="158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609600"/>
                        <a:ext cx="2362200" cy="1793875"/>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58" name="Object 6"/>
          <p:cNvGraphicFramePr>
            <a:graphicFrameLocks noChangeAspect="1"/>
          </p:cNvGraphicFramePr>
          <p:nvPr/>
        </p:nvGraphicFramePr>
        <p:xfrm>
          <a:off x="4800600" y="228600"/>
          <a:ext cx="2667000" cy="2025650"/>
        </p:xfrm>
        <a:graphic>
          <a:graphicData uri="http://schemas.openxmlformats.org/presentationml/2006/ole">
            <mc:AlternateContent xmlns:mc="http://schemas.openxmlformats.org/markup-compatibility/2006">
              <mc:Choice xmlns:v="urn:schemas-microsoft-com:vml" Requires="v">
                <p:oleObj spid="_x0000_s225291" name="RFFlow" r:id="rId6" imgW="2664000" imgH="2016000" progId="RFFlow4">
                  <p:embed/>
                </p:oleObj>
              </mc:Choice>
              <mc:Fallback>
                <p:oleObj name="RFFlow" r:id="rId6" imgW="2664000" imgH="2016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228600"/>
                        <a:ext cx="2667000" cy="2025650"/>
                      </a:xfrm>
                      <a:prstGeom prst="rect">
                        <a:avLst/>
                      </a:prstGeom>
                      <a:solidFill>
                        <a:srgbClr val="FFFF99"/>
                      </a:solidFill>
                    </p:spPr>
                  </p:pic>
                </p:oleObj>
              </mc:Fallback>
            </mc:AlternateContent>
          </a:graphicData>
        </a:graphic>
      </p:graphicFrame>
      <p:sp>
        <p:nvSpPr>
          <p:cNvPr id="202759" name="Text Box 7"/>
          <p:cNvSpPr txBox="1">
            <a:spLocks noChangeArrowheads="1"/>
          </p:cNvSpPr>
          <p:nvPr/>
        </p:nvSpPr>
        <p:spPr bwMode="auto">
          <a:xfrm>
            <a:off x="0" y="0"/>
            <a:ext cx="3845925"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Decoder:</a:t>
            </a:r>
            <a:r>
              <a:rPr lang="en-US" b="1">
                <a:latin typeface="Bookman Old Style" pitchFamily="18" charset="0"/>
              </a:rPr>
              <a:t> gate Implementation</a:t>
            </a:r>
          </a:p>
        </p:txBody>
      </p:sp>
      <p:graphicFrame>
        <p:nvGraphicFramePr>
          <p:cNvPr id="4" name="Object 4"/>
          <p:cNvGraphicFramePr>
            <a:graphicFrameLocks noChangeAspect="1"/>
          </p:cNvGraphicFramePr>
          <p:nvPr/>
        </p:nvGraphicFramePr>
        <p:xfrm>
          <a:off x="1447800" y="2438400"/>
          <a:ext cx="7045325" cy="566738"/>
        </p:xfrm>
        <a:graphic>
          <a:graphicData uri="http://schemas.openxmlformats.org/presentationml/2006/ole">
            <mc:AlternateContent xmlns:mc="http://schemas.openxmlformats.org/markup-compatibility/2006">
              <mc:Choice xmlns:v="urn:schemas-microsoft-com:vml" Requires="v">
                <p:oleObj spid="_x0000_s225292" name="Equation" r:id="rId8" imgW="3136680" imgH="253800" progId="Equation.DSMT4">
                  <p:embed/>
                </p:oleObj>
              </mc:Choice>
              <mc:Fallback>
                <p:oleObj name="Equation" r:id="rId8" imgW="3136680" imgH="2538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2438400"/>
                        <a:ext cx="7045325" cy="566738"/>
                      </a:xfrm>
                      <a:prstGeom prst="rect">
                        <a:avLst/>
                      </a:prstGeom>
                      <a:solidFill>
                        <a:srgbClr val="FFCC99"/>
                      </a:solidFill>
                    </p:spPr>
                  </p:pic>
                </p:oleObj>
              </mc:Fallback>
            </mc:AlternateContent>
          </a:graphicData>
        </a:graphic>
      </p:graphicFrame>
      <p:grpSp>
        <p:nvGrpSpPr>
          <p:cNvPr id="7" name="Group 14"/>
          <p:cNvGrpSpPr>
            <a:grpSpLocks/>
          </p:cNvGrpSpPr>
          <p:nvPr/>
        </p:nvGrpSpPr>
        <p:grpSpPr bwMode="auto">
          <a:xfrm>
            <a:off x="2514600" y="3213100"/>
            <a:ext cx="4724400" cy="2959100"/>
            <a:chOff x="912" y="1968"/>
            <a:chExt cx="3648" cy="2296"/>
          </a:xfrm>
        </p:grpSpPr>
        <p:graphicFrame>
          <p:nvGraphicFramePr>
            <p:cNvPr id="202761" name="Object 9"/>
            <p:cNvGraphicFramePr>
              <a:graphicFrameLocks noChangeAspect="1"/>
            </p:cNvGraphicFramePr>
            <p:nvPr/>
          </p:nvGraphicFramePr>
          <p:xfrm>
            <a:off x="912" y="1968"/>
            <a:ext cx="3648" cy="2296"/>
          </p:xfrm>
          <a:graphic>
            <a:graphicData uri="http://schemas.openxmlformats.org/presentationml/2006/ole">
              <mc:AlternateContent xmlns:mc="http://schemas.openxmlformats.org/markup-compatibility/2006">
                <mc:Choice xmlns:v="urn:schemas-microsoft-com:vml" Requires="v">
                  <p:oleObj spid="_x0000_s225293" name="RFFlow" r:id="rId10" imgW="6192000" imgH="3888000" progId="RFFlow4">
                    <p:embed/>
                  </p:oleObj>
                </mc:Choice>
                <mc:Fallback>
                  <p:oleObj name="RFFlow" r:id="rId10" imgW="6192000" imgH="3888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2" y="1968"/>
                          <a:ext cx="3648" cy="2296"/>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3936" y="1968"/>
            <a:ext cx="535" cy="253"/>
          </p:xfrm>
          <a:graphic>
            <a:graphicData uri="http://schemas.openxmlformats.org/presentationml/2006/ole">
              <mc:AlternateContent xmlns:mc="http://schemas.openxmlformats.org/markup-compatibility/2006">
                <mc:Choice xmlns:v="urn:schemas-microsoft-com:vml" Requires="v">
                  <p:oleObj spid="_x0000_s225294" name="Equation" r:id="rId12" imgW="507960" imgH="241200" progId="Equation.DSMT4">
                    <p:embed/>
                  </p:oleObj>
                </mc:Choice>
                <mc:Fallback>
                  <p:oleObj name="Equation" r:id="rId12" imgW="50796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6" y="1968"/>
                          <a:ext cx="535" cy="253"/>
                        </a:xfrm>
                        <a:prstGeom prst="rect">
                          <a:avLst/>
                        </a:prstGeom>
                        <a:solidFill>
                          <a:srgbClr val="CCFFCC"/>
                        </a:solidFill>
                      </p:spPr>
                    </p:pic>
                  </p:oleObj>
                </mc:Fallback>
              </mc:AlternateContent>
            </a:graphicData>
          </a:graphic>
        </p:graphicFrame>
        <p:graphicFrame>
          <p:nvGraphicFramePr>
            <p:cNvPr id="3" name="Object 4"/>
            <p:cNvGraphicFramePr>
              <a:graphicFrameLocks noChangeAspect="1"/>
            </p:cNvGraphicFramePr>
            <p:nvPr/>
          </p:nvGraphicFramePr>
          <p:xfrm>
            <a:off x="3949" y="2496"/>
            <a:ext cx="508" cy="253"/>
          </p:xfrm>
          <a:graphic>
            <a:graphicData uri="http://schemas.openxmlformats.org/presentationml/2006/ole">
              <mc:AlternateContent xmlns:mc="http://schemas.openxmlformats.org/markup-compatibility/2006">
                <mc:Choice xmlns:v="urn:schemas-microsoft-com:vml" Requires="v">
                  <p:oleObj spid="_x0000_s225295" name="Equation" r:id="rId14" imgW="482400" imgH="241200" progId="Equation.DSMT4">
                    <p:embed/>
                  </p:oleObj>
                </mc:Choice>
                <mc:Fallback>
                  <p:oleObj name="Equation" r:id="rId14" imgW="482400" imgH="2412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49" y="2496"/>
                          <a:ext cx="508" cy="253"/>
                        </a:xfrm>
                        <a:prstGeom prst="rect">
                          <a:avLst/>
                        </a:prstGeom>
                        <a:solidFill>
                          <a:srgbClr val="CCFFCC"/>
                        </a:solidFill>
                      </p:spPr>
                    </p:pic>
                  </p:oleObj>
                </mc:Fallback>
              </mc:AlternateContent>
            </a:graphicData>
          </a:graphic>
        </p:graphicFrame>
        <p:graphicFrame>
          <p:nvGraphicFramePr>
            <p:cNvPr id="5" name="Object 4"/>
            <p:cNvGraphicFramePr>
              <a:graphicFrameLocks noChangeAspect="1"/>
            </p:cNvGraphicFramePr>
            <p:nvPr/>
          </p:nvGraphicFramePr>
          <p:xfrm>
            <a:off x="3984" y="3668"/>
            <a:ext cx="508" cy="213"/>
          </p:xfrm>
          <a:graphic>
            <a:graphicData uri="http://schemas.openxmlformats.org/presentationml/2006/ole">
              <mc:AlternateContent xmlns:mc="http://schemas.openxmlformats.org/markup-compatibility/2006">
                <mc:Choice xmlns:v="urn:schemas-microsoft-com:vml" Requires="v">
                  <p:oleObj spid="_x0000_s225296" name="Equation" r:id="rId16" imgW="482400" imgH="203040" progId="Equation.DSMT4">
                    <p:embed/>
                  </p:oleObj>
                </mc:Choice>
                <mc:Fallback>
                  <p:oleObj name="Equation" r:id="rId16" imgW="482400" imgH="20304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84" y="3668"/>
                          <a:ext cx="508" cy="213"/>
                        </a:xfrm>
                        <a:prstGeom prst="rect">
                          <a:avLst/>
                        </a:prstGeom>
                        <a:solidFill>
                          <a:srgbClr val="CCFFCC"/>
                        </a:solidFill>
                      </p:spPr>
                    </p:pic>
                  </p:oleObj>
                </mc:Fallback>
              </mc:AlternateContent>
            </a:graphicData>
          </a:graphic>
        </p:graphicFrame>
        <p:graphicFrame>
          <p:nvGraphicFramePr>
            <p:cNvPr id="6" name="Object 4"/>
            <p:cNvGraphicFramePr>
              <a:graphicFrameLocks noChangeAspect="1"/>
            </p:cNvGraphicFramePr>
            <p:nvPr/>
          </p:nvGraphicFramePr>
          <p:xfrm>
            <a:off x="3936" y="3072"/>
            <a:ext cx="535" cy="253"/>
          </p:xfrm>
          <a:graphic>
            <a:graphicData uri="http://schemas.openxmlformats.org/presentationml/2006/ole">
              <mc:AlternateContent xmlns:mc="http://schemas.openxmlformats.org/markup-compatibility/2006">
                <mc:Choice xmlns:v="urn:schemas-microsoft-com:vml" Requires="v">
                  <p:oleObj spid="_x0000_s225297" name="Equation" r:id="rId18" imgW="507960" imgH="241200" progId="Equation.DSMT4">
                    <p:embed/>
                  </p:oleObj>
                </mc:Choice>
                <mc:Fallback>
                  <p:oleObj name="Equation" r:id="rId18" imgW="507960" imgH="24120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36" y="3072"/>
                          <a:ext cx="535" cy="253"/>
                        </a:xfrm>
                        <a:prstGeom prst="rect">
                          <a:avLst/>
                        </a:prstGeom>
                        <a:solidFill>
                          <a:srgbClr val="CCFFCC"/>
                        </a:solidFill>
                      </p:spPr>
                    </p:pic>
                  </p:oleObj>
                </mc:Fallback>
              </mc:AlternateContent>
            </a:graphicData>
          </a:graphic>
        </p:graphicFrame>
      </p:grpSp>
      <p:sp>
        <p:nvSpPr>
          <p:cNvPr id="12" name="Slide Number Placeholder 11"/>
          <p:cNvSpPr>
            <a:spLocks noGrp="1"/>
          </p:cNvSpPr>
          <p:nvPr>
            <p:ph type="sldNum" sz="quarter" idx="12"/>
          </p:nvPr>
        </p:nvSpPr>
        <p:spPr/>
        <p:txBody>
          <a:bodyPr/>
          <a:lstStyle/>
          <a:p>
            <a:fld id="{511B1C1D-E952-4F7E-B2EE-053BBE9577D9}" type="slidenum">
              <a:rPr lang="en-US" smtClean="0"/>
              <a:t>112</a:t>
            </a:fld>
            <a:endParaRPr lang="en-US"/>
          </a:p>
        </p:txBody>
      </p:sp>
      <p:sp>
        <p:nvSpPr>
          <p:cNvPr id="13" name="Footer Placeholder 12"/>
          <p:cNvSpPr>
            <a:spLocks noGrp="1"/>
          </p:cNvSpPr>
          <p:nvPr>
            <p:ph type="ftr" sz="quarter" idx="11"/>
          </p:nvPr>
        </p:nvSpPr>
        <p:spPr/>
        <p:txBody>
          <a:bodyPr/>
          <a:lstStyle/>
          <a:p>
            <a:r>
              <a:rPr lang="en-US" smtClean="0"/>
              <a:t>Electronics - I, The LNM Institute of Information Technology, Jaipur</a:t>
            </a:r>
            <a:endParaRPr lang="en-US"/>
          </a:p>
        </p:txBody>
      </p:sp>
      <p:pic>
        <p:nvPicPr>
          <p:cNvPr id="14" name="Picture 13" descr="LNMIIT.png"/>
          <p:cNvPicPr>
            <a:picLocks noChangeAspect="1"/>
          </p:cNvPicPr>
          <p:nvPr/>
        </p:nvPicPr>
        <p:blipFill>
          <a:blip r:embed="rId2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Text Box 4"/>
          <p:cNvSpPr txBox="1">
            <a:spLocks noChangeArrowheads="1"/>
          </p:cNvSpPr>
          <p:nvPr/>
        </p:nvSpPr>
        <p:spPr bwMode="auto">
          <a:xfrm>
            <a:off x="0" y="0"/>
            <a:ext cx="5997155"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A  n to  2</a:t>
            </a:r>
            <a:r>
              <a:rPr lang="en-US" sz="2000" b="1" baseline="30000">
                <a:solidFill>
                  <a:srgbClr val="FF0000"/>
                </a:solidFill>
                <a:latin typeface="Bookman Old Style" pitchFamily="18" charset="0"/>
              </a:rPr>
              <a:t>n </a:t>
            </a:r>
            <a:r>
              <a:rPr lang="en-US" sz="2000" b="1">
                <a:solidFill>
                  <a:srgbClr val="FF0000"/>
                </a:solidFill>
                <a:latin typeface="Bookman Old Style" pitchFamily="18" charset="0"/>
              </a:rPr>
              <a:t> decoder is a minterm generator </a:t>
            </a:r>
          </a:p>
        </p:txBody>
      </p:sp>
      <p:graphicFrame>
        <p:nvGraphicFramePr>
          <p:cNvPr id="203781" name="Object 5"/>
          <p:cNvGraphicFramePr>
            <a:graphicFrameLocks noChangeAspect="1"/>
          </p:cNvGraphicFramePr>
          <p:nvPr/>
        </p:nvGraphicFramePr>
        <p:xfrm>
          <a:off x="0" y="685800"/>
          <a:ext cx="3544888" cy="2360613"/>
        </p:xfrm>
        <a:graphic>
          <a:graphicData uri="http://schemas.openxmlformats.org/presentationml/2006/ole">
            <mc:AlternateContent xmlns:mc="http://schemas.openxmlformats.org/markup-compatibility/2006">
              <mc:Choice xmlns:v="urn:schemas-microsoft-com:vml" Requires="v">
                <p:oleObj spid="_x0000_s226314" name="RFFlow" r:id="rId4" imgW="2160000" imgH="1440000" progId="RFFlow4">
                  <p:embed/>
                </p:oleObj>
              </mc:Choice>
              <mc:Fallback>
                <p:oleObj name="RFFlow" r:id="rId4" imgW="2160000" imgH="1440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85800"/>
                        <a:ext cx="3544888" cy="2360613"/>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6"/>
          <p:cNvGrpSpPr>
            <a:grpSpLocks/>
          </p:cNvGrpSpPr>
          <p:nvPr/>
        </p:nvGrpSpPr>
        <p:grpSpPr bwMode="auto">
          <a:xfrm>
            <a:off x="3810000" y="533401"/>
            <a:ext cx="3886200" cy="2590800"/>
            <a:chOff x="912" y="1968"/>
            <a:chExt cx="3648" cy="2505"/>
          </a:xfrm>
        </p:grpSpPr>
        <p:graphicFrame>
          <p:nvGraphicFramePr>
            <p:cNvPr id="203783" name="Object 7"/>
            <p:cNvGraphicFramePr>
              <a:graphicFrameLocks noChangeAspect="1"/>
            </p:cNvGraphicFramePr>
            <p:nvPr/>
          </p:nvGraphicFramePr>
          <p:xfrm>
            <a:off x="912" y="2177"/>
            <a:ext cx="3648" cy="2296"/>
          </p:xfrm>
          <a:graphic>
            <a:graphicData uri="http://schemas.openxmlformats.org/presentationml/2006/ole">
              <mc:AlternateContent xmlns:mc="http://schemas.openxmlformats.org/markup-compatibility/2006">
                <mc:Choice xmlns:v="urn:schemas-microsoft-com:vml" Requires="v">
                  <p:oleObj spid="_x0000_s226315" name="RFFlow" r:id="rId6" imgW="6192000" imgH="3888000" progId="RFFlow4">
                    <p:embed/>
                  </p:oleObj>
                </mc:Choice>
                <mc:Fallback>
                  <p:oleObj name="RFFlow" r:id="rId6" imgW="6192000" imgH="3888000" progId="RFFlow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 y="2177"/>
                          <a:ext cx="3648" cy="2296"/>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3936" y="1968"/>
            <a:ext cx="535" cy="253"/>
          </p:xfrm>
          <a:graphic>
            <a:graphicData uri="http://schemas.openxmlformats.org/presentationml/2006/ole">
              <mc:AlternateContent xmlns:mc="http://schemas.openxmlformats.org/markup-compatibility/2006">
                <mc:Choice xmlns:v="urn:schemas-microsoft-com:vml" Requires="v">
                  <p:oleObj spid="_x0000_s226316" name="Equation" r:id="rId8" imgW="507960" imgH="241200" progId="Equation.DSMT4">
                    <p:embed/>
                  </p:oleObj>
                </mc:Choice>
                <mc:Fallback>
                  <p:oleObj name="Equation" r:id="rId8" imgW="507960" imgH="2412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6" y="1968"/>
                          <a:ext cx="535" cy="253"/>
                        </a:xfrm>
                        <a:prstGeom prst="rect">
                          <a:avLst/>
                        </a:prstGeom>
                        <a:solidFill>
                          <a:srgbClr val="CCFFCC"/>
                        </a:solidFill>
                      </p:spPr>
                    </p:pic>
                  </p:oleObj>
                </mc:Fallback>
              </mc:AlternateContent>
            </a:graphicData>
          </a:graphic>
        </p:graphicFrame>
        <p:graphicFrame>
          <p:nvGraphicFramePr>
            <p:cNvPr id="2" name="Object 4"/>
            <p:cNvGraphicFramePr>
              <a:graphicFrameLocks noChangeAspect="1"/>
            </p:cNvGraphicFramePr>
            <p:nvPr/>
          </p:nvGraphicFramePr>
          <p:xfrm>
            <a:off x="3949" y="2496"/>
            <a:ext cx="508" cy="253"/>
          </p:xfrm>
          <a:graphic>
            <a:graphicData uri="http://schemas.openxmlformats.org/presentationml/2006/ole">
              <mc:AlternateContent xmlns:mc="http://schemas.openxmlformats.org/markup-compatibility/2006">
                <mc:Choice xmlns:v="urn:schemas-microsoft-com:vml" Requires="v">
                  <p:oleObj spid="_x0000_s226317" name="Equation" r:id="rId10" imgW="482400" imgH="241200" progId="Equation.DSMT4">
                    <p:embed/>
                  </p:oleObj>
                </mc:Choice>
                <mc:Fallback>
                  <p:oleObj name="Equation" r:id="rId10" imgW="482400" imgH="24120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49" y="2496"/>
                          <a:ext cx="508" cy="253"/>
                        </a:xfrm>
                        <a:prstGeom prst="rect">
                          <a:avLst/>
                        </a:prstGeom>
                        <a:solidFill>
                          <a:srgbClr val="CCFFCC"/>
                        </a:solidFill>
                      </p:spPr>
                    </p:pic>
                  </p:oleObj>
                </mc:Fallback>
              </mc:AlternateContent>
            </a:graphicData>
          </a:graphic>
        </p:graphicFrame>
        <p:graphicFrame>
          <p:nvGraphicFramePr>
            <p:cNvPr id="3" name="Object 4"/>
            <p:cNvGraphicFramePr>
              <a:graphicFrameLocks noChangeAspect="1"/>
            </p:cNvGraphicFramePr>
            <p:nvPr/>
          </p:nvGraphicFramePr>
          <p:xfrm>
            <a:off x="3984" y="3668"/>
            <a:ext cx="508" cy="213"/>
          </p:xfrm>
          <a:graphic>
            <a:graphicData uri="http://schemas.openxmlformats.org/presentationml/2006/ole">
              <mc:AlternateContent xmlns:mc="http://schemas.openxmlformats.org/markup-compatibility/2006">
                <mc:Choice xmlns:v="urn:schemas-microsoft-com:vml" Requires="v">
                  <p:oleObj spid="_x0000_s226318" name="Equation" r:id="rId12" imgW="482400" imgH="203040" progId="Equation.DSMT4">
                    <p:embed/>
                  </p:oleObj>
                </mc:Choice>
                <mc:Fallback>
                  <p:oleObj name="Equation" r:id="rId12" imgW="482400" imgH="203040" progId="Equation.DSMT4">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4" y="3668"/>
                          <a:ext cx="508" cy="213"/>
                        </a:xfrm>
                        <a:prstGeom prst="rect">
                          <a:avLst/>
                        </a:prstGeom>
                        <a:solidFill>
                          <a:srgbClr val="CCFFCC"/>
                        </a:solidFill>
                      </p:spPr>
                    </p:pic>
                  </p:oleObj>
                </mc:Fallback>
              </mc:AlternateContent>
            </a:graphicData>
          </a:graphic>
        </p:graphicFrame>
        <p:graphicFrame>
          <p:nvGraphicFramePr>
            <p:cNvPr id="5" name="Object 4"/>
            <p:cNvGraphicFramePr>
              <a:graphicFrameLocks noChangeAspect="1"/>
            </p:cNvGraphicFramePr>
            <p:nvPr/>
          </p:nvGraphicFramePr>
          <p:xfrm>
            <a:off x="3936" y="3072"/>
            <a:ext cx="535" cy="253"/>
          </p:xfrm>
          <a:graphic>
            <a:graphicData uri="http://schemas.openxmlformats.org/presentationml/2006/ole">
              <mc:AlternateContent xmlns:mc="http://schemas.openxmlformats.org/markup-compatibility/2006">
                <mc:Choice xmlns:v="urn:schemas-microsoft-com:vml" Requires="v">
                  <p:oleObj spid="_x0000_s226319" name="Equation" r:id="rId14" imgW="507960" imgH="241200" progId="Equation.DSMT4">
                    <p:embed/>
                  </p:oleObj>
                </mc:Choice>
                <mc:Fallback>
                  <p:oleObj name="Equation" r:id="rId14" imgW="507960" imgH="241200" progId="Equation.DSMT4">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6" y="3072"/>
                          <a:ext cx="535" cy="253"/>
                        </a:xfrm>
                        <a:prstGeom prst="rect">
                          <a:avLst/>
                        </a:prstGeom>
                        <a:solidFill>
                          <a:srgbClr val="CCFFCC"/>
                        </a:solidFill>
                      </p:spPr>
                    </p:pic>
                  </p:oleObj>
                </mc:Fallback>
              </mc:AlternateContent>
            </a:graphicData>
          </a:graphic>
        </p:graphicFrame>
      </p:grpSp>
      <p:sp>
        <p:nvSpPr>
          <p:cNvPr id="203788" name="Text Box 12"/>
          <p:cNvSpPr txBox="1">
            <a:spLocks noChangeArrowheads="1"/>
          </p:cNvSpPr>
          <p:nvPr/>
        </p:nvSpPr>
        <p:spPr bwMode="auto">
          <a:xfrm>
            <a:off x="0" y="3429000"/>
            <a:ext cx="6774611"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It can be used to implement any combinational circuit</a:t>
            </a:r>
          </a:p>
        </p:txBody>
      </p:sp>
      <p:graphicFrame>
        <p:nvGraphicFramePr>
          <p:cNvPr id="203789" name="Object 13"/>
          <p:cNvGraphicFramePr>
            <a:graphicFrameLocks noChangeAspect="1"/>
          </p:cNvGraphicFramePr>
          <p:nvPr/>
        </p:nvGraphicFramePr>
        <p:xfrm>
          <a:off x="381000" y="4038600"/>
          <a:ext cx="1892300" cy="2362200"/>
        </p:xfrm>
        <a:graphic>
          <a:graphicData uri="http://schemas.openxmlformats.org/presentationml/2006/ole">
            <mc:AlternateContent xmlns:mc="http://schemas.openxmlformats.org/markup-compatibility/2006">
              <mc:Choice xmlns:v="urn:schemas-microsoft-com:vml" Requires="v">
                <p:oleObj spid="_x0000_s226320" name="RFFlow" r:id="rId16" imgW="1152000" imgH="1440000" progId="RFFlow4">
                  <p:embed/>
                </p:oleObj>
              </mc:Choice>
              <mc:Fallback>
                <p:oleObj name="RFFlow" r:id="rId16" imgW="1152000" imgH="1440000" progId="RFFlow4">
                  <p:embed/>
                  <p:pic>
                    <p:nvPicPr>
                      <p:cNvPr id="0"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1000" y="4038600"/>
                        <a:ext cx="1892300" cy="23622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90" name="Object 14"/>
          <p:cNvGraphicFramePr>
            <a:graphicFrameLocks noChangeAspect="1"/>
          </p:cNvGraphicFramePr>
          <p:nvPr/>
        </p:nvGraphicFramePr>
        <p:xfrm>
          <a:off x="2925763" y="4070350"/>
          <a:ext cx="4418012" cy="2117725"/>
        </p:xfrm>
        <a:graphic>
          <a:graphicData uri="http://schemas.openxmlformats.org/presentationml/2006/ole">
            <mc:AlternateContent xmlns:mc="http://schemas.openxmlformats.org/markup-compatibility/2006">
              <mc:Choice xmlns:v="urn:schemas-microsoft-com:vml" Requires="v">
                <p:oleObj spid="_x0000_s226321" name="RFFlow" r:id="rId18" imgW="3456000" imgH="1656000" progId="RFFlow4">
                  <p:embed/>
                </p:oleObj>
              </mc:Choice>
              <mc:Fallback>
                <p:oleObj name="RFFlow" r:id="rId18" imgW="3456000" imgH="1656000" progId="RFFlow4">
                  <p:embed/>
                  <p:pic>
                    <p:nvPicPr>
                      <p:cNvPr id="0" name="Picture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25763" y="4070350"/>
                        <a:ext cx="4418012" cy="2117725"/>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3791" name="Text Box 15"/>
          <p:cNvSpPr txBox="1">
            <a:spLocks noChangeArrowheads="1"/>
          </p:cNvSpPr>
          <p:nvPr/>
        </p:nvSpPr>
        <p:spPr bwMode="auto">
          <a:xfrm>
            <a:off x="2819400" y="5410200"/>
            <a:ext cx="320922" cy="584775"/>
          </a:xfrm>
          <a:prstGeom prst="rect">
            <a:avLst/>
          </a:prstGeom>
          <a:noFill/>
          <a:ln w="22225">
            <a:noFill/>
            <a:miter lim="800000"/>
            <a:headEnd/>
            <a:tailEnd/>
          </a:ln>
          <a:effectLst/>
        </p:spPr>
        <p:txBody>
          <a:bodyPr wrap="none">
            <a:spAutoFit/>
          </a:bodyPr>
          <a:lstStyle/>
          <a:p>
            <a:r>
              <a:rPr lang="en-US" sz="1600" b="1">
                <a:latin typeface="Bookman Old Style" pitchFamily="18" charset="0"/>
              </a:rPr>
              <a:t>1</a:t>
            </a:r>
          </a:p>
          <a:p>
            <a:r>
              <a:rPr lang="en-US" sz="1600" b="1">
                <a:latin typeface="Bookman Old Style" pitchFamily="18" charset="0"/>
              </a:rPr>
              <a:t>0</a:t>
            </a:r>
          </a:p>
        </p:txBody>
      </p:sp>
      <p:sp>
        <p:nvSpPr>
          <p:cNvPr id="203792" name="Text Box 16"/>
          <p:cNvSpPr txBox="1">
            <a:spLocks noChangeArrowheads="1"/>
          </p:cNvSpPr>
          <p:nvPr/>
        </p:nvSpPr>
        <p:spPr bwMode="auto">
          <a:xfrm>
            <a:off x="5410200" y="4419600"/>
            <a:ext cx="320922" cy="1323439"/>
          </a:xfrm>
          <a:prstGeom prst="rect">
            <a:avLst/>
          </a:prstGeom>
          <a:noFill/>
          <a:ln w="22225">
            <a:noFill/>
            <a:miter lim="800000"/>
            <a:headEnd/>
            <a:tailEnd/>
          </a:ln>
          <a:effectLst/>
        </p:spPr>
        <p:txBody>
          <a:bodyPr wrap="none">
            <a:spAutoFit/>
          </a:bodyPr>
          <a:lstStyle/>
          <a:p>
            <a:r>
              <a:rPr lang="en-US" sz="1600" b="1">
                <a:latin typeface="Bookman Old Style" pitchFamily="18" charset="0"/>
              </a:rPr>
              <a:t>0</a:t>
            </a:r>
          </a:p>
          <a:p>
            <a:r>
              <a:rPr lang="en-US" sz="1600" b="1">
                <a:latin typeface="Bookman Old Style" pitchFamily="18" charset="0"/>
              </a:rPr>
              <a:t>1</a:t>
            </a:r>
          </a:p>
          <a:p>
            <a:endParaRPr lang="en-US" sz="1600" b="1">
              <a:latin typeface="Bookman Old Style" pitchFamily="18" charset="0"/>
            </a:endParaRPr>
          </a:p>
          <a:p>
            <a:r>
              <a:rPr lang="en-US" sz="1600" b="1">
                <a:latin typeface="Bookman Old Style" pitchFamily="18" charset="0"/>
              </a:rPr>
              <a:t>0</a:t>
            </a:r>
          </a:p>
          <a:p>
            <a:r>
              <a:rPr lang="en-US" sz="1600" b="1">
                <a:latin typeface="Bookman Old Style" pitchFamily="18" charset="0"/>
              </a:rPr>
              <a:t>0</a:t>
            </a:r>
          </a:p>
        </p:txBody>
      </p:sp>
      <p:sp>
        <p:nvSpPr>
          <p:cNvPr id="203793" name="Text Box 17"/>
          <p:cNvSpPr txBox="1">
            <a:spLocks noChangeArrowheads="1"/>
          </p:cNvSpPr>
          <p:nvPr/>
        </p:nvSpPr>
        <p:spPr bwMode="auto">
          <a:xfrm>
            <a:off x="6613525" y="5165725"/>
            <a:ext cx="320922" cy="338554"/>
          </a:xfrm>
          <a:prstGeom prst="rect">
            <a:avLst/>
          </a:prstGeom>
          <a:noFill/>
          <a:ln w="22225">
            <a:noFill/>
            <a:miter lim="800000"/>
            <a:headEnd/>
            <a:tailEnd/>
          </a:ln>
          <a:effectLst/>
        </p:spPr>
        <p:txBody>
          <a:bodyPr wrap="none">
            <a:spAutoFit/>
          </a:bodyPr>
          <a:lstStyle/>
          <a:p>
            <a:r>
              <a:rPr lang="en-US" sz="1600" b="1">
                <a:latin typeface="Bookman Old Style" pitchFamily="18" charset="0"/>
              </a:rPr>
              <a:t>1</a:t>
            </a:r>
          </a:p>
        </p:txBody>
      </p:sp>
      <p:sp>
        <p:nvSpPr>
          <p:cNvPr id="16" name="Slide Number Placeholder 15"/>
          <p:cNvSpPr>
            <a:spLocks noGrp="1"/>
          </p:cNvSpPr>
          <p:nvPr>
            <p:ph type="sldNum" sz="quarter" idx="12"/>
          </p:nvPr>
        </p:nvSpPr>
        <p:spPr/>
        <p:txBody>
          <a:bodyPr/>
          <a:lstStyle/>
          <a:p>
            <a:fld id="{511B1C1D-E952-4F7E-B2EE-053BBE9577D9}" type="slidenum">
              <a:rPr lang="en-US" smtClean="0"/>
              <a:t>113</a:t>
            </a:fld>
            <a:endParaRPr lang="en-US"/>
          </a:p>
        </p:txBody>
      </p:sp>
      <p:sp>
        <p:nvSpPr>
          <p:cNvPr id="17" name="Footer Placeholder 16"/>
          <p:cNvSpPr>
            <a:spLocks noGrp="1"/>
          </p:cNvSpPr>
          <p:nvPr>
            <p:ph type="ftr" sz="quarter" idx="11"/>
          </p:nvPr>
        </p:nvSpPr>
        <p:spPr/>
        <p:txBody>
          <a:bodyPr/>
          <a:lstStyle/>
          <a:p>
            <a:r>
              <a:rPr lang="en-US" smtClean="0"/>
              <a:t>Electronics - I, The LNM Institute of Information Technology, Jaipur</a:t>
            </a:r>
            <a:endParaRPr lang="en-US"/>
          </a:p>
        </p:txBody>
      </p:sp>
      <p:pic>
        <p:nvPicPr>
          <p:cNvPr id="18" name="Picture 17" descr="LNMIIT.png"/>
          <p:cNvPicPr>
            <a:picLocks noChangeAspect="1"/>
          </p:cNvPicPr>
          <p:nvPr/>
        </p:nvPicPr>
        <p:blipFill>
          <a:blip r:embed="rId2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3781"/>
                                        </p:tgtEl>
                                        <p:attrNameLst>
                                          <p:attrName>style.visibility</p:attrName>
                                        </p:attrNameLst>
                                      </p:cBhvr>
                                      <p:to>
                                        <p:strVal val="visible"/>
                                      </p:to>
                                    </p:set>
                                    <p:animEffect transition="in" filter="checkerboard(across)">
                                      <p:cBhvr>
                                        <p:cTn id="7" dur="500"/>
                                        <p:tgtEl>
                                          <p:spTgt spid="20378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3788"/>
                                        </p:tgtEl>
                                        <p:attrNameLst>
                                          <p:attrName>style.visibility</p:attrName>
                                        </p:attrNameLst>
                                      </p:cBhvr>
                                      <p:to>
                                        <p:strVal val="visible"/>
                                      </p:to>
                                    </p:set>
                                    <p:animEffect transition="in" filter="checkerboard(across)">
                                      <p:cBhvr>
                                        <p:cTn id="17" dur="500"/>
                                        <p:tgtEl>
                                          <p:spTgt spid="20378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3789"/>
                                        </p:tgtEl>
                                        <p:attrNameLst>
                                          <p:attrName>style.visibility</p:attrName>
                                        </p:attrNameLst>
                                      </p:cBhvr>
                                      <p:to>
                                        <p:strVal val="visible"/>
                                      </p:to>
                                    </p:set>
                                    <p:animEffect transition="in" filter="checkerboard(across)">
                                      <p:cBhvr>
                                        <p:cTn id="22" dur="500"/>
                                        <p:tgtEl>
                                          <p:spTgt spid="20378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03790"/>
                                        </p:tgtEl>
                                        <p:attrNameLst>
                                          <p:attrName>style.visibility</p:attrName>
                                        </p:attrNameLst>
                                      </p:cBhvr>
                                      <p:to>
                                        <p:strVal val="visible"/>
                                      </p:to>
                                    </p:set>
                                    <p:animEffect transition="in" filter="checkerboard(across)">
                                      <p:cBhvr>
                                        <p:cTn id="27" dur="500"/>
                                        <p:tgtEl>
                                          <p:spTgt spid="20379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03791"/>
                                        </p:tgtEl>
                                        <p:attrNameLst>
                                          <p:attrName>style.visibility</p:attrName>
                                        </p:attrNameLst>
                                      </p:cBhvr>
                                      <p:to>
                                        <p:strVal val="visible"/>
                                      </p:to>
                                    </p:set>
                                    <p:animEffect transition="in" filter="checkerboard(across)">
                                      <p:cBhvr>
                                        <p:cTn id="32" dur="500"/>
                                        <p:tgtEl>
                                          <p:spTgt spid="203791"/>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03792"/>
                                        </p:tgtEl>
                                        <p:attrNameLst>
                                          <p:attrName>style.visibility</p:attrName>
                                        </p:attrNameLst>
                                      </p:cBhvr>
                                      <p:to>
                                        <p:strVal val="visible"/>
                                      </p:to>
                                    </p:set>
                                    <p:animEffect transition="in" filter="checkerboard(across)">
                                      <p:cBhvr>
                                        <p:cTn id="37" dur="500"/>
                                        <p:tgtEl>
                                          <p:spTgt spid="20379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03793"/>
                                        </p:tgtEl>
                                        <p:attrNameLst>
                                          <p:attrName>style.visibility</p:attrName>
                                        </p:attrNameLst>
                                      </p:cBhvr>
                                      <p:to>
                                        <p:strVal val="visible"/>
                                      </p:to>
                                    </p:set>
                                    <p:animEffect transition="in" filter="checkerboard(across)">
                                      <p:cBhvr>
                                        <p:cTn id="42" dur="500"/>
                                        <p:tgtEl>
                                          <p:spTgt spid="203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8" grpId="0"/>
      <p:bldP spid="203791" grpId="0"/>
      <p:bldP spid="203792" grpId="0"/>
      <p:bldP spid="20379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0" y="0"/>
            <a:ext cx="7651454"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Implementation of a 3-variable function with a 3-to-8 decoder</a:t>
            </a:r>
          </a:p>
        </p:txBody>
      </p:sp>
      <p:graphicFrame>
        <p:nvGraphicFramePr>
          <p:cNvPr id="204805" name="Object 5"/>
          <p:cNvGraphicFramePr>
            <a:graphicFrameLocks noChangeAspect="1"/>
          </p:cNvGraphicFramePr>
          <p:nvPr/>
        </p:nvGraphicFramePr>
        <p:xfrm>
          <a:off x="304800" y="914400"/>
          <a:ext cx="2282825" cy="3733800"/>
        </p:xfrm>
        <a:graphic>
          <a:graphicData uri="http://schemas.openxmlformats.org/presentationml/2006/ole">
            <mc:AlternateContent xmlns:mc="http://schemas.openxmlformats.org/markup-compatibility/2006">
              <mc:Choice xmlns:v="urn:schemas-microsoft-com:vml" Requires="v">
                <p:oleObj spid="_x0000_s227333" name="RFFlow" r:id="rId4" imgW="1584000" imgH="2592000" progId="RFFlow4">
                  <p:embed/>
                </p:oleObj>
              </mc:Choice>
              <mc:Fallback>
                <p:oleObj name="RFFlow" r:id="rId4" imgW="1584000" imgH="259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14400"/>
                        <a:ext cx="2282825" cy="37338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06" name="Object 6"/>
          <p:cNvGraphicFramePr>
            <a:graphicFrameLocks noChangeAspect="1"/>
          </p:cNvGraphicFramePr>
          <p:nvPr/>
        </p:nvGraphicFramePr>
        <p:xfrm>
          <a:off x="3305175" y="1143000"/>
          <a:ext cx="3268663" cy="2774950"/>
        </p:xfrm>
        <a:graphic>
          <a:graphicData uri="http://schemas.openxmlformats.org/presentationml/2006/ole">
            <mc:AlternateContent xmlns:mc="http://schemas.openxmlformats.org/markup-compatibility/2006">
              <mc:Choice xmlns:v="urn:schemas-microsoft-com:vml" Requires="v">
                <p:oleObj spid="_x0000_s227334" name="RFFlow" r:id="rId6" imgW="2376000" imgH="2016000" progId="RFFlow4">
                  <p:embed/>
                </p:oleObj>
              </mc:Choice>
              <mc:Fallback>
                <p:oleObj name="RFFlow" r:id="rId6" imgW="2376000" imgH="2016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5175" y="1143000"/>
                        <a:ext cx="3268663" cy="2774950"/>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07" name="Object 7"/>
          <p:cNvGraphicFramePr>
            <a:graphicFrameLocks noChangeAspect="1"/>
          </p:cNvGraphicFramePr>
          <p:nvPr/>
        </p:nvGraphicFramePr>
        <p:xfrm>
          <a:off x="6096000" y="1219200"/>
          <a:ext cx="2819400" cy="1600200"/>
        </p:xfrm>
        <a:graphic>
          <a:graphicData uri="http://schemas.openxmlformats.org/presentationml/2006/ole">
            <mc:AlternateContent xmlns:mc="http://schemas.openxmlformats.org/markup-compatibility/2006">
              <mc:Choice xmlns:v="urn:schemas-microsoft-com:vml" Requires="v">
                <p:oleObj spid="_x0000_s227335" name="RFFlow" r:id="rId8" imgW="1944000" imgH="1152000" progId="RFFlow4">
                  <p:embed/>
                </p:oleObj>
              </mc:Choice>
              <mc:Fallback>
                <p:oleObj name="RFFlow" r:id="rId8" imgW="1944000" imgH="1152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1219200"/>
                        <a:ext cx="2819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08" name="Text Box 8"/>
          <p:cNvSpPr txBox="1">
            <a:spLocks noChangeArrowheads="1"/>
          </p:cNvSpPr>
          <p:nvPr/>
        </p:nvSpPr>
        <p:spPr bwMode="auto">
          <a:xfrm>
            <a:off x="3352800" y="1600200"/>
            <a:ext cx="320922" cy="338554"/>
          </a:xfrm>
          <a:prstGeom prst="rect">
            <a:avLst/>
          </a:prstGeom>
          <a:noFill/>
          <a:ln w="22225">
            <a:noFill/>
            <a:miter lim="800000"/>
            <a:headEnd/>
            <a:tailEnd/>
          </a:ln>
          <a:effectLst/>
        </p:spPr>
        <p:txBody>
          <a:bodyPr wrap="none">
            <a:spAutoFit/>
          </a:bodyPr>
          <a:lstStyle/>
          <a:p>
            <a:r>
              <a:rPr lang="en-US" sz="1600" b="1">
                <a:latin typeface="Bookman Old Style" pitchFamily="18" charset="0"/>
              </a:rPr>
              <a:t>0</a:t>
            </a:r>
          </a:p>
        </p:txBody>
      </p:sp>
      <p:sp>
        <p:nvSpPr>
          <p:cNvPr id="204809" name="Text Box 9"/>
          <p:cNvSpPr txBox="1">
            <a:spLocks noChangeArrowheads="1"/>
          </p:cNvSpPr>
          <p:nvPr/>
        </p:nvSpPr>
        <p:spPr bwMode="auto">
          <a:xfrm>
            <a:off x="3505200" y="2819400"/>
            <a:ext cx="320922" cy="830997"/>
          </a:xfrm>
          <a:prstGeom prst="rect">
            <a:avLst/>
          </a:prstGeom>
          <a:noFill/>
          <a:ln w="22225">
            <a:noFill/>
            <a:miter lim="800000"/>
            <a:headEnd/>
            <a:tailEnd/>
          </a:ln>
          <a:effectLst/>
        </p:spPr>
        <p:txBody>
          <a:bodyPr wrap="none">
            <a:spAutoFit/>
          </a:bodyPr>
          <a:lstStyle/>
          <a:p>
            <a:r>
              <a:rPr lang="en-US" sz="1600" b="1">
                <a:latin typeface="Bookman Old Style" pitchFamily="18" charset="0"/>
              </a:rPr>
              <a:t>0</a:t>
            </a:r>
          </a:p>
          <a:p>
            <a:r>
              <a:rPr lang="en-US" sz="1600" b="1">
                <a:latin typeface="Bookman Old Style" pitchFamily="18" charset="0"/>
              </a:rPr>
              <a:t>0</a:t>
            </a:r>
          </a:p>
          <a:p>
            <a:r>
              <a:rPr lang="en-US" sz="1600" b="1">
                <a:latin typeface="Bookman Old Style" pitchFamily="18" charset="0"/>
              </a:rPr>
              <a:t>0</a:t>
            </a:r>
          </a:p>
        </p:txBody>
      </p:sp>
      <p:grpSp>
        <p:nvGrpSpPr>
          <p:cNvPr id="2" name="Group 21"/>
          <p:cNvGrpSpPr>
            <a:grpSpLocks/>
          </p:cNvGrpSpPr>
          <p:nvPr/>
        </p:nvGrpSpPr>
        <p:grpSpPr bwMode="auto">
          <a:xfrm>
            <a:off x="6248407" y="1143000"/>
            <a:ext cx="396876" cy="2471738"/>
            <a:chOff x="3936" y="720"/>
            <a:chExt cx="250" cy="1557"/>
          </a:xfrm>
        </p:grpSpPr>
        <p:sp>
          <p:nvSpPr>
            <p:cNvPr id="204813" name="Text Box 13"/>
            <p:cNvSpPr txBox="1">
              <a:spLocks noChangeArrowheads="1"/>
            </p:cNvSpPr>
            <p:nvPr/>
          </p:nvSpPr>
          <p:spPr bwMode="auto">
            <a:xfrm>
              <a:off x="3936" y="720"/>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0</a:t>
              </a:r>
            </a:p>
          </p:txBody>
        </p:sp>
        <p:sp>
          <p:nvSpPr>
            <p:cNvPr id="204814" name="Text Box 14"/>
            <p:cNvSpPr txBox="1">
              <a:spLocks noChangeArrowheads="1"/>
            </p:cNvSpPr>
            <p:nvPr/>
          </p:nvSpPr>
          <p:spPr bwMode="auto">
            <a:xfrm>
              <a:off x="3936" y="912"/>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1</a:t>
              </a:r>
            </a:p>
          </p:txBody>
        </p:sp>
        <p:sp>
          <p:nvSpPr>
            <p:cNvPr id="204815" name="Text Box 15"/>
            <p:cNvSpPr txBox="1">
              <a:spLocks noChangeArrowheads="1"/>
            </p:cNvSpPr>
            <p:nvPr/>
          </p:nvSpPr>
          <p:spPr bwMode="auto">
            <a:xfrm>
              <a:off x="3936" y="1296"/>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1</a:t>
              </a:r>
            </a:p>
          </p:txBody>
        </p:sp>
        <p:sp>
          <p:nvSpPr>
            <p:cNvPr id="204816" name="Text Box 16"/>
            <p:cNvSpPr txBox="1">
              <a:spLocks noChangeArrowheads="1"/>
            </p:cNvSpPr>
            <p:nvPr/>
          </p:nvSpPr>
          <p:spPr bwMode="auto">
            <a:xfrm>
              <a:off x="3936" y="1488"/>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1</a:t>
              </a:r>
            </a:p>
          </p:txBody>
        </p:sp>
        <p:sp>
          <p:nvSpPr>
            <p:cNvPr id="204817" name="Text Box 17"/>
            <p:cNvSpPr txBox="1">
              <a:spLocks noChangeArrowheads="1"/>
            </p:cNvSpPr>
            <p:nvPr/>
          </p:nvSpPr>
          <p:spPr bwMode="auto">
            <a:xfrm>
              <a:off x="3984" y="2064"/>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1</a:t>
              </a:r>
            </a:p>
          </p:txBody>
        </p:sp>
        <p:sp>
          <p:nvSpPr>
            <p:cNvPr id="204818" name="Text Box 18"/>
            <p:cNvSpPr txBox="1">
              <a:spLocks noChangeArrowheads="1"/>
            </p:cNvSpPr>
            <p:nvPr/>
          </p:nvSpPr>
          <p:spPr bwMode="auto">
            <a:xfrm>
              <a:off x="3936" y="1104"/>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1</a:t>
              </a:r>
            </a:p>
          </p:txBody>
        </p:sp>
        <p:sp>
          <p:nvSpPr>
            <p:cNvPr id="204819" name="Text Box 19"/>
            <p:cNvSpPr txBox="1">
              <a:spLocks noChangeArrowheads="1"/>
            </p:cNvSpPr>
            <p:nvPr/>
          </p:nvSpPr>
          <p:spPr bwMode="auto">
            <a:xfrm>
              <a:off x="3936" y="1680"/>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1</a:t>
              </a:r>
            </a:p>
          </p:txBody>
        </p:sp>
        <p:sp>
          <p:nvSpPr>
            <p:cNvPr id="204820" name="Text Box 20"/>
            <p:cNvSpPr txBox="1">
              <a:spLocks noChangeArrowheads="1"/>
            </p:cNvSpPr>
            <p:nvPr/>
          </p:nvSpPr>
          <p:spPr bwMode="auto">
            <a:xfrm>
              <a:off x="3936" y="1872"/>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1</a:t>
              </a:r>
            </a:p>
          </p:txBody>
        </p:sp>
      </p:grpSp>
      <p:sp>
        <p:nvSpPr>
          <p:cNvPr id="204822" name="Text Box 22"/>
          <p:cNvSpPr txBox="1">
            <a:spLocks noChangeArrowheads="1"/>
          </p:cNvSpPr>
          <p:nvPr/>
        </p:nvSpPr>
        <p:spPr bwMode="auto">
          <a:xfrm>
            <a:off x="8229600" y="1981200"/>
            <a:ext cx="320922" cy="338554"/>
          </a:xfrm>
          <a:prstGeom prst="rect">
            <a:avLst/>
          </a:prstGeom>
          <a:noFill/>
          <a:ln w="22225">
            <a:noFill/>
            <a:miter lim="800000"/>
            <a:headEnd/>
            <a:tailEnd/>
          </a:ln>
          <a:effectLst/>
        </p:spPr>
        <p:txBody>
          <a:bodyPr wrap="none">
            <a:spAutoFit/>
          </a:bodyPr>
          <a:lstStyle/>
          <a:p>
            <a:r>
              <a:rPr lang="en-US" sz="1600" b="1">
                <a:latin typeface="Bookman Old Style" pitchFamily="18" charset="0"/>
              </a:rPr>
              <a:t>1</a:t>
            </a:r>
          </a:p>
        </p:txBody>
      </p:sp>
      <p:sp>
        <p:nvSpPr>
          <p:cNvPr id="204823" name="Text Box 23"/>
          <p:cNvSpPr txBox="1">
            <a:spLocks noChangeArrowheads="1"/>
          </p:cNvSpPr>
          <p:nvPr/>
        </p:nvSpPr>
        <p:spPr bwMode="auto">
          <a:xfrm>
            <a:off x="0" y="4913313"/>
            <a:ext cx="8915400" cy="915987"/>
          </a:xfrm>
          <a:prstGeom prst="rect">
            <a:avLst/>
          </a:prstGeom>
          <a:noFill/>
          <a:ln w="22225">
            <a:noFill/>
            <a:miter lim="800000"/>
            <a:headEnd/>
            <a:tailEnd/>
          </a:ln>
          <a:effectLst/>
        </p:spPr>
        <p:txBody>
          <a:bodyPr>
            <a:spAutoFit/>
          </a:bodyPr>
          <a:lstStyle/>
          <a:p>
            <a:r>
              <a:rPr lang="en-US">
                <a:latin typeface="Bookman Old Style" pitchFamily="18" charset="0"/>
              </a:rPr>
              <a:t>Although it is easy to implement any combinational circuit with this method , it is often very inefficient in terms of gate utilization.  Note that this method does not require any minimization.</a:t>
            </a:r>
          </a:p>
        </p:txBody>
      </p:sp>
      <p:sp>
        <p:nvSpPr>
          <p:cNvPr id="19" name="Slide Number Placeholder 18"/>
          <p:cNvSpPr>
            <a:spLocks noGrp="1"/>
          </p:cNvSpPr>
          <p:nvPr>
            <p:ph type="sldNum" sz="quarter" idx="12"/>
          </p:nvPr>
        </p:nvSpPr>
        <p:spPr/>
        <p:txBody>
          <a:bodyPr/>
          <a:lstStyle/>
          <a:p>
            <a:fld id="{511B1C1D-E952-4F7E-B2EE-053BBE9577D9}" type="slidenum">
              <a:rPr lang="en-US" smtClean="0"/>
              <a:t>114</a:t>
            </a:fld>
            <a:endParaRPr lang="en-US"/>
          </a:p>
        </p:txBody>
      </p:sp>
      <p:sp>
        <p:nvSpPr>
          <p:cNvPr id="20" name="Footer Placeholder 19"/>
          <p:cNvSpPr>
            <a:spLocks noGrp="1"/>
          </p:cNvSpPr>
          <p:nvPr>
            <p:ph type="ftr" sz="quarter" idx="11"/>
          </p:nvPr>
        </p:nvSpPr>
        <p:spPr/>
        <p:txBody>
          <a:bodyPr/>
          <a:lstStyle/>
          <a:p>
            <a:r>
              <a:rPr lang="en-US" smtClean="0"/>
              <a:t>Electronics - I, The LNM Institute of Information Technology, Jaipur</a:t>
            </a:r>
            <a:endParaRPr lang="en-US"/>
          </a:p>
        </p:txBody>
      </p:sp>
      <p:pic>
        <p:nvPicPr>
          <p:cNvPr id="21" name="Picture 20"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4805"/>
                                        </p:tgtEl>
                                        <p:attrNameLst>
                                          <p:attrName>style.visibility</p:attrName>
                                        </p:attrNameLst>
                                      </p:cBhvr>
                                      <p:to>
                                        <p:strVal val="visible"/>
                                      </p:to>
                                    </p:set>
                                    <p:animEffect transition="in" filter="checkerboard(across)">
                                      <p:cBhvr>
                                        <p:cTn id="7" dur="500"/>
                                        <p:tgtEl>
                                          <p:spTgt spid="20480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4806"/>
                                        </p:tgtEl>
                                        <p:attrNameLst>
                                          <p:attrName>style.visibility</p:attrName>
                                        </p:attrNameLst>
                                      </p:cBhvr>
                                      <p:to>
                                        <p:strVal val="visible"/>
                                      </p:to>
                                    </p:set>
                                    <p:animEffect transition="in" filter="checkerboard(across)">
                                      <p:cBhvr>
                                        <p:cTn id="12" dur="500"/>
                                        <p:tgtEl>
                                          <p:spTgt spid="20480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4808"/>
                                        </p:tgtEl>
                                        <p:attrNameLst>
                                          <p:attrName>style.visibility</p:attrName>
                                        </p:attrNameLst>
                                      </p:cBhvr>
                                      <p:to>
                                        <p:strVal val="visible"/>
                                      </p:to>
                                    </p:set>
                                    <p:animEffect transition="in" filter="checkerboard(across)">
                                      <p:cBhvr>
                                        <p:cTn id="17" dur="500"/>
                                        <p:tgtEl>
                                          <p:spTgt spid="20480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4807"/>
                                        </p:tgtEl>
                                        <p:attrNameLst>
                                          <p:attrName>style.visibility</p:attrName>
                                        </p:attrNameLst>
                                      </p:cBhvr>
                                      <p:to>
                                        <p:strVal val="visible"/>
                                      </p:to>
                                    </p:set>
                                    <p:animEffect transition="in" filter="checkerboard(across)">
                                      <p:cBhvr>
                                        <p:cTn id="22" dur="500"/>
                                        <p:tgtEl>
                                          <p:spTgt spid="20480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04809"/>
                                        </p:tgtEl>
                                        <p:attrNameLst>
                                          <p:attrName>style.visibility</p:attrName>
                                        </p:attrNameLst>
                                      </p:cBhvr>
                                      <p:to>
                                        <p:strVal val="visible"/>
                                      </p:to>
                                    </p:set>
                                    <p:animEffect transition="in" filter="checkerboard(across)">
                                      <p:cBhvr>
                                        <p:cTn id="27" dur="500"/>
                                        <p:tgtEl>
                                          <p:spTgt spid="20480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checkerboard(across)">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04822"/>
                                        </p:tgtEl>
                                        <p:attrNameLst>
                                          <p:attrName>style.visibility</p:attrName>
                                        </p:attrNameLst>
                                      </p:cBhvr>
                                      <p:to>
                                        <p:strVal val="visible"/>
                                      </p:to>
                                    </p:set>
                                    <p:animEffect transition="in" filter="checkerboard(across)">
                                      <p:cBhvr>
                                        <p:cTn id="37" dur="500"/>
                                        <p:tgtEl>
                                          <p:spTgt spid="20482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04823"/>
                                        </p:tgtEl>
                                        <p:attrNameLst>
                                          <p:attrName>style.visibility</p:attrName>
                                        </p:attrNameLst>
                                      </p:cBhvr>
                                      <p:to>
                                        <p:strVal val="visible"/>
                                      </p:to>
                                    </p:set>
                                    <p:animEffect transition="in" filter="checkerboard(across)">
                                      <p:cBhvr>
                                        <p:cTn id="42" dur="500"/>
                                        <p:tgtEl>
                                          <p:spTgt spid="20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8" grpId="0"/>
      <p:bldP spid="204809" grpId="0"/>
      <p:bldP spid="204822" grpId="0"/>
      <p:bldP spid="20482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Text Box 4"/>
          <p:cNvSpPr txBox="1">
            <a:spLocks noChangeArrowheads="1"/>
          </p:cNvSpPr>
          <p:nvPr/>
        </p:nvSpPr>
        <p:spPr bwMode="auto">
          <a:xfrm>
            <a:off x="0" y="0"/>
            <a:ext cx="6208751"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Implementing larger decoders using simpler ones.</a:t>
            </a:r>
          </a:p>
        </p:txBody>
      </p:sp>
      <p:sp>
        <p:nvSpPr>
          <p:cNvPr id="205829" name="Text Box 5"/>
          <p:cNvSpPr txBox="1">
            <a:spLocks noChangeArrowheads="1"/>
          </p:cNvSpPr>
          <p:nvPr/>
        </p:nvSpPr>
        <p:spPr bwMode="auto">
          <a:xfrm>
            <a:off x="212725" y="569913"/>
            <a:ext cx="3823483" cy="369332"/>
          </a:xfrm>
          <a:prstGeom prst="rect">
            <a:avLst/>
          </a:prstGeom>
          <a:noFill/>
          <a:ln w="22225">
            <a:noFill/>
            <a:miter lim="800000"/>
            <a:headEnd/>
            <a:tailEnd/>
          </a:ln>
          <a:effectLst/>
        </p:spPr>
        <p:txBody>
          <a:bodyPr wrap="none">
            <a:spAutoFit/>
          </a:bodyPr>
          <a:lstStyle/>
          <a:p>
            <a:r>
              <a:rPr lang="en-US">
                <a:latin typeface="Bookman Old Style" pitchFamily="18" charset="0"/>
              </a:rPr>
              <a:t>3/8 decoder using 2/4 decoders</a:t>
            </a:r>
          </a:p>
        </p:txBody>
      </p:sp>
      <p:graphicFrame>
        <p:nvGraphicFramePr>
          <p:cNvPr id="205830" name="Object 6"/>
          <p:cNvGraphicFramePr>
            <a:graphicFrameLocks noChangeAspect="1"/>
          </p:cNvGraphicFramePr>
          <p:nvPr/>
        </p:nvGraphicFramePr>
        <p:xfrm>
          <a:off x="5638800" y="914400"/>
          <a:ext cx="2362200" cy="1793875"/>
        </p:xfrm>
        <a:graphic>
          <a:graphicData uri="http://schemas.openxmlformats.org/presentationml/2006/ole">
            <mc:AlternateContent xmlns:mc="http://schemas.openxmlformats.org/markup-compatibility/2006">
              <mc:Choice xmlns:v="urn:schemas-microsoft-com:vml" Requires="v">
                <p:oleObj spid="_x0000_s228358" name="RFFlow" r:id="rId4" imgW="2088000" imgH="1584000" progId="RFFlow4">
                  <p:embed/>
                </p:oleObj>
              </mc:Choice>
              <mc:Fallback>
                <p:oleObj name="RFFlow" r:id="rId4" imgW="2088000" imgH="158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914400"/>
                        <a:ext cx="2362200" cy="1793875"/>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31" name="Object 7"/>
          <p:cNvGraphicFramePr>
            <a:graphicFrameLocks noChangeAspect="1"/>
          </p:cNvGraphicFramePr>
          <p:nvPr/>
        </p:nvGraphicFramePr>
        <p:xfrm>
          <a:off x="152400" y="1143000"/>
          <a:ext cx="2870200" cy="2774950"/>
        </p:xfrm>
        <a:graphic>
          <a:graphicData uri="http://schemas.openxmlformats.org/presentationml/2006/ole">
            <mc:AlternateContent xmlns:mc="http://schemas.openxmlformats.org/markup-compatibility/2006">
              <mc:Choice xmlns:v="urn:schemas-microsoft-com:vml" Requires="v">
                <p:oleObj spid="_x0000_s228359" name="RFFlow" r:id="rId6" imgW="2088000" imgH="2016000" progId="RFFlow4">
                  <p:embed/>
                </p:oleObj>
              </mc:Choice>
              <mc:Fallback>
                <p:oleObj name="RFFlow" r:id="rId6" imgW="2088000" imgH="2016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143000"/>
                        <a:ext cx="2870200" cy="2774950"/>
                      </a:xfrm>
                      <a:prstGeom prst="rect">
                        <a:avLst/>
                      </a:prstGeom>
                      <a:solidFill>
                        <a:srgbClr val="FFFF99">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32" name="Object 8"/>
          <p:cNvGraphicFramePr>
            <a:graphicFrameLocks noChangeAspect="1"/>
          </p:cNvGraphicFramePr>
          <p:nvPr/>
        </p:nvGraphicFramePr>
        <p:xfrm>
          <a:off x="5638800" y="2667000"/>
          <a:ext cx="2362200" cy="1793875"/>
        </p:xfrm>
        <a:graphic>
          <a:graphicData uri="http://schemas.openxmlformats.org/presentationml/2006/ole">
            <mc:AlternateContent xmlns:mc="http://schemas.openxmlformats.org/markup-compatibility/2006">
              <mc:Choice xmlns:v="urn:schemas-microsoft-com:vml" Requires="v">
                <p:oleObj spid="_x0000_s228360" name="RFFlow" r:id="rId8" imgW="2088000" imgH="1584000" progId="RFFlow4">
                  <p:embed/>
                </p:oleObj>
              </mc:Choice>
              <mc:Fallback>
                <p:oleObj name="RFFlow" r:id="rId8" imgW="2088000" imgH="1584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2667000"/>
                        <a:ext cx="2362200" cy="1793875"/>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34" name="Object 10"/>
          <p:cNvGraphicFramePr>
            <a:graphicFrameLocks noChangeAspect="1"/>
          </p:cNvGraphicFramePr>
          <p:nvPr/>
        </p:nvGraphicFramePr>
        <p:xfrm>
          <a:off x="3276600" y="1828800"/>
          <a:ext cx="2362200" cy="1793875"/>
        </p:xfrm>
        <a:graphic>
          <a:graphicData uri="http://schemas.openxmlformats.org/presentationml/2006/ole">
            <mc:AlternateContent xmlns:mc="http://schemas.openxmlformats.org/markup-compatibility/2006">
              <mc:Choice xmlns:v="urn:schemas-microsoft-com:vml" Requires="v">
                <p:oleObj spid="_x0000_s228361" name="RFFlow" r:id="rId10" imgW="2088000" imgH="1584000" progId="RFFlow4">
                  <p:embed/>
                </p:oleObj>
              </mc:Choice>
              <mc:Fallback>
                <p:oleObj name="RFFlow" r:id="rId10" imgW="2088000" imgH="1584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1828800"/>
                        <a:ext cx="2362200" cy="1793875"/>
                      </a:xfrm>
                      <a:prstGeom prst="rect">
                        <a:avLst/>
                      </a:prstGeom>
                      <a:noFill/>
                      <a:ln>
                        <a:noFill/>
                      </a:ln>
                      <a:effectLst/>
                      <a:extLst>
                        <a:ext uri="{909E8E84-426E-40DD-AFC4-6F175D3DCCD1}">
                          <a14:hiddenFill xmlns:a14="http://schemas.microsoft.com/office/drawing/2010/main">
                            <a:solidFill>
                              <a:srgbClr val="CCFFCC">
                                <a:alpha val="67999"/>
                              </a:srgbClr>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35" name="Text Box 11"/>
          <p:cNvSpPr txBox="1">
            <a:spLocks noChangeArrowheads="1"/>
          </p:cNvSpPr>
          <p:nvPr/>
        </p:nvSpPr>
        <p:spPr bwMode="auto">
          <a:xfrm>
            <a:off x="3276600" y="1981200"/>
            <a:ext cx="332142" cy="338554"/>
          </a:xfrm>
          <a:prstGeom prst="rect">
            <a:avLst/>
          </a:prstGeom>
          <a:noFill/>
          <a:ln w="22225">
            <a:noFill/>
            <a:miter lim="800000"/>
            <a:headEnd/>
            <a:tailEnd/>
          </a:ln>
          <a:effectLst/>
        </p:spPr>
        <p:txBody>
          <a:bodyPr wrap="none">
            <a:spAutoFit/>
          </a:bodyPr>
          <a:lstStyle/>
          <a:p>
            <a:r>
              <a:rPr lang="en-US" sz="1600" b="1">
                <a:latin typeface="Bookman Old Style" pitchFamily="18" charset="0"/>
              </a:rPr>
              <a:t>E</a:t>
            </a:r>
          </a:p>
        </p:txBody>
      </p:sp>
      <p:sp>
        <p:nvSpPr>
          <p:cNvPr id="205836" name="Text Box 12"/>
          <p:cNvSpPr txBox="1">
            <a:spLocks noChangeArrowheads="1"/>
          </p:cNvSpPr>
          <p:nvPr/>
        </p:nvSpPr>
        <p:spPr bwMode="auto">
          <a:xfrm>
            <a:off x="3200400" y="2971800"/>
            <a:ext cx="336952" cy="584775"/>
          </a:xfrm>
          <a:prstGeom prst="rect">
            <a:avLst/>
          </a:prstGeom>
          <a:noFill/>
          <a:ln w="22225">
            <a:noFill/>
            <a:miter lim="800000"/>
            <a:headEnd/>
            <a:tailEnd/>
          </a:ln>
          <a:effectLst/>
        </p:spPr>
        <p:txBody>
          <a:bodyPr wrap="none">
            <a:spAutoFit/>
          </a:bodyPr>
          <a:lstStyle/>
          <a:p>
            <a:r>
              <a:rPr lang="en-US" sz="1600" b="1">
                <a:latin typeface="Bookman Old Style" pitchFamily="18" charset="0"/>
              </a:rPr>
              <a:t>C</a:t>
            </a:r>
          </a:p>
          <a:p>
            <a:r>
              <a:rPr lang="en-US" sz="1600" b="1">
                <a:latin typeface="Bookman Old Style" pitchFamily="18" charset="0"/>
              </a:rPr>
              <a:t>0</a:t>
            </a:r>
          </a:p>
        </p:txBody>
      </p:sp>
      <p:sp>
        <p:nvSpPr>
          <p:cNvPr id="205837" name="Line 13"/>
          <p:cNvSpPr>
            <a:spLocks noChangeShapeType="1"/>
          </p:cNvSpPr>
          <p:nvPr/>
        </p:nvSpPr>
        <p:spPr bwMode="auto">
          <a:xfrm flipV="1">
            <a:off x="5486400" y="1295400"/>
            <a:ext cx="0" cy="9144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05839" name="Line 15"/>
          <p:cNvSpPr>
            <a:spLocks noChangeShapeType="1"/>
          </p:cNvSpPr>
          <p:nvPr/>
        </p:nvSpPr>
        <p:spPr bwMode="auto">
          <a:xfrm>
            <a:off x="5486400" y="1295400"/>
            <a:ext cx="3810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05840" name="Line 16"/>
          <p:cNvSpPr>
            <a:spLocks noChangeShapeType="1"/>
          </p:cNvSpPr>
          <p:nvPr/>
        </p:nvSpPr>
        <p:spPr bwMode="auto">
          <a:xfrm>
            <a:off x="5410200" y="2590800"/>
            <a:ext cx="3810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05841" name="Line 17"/>
          <p:cNvSpPr>
            <a:spLocks noChangeShapeType="1"/>
          </p:cNvSpPr>
          <p:nvPr/>
        </p:nvSpPr>
        <p:spPr bwMode="auto">
          <a:xfrm>
            <a:off x="5791200" y="2590800"/>
            <a:ext cx="0" cy="5334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05843" name="Text Box 19"/>
          <p:cNvSpPr txBox="1">
            <a:spLocks noChangeArrowheads="1"/>
          </p:cNvSpPr>
          <p:nvPr/>
        </p:nvSpPr>
        <p:spPr bwMode="auto">
          <a:xfrm>
            <a:off x="0" y="5029200"/>
            <a:ext cx="8812028" cy="400110"/>
          </a:xfrm>
          <a:prstGeom prst="rect">
            <a:avLst/>
          </a:prstGeom>
          <a:noFill/>
          <a:ln w="22225">
            <a:noFill/>
            <a:miter lim="800000"/>
            <a:headEnd/>
            <a:tailEnd/>
          </a:ln>
          <a:effectLst/>
        </p:spPr>
        <p:txBody>
          <a:bodyPr wrap="none">
            <a:spAutoFit/>
          </a:bodyPr>
          <a:lstStyle/>
          <a:p>
            <a:r>
              <a:rPr lang="en-US" sz="2000" dirty="0">
                <a:latin typeface="Bookman Old Style" pitchFamily="18" charset="0"/>
              </a:rPr>
              <a:t>How many 2/4 decoders are required to implement a 4/16 decoder ?</a:t>
            </a:r>
          </a:p>
        </p:txBody>
      </p:sp>
      <p:sp>
        <p:nvSpPr>
          <p:cNvPr id="15" name="Slide Number Placeholder 14"/>
          <p:cNvSpPr>
            <a:spLocks noGrp="1"/>
          </p:cNvSpPr>
          <p:nvPr>
            <p:ph type="sldNum" sz="quarter" idx="12"/>
          </p:nvPr>
        </p:nvSpPr>
        <p:spPr/>
        <p:txBody>
          <a:bodyPr/>
          <a:lstStyle/>
          <a:p>
            <a:fld id="{511B1C1D-E952-4F7E-B2EE-053BBE9577D9}" type="slidenum">
              <a:rPr lang="en-US" smtClean="0"/>
              <a:t>115</a:t>
            </a:fld>
            <a:endParaRPr lang="en-US"/>
          </a:p>
        </p:txBody>
      </p:sp>
      <p:sp>
        <p:nvSpPr>
          <p:cNvPr id="16" name="Footer Placeholder 15"/>
          <p:cNvSpPr>
            <a:spLocks noGrp="1"/>
          </p:cNvSpPr>
          <p:nvPr>
            <p:ph type="ftr" sz="quarter" idx="11"/>
          </p:nvPr>
        </p:nvSpPr>
        <p:spPr/>
        <p:txBody>
          <a:bodyPr/>
          <a:lstStyle/>
          <a:p>
            <a:r>
              <a:rPr lang="en-US" smtClean="0"/>
              <a:t>Electronics - I, The LNM Institute of Information Technology, Jaipur</a:t>
            </a:r>
            <a:endParaRPr lang="en-US"/>
          </a:p>
        </p:txBody>
      </p:sp>
      <p:pic>
        <p:nvPicPr>
          <p:cNvPr id="17" name="Picture 16"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831"/>
                                        </p:tgtEl>
                                        <p:attrNameLst>
                                          <p:attrName>style.visibility</p:attrName>
                                        </p:attrNameLst>
                                      </p:cBhvr>
                                      <p:to>
                                        <p:strVal val="visible"/>
                                      </p:to>
                                    </p:set>
                                    <p:animEffect transition="in" filter="checkerboard(across)">
                                      <p:cBhvr>
                                        <p:cTn id="7" dur="500"/>
                                        <p:tgtEl>
                                          <p:spTgt spid="20583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830"/>
                                        </p:tgtEl>
                                        <p:attrNameLst>
                                          <p:attrName>style.visibility</p:attrName>
                                        </p:attrNameLst>
                                      </p:cBhvr>
                                      <p:to>
                                        <p:strVal val="visible"/>
                                      </p:to>
                                    </p:set>
                                    <p:animEffect transition="in" filter="checkerboard(across)">
                                      <p:cBhvr>
                                        <p:cTn id="12" dur="500"/>
                                        <p:tgtEl>
                                          <p:spTgt spid="20583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5832"/>
                                        </p:tgtEl>
                                        <p:attrNameLst>
                                          <p:attrName>style.visibility</p:attrName>
                                        </p:attrNameLst>
                                      </p:cBhvr>
                                      <p:to>
                                        <p:strVal val="visible"/>
                                      </p:to>
                                    </p:set>
                                    <p:animEffect transition="in" filter="checkerboard(across)">
                                      <p:cBhvr>
                                        <p:cTn id="17" dur="500"/>
                                        <p:tgtEl>
                                          <p:spTgt spid="20583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5834"/>
                                        </p:tgtEl>
                                        <p:attrNameLst>
                                          <p:attrName>style.visibility</p:attrName>
                                        </p:attrNameLst>
                                      </p:cBhvr>
                                      <p:to>
                                        <p:strVal val="visible"/>
                                      </p:to>
                                    </p:set>
                                    <p:animEffect transition="in" filter="checkerboard(across)">
                                      <p:cBhvr>
                                        <p:cTn id="22" dur="500"/>
                                        <p:tgtEl>
                                          <p:spTgt spid="20583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05835"/>
                                        </p:tgtEl>
                                        <p:attrNameLst>
                                          <p:attrName>style.visibility</p:attrName>
                                        </p:attrNameLst>
                                      </p:cBhvr>
                                      <p:to>
                                        <p:strVal val="visible"/>
                                      </p:to>
                                    </p:set>
                                    <p:animEffect transition="in" filter="checkerboard(across)">
                                      <p:cBhvr>
                                        <p:cTn id="27" dur="500"/>
                                        <p:tgtEl>
                                          <p:spTgt spid="20583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05836"/>
                                        </p:tgtEl>
                                        <p:attrNameLst>
                                          <p:attrName>style.visibility</p:attrName>
                                        </p:attrNameLst>
                                      </p:cBhvr>
                                      <p:to>
                                        <p:strVal val="visible"/>
                                      </p:to>
                                    </p:set>
                                    <p:animEffect transition="in" filter="checkerboard(across)">
                                      <p:cBhvr>
                                        <p:cTn id="32" dur="500"/>
                                        <p:tgtEl>
                                          <p:spTgt spid="20583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05837"/>
                                        </p:tgtEl>
                                        <p:attrNameLst>
                                          <p:attrName>style.visibility</p:attrName>
                                        </p:attrNameLst>
                                      </p:cBhvr>
                                      <p:to>
                                        <p:strVal val="visible"/>
                                      </p:to>
                                    </p:set>
                                    <p:animEffect transition="in" filter="checkerboard(across)">
                                      <p:cBhvr>
                                        <p:cTn id="37" dur="500"/>
                                        <p:tgtEl>
                                          <p:spTgt spid="205837"/>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05839"/>
                                        </p:tgtEl>
                                        <p:attrNameLst>
                                          <p:attrName>style.visibility</p:attrName>
                                        </p:attrNameLst>
                                      </p:cBhvr>
                                      <p:to>
                                        <p:strVal val="visible"/>
                                      </p:to>
                                    </p:set>
                                    <p:animEffect transition="in" filter="checkerboard(across)">
                                      <p:cBhvr>
                                        <p:cTn id="40" dur="500"/>
                                        <p:tgtEl>
                                          <p:spTgt spid="205839"/>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05840"/>
                                        </p:tgtEl>
                                        <p:attrNameLst>
                                          <p:attrName>style.visibility</p:attrName>
                                        </p:attrNameLst>
                                      </p:cBhvr>
                                      <p:to>
                                        <p:strVal val="visible"/>
                                      </p:to>
                                    </p:set>
                                    <p:animEffect transition="in" filter="checkerboard(across)">
                                      <p:cBhvr>
                                        <p:cTn id="45" dur="500"/>
                                        <p:tgtEl>
                                          <p:spTgt spid="205840"/>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205841"/>
                                        </p:tgtEl>
                                        <p:attrNameLst>
                                          <p:attrName>style.visibility</p:attrName>
                                        </p:attrNameLst>
                                      </p:cBhvr>
                                      <p:to>
                                        <p:strVal val="visible"/>
                                      </p:to>
                                    </p:set>
                                    <p:animEffect transition="in" filter="checkerboard(across)">
                                      <p:cBhvr>
                                        <p:cTn id="48" dur="500"/>
                                        <p:tgtEl>
                                          <p:spTgt spid="205841"/>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205843"/>
                                        </p:tgtEl>
                                        <p:attrNameLst>
                                          <p:attrName>style.visibility</p:attrName>
                                        </p:attrNameLst>
                                      </p:cBhvr>
                                      <p:to>
                                        <p:strVal val="visible"/>
                                      </p:to>
                                    </p:set>
                                    <p:animEffect transition="in" filter="checkerboard(across)">
                                      <p:cBhvr>
                                        <p:cTn id="53" dur="500"/>
                                        <p:tgtEl>
                                          <p:spTgt spid="20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5" grpId="0"/>
      <p:bldP spid="205836" grpId="0"/>
      <p:bldP spid="205837" grpId="0" animBg="1"/>
      <p:bldP spid="205839" grpId="0" animBg="1"/>
      <p:bldP spid="205840" grpId="0" animBg="1"/>
      <p:bldP spid="205841" grpId="0" animBg="1"/>
      <p:bldP spid="20584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852" name="Object 4"/>
          <p:cNvGraphicFramePr>
            <a:graphicFrameLocks noChangeAspect="1"/>
          </p:cNvGraphicFramePr>
          <p:nvPr/>
        </p:nvGraphicFramePr>
        <p:xfrm>
          <a:off x="0" y="685800"/>
          <a:ext cx="4038600" cy="3652838"/>
        </p:xfrm>
        <a:graphic>
          <a:graphicData uri="http://schemas.openxmlformats.org/presentationml/2006/ole">
            <mc:AlternateContent xmlns:mc="http://schemas.openxmlformats.org/markup-compatibility/2006">
              <mc:Choice xmlns:v="urn:schemas-microsoft-com:vml" Requires="v">
                <p:oleObj spid="_x0000_s229381" name="RFFlow" r:id="rId4" imgW="3744000" imgH="3384000" progId="RFFlow4">
                  <p:embed/>
                </p:oleObj>
              </mc:Choice>
              <mc:Fallback>
                <p:oleObj name="RFFlow" r:id="rId4" imgW="3744000" imgH="338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85800"/>
                        <a:ext cx="4038600" cy="3652838"/>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3" name="Object 5"/>
          <p:cNvGraphicFramePr>
            <a:graphicFrameLocks noChangeAspect="1"/>
          </p:cNvGraphicFramePr>
          <p:nvPr/>
        </p:nvGraphicFramePr>
        <p:xfrm>
          <a:off x="4191000" y="1071562"/>
          <a:ext cx="4724400" cy="3424238"/>
        </p:xfrm>
        <a:graphic>
          <a:graphicData uri="http://schemas.openxmlformats.org/presentationml/2006/ole">
            <mc:AlternateContent xmlns:mc="http://schemas.openxmlformats.org/markup-compatibility/2006">
              <mc:Choice xmlns:v="urn:schemas-microsoft-com:vml" Requires="v">
                <p:oleObj spid="_x0000_s229382" name="RFFlow" r:id="rId6" imgW="4176000" imgH="3024000" progId="RFFlow4">
                  <p:embed/>
                </p:oleObj>
              </mc:Choice>
              <mc:Fallback>
                <p:oleObj name="RFFlow" r:id="rId6" imgW="4176000" imgH="3024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1071562"/>
                        <a:ext cx="4724400" cy="3424238"/>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854" name="Line 6"/>
          <p:cNvSpPr>
            <a:spLocks noChangeShapeType="1"/>
          </p:cNvSpPr>
          <p:nvPr/>
        </p:nvSpPr>
        <p:spPr bwMode="auto">
          <a:xfrm flipH="1">
            <a:off x="7010400" y="3886200"/>
            <a:ext cx="990600" cy="685800"/>
          </a:xfrm>
          <a:prstGeom prst="line">
            <a:avLst/>
          </a:prstGeom>
          <a:noFill/>
          <a:ln w="22225">
            <a:solidFill>
              <a:srgbClr val="FF0000"/>
            </a:solidFill>
            <a:round/>
            <a:headEnd/>
            <a:tailEnd type="triangle" w="med" len="med"/>
          </a:ln>
          <a:effectLst/>
        </p:spPr>
        <p:txBody>
          <a:bodyPr/>
          <a:lstStyle/>
          <a:p>
            <a:endParaRPr lang="en-US"/>
          </a:p>
        </p:txBody>
      </p:sp>
      <p:graphicFrame>
        <p:nvGraphicFramePr>
          <p:cNvPr id="206855" name="Object 7"/>
          <p:cNvGraphicFramePr>
            <a:graphicFrameLocks noChangeAspect="1"/>
          </p:cNvGraphicFramePr>
          <p:nvPr/>
        </p:nvGraphicFramePr>
        <p:xfrm>
          <a:off x="4114800" y="4114800"/>
          <a:ext cx="2667000" cy="2025650"/>
        </p:xfrm>
        <a:graphic>
          <a:graphicData uri="http://schemas.openxmlformats.org/presentationml/2006/ole">
            <mc:AlternateContent xmlns:mc="http://schemas.openxmlformats.org/markup-compatibility/2006">
              <mc:Choice xmlns:v="urn:schemas-microsoft-com:vml" Requires="v">
                <p:oleObj spid="_x0000_s229383" name="RFFlow" r:id="rId8" imgW="2664000" imgH="2016000" progId="RFFlow4">
                  <p:embed/>
                </p:oleObj>
              </mc:Choice>
              <mc:Fallback>
                <p:oleObj name="RFFlow" r:id="rId8" imgW="2664000" imgH="2016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4114800"/>
                        <a:ext cx="2667000" cy="2025650"/>
                      </a:xfrm>
                      <a:prstGeom prst="rect">
                        <a:avLst/>
                      </a:prstGeom>
                      <a:solidFill>
                        <a:srgbClr val="CCFFCC"/>
                      </a:solidFill>
                    </p:spPr>
                  </p:pic>
                </p:oleObj>
              </mc:Fallback>
            </mc:AlternateContent>
          </a:graphicData>
        </a:graphic>
      </p:graphicFrame>
      <p:sp>
        <p:nvSpPr>
          <p:cNvPr id="206856" name="Text Box 8"/>
          <p:cNvSpPr txBox="1">
            <a:spLocks noChangeArrowheads="1"/>
          </p:cNvSpPr>
          <p:nvPr/>
        </p:nvSpPr>
        <p:spPr bwMode="auto">
          <a:xfrm>
            <a:off x="4648200" y="1219200"/>
            <a:ext cx="296863" cy="336550"/>
          </a:xfrm>
          <a:prstGeom prst="rect">
            <a:avLst/>
          </a:prstGeom>
          <a:noFill/>
          <a:ln w="22225">
            <a:noFill/>
            <a:miter lim="800000"/>
            <a:headEnd/>
            <a:tailEnd/>
          </a:ln>
          <a:effectLst/>
        </p:spPr>
        <p:txBody>
          <a:bodyPr wrap="none">
            <a:spAutoFit/>
          </a:bodyPr>
          <a:lstStyle/>
          <a:p>
            <a:r>
              <a:rPr lang="en-US" sz="1600" b="1"/>
              <a:t>1</a:t>
            </a:r>
          </a:p>
        </p:txBody>
      </p:sp>
      <p:sp>
        <p:nvSpPr>
          <p:cNvPr id="206857" name="Text Box 9"/>
          <p:cNvSpPr txBox="1">
            <a:spLocks noChangeArrowheads="1"/>
          </p:cNvSpPr>
          <p:nvPr/>
        </p:nvSpPr>
        <p:spPr bwMode="auto">
          <a:xfrm>
            <a:off x="4724400" y="2362200"/>
            <a:ext cx="296863" cy="336550"/>
          </a:xfrm>
          <a:prstGeom prst="rect">
            <a:avLst/>
          </a:prstGeom>
          <a:noFill/>
          <a:ln w="22225">
            <a:noFill/>
            <a:miter lim="800000"/>
            <a:headEnd/>
            <a:tailEnd/>
          </a:ln>
          <a:effectLst/>
        </p:spPr>
        <p:txBody>
          <a:bodyPr wrap="none">
            <a:spAutoFit/>
          </a:bodyPr>
          <a:lstStyle/>
          <a:p>
            <a:r>
              <a:rPr lang="en-US" sz="1600" b="1"/>
              <a:t>0</a:t>
            </a:r>
          </a:p>
        </p:txBody>
      </p:sp>
      <p:sp>
        <p:nvSpPr>
          <p:cNvPr id="206858" name="Text Box 10"/>
          <p:cNvSpPr txBox="1">
            <a:spLocks noChangeArrowheads="1"/>
          </p:cNvSpPr>
          <p:nvPr/>
        </p:nvSpPr>
        <p:spPr bwMode="auto">
          <a:xfrm>
            <a:off x="6477000" y="1371600"/>
            <a:ext cx="296863" cy="336550"/>
          </a:xfrm>
          <a:prstGeom prst="rect">
            <a:avLst/>
          </a:prstGeom>
          <a:noFill/>
          <a:ln w="22225">
            <a:noFill/>
            <a:miter lim="800000"/>
            <a:headEnd/>
            <a:tailEnd/>
          </a:ln>
          <a:effectLst/>
        </p:spPr>
        <p:txBody>
          <a:bodyPr wrap="none">
            <a:spAutoFit/>
          </a:bodyPr>
          <a:lstStyle/>
          <a:p>
            <a:r>
              <a:rPr lang="en-US" sz="1600" b="1"/>
              <a:t>1</a:t>
            </a:r>
          </a:p>
        </p:txBody>
      </p:sp>
      <p:sp>
        <p:nvSpPr>
          <p:cNvPr id="206859" name="Text Box 11"/>
          <p:cNvSpPr txBox="1">
            <a:spLocks noChangeArrowheads="1"/>
          </p:cNvSpPr>
          <p:nvPr/>
        </p:nvSpPr>
        <p:spPr bwMode="auto">
          <a:xfrm>
            <a:off x="6477000" y="2057400"/>
            <a:ext cx="296863" cy="336550"/>
          </a:xfrm>
          <a:prstGeom prst="rect">
            <a:avLst/>
          </a:prstGeom>
          <a:noFill/>
          <a:ln w="22225">
            <a:noFill/>
            <a:miter lim="800000"/>
            <a:headEnd/>
            <a:tailEnd/>
          </a:ln>
          <a:effectLst/>
        </p:spPr>
        <p:txBody>
          <a:bodyPr wrap="none">
            <a:spAutoFit/>
          </a:bodyPr>
          <a:lstStyle/>
          <a:p>
            <a:r>
              <a:rPr lang="en-US" sz="1600" b="1"/>
              <a:t>0</a:t>
            </a:r>
          </a:p>
        </p:txBody>
      </p:sp>
      <p:grpSp>
        <p:nvGrpSpPr>
          <p:cNvPr id="2" name="Group 18"/>
          <p:cNvGrpSpPr>
            <a:grpSpLocks/>
          </p:cNvGrpSpPr>
          <p:nvPr/>
        </p:nvGrpSpPr>
        <p:grpSpPr bwMode="auto">
          <a:xfrm>
            <a:off x="8382000" y="2824162"/>
            <a:ext cx="296863" cy="1327150"/>
            <a:chOff x="5424" y="1536"/>
            <a:chExt cx="187" cy="836"/>
          </a:xfrm>
        </p:grpSpPr>
        <p:sp>
          <p:nvSpPr>
            <p:cNvPr id="206862" name="Text Box 14"/>
            <p:cNvSpPr txBox="1">
              <a:spLocks noChangeArrowheads="1"/>
            </p:cNvSpPr>
            <p:nvPr/>
          </p:nvSpPr>
          <p:spPr bwMode="auto">
            <a:xfrm>
              <a:off x="5424" y="1536"/>
              <a:ext cx="187" cy="212"/>
            </a:xfrm>
            <a:prstGeom prst="rect">
              <a:avLst/>
            </a:prstGeom>
            <a:noFill/>
            <a:ln w="22225">
              <a:noFill/>
              <a:miter lim="800000"/>
              <a:headEnd/>
              <a:tailEnd/>
            </a:ln>
            <a:effectLst/>
          </p:spPr>
          <p:txBody>
            <a:bodyPr wrap="none">
              <a:spAutoFit/>
            </a:bodyPr>
            <a:lstStyle/>
            <a:p>
              <a:r>
                <a:rPr lang="en-US" sz="1600" b="1"/>
                <a:t>0</a:t>
              </a:r>
            </a:p>
          </p:txBody>
        </p:sp>
        <p:sp>
          <p:nvSpPr>
            <p:cNvPr id="206863" name="Text Box 15"/>
            <p:cNvSpPr txBox="1">
              <a:spLocks noChangeArrowheads="1"/>
            </p:cNvSpPr>
            <p:nvPr/>
          </p:nvSpPr>
          <p:spPr bwMode="auto">
            <a:xfrm>
              <a:off x="5424" y="1920"/>
              <a:ext cx="187" cy="212"/>
            </a:xfrm>
            <a:prstGeom prst="rect">
              <a:avLst/>
            </a:prstGeom>
            <a:noFill/>
            <a:ln w="22225">
              <a:noFill/>
              <a:miter lim="800000"/>
              <a:headEnd/>
              <a:tailEnd/>
            </a:ln>
            <a:effectLst/>
          </p:spPr>
          <p:txBody>
            <a:bodyPr wrap="none">
              <a:spAutoFit/>
            </a:bodyPr>
            <a:lstStyle/>
            <a:p>
              <a:r>
                <a:rPr lang="en-US" sz="1600" b="1"/>
                <a:t>0</a:t>
              </a:r>
            </a:p>
          </p:txBody>
        </p:sp>
        <p:sp>
          <p:nvSpPr>
            <p:cNvPr id="206864" name="Text Box 16"/>
            <p:cNvSpPr txBox="1">
              <a:spLocks noChangeArrowheads="1"/>
            </p:cNvSpPr>
            <p:nvPr/>
          </p:nvSpPr>
          <p:spPr bwMode="auto">
            <a:xfrm>
              <a:off x="5424" y="1728"/>
              <a:ext cx="187" cy="212"/>
            </a:xfrm>
            <a:prstGeom prst="rect">
              <a:avLst/>
            </a:prstGeom>
            <a:noFill/>
            <a:ln w="22225">
              <a:noFill/>
              <a:miter lim="800000"/>
              <a:headEnd/>
              <a:tailEnd/>
            </a:ln>
            <a:effectLst/>
          </p:spPr>
          <p:txBody>
            <a:bodyPr wrap="none">
              <a:spAutoFit/>
            </a:bodyPr>
            <a:lstStyle/>
            <a:p>
              <a:r>
                <a:rPr lang="en-US" sz="1600" b="1"/>
                <a:t>0</a:t>
              </a:r>
            </a:p>
          </p:txBody>
        </p:sp>
        <p:sp>
          <p:nvSpPr>
            <p:cNvPr id="206865" name="Text Box 17"/>
            <p:cNvSpPr txBox="1">
              <a:spLocks noChangeArrowheads="1"/>
            </p:cNvSpPr>
            <p:nvPr/>
          </p:nvSpPr>
          <p:spPr bwMode="auto">
            <a:xfrm>
              <a:off x="5424" y="2160"/>
              <a:ext cx="187" cy="212"/>
            </a:xfrm>
            <a:prstGeom prst="rect">
              <a:avLst/>
            </a:prstGeom>
            <a:noFill/>
            <a:ln w="22225">
              <a:noFill/>
              <a:miter lim="800000"/>
              <a:headEnd/>
              <a:tailEnd/>
            </a:ln>
            <a:effectLst/>
          </p:spPr>
          <p:txBody>
            <a:bodyPr wrap="none">
              <a:spAutoFit/>
            </a:bodyPr>
            <a:lstStyle/>
            <a:p>
              <a:r>
                <a:rPr lang="en-US" sz="1600" b="1"/>
                <a:t>0</a:t>
              </a:r>
            </a:p>
          </p:txBody>
        </p:sp>
      </p:grpSp>
      <p:sp>
        <p:nvSpPr>
          <p:cNvPr id="206867" name="Rectangle 19"/>
          <p:cNvSpPr>
            <a:spLocks noChangeArrowheads="1"/>
          </p:cNvSpPr>
          <p:nvPr/>
        </p:nvSpPr>
        <p:spPr bwMode="auto">
          <a:xfrm>
            <a:off x="304800" y="1600200"/>
            <a:ext cx="3505200" cy="1143000"/>
          </a:xfrm>
          <a:prstGeom prst="rect">
            <a:avLst/>
          </a:prstGeom>
          <a:noFill/>
          <a:ln w="28575">
            <a:solidFill>
              <a:srgbClr val="FF0000"/>
            </a:solidFill>
            <a:prstDash val="sysDot"/>
            <a:miter lim="800000"/>
            <a:headEnd/>
            <a:tailEnd/>
          </a:ln>
          <a:effectLst/>
        </p:spPr>
        <p:txBody>
          <a:bodyPr wrap="none" anchor="ctr"/>
          <a:lstStyle/>
          <a:p>
            <a:endParaRPr lang="en-US"/>
          </a:p>
        </p:txBody>
      </p:sp>
      <p:sp>
        <p:nvSpPr>
          <p:cNvPr id="206868" name="Text Box 20"/>
          <p:cNvSpPr txBox="1">
            <a:spLocks noChangeArrowheads="1"/>
          </p:cNvSpPr>
          <p:nvPr/>
        </p:nvSpPr>
        <p:spPr bwMode="auto">
          <a:xfrm>
            <a:off x="6934200" y="1752600"/>
            <a:ext cx="296863" cy="581025"/>
          </a:xfrm>
          <a:prstGeom prst="rect">
            <a:avLst/>
          </a:prstGeom>
          <a:noFill/>
          <a:ln w="22225">
            <a:noFill/>
            <a:miter lim="800000"/>
            <a:headEnd/>
            <a:tailEnd/>
          </a:ln>
          <a:effectLst/>
        </p:spPr>
        <p:txBody>
          <a:bodyPr wrap="none">
            <a:spAutoFit/>
          </a:bodyPr>
          <a:lstStyle/>
          <a:p>
            <a:r>
              <a:rPr lang="en-US" sz="1600" b="1"/>
              <a:t>1</a:t>
            </a:r>
          </a:p>
          <a:p>
            <a:r>
              <a:rPr lang="en-US" sz="1600" b="1"/>
              <a:t>0</a:t>
            </a:r>
          </a:p>
        </p:txBody>
      </p:sp>
      <p:grpSp>
        <p:nvGrpSpPr>
          <p:cNvPr id="3" name="Group 21"/>
          <p:cNvGrpSpPr>
            <a:grpSpLocks/>
          </p:cNvGrpSpPr>
          <p:nvPr/>
        </p:nvGrpSpPr>
        <p:grpSpPr bwMode="auto">
          <a:xfrm>
            <a:off x="8382000" y="1223962"/>
            <a:ext cx="296863" cy="1327150"/>
            <a:chOff x="5424" y="1536"/>
            <a:chExt cx="187" cy="836"/>
          </a:xfrm>
        </p:grpSpPr>
        <p:sp>
          <p:nvSpPr>
            <p:cNvPr id="206870" name="Text Box 22"/>
            <p:cNvSpPr txBox="1">
              <a:spLocks noChangeArrowheads="1"/>
            </p:cNvSpPr>
            <p:nvPr/>
          </p:nvSpPr>
          <p:spPr bwMode="auto">
            <a:xfrm>
              <a:off x="5424" y="1536"/>
              <a:ext cx="187" cy="212"/>
            </a:xfrm>
            <a:prstGeom prst="rect">
              <a:avLst/>
            </a:prstGeom>
            <a:noFill/>
            <a:ln w="22225">
              <a:noFill/>
              <a:miter lim="800000"/>
              <a:headEnd/>
              <a:tailEnd/>
            </a:ln>
            <a:effectLst/>
          </p:spPr>
          <p:txBody>
            <a:bodyPr wrap="none">
              <a:spAutoFit/>
            </a:bodyPr>
            <a:lstStyle/>
            <a:p>
              <a:r>
                <a:rPr lang="en-US" sz="1600" b="1" dirty="0"/>
                <a:t>0</a:t>
              </a:r>
            </a:p>
          </p:txBody>
        </p:sp>
        <p:sp>
          <p:nvSpPr>
            <p:cNvPr id="206871" name="Text Box 23"/>
            <p:cNvSpPr txBox="1">
              <a:spLocks noChangeArrowheads="1"/>
            </p:cNvSpPr>
            <p:nvPr/>
          </p:nvSpPr>
          <p:spPr bwMode="auto">
            <a:xfrm>
              <a:off x="5424" y="1920"/>
              <a:ext cx="187" cy="212"/>
            </a:xfrm>
            <a:prstGeom prst="rect">
              <a:avLst/>
            </a:prstGeom>
            <a:noFill/>
            <a:ln w="22225">
              <a:noFill/>
              <a:miter lim="800000"/>
              <a:headEnd/>
              <a:tailEnd/>
            </a:ln>
            <a:effectLst/>
          </p:spPr>
          <p:txBody>
            <a:bodyPr wrap="none">
              <a:spAutoFit/>
            </a:bodyPr>
            <a:lstStyle/>
            <a:p>
              <a:r>
                <a:rPr lang="en-US" sz="1600" b="1"/>
                <a:t>0</a:t>
              </a:r>
            </a:p>
          </p:txBody>
        </p:sp>
        <p:sp>
          <p:nvSpPr>
            <p:cNvPr id="206872" name="Text Box 24"/>
            <p:cNvSpPr txBox="1">
              <a:spLocks noChangeArrowheads="1"/>
            </p:cNvSpPr>
            <p:nvPr/>
          </p:nvSpPr>
          <p:spPr bwMode="auto">
            <a:xfrm>
              <a:off x="5424" y="1728"/>
              <a:ext cx="187" cy="212"/>
            </a:xfrm>
            <a:prstGeom prst="rect">
              <a:avLst/>
            </a:prstGeom>
            <a:noFill/>
            <a:ln w="22225">
              <a:noFill/>
              <a:miter lim="800000"/>
              <a:headEnd/>
              <a:tailEnd/>
            </a:ln>
            <a:effectLst/>
          </p:spPr>
          <p:txBody>
            <a:bodyPr wrap="none">
              <a:spAutoFit/>
            </a:bodyPr>
            <a:lstStyle/>
            <a:p>
              <a:r>
                <a:rPr lang="en-US" sz="1600" b="1"/>
                <a:t>1</a:t>
              </a:r>
            </a:p>
          </p:txBody>
        </p:sp>
        <p:sp>
          <p:nvSpPr>
            <p:cNvPr id="206873" name="Text Box 25"/>
            <p:cNvSpPr txBox="1">
              <a:spLocks noChangeArrowheads="1"/>
            </p:cNvSpPr>
            <p:nvPr/>
          </p:nvSpPr>
          <p:spPr bwMode="auto">
            <a:xfrm>
              <a:off x="5424" y="2160"/>
              <a:ext cx="187" cy="212"/>
            </a:xfrm>
            <a:prstGeom prst="rect">
              <a:avLst/>
            </a:prstGeom>
            <a:noFill/>
            <a:ln w="22225">
              <a:noFill/>
              <a:miter lim="800000"/>
              <a:headEnd/>
              <a:tailEnd/>
            </a:ln>
            <a:effectLst/>
          </p:spPr>
          <p:txBody>
            <a:bodyPr wrap="none">
              <a:spAutoFit/>
            </a:bodyPr>
            <a:lstStyle/>
            <a:p>
              <a:r>
                <a:rPr lang="en-US" sz="1600" b="1"/>
                <a:t>0</a:t>
              </a:r>
            </a:p>
          </p:txBody>
        </p:sp>
      </p:grpSp>
      <p:sp>
        <p:nvSpPr>
          <p:cNvPr id="22" name="Slide Number Placeholder 21"/>
          <p:cNvSpPr>
            <a:spLocks noGrp="1"/>
          </p:cNvSpPr>
          <p:nvPr>
            <p:ph type="sldNum" sz="quarter" idx="12"/>
          </p:nvPr>
        </p:nvSpPr>
        <p:spPr/>
        <p:txBody>
          <a:bodyPr/>
          <a:lstStyle/>
          <a:p>
            <a:fld id="{511B1C1D-E952-4F7E-B2EE-053BBE9577D9}" type="slidenum">
              <a:rPr lang="en-US" smtClean="0"/>
              <a:t>116</a:t>
            </a:fld>
            <a:endParaRPr lang="en-US"/>
          </a:p>
        </p:txBody>
      </p:sp>
      <p:sp>
        <p:nvSpPr>
          <p:cNvPr id="23" name="Footer Placeholder 22"/>
          <p:cNvSpPr>
            <a:spLocks noGrp="1"/>
          </p:cNvSpPr>
          <p:nvPr>
            <p:ph type="ftr" sz="quarter" idx="11"/>
          </p:nvPr>
        </p:nvSpPr>
        <p:spPr/>
        <p:txBody>
          <a:bodyPr/>
          <a:lstStyle/>
          <a:p>
            <a:r>
              <a:rPr lang="en-US" smtClean="0"/>
              <a:t>Electronics - I, The LNM Institute of Information Technology, Jaipur</a:t>
            </a:r>
            <a:endParaRPr lang="en-US"/>
          </a:p>
        </p:txBody>
      </p:sp>
      <p:pic>
        <p:nvPicPr>
          <p:cNvPr id="25" name="Picture 24"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6853"/>
                                        </p:tgtEl>
                                        <p:attrNameLst>
                                          <p:attrName>style.visibility</p:attrName>
                                        </p:attrNameLst>
                                      </p:cBhvr>
                                      <p:to>
                                        <p:strVal val="visible"/>
                                      </p:to>
                                    </p:set>
                                    <p:animEffect transition="in" filter="checkerboard(across)">
                                      <p:cBhvr>
                                        <p:cTn id="7" dur="500"/>
                                        <p:tgtEl>
                                          <p:spTgt spid="20685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6854"/>
                                        </p:tgtEl>
                                        <p:attrNameLst>
                                          <p:attrName>style.visibility</p:attrName>
                                        </p:attrNameLst>
                                      </p:cBhvr>
                                      <p:to>
                                        <p:strVal val="visible"/>
                                      </p:to>
                                    </p:set>
                                    <p:animEffect transition="in" filter="checkerboard(across)">
                                      <p:cBhvr>
                                        <p:cTn id="12" dur="500"/>
                                        <p:tgtEl>
                                          <p:spTgt spid="206854"/>
                                        </p:tgtEl>
                                      </p:cBhvr>
                                    </p:animEffect>
                                  </p:childTnLst>
                                </p:cTn>
                              </p:par>
                              <p:par>
                                <p:cTn id="13" presetID="5" presetClass="entr" presetSubtype="10" fill="hold" nodeType="withEffect">
                                  <p:stCondLst>
                                    <p:cond delay="0"/>
                                  </p:stCondLst>
                                  <p:childTnLst>
                                    <p:set>
                                      <p:cBhvr>
                                        <p:cTn id="14" dur="1" fill="hold">
                                          <p:stCondLst>
                                            <p:cond delay="0"/>
                                          </p:stCondLst>
                                        </p:cTn>
                                        <p:tgtEl>
                                          <p:spTgt spid="206855"/>
                                        </p:tgtEl>
                                        <p:attrNameLst>
                                          <p:attrName>style.visibility</p:attrName>
                                        </p:attrNameLst>
                                      </p:cBhvr>
                                      <p:to>
                                        <p:strVal val="visible"/>
                                      </p:to>
                                    </p:set>
                                    <p:animEffect transition="in" filter="checkerboard(across)">
                                      <p:cBhvr>
                                        <p:cTn id="15" dur="500"/>
                                        <p:tgtEl>
                                          <p:spTgt spid="20685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06856"/>
                                        </p:tgtEl>
                                        <p:attrNameLst>
                                          <p:attrName>style.visibility</p:attrName>
                                        </p:attrNameLst>
                                      </p:cBhvr>
                                      <p:to>
                                        <p:strVal val="visible"/>
                                      </p:to>
                                    </p:set>
                                    <p:animEffect transition="in" filter="checkerboard(across)">
                                      <p:cBhvr>
                                        <p:cTn id="20" dur="500"/>
                                        <p:tgtEl>
                                          <p:spTgt spid="20685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06857"/>
                                        </p:tgtEl>
                                        <p:attrNameLst>
                                          <p:attrName>style.visibility</p:attrName>
                                        </p:attrNameLst>
                                      </p:cBhvr>
                                      <p:to>
                                        <p:strVal val="visible"/>
                                      </p:to>
                                    </p:set>
                                    <p:animEffect transition="in" filter="checkerboard(across)">
                                      <p:cBhvr>
                                        <p:cTn id="25" dur="500"/>
                                        <p:tgtEl>
                                          <p:spTgt spid="206857"/>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06858"/>
                                        </p:tgtEl>
                                        <p:attrNameLst>
                                          <p:attrName>style.visibility</p:attrName>
                                        </p:attrNameLst>
                                      </p:cBhvr>
                                      <p:to>
                                        <p:strVal val="visible"/>
                                      </p:to>
                                    </p:set>
                                    <p:animEffect transition="in" filter="checkerboard(across)">
                                      <p:cBhvr>
                                        <p:cTn id="30" dur="500"/>
                                        <p:tgtEl>
                                          <p:spTgt spid="206858"/>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06859"/>
                                        </p:tgtEl>
                                        <p:attrNameLst>
                                          <p:attrName>style.visibility</p:attrName>
                                        </p:attrNameLst>
                                      </p:cBhvr>
                                      <p:to>
                                        <p:strVal val="visible"/>
                                      </p:to>
                                    </p:set>
                                    <p:animEffect transition="in" filter="checkerboard(across)">
                                      <p:cBhvr>
                                        <p:cTn id="35" dur="500"/>
                                        <p:tgtEl>
                                          <p:spTgt spid="206859"/>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06867"/>
                                        </p:tgtEl>
                                        <p:attrNameLst>
                                          <p:attrName>style.visibility</p:attrName>
                                        </p:attrNameLst>
                                      </p:cBhvr>
                                      <p:to>
                                        <p:strVal val="visible"/>
                                      </p:to>
                                    </p:set>
                                    <p:animEffect transition="in" filter="checkerboard(across)">
                                      <p:cBhvr>
                                        <p:cTn id="40" dur="500"/>
                                        <p:tgtEl>
                                          <p:spTgt spid="206867"/>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checkerboard(across)">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06868"/>
                                        </p:tgtEl>
                                        <p:attrNameLst>
                                          <p:attrName>style.visibility</p:attrName>
                                        </p:attrNameLst>
                                      </p:cBhvr>
                                      <p:to>
                                        <p:strVal val="visible"/>
                                      </p:to>
                                    </p:set>
                                    <p:animEffect transition="in" filter="checkerboard(across)">
                                      <p:cBhvr>
                                        <p:cTn id="50" dur="500"/>
                                        <p:tgtEl>
                                          <p:spTgt spid="206868"/>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checkerboard(across)">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4" grpId="0" animBg="1"/>
      <p:bldP spid="206856" grpId="0"/>
      <p:bldP spid="206857" grpId="0"/>
      <p:bldP spid="206858" grpId="0"/>
      <p:bldP spid="206859" grpId="0"/>
      <p:bldP spid="206867" grpId="0" animBg="1"/>
      <p:bldP spid="20686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0" y="0"/>
            <a:ext cx="3336170"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Seven segment decoder</a:t>
            </a:r>
          </a:p>
        </p:txBody>
      </p:sp>
      <p:graphicFrame>
        <p:nvGraphicFramePr>
          <p:cNvPr id="229379" name="Object 3"/>
          <p:cNvGraphicFramePr>
            <a:graphicFrameLocks noChangeAspect="1"/>
          </p:cNvGraphicFramePr>
          <p:nvPr/>
        </p:nvGraphicFramePr>
        <p:xfrm>
          <a:off x="4114800" y="3505200"/>
          <a:ext cx="4121150" cy="1778000"/>
        </p:xfrm>
        <a:graphic>
          <a:graphicData uri="http://schemas.openxmlformats.org/presentationml/2006/ole">
            <mc:AlternateContent xmlns:mc="http://schemas.openxmlformats.org/markup-compatibility/2006">
              <mc:Choice xmlns:v="urn:schemas-microsoft-com:vml" Requires="v">
                <p:oleObj spid="_x0000_s230408" name="RFFlow" r:id="rId4" imgW="3672000" imgH="1584000" progId="RFFlow4">
                  <p:embed/>
                </p:oleObj>
              </mc:Choice>
              <mc:Fallback>
                <p:oleObj name="RFFlow" r:id="rId4" imgW="3672000" imgH="158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505200"/>
                        <a:ext cx="4121150" cy="1778000"/>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9380" name="Object 4"/>
          <p:cNvGraphicFramePr>
            <a:graphicFrameLocks noChangeAspect="1"/>
          </p:cNvGraphicFramePr>
          <p:nvPr/>
        </p:nvGraphicFramePr>
        <p:xfrm>
          <a:off x="152400" y="795337"/>
          <a:ext cx="1584325" cy="1871663"/>
        </p:xfrm>
        <a:graphic>
          <a:graphicData uri="http://schemas.openxmlformats.org/presentationml/2006/ole">
            <mc:AlternateContent xmlns:mc="http://schemas.openxmlformats.org/markup-compatibility/2006">
              <mc:Choice xmlns:v="urn:schemas-microsoft-com:vml" Requires="v">
                <p:oleObj spid="_x0000_s230409" name="RFFlow" r:id="rId6" imgW="1584000" imgH="1872000" progId="RFFlow4">
                  <p:embed/>
                </p:oleObj>
              </mc:Choice>
              <mc:Fallback>
                <p:oleObj name="RFFlow" r:id="rId6" imgW="1584000" imgH="1872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795337"/>
                        <a:ext cx="1584325" cy="1871663"/>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9381" name="Object 5"/>
          <p:cNvGraphicFramePr>
            <a:graphicFrameLocks noChangeAspect="1"/>
          </p:cNvGraphicFramePr>
          <p:nvPr/>
        </p:nvGraphicFramePr>
        <p:xfrm>
          <a:off x="2133600" y="719137"/>
          <a:ext cx="1584325" cy="1871663"/>
        </p:xfrm>
        <a:graphic>
          <a:graphicData uri="http://schemas.openxmlformats.org/presentationml/2006/ole">
            <mc:AlternateContent xmlns:mc="http://schemas.openxmlformats.org/markup-compatibility/2006">
              <mc:Choice xmlns:v="urn:schemas-microsoft-com:vml" Requires="v">
                <p:oleObj spid="_x0000_s230410" name="RFFlow" r:id="rId8" imgW="1584000" imgH="1872000" progId="RFFlow4">
                  <p:embed/>
                </p:oleObj>
              </mc:Choice>
              <mc:Fallback>
                <p:oleObj name="RFFlow" r:id="rId8" imgW="1584000" imgH="1872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719137"/>
                        <a:ext cx="158432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9382" name="Object 6"/>
          <p:cNvGraphicFramePr>
            <a:graphicFrameLocks noChangeAspect="1"/>
          </p:cNvGraphicFramePr>
          <p:nvPr/>
        </p:nvGraphicFramePr>
        <p:xfrm>
          <a:off x="4038600" y="719137"/>
          <a:ext cx="1584325" cy="1871663"/>
        </p:xfrm>
        <a:graphic>
          <a:graphicData uri="http://schemas.openxmlformats.org/presentationml/2006/ole">
            <mc:AlternateContent xmlns:mc="http://schemas.openxmlformats.org/markup-compatibility/2006">
              <mc:Choice xmlns:v="urn:schemas-microsoft-com:vml" Requires="v">
                <p:oleObj spid="_x0000_s230411" name="RFFlow" r:id="rId10" imgW="1584000" imgH="1872000" progId="RFFlow4">
                  <p:embed/>
                </p:oleObj>
              </mc:Choice>
              <mc:Fallback>
                <p:oleObj name="RFFlow" r:id="rId10" imgW="1584000" imgH="1872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719137"/>
                        <a:ext cx="158432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9383" name="Object 7"/>
          <p:cNvGraphicFramePr>
            <a:graphicFrameLocks noChangeAspect="1"/>
          </p:cNvGraphicFramePr>
          <p:nvPr/>
        </p:nvGraphicFramePr>
        <p:xfrm>
          <a:off x="6019800" y="642937"/>
          <a:ext cx="1584325" cy="1871663"/>
        </p:xfrm>
        <a:graphic>
          <a:graphicData uri="http://schemas.openxmlformats.org/presentationml/2006/ole">
            <mc:AlternateContent xmlns:mc="http://schemas.openxmlformats.org/markup-compatibility/2006">
              <mc:Choice xmlns:v="urn:schemas-microsoft-com:vml" Requires="v">
                <p:oleObj spid="_x0000_s230412" name="RFFlow" r:id="rId12" imgW="1584000" imgH="1872000" progId="RFFlow4">
                  <p:embed/>
                </p:oleObj>
              </mc:Choice>
              <mc:Fallback>
                <p:oleObj name="RFFlow" r:id="rId12" imgW="1584000" imgH="1872000" progId="RFFlow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9800" y="642937"/>
                        <a:ext cx="158432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9384" name="Object 8"/>
          <p:cNvGraphicFramePr>
            <a:graphicFrameLocks noChangeAspect="1"/>
          </p:cNvGraphicFramePr>
          <p:nvPr/>
        </p:nvGraphicFramePr>
        <p:xfrm>
          <a:off x="519113" y="2743200"/>
          <a:ext cx="3097212" cy="3886200"/>
        </p:xfrm>
        <a:graphic>
          <a:graphicData uri="http://schemas.openxmlformats.org/presentationml/2006/ole">
            <mc:AlternateContent xmlns:mc="http://schemas.openxmlformats.org/markup-compatibility/2006">
              <mc:Choice xmlns:v="urn:schemas-microsoft-com:vml" Requires="v">
                <p:oleObj spid="_x0000_s230413" name="RFFlow" r:id="rId14" imgW="3672000" imgH="4608000" progId="RFFlow4">
                  <p:embed/>
                </p:oleObj>
              </mc:Choice>
              <mc:Fallback>
                <p:oleObj name="RFFlow" r:id="rId14" imgW="3672000" imgH="4608000" progId="RFFlow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9113" y="2743200"/>
                        <a:ext cx="3097212" cy="3886200"/>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9"/>
          <p:cNvGrpSpPr>
            <a:grpSpLocks/>
          </p:cNvGrpSpPr>
          <p:nvPr/>
        </p:nvGrpSpPr>
        <p:grpSpPr bwMode="auto">
          <a:xfrm>
            <a:off x="990601" y="2743200"/>
            <a:ext cx="320676" cy="3538538"/>
            <a:chOff x="624" y="1728"/>
            <a:chExt cx="202" cy="2229"/>
          </a:xfrm>
        </p:grpSpPr>
        <p:sp>
          <p:nvSpPr>
            <p:cNvPr id="229386" name="Text Box 10"/>
            <p:cNvSpPr txBox="1">
              <a:spLocks noChangeArrowheads="1"/>
            </p:cNvSpPr>
            <p:nvPr/>
          </p:nvSpPr>
          <p:spPr bwMode="auto">
            <a:xfrm>
              <a:off x="624" y="1728"/>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5</a:t>
              </a:r>
            </a:p>
          </p:txBody>
        </p:sp>
        <p:sp>
          <p:nvSpPr>
            <p:cNvPr id="229387" name="Text Box 11"/>
            <p:cNvSpPr txBox="1">
              <a:spLocks noChangeArrowheads="1"/>
            </p:cNvSpPr>
            <p:nvPr/>
          </p:nvSpPr>
          <p:spPr bwMode="auto">
            <a:xfrm>
              <a:off x="624" y="2064"/>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5</a:t>
              </a:r>
            </a:p>
          </p:txBody>
        </p:sp>
        <p:sp>
          <p:nvSpPr>
            <p:cNvPr id="229388" name="Text Box 12"/>
            <p:cNvSpPr txBox="1">
              <a:spLocks noChangeArrowheads="1"/>
            </p:cNvSpPr>
            <p:nvPr/>
          </p:nvSpPr>
          <p:spPr bwMode="auto">
            <a:xfrm>
              <a:off x="624" y="2400"/>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5</a:t>
              </a:r>
            </a:p>
          </p:txBody>
        </p:sp>
        <p:sp>
          <p:nvSpPr>
            <p:cNvPr id="229389" name="Text Box 13"/>
            <p:cNvSpPr txBox="1">
              <a:spLocks noChangeArrowheads="1"/>
            </p:cNvSpPr>
            <p:nvPr/>
          </p:nvSpPr>
          <p:spPr bwMode="auto">
            <a:xfrm>
              <a:off x="624" y="2736"/>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5</a:t>
              </a:r>
            </a:p>
          </p:txBody>
        </p:sp>
        <p:sp>
          <p:nvSpPr>
            <p:cNvPr id="229390" name="Text Box 14"/>
            <p:cNvSpPr txBox="1">
              <a:spLocks noChangeArrowheads="1"/>
            </p:cNvSpPr>
            <p:nvPr/>
          </p:nvSpPr>
          <p:spPr bwMode="auto">
            <a:xfrm>
              <a:off x="624" y="3072"/>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5</a:t>
              </a:r>
            </a:p>
          </p:txBody>
        </p:sp>
        <p:sp>
          <p:nvSpPr>
            <p:cNvPr id="229391" name="Text Box 15"/>
            <p:cNvSpPr txBox="1">
              <a:spLocks noChangeArrowheads="1"/>
            </p:cNvSpPr>
            <p:nvPr/>
          </p:nvSpPr>
          <p:spPr bwMode="auto">
            <a:xfrm>
              <a:off x="624" y="3744"/>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0</a:t>
              </a:r>
            </a:p>
          </p:txBody>
        </p:sp>
        <p:sp>
          <p:nvSpPr>
            <p:cNvPr id="229392" name="Text Box 16"/>
            <p:cNvSpPr txBox="1">
              <a:spLocks noChangeArrowheads="1"/>
            </p:cNvSpPr>
            <p:nvPr/>
          </p:nvSpPr>
          <p:spPr bwMode="auto">
            <a:xfrm>
              <a:off x="624" y="3408"/>
              <a:ext cx="202" cy="213"/>
            </a:xfrm>
            <a:prstGeom prst="rect">
              <a:avLst/>
            </a:prstGeom>
            <a:noFill/>
            <a:ln w="22225">
              <a:noFill/>
              <a:miter lim="800000"/>
              <a:headEnd/>
              <a:tailEnd/>
            </a:ln>
            <a:effectLst/>
          </p:spPr>
          <p:txBody>
            <a:bodyPr wrap="none">
              <a:spAutoFit/>
            </a:bodyPr>
            <a:lstStyle/>
            <a:p>
              <a:r>
                <a:rPr lang="en-US" sz="1600" b="1">
                  <a:latin typeface="Bookman Old Style" pitchFamily="18" charset="0"/>
                </a:rPr>
                <a:t>5</a:t>
              </a:r>
            </a:p>
          </p:txBody>
        </p:sp>
      </p:grpSp>
      <p:sp>
        <p:nvSpPr>
          <p:cNvPr id="17" name="Slide Number Placeholder 16"/>
          <p:cNvSpPr>
            <a:spLocks noGrp="1"/>
          </p:cNvSpPr>
          <p:nvPr>
            <p:ph type="sldNum" sz="quarter" idx="12"/>
          </p:nvPr>
        </p:nvSpPr>
        <p:spPr/>
        <p:txBody>
          <a:bodyPr/>
          <a:lstStyle/>
          <a:p>
            <a:fld id="{511B1C1D-E952-4F7E-B2EE-053BBE9577D9}" type="slidenum">
              <a:rPr lang="en-US" smtClean="0"/>
              <a:t>117</a:t>
            </a:fld>
            <a:endParaRPr lang="en-US"/>
          </a:p>
        </p:txBody>
      </p:sp>
      <p:sp>
        <p:nvSpPr>
          <p:cNvPr id="18" name="Footer Placeholder 17"/>
          <p:cNvSpPr>
            <a:spLocks noGrp="1"/>
          </p:cNvSpPr>
          <p:nvPr>
            <p:ph type="ftr" sz="quarter" idx="11"/>
          </p:nvPr>
        </p:nvSpPr>
        <p:spPr/>
        <p:txBody>
          <a:bodyPr/>
          <a:lstStyle/>
          <a:p>
            <a:r>
              <a:rPr lang="en-US" smtClean="0"/>
              <a:t>Electronics - I, The LNM Institute of Information Technology, Jaipur</a:t>
            </a:r>
            <a:endParaRPr lang="en-US"/>
          </a:p>
        </p:txBody>
      </p:sp>
      <p:pic>
        <p:nvPicPr>
          <p:cNvPr id="19" name="Picture 18" descr="LNMIIT.png"/>
          <p:cNvPicPr>
            <a:picLocks noChangeAspect="1"/>
          </p:cNvPicPr>
          <p:nvPr/>
        </p:nvPicPr>
        <p:blipFill>
          <a:blip r:embed="rId1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9380"/>
                                        </p:tgtEl>
                                        <p:attrNameLst>
                                          <p:attrName>style.visibility</p:attrName>
                                        </p:attrNameLst>
                                      </p:cBhvr>
                                      <p:to>
                                        <p:strVal val="visible"/>
                                      </p:to>
                                    </p:set>
                                    <p:animEffect transition="in" filter="checkerboard(across)">
                                      <p:cBhvr>
                                        <p:cTn id="7" dur="500"/>
                                        <p:tgtEl>
                                          <p:spTgt spid="22938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9384"/>
                                        </p:tgtEl>
                                        <p:attrNameLst>
                                          <p:attrName>style.visibility</p:attrName>
                                        </p:attrNameLst>
                                      </p:cBhvr>
                                      <p:to>
                                        <p:strVal val="visible"/>
                                      </p:to>
                                    </p:set>
                                    <p:animEffect transition="in" filter="checkerboard(across)">
                                      <p:cBhvr>
                                        <p:cTn id="12" dur="500"/>
                                        <p:tgtEl>
                                          <p:spTgt spid="22938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9381"/>
                                        </p:tgtEl>
                                        <p:attrNameLst>
                                          <p:attrName>style.visibility</p:attrName>
                                        </p:attrNameLst>
                                      </p:cBhvr>
                                      <p:to>
                                        <p:strVal val="visible"/>
                                      </p:to>
                                    </p:set>
                                    <p:animEffect transition="in" filter="checkerboard(across)">
                                      <p:cBhvr>
                                        <p:cTn id="22" dur="500"/>
                                        <p:tgtEl>
                                          <p:spTgt spid="22938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29382"/>
                                        </p:tgtEl>
                                        <p:attrNameLst>
                                          <p:attrName>style.visibility</p:attrName>
                                        </p:attrNameLst>
                                      </p:cBhvr>
                                      <p:to>
                                        <p:strVal val="visible"/>
                                      </p:to>
                                    </p:set>
                                    <p:animEffect transition="in" filter="checkerboard(across)">
                                      <p:cBhvr>
                                        <p:cTn id="27" dur="500"/>
                                        <p:tgtEl>
                                          <p:spTgt spid="229382"/>
                                        </p:tgtEl>
                                      </p:cBhvr>
                                    </p:animEffect>
                                  </p:childTnLst>
                                </p:cTn>
                              </p:par>
                              <p:par>
                                <p:cTn id="28" presetID="5" presetClass="entr" presetSubtype="10" fill="hold" nodeType="withEffect">
                                  <p:stCondLst>
                                    <p:cond delay="0"/>
                                  </p:stCondLst>
                                  <p:childTnLst>
                                    <p:set>
                                      <p:cBhvr>
                                        <p:cTn id="29" dur="1" fill="hold">
                                          <p:stCondLst>
                                            <p:cond delay="0"/>
                                          </p:stCondLst>
                                        </p:cTn>
                                        <p:tgtEl>
                                          <p:spTgt spid="229383"/>
                                        </p:tgtEl>
                                        <p:attrNameLst>
                                          <p:attrName>style.visibility</p:attrName>
                                        </p:attrNameLst>
                                      </p:cBhvr>
                                      <p:to>
                                        <p:strVal val="visible"/>
                                      </p:to>
                                    </p:set>
                                    <p:animEffect transition="in" filter="checkerboard(across)">
                                      <p:cBhvr>
                                        <p:cTn id="30" dur="500"/>
                                        <p:tgtEl>
                                          <p:spTgt spid="229383"/>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29379"/>
                                        </p:tgtEl>
                                        <p:attrNameLst>
                                          <p:attrName>style.visibility</p:attrName>
                                        </p:attrNameLst>
                                      </p:cBhvr>
                                      <p:to>
                                        <p:strVal val="visible"/>
                                      </p:to>
                                    </p:set>
                                    <p:animEffect transition="in" filter="checkerboard(across)">
                                      <p:cBhvr>
                                        <p:cTn id="35" dur="500"/>
                                        <p:tgtEl>
                                          <p:spTgt spid="229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0" y="0"/>
            <a:ext cx="3336170"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Seven segment decoder</a:t>
            </a:r>
          </a:p>
        </p:txBody>
      </p:sp>
      <p:pic>
        <p:nvPicPr>
          <p:cNvPr id="198661" name="Picture 5"/>
          <p:cNvPicPr>
            <a:picLocks noChangeAspect="1" noChangeArrowheads="1"/>
          </p:cNvPicPr>
          <p:nvPr/>
        </p:nvPicPr>
        <p:blipFill>
          <a:blip r:embed="rId4" cstate="print"/>
          <a:srcRect/>
          <a:stretch>
            <a:fillRect/>
          </a:stretch>
        </p:blipFill>
        <p:spPr bwMode="auto">
          <a:xfrm>
            <a:off x="0" y="2667000"/>
            <a:ext cx="3686175" cy="4191000"/>
          </a:xfrm>
          <a:prstGeom prst="rect">
            <a:avLst/>
          </a:prstGeom>
          <a:noFill/>
          <a:ln w="22225">
            <a:noFill/>
            <a:miter lim="800000"/>
            <a:headEnd/>
            <a:tailEnd/>
          </a:ln>
          <a:effectLst/>
        </p:spPr>
      </p:pic>
      <p:graphicFrame>
        <p:nvGraphicFramePr>
          <p:cNvPr id="198664" name="Object 8"/>
          <p:cNvGraphicFramePr>
            <a:graphicFrameLocks noChangeAspect="1"/>
          </p:cNvGraphicFramePr>
          <p:nvPr/>
        </p:nvGraphicFramePr>
        <p:xfrm>
          <a:off x="609600" y="533400"/>
          <a:ext cx="1584325" cy="1871663"/>
        </p:xfrm>
        <a:graphic>
          <a:graphicData uri="http://schemas.openxmlformats.org/presentationml/2006/ole">
            <mc:AlternateContent xmlns:mc="http://schemas.openxmlformats.org/markup-compatibility/2006">
              <mc:Choice xmlns:v="urn:schemas-microsoft-com:vml" Requires="v">
                <p:oleObj spid="_x0000_s231429" name="RFFlow" r:id="rId5" imgW="1584000" imgH="1872000" progId="RFFlow4">
                  <p:embed/>
                </p:oleObj>
              </mc:Choice>
              <mc:Fallback>
                <p:oleObj name="RFFlow" r:id="rId5" imgW="1584000" imgH="1872000" progId="RFFlow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33400"/>
                        <a:ext cx="1584325" cy="1871663"/>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8" name="Object 12"/>
          <p:cNvGraphicFramePr>
            <a:graphicFrameLocks noChangeAspect="1"/>
          </p:cNvGraphicFramePr>
          <p:nvPr/>
        </p:nvGraphicFramePr>
        <p:xfrm>
          <a:off x="3352800" y="457200"/>
          <a:ext cx="4121150" cy="1778000"/>
        </p:xfrm>
        <a:graphic>
          <a:graphicData uri="http://schemas.openxmlformats.org/presentationml/2006/ole">
            <mc:AlternateContent xmlns:mc="http://schemas.openxmlformats.org/markup-compatibility/2006">
              <mc:Choice xmlns:v="urn:schemas-microsoft-com:vml" Requires="v">
                <p:oleObj spid="_x0000_s231430" name="RFFlow" r:id="rId7" imgW="3672000" imgH="1584000" progId="RFFlow4">
                  <p:embed/>
                </p:oleObj>
              </mc:Choice>
              <mc:Fallback>
                <p:oleObj name="RFFlow" r:id="rId7" imgW="3672000" imgH="1584000" progId="RFFlow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57200"/>
                        <a:ext cx="4121150" cy="1778000"/>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9" name="Object 13"/>
          <p:cNvGraphicFramePr>
            <a:graphicFrameLocks noChangeAspect="1"/>
          </p:cNvGraphicFramePr>
          <p:nvPr/>
        </p:nvGraphicFramePr>
        <p:xfrm>
          <a:off x="4495800" y="2819400"/>
          <a:ext cx="3276600" cy="3262313"/>
        </p:xfrm>
        <a:graphic>
          <a:graphicData uri="http://schemas.openxmlformats.org/presentationml/2006/ole">
            <mc:AlternateContent xmlns:mc="http://schemas.openxmlformats.org/markup-compatibility/2006">
              <mc:Choice xmlns:v="urn:schemas-microsoft-com:vml" Requires="v">
                <p:oleObj spid="_x0000_s231431" name="RFFlow" r:id="rId9" imgW="2304000" imgH="2304000" progId="RFFlow4">
                  <p:embed/>
                </p:oleObj>
              </mc:Choice>
              <mc:Fallback>
                <p:oleObj name="RFFlow" r:id="rId9" imgW="2304000" imgH="2304000" progId="RFFlow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2819400"/>
                        <a:ext cx="3276600" cy="32623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511B1C1D-E952-4F7E-B2EE-053BBE9577D9}" type="slidenum">
              <a:rPr lang="en-US" smtClean="0"/>
              <a:t>118</a:t>
            </a:fld>
            <a:endParaRPr lang="en-US"/>
          </a:p>
        </p:txBody>
      </p:sp>
      <p:sp>
        <p:nvSpPr>
          <p:cNvPr id="8" name="Footer Placeholder 7"/>
          <p:cNvSpPr>
            <a:spLocks noGrp="1"/>
          </p:cNvSpPr>
          <p:nvPr>
            <p:ph type="ftr" sz="quarter" idx="11"/>
          </p:nvPr>
        </p:nvSpPr>
        <p:spPr>
          <a:xfrm>
            <a:off x="3810000" y="6492875"/>
            <a:ext cx="2895600" cy="365125"/>
          </a:xfrm>
        </p:spPr>
        <p:txBody>
          <a:bodyPr/>
          <a:lstStyle/>
          <a:p>
            <a:r>
              <a:rPr lang="en-US" dirty="0" smtClean="0"/>
              <a:t>Electronics - I, The LNM Institute of Information Technology, Jaipur</a:t>
            </a:r>
            <a:endParaRPr lang="en-US" dirty="0"/>
          </a:p>
        </p:txBody>
      </p:sp>
      <p:pic>
        <p:nvPicPr>
          <p:cNvPr id="9" name="Picture 8" descr="LNMIIT.png"/>
          <p:cNvPicPr>
            <a:picLocks noChangeAspect="1"/>
          </p:cNvPicPr>
          <p:nvPr/>
        </p:nvPicPr>
        <p:blipFill>
          <a:blip r:embed="rId11"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8661"/>
                                        </p:tgtEl>
                                        <p:attrNameLst>
                                          <p:attrName>style.visibility</p:attrName>
                                        </p:attrNameLst>
                                      </p:cBhvr>
                                      <p:to>
                                        <p:strVal val="visible"/>
                                      </p:to>
                                    </p:set>
                                    <p:animEffect transition="in" filter="checkerboard(across)">
                                      <p:cBhvr>
                                        <p:cTn id="7" dur="500"/>
                                        <p:tgtEl>
                                          <p:spTgt spid="19866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8668"/>
                                        </p:tgtEl>
                                        <p:attrNameLst>
                                          <p:attrName>style.visibility</p:attrName>
                                        </p:attrNameLst>
                                      </p:cBhvr>
                                      <p:to>
                                        <p:strVal val="visible"/>
                                      </p:to>
                                    </p:set>
                                    <p:animEffect transition="in" filter="checkerboard(across)">
                                      <p:cBhvr>
                                        <p:cTn id="12" dur="500"/>
                                        <p:tgtEl>
                                          <p:spTgt spid="19866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98669"/>
                                        </p:tgtEl>
                                        <p:attrNameLst>
                                          <p:attrName>style.visibility</p:attrName>
                                        </p:attrNameLst>
                                      </p:cBhvr>
                                      <p:to>
                                        <p:strVal val="visible"/>
                                      </p:to>
                                    </p:set>
                                    <p:animEffect transition="in" filter="checkerboard(across)">
                                      <p:cBhvr>
                                        <p:cTn id="17" dur="500"/>
                                        <p:tgtEl>
                                          <p:spTgt spid="198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2"/>
          <p:cNvPicPr>
            <a:picLocks noChangeAspect="1" noChangeArrowheads="1"/>
          </p:cNvPicPr>
          <p:nvPr/>
        </p:nvPicPr>
        <p:blipFill>
          <a:blip r:embed="rId4" cstate="print"/>
          <a:srcRect/>
          <a:stretch>
            <a:fillRect/>
          </a:stretch>
        </p:blipFill>
        <p:spPr bwMode="auto">
          <a:xfrm>
            <a:off x="3505200" y="609600"/>
            <a:ext cx="5299075" cy="5943600"/>
          </a:xfrm>
          <a:prstGeom prst="rect">
            <a:avLst/>
          </a:prstGeom>
          <a:noFill/>
          <a:ln w="22225">
            <a:noFill/>
            <a:miter lim="800000"/>
            <a:headEnd/>
            <a:tailEnd/>
          </a:ln>
          <a:effectLst/>
        </p:spPr>
      </p:pic>
      <p:sp>
        <p:nvSpPr>
          <p:cNvPr id="134147" name="Text Box 3"/>
          <p:cNvSpPr txBox="1">
            <a:spLocks noChangeArrowheads="1"/>
          </p:cNvSpPr>
          <p:nvPr/>
        </p:nvSpPr>
        <p:spPr bwMode="auto">
          <a:xfrm>
            <a:off x="304800" y="4800600"/>
            <a:ext cx="4322017"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7449 BCD to seven segment decoder</a:t>
            </a:r>
          </a:p>
        </p:txBody>
      </p:sp>
      <p:graphicFrame>
        <p:nvGraphicFramePr>
          <p:cNvPr id="134148" name="Object 4"/>
          <p:cNvGraphicFramePr>
            <a:graphicFrameLocks noChangeAspect="1"/>
          </p:cNvGraphicFramePr>
          <p:nvPr/>
        </p:nvGraphicFramePr>
        <p:xfrm>
          <a:off x="76200" y="2025650"/>
          <a:ext cx="3340100" cy="1476375"/>
        </p:xfrm>
        <a:graphic>
          <a:graphicData uri="http://schemas.openxmlformats.org/presentationml/2006/ole">
            <mc:AlternateContent xmlns:mc="http://schemas.openxmlformats.org/markup-compatibility/2006">
              <mc:Choice xmlns:v="urn:schemas-microsoft-com:vml" Requires="v">
                <p:oleObj spid="_x0000_s232451" name="RFFlow" r:id="rId5" imgW="3744000" imgH="1656000" progId="RFFlow4">
                  <p:embed/>
                </p:oleObj>
              </mc:Choice>
              <mc:Fallback>
                <p:oleObj name="RFFlow" r:id="rId5" imgW="3744000" imgH="1656000" progId="RFFlow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2025650"/>
                        <a:ext cx="3340100" cy="1476375"/>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511B1C1D-E952-4F7E-B2EE-053BBE9577D9}" type="slidenum">
              <a:rPr lang="en-US" smtClean="0"/>
              <a:t>119</a:t>
            </a:fld>
            <a:endParaRPr lang="en-US"/>
          </a:p>
        </p:txBody>
      </p:sp>
      <p:sp>
        <p:nvSpPr>
          <p:cNvPr id="6" name="Footer Placeholder 5"/>
          <p:cNvSpPr>
            <a:spLocks noGrp="1"/>
          </p:cNvSpPr>
          <p:nvPr>
            <p:ph type="ftr" sz="quarter" idx="11"/>
          </p:nvPr>
        </p:nvSpPr>
        <p:spPr/>
        <p:txBody>
          <a:bodyPr/>
          <a:lstStyle/>
          <a:p>
            <a:r>
              <a:rPr lang="en-US" smtClean="0"/>
              <a:t>Electronics - I, The LNM Institute of Information Technology, Jaipur</a:t>
            </a:r>
            <a:endParaRPr lang="en-US"/>
          </a:p>
        </p:txBody>
      </p:sp>
      <p:pic>
        <p:nvPicPr>
          <p:cNvPr id="7" name="Picture 6" descr="LNMIIT.png"/>
          <p:cNvPicPr>
            <a:picLocks noChangeAspect="1"/>
          </p:cNvPicPr>
          <p:nvPr/>
        </p:nvPicPr>
        <p:blipFill>
          <a:blip r:embed="rId7"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checkerboard(across)">
                                      <p:cBhvr>
                                        <p:cTn id="7" dur="500"/>
                                        <p:tgtEl>
                                          <p:spTgt spid="13414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checkerboard(across)">
                                      <p:cBhvr>
                                        <p:cTn id="12" dur="500"/>
                                        <p:tgtEl>
                                          <p:spTgt spid="134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438400" y="457200"/>
            <a:ext cx="5205271" cy="400110"/>
          </a:xfrm>
          <a:prstGeom prst="rect">
            <a:avLst/>
          </a:prstGeom>
          <a:noFill/>
          <a:ln w="25400">
            <a:noFill/>
            <a:miter lim="800000"/>
            <a:headEnd/>
            <a:tailEnd/>
          </a:ln>
          <a:effectLst/>
        </p:spPr>
        <p:txBody>
          <a:bodyPr wrap="none">
            <a:spAutoFit/>
          </a:bodyPr>
          <a:lstStyle/>
          <a:p>
            <a:r>
              <a:rPr lang="en-US" sz="2000" b="1" dirty="0">
                <a:solidFill>
                  <a:srgbClr val="FF0000"/>
                </a:solidFill>
                <a:latin typeface="Bookman Old Style" pitchFamily="18" charset="0"/>
              </a:rPr>
              <a:t>Converting decimal to binary number</a:t>
            </a:r>
          </a:p>
        </p:txBody>
      </p:sp>
      <p:sp>
        <p:nvSpPr>
          <p:cNvPr id="80899" name="Text Box 3"/>
          <p:cNvSpPr txBox="1">
            <a:spLocks noChangeArrowheads="1"/>
          </p:cNvSpPr>
          <p:nvPr/>
        </p:nvSpPr>
        <p:spPr bwMode="auto">
          <a:xfrm>
            <a:off x="822325" y="722313"/>
            <a:ext cx="4100803" cy="369332"/>
          </a:xfrm>
          <a:prstGeom prst="rect">
            <a:avLst/>
          </a:prstGeom>
          <a:noFill/>
          <a:ln w="22225">
            <a:noFill/>
            <a:miter lim="800000"/>
            <a:headEnd/>
            <a:tailEnd/>
          </a:ln>
          <a:effectLst/>
        </p:spPr>
        <p:txBody>
          <a:bodyPr wrap="none">
            <a:spAutoFit/>
          </a:bodyPr>
          <a:lstStyle/>
          <a:p>
            <a:r>
              <a:rPr lang="en-US">
                <a:latin typeface="Bookman Old Style" pitchFamily="18" charset="0"/>
              </a:rPr>
              <a:t>Convert (0.35)</a:t>
            </a:r>
            <a:r>
              <a:rPr lang="en-US" baseline="-25000">
                <a:latin typeface="Bookman Old Style" pitchFamily="18" charset="0"/>
              </a:rPr>
              <a:t>10</a:t>
            </a:r>
            <a:r>
              <a:rPr lang="en-US">
                <a:latin typeface="Bookman Old Style" pitchFamily="18" charset="0"/>
              </a:rPr>
              <a:t>  to binary number</a:t>
            </a:r>
          </a:p>
        </p:txBody>
      </p:sp>
      <p:graphicFrame>
        <p:nvGraphicFramePr>
          <p:cNvPr id="4" name="Object 4"/>
          <p:cNvGraphicFramePr>
            <a:graphicFrameLocks noChangeAspect="1"/>
          </p:cNvGraphicFramePr>
          <p:nvPr/>
        </p:nvGraphicFramePr>
        <p:xfrm>
          <a:off x="2230438" y="1524000"/>
          <a:ext cx="3676650" cy="490538"/>
        </p:xfrm>
        <a:graphic>
          <a:graphicData uri="http://schemas.openxmlformats.org/presentationml/2006/ole">
            <mc:AlternateContent xmlns:mc="http://schemas.openxmlformats.org/markup-compatibility/2006">
              <mc:Choice xmlns:v="urn:schemas-microsoft-com:vml" Requires="v">
                <p:oleObj spid="_x0000_s8199" name="Equation" r:id="rId4" imgW="1714320" imgH="228600" progId="Equation.DSMT4">
                  <p:embed/>
                </p:oleObj>
              </mc:Choice>
              <mc:Fallback>
                <p:oleObj name="Equation" r:id="rId4" imgW="171432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0438" y="1524000"/>
                        <a:ext cx="3676650" cy="490538"/>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1398588" y="2501900"/>
          <a:ext cx="4959350" cy="517525"/>
        </p:xfrm>
        <a:graphic>
          <a:graphicData uri="http://schemas.openxmlformats.org/presentationml/2006/ole">
            <mc:AlternateContent xmlns:mc="http://schemas.openxmlformats.org/markup-compatibility/2006">
              <mc:Choice xmlns:v="urn:schemas-microsoft-com:vml" Requires="v">
                <p:oleObj spid="_x0000_s8200" name="Equation" r:id="rId6" imgW="2311200" imgH="241200" progId="Equation.DSMT4">
                  <p:embed/>
                </p:oleObj>
              </mc:Choice>
              <mc:Fallback>
                <p:oleObj name="Equation" r:id="rId6" imgW="231120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588" y="2501900"/>
                        <a:ext cx="4959350" cy="517525"/>
                      </a:xfrm>
                      <a:prstGeom prst="rect">
                        <a:avLst/>
                      </a:prstGeom>
                      <a:solidFill>
                        <a:srgbClr val="99CCFF"/>
                      </a:solidFill>
                    </p:spPr>
                  </p:pic>
                </p:oleObj>
              </mc:Fallback>
            </mc:AlternateContent>
          </a:graphicData>
        </a:graphic>
      </p:graphicFrame>
      <p:sp>
        <p:nvSpPr>
          <p:cNvPr id="80902" name="Text Box 6"/>
          <p:cNvSpPr txBox="1">
            <a:spLocks noChangeArrowheads="1"/>
          </p:cNvSpPr>
          <p:nvPr/>
        </p:nvSpPr>
        <p:spPr bwMode="auto">
          <a:xfrm>
            <a:off x="228600" y="3429000"/>
            <a:ext cx="4777270" cy="369332"/>
          </a:xfrm>
          <a:prstGeom prst="rect">
            <a:avLst/>
          </a:prstGeom>
          <a:noFill/>
          <a:ln w="22225">
            <a:noFill/>
            <a:miter lim="800000"/>
            <a:headEnd/>
            <a:tailEnd/>
          </a:ln>
          <a:effectLst/>
        </p:spPr>
        <p:txBody>
          <a:bodyPr wrap="none">
            <a:spAutoFit/>
          </a:bodyPr>
          <a:lstStyle/>
          <a:p>
            <a:r>
              <a:rPr lang="en-US">
                <a:latin typeface="Bookman Old Style" pitchFamily="18" charset="0"/>
              </a:rPr>
              <a:t>How do we find the b</a:t>
            </a:r>
            <a:r>
              <a:rPr lang="en-US" baseline="-25000">
                <a:latin typeface="Bookman Old Style" pitchFamily="18" charset="0"/>
              </a:rPr>
              <a:t>-1</a:t>
            </a:r>
            <a:r>
              <a:rPr lang="en-US">
                <a:latin typeface="Bookman Old Style" pitchFamily="18" charset="0"/>
              </a:rPr>
              <a:t> b</a:t>
            </a:r>
            <a:r>
              <a:rPr lang="en-US" baseline="-25000">
                <a:latin typeface="Bookman Old Style" pitchFamily="18" charset="0"/>
              </a:rPr>
              <a:t>-2</a:t>
            </a:r>
            <a:r>
              <a:rPr lang="en-US">
                <a:latin typeface="Bookman Old Style" pitchFamily="18" charset="0"/>
              </a:rPr>
              <a:t> …coefficients?</a:t>
            </a:r>
          </a:p>
        </p:txBody>
      </p:sp>
      <p:sp>
        <p:nvSpPr>
          <p:cNvPr id="80903" name="Text Box 7"/>
          <p:cNvSpPr txBox="1">
            <a:spLocks noChangeArrowheads="1"/>
          </p:cNvSpPr>
          <p:nvPr/>
        </p:nvSpPr>
        <p:spPr bwMode="auto">
          <a:xfrm>
            <a:off x="304800" y="4038600"/>
            <a:ext cx="2980303" cy="369332"/>
          </a:xfrm>
          <a:prstGeom prst="rect">
            <a:avLst/>
          </a:prstGeom>
          <a:noFill/>
          <a:ln w="22225">
            <a:noFill/>
            <a:miter lim="800000"/>
            <a:headEnd/>
            <a:tailEnd/>
          </a:ln>
          <a:effectLst/>
        </p:spPr>
        <p:txBody>
          <a:bodyPr wrap="none">
            <a:spAutoFit/>
          </a:bodyPr>
          <a:lstStyle/>
          <a:p>
            <a:r>
              <a:rPr lang="en-US">
                <a:latin typeface="Bookman Old Style" pitchFamily="18" charset="0"/>
              </a:rPr>
              <a:t>Multiply  both sides by 2</a:t>
            </a:r>
          </a:p>
        </p:txBody>
      </p:sp>
      <p:graphicFrame>
        <p:nvGraphicFramePr>
          <p:cNvPr id="3" name="Object 4"/>
          <p:cNvGraphicFramePr>
            <a:graphicFrameLocks noChangeAspect="1"/>
          </p:cNvGraphicFramePr>
          <p:nvPr/>
        </p:nvGraphicFramePr>
        <p:xfrm>
          <a:off x="2057400" y="4648200"/>
          <a:ext cx="4114800" cy="517525"/>
        </p:xfrm>
        <a:graphic>
          <a:graphicData uri="http://schemas.openxmlformats.org/presentationml/2006/ole">
            <mc:AlternateContent xmlns:mc="http://schemas.openxmlformats.org/markup-compatibility/2006">
              <mc:Choice xmlns:v="urn:schemas-microsoft-com:vml" Requires="v">
                <p:oleObj spid="_x0000_s8201" name="Equation" r:id="rId8" imgW="1917360" imgH="241200" progId="Equation.DSMT4">
                  <p:embed/>
                </p:oleObj>
              </mc:Choice>
              <mc:Fallback>
                <p:oleObj name="Equation" r:id="rId8" imgW="191736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4648200"/>
                        <a:ext cx="4114800" cy="517525"/>
                      </a:xfrm>
                      <a:prstGeom prst="rect">
                        <a:avLst/>
                      </a:prstGeom>
                      <a:solidFill>
                        <a:srgbClr val="99CCFF"/>
                      </a:solidFill>
                    </p:spPr>
                  </p:pic>
                </p:oleObj>
              </mc:Fallback>
            </mc:AlternateContent>
          </a:graphicData>
        </a:graphic>
      </p:graphicFrame>
      <p:graphicFrame>
        <p:nvGraphicFramePr>
          <p:cNvPr id="5" name="Object 4"/>
          <p:cNvGraphicFramePr>
            <a:graphicFrameLocks noChangeAspect="1"/>
          </p:cNvGraphicFramePr>
          <p:nvPr/>
        </p:nvGraphicFramePr>
        <p:xfrm>
          <a:off x="6800850" y="4648200"/>
          <a:ext cx="1209675" cy="420688"/>
        </p:xfrm>
        <a:graphic>
          <a:graphicData uri="http://schemas.openxmlformats.org/presentationml/2006/ole">
            <mc:AlternateContent xmlns:mc="http://schemas.openxmlformats.org/markup-compatibility/2006">
              <mc:Choice xmlns:v="urn:schemas-microsoft-com:vml" Requires="v">
                <p:oleObj spid="_x0000_s8202" name="Equation" r:id="rId10" imgW="660240" imgH="228600" progId="Equation.DSMT4">
                  <p:embed/>
                </p:oleObj>
              </mc:Choice>
              <mc:Fallback>
                <p:oleObj name="Equation" r:id="rId10" imgW="660240" imgH="2286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0850" y="4648200"/>
                        <a:ext cx="1209675" cy="420688"/>
                      </a:xfrm>
                      <a:prstGeom prst="rect">
                        <a:avLst/>
                      </a:prstGeom>
                      <a:solidFill>
                        <a:srgbClr val="FFFF99"/>
                      </a:solidFill>
                    </p:spPr>
                  </p:pic>
                </p:oleObj>
              </mc:Fallback>
            </mc:AlternateContent>
          </a:graphicData>
        </a:graphic>
      </p:graphicFrame>
      <p:graphicFrame>
        <p:nvGraphicFramePr>
          <p:cNvPr id="6" name="Object 4"/>
          <p:cNvGraphicFramePr>
            <a:graphicFrameLocks noChangeAspect="1"/>
          </p:cNvGraphicFramePr>
          <p:nvPr/>
        </p:nvGraphicFramePr>
        <p:xfrm>
          <a:off x="1916113" y="5715000"/>
          <a:ext cx="4551362" cy="517525"/>
        </p:xfrm>
        <a:graphic>
          <a:graphicData uri="http://schemas.openxmlformats.org/presentationml/2006/ole">
            <mc:AlternateContent xmlns:mc="http://schemas.openxmlformats.org/markup-compatibility/2006">
              <mc:Choice xmlns:v="urn:schemas-microsoft-com:vml" Requires="v">
                <p:oleObj spid="_x0000_s8203" name="Equation" r:id="rId12" imgW="2120760" imgH="241200" progId="Equation.DSMT4">
                  <p:embed/>
                </p:oleObj>
              </mc:Choice>
              <mc:Fallback>
                <p:oleObj name="Equation" r:id="rId12" imgW="212076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6113" y="5715000"/>
                        <a:ext cx="4551362" cy="517525"/>
                      </a:xfrm>
                      <a:prstGeom prst="rect">
                        <a:avLst/>
                      </a:prstGeom>
                      <a:solidFill>
                        <a:srgbClr val="99CCFF"/>
                      </a:solidFill>
                    </p:spPr>
                  </p:pic>
                </p:oleObj>
              </mc:Fallback>
            </mc:AlternateContent>
          </a:graphicData>
        </a:graphic>
      </p:graphicFrame>
      <p:pic>
        <p:nvPicPr>
          <p:cNvPr id="11" name="Picture 10" descr="LNMIIT.png"/>
          <p:cNvPicPr>
            <a:picLocks noChangeAspect="1"/>
          </p:cNvPicPr>
          <p:nvPr/>
        </p:nvPicPr>
        <p:blipFill>
          <a:blip r:embed="rId14" cstate="print"/>
          <a:stretch>
            <a:fillRect/>
          </a:stretch>
        </p:blipFill>
        <p:spPr>
          <a:xfrm>
            <a:off x="7571892" y="152400"/>
            <a:ext cx="1419708" cy="747713"/>
          </a:xfrm>
          <a:prstGeom prst="rect">
            <a:avLst/>
          </a:prstGeom>
        </p:spPr>
      </p:pic>
      <p:sp>
        <p:nvSpPr>
          <p:cNvPr id="12" name="Slide Number Placeholder 11"/>
          <p:cNvSpPr>
            <a:spLocks noGrp="1"/>
          </p:cNvSpPr>
          <p:nvPr>
            <p:ph type="sldNum" sz="quarter" idx="12"/>
          </p:nvPr>
        </p:nvSpPr>
        <p:spPr/>
        <p:txBody>
          <a:bodyPr/>
          <a:lstStyle/>
          <a:p>
            <a:fld id="{511B1C1D-E952-4F7E-B2EE-053BBE9577D9}" type="slidenum">
              <a:rPr lang="en-US" smtClean="0"/>
              <a:t>12</a:t>
            </a:fld>
            <a:endParaRPr lang="en-US"/>
          </a:p>
        </p:txBody>
      </p:sp>
      <p:sp>
        <p:nvSpPr>
          <p:cNvPr id="13" name="Footer Placeholder 12"/>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checkerboard(across)">
                                      <p:cBhvr>
                                        <p:cTn id="7" dur="500"/>
                                        <p:tgtEl>
                                          <p:spTgt spid="8089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0902"/>
                                        </p:tgtEl>
                                        <p:attrNameLst>
                                          <p:attrName>style.visibility</p:attrName>
                                        </p:attrNameLst>
                                      </p:cBhvr>
                                      <p:to>
                                        <p:strVal val="visible"/>
                                      </p:to>
                                    </p:set>
                                    <p:animEffect transition="in" filter="checkerboard(across)">
                                      <p:cBhvr>
                                        <p:cTn id="22" dur="500"/>
                                        <p:tgtEl>
                                          <p:spTgt spid="8090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0903"/>
                                        </p:tgtEl>
                                        <p:attrNameLst>
                                          <p:attrName>style.visibility</p:attrName>
                                        </p:attrNameLst>
                                      </p:cBhvr>
                                      <p:to>
                                        <p:strVal val="visible"/>
                                      </p:to>
                                    </p:set>
                                    <p:animEffect transition="in" filter="checkerboard(across)">
                                      <p:cBhvr>
                                        <p:cTn id="27" dur="500"/>
                                        <p:tgtEl>
                                          <p:spTgt spid="8090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heckerboard(across)">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checkerboard(across)">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checkerboard(across)">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p:bldP spid="80902" grpId="0"/>
      <p:bldP spid="80903"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906" name="Object 10"/>
          <p:cNvGraphicFramePr>
            <a:graphicFrameLocks noChangeAspect="1"/>
          </p:cNvGraphicFramePr>
          <p:nvPr/>
        </p:nvGraphicFramePr>
        <p:xfrm>
          <a:off x="4572000" y="3886200"/>
          <a:ext cx="2516188" cy="2427288"/>
        </p:xfrm>
        <a:graphic>
          <a:graphicData uri="http://schemas.openxmlformats.org/presentationml/2006/ole">
            <mc:AlternateContent xmlns:mc="http://schemas.openxmlformats.org/markup-compatibility/2006">
              <mc:Choice xmlns:v="urn:schemas-microsoft-com:vml" Requires="v">
                <p:oleObj spid="_x0000_s233480" name="RFFlow" r:id="rId4" imgW="2376000" imgH="2304000" progId="RFFlow4">
                  <p:embed/>
                </p:oleObj>
              </mc:Choice>
              <mc:Fallback>
                <p:oleObj name="RFFlow" r:id="rId4" imgW="2376000" imgH="230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886200"/>
                        <a:ext cx="2516188" cy="2427288"/>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898" name="Text Box 2"/>
          <p:cNvSpPr txBox="1">
            <a:spLocks noChangeArrowheads="1"/>
          </p:cNvSpPr>
          <p:nvPr/>
        </p:nvSpPr>
        <p:spPr bwMode="auto">
          <a:xfrm>
            <a:off x="0" y="0"/>
            <a:ext cx="1661032" cy="461665"/>
          </a:xfrm>
          <a:prstGeom prst="rect">
            <a:avLst/>
          </a:prstGeom>
          <a:noFill/>
          <a:ln w="22225">
            <a:noFill/>
            <a:miter lim="800000"/>
            <a:headEnd/>
            <a:tailEnd/>
          </a:ln>
          <a:effectLst/>
        </p:spPr>
        <p:txBody>
          <a:bodyPr wrap="none">
            <a:spAutoFit/>
          </a:bodyPr>
          <a:lstStyle/>
          <a:p>
            <a:r>
              <a:rPr lang="en-US" sz="2400" b="1">
                <a:solidFill>
                  <a:srgbClr val="FF0000"/>
                </a:solidFill>
                <a:latin typeface="Bookman Old Style" pitchFamily="18" charset="0"/>
              </a:rPr>
              <a:t>Encoders</a:t>
            </a:r>
          </a:p>
        </p:txBody>
      </p:sp>
      <p:sp>
        <p:nvSpPr>
          <p:cNvPr id="208899" name="Text Box 3"/>
          <p:cNvSpPr txBox="1">
            <a:spLocks noChangeArrowheads="1"/>
          </p:cNvSpPr>
          <p:nvPr/>
        </p:nvSpPr>
        <p:spPr bwMode="auto">
          <a:xfrm>
            <a:off x="533400" y="609600"/>
            <a:ext cx="6495689" cy="369332"/>
          </a:xfrm>
          <a:prstGeom prst="rect">
            <a:avLst/>
          </a:prstGeom>
          <a:noFill/>
          <a:ln w="22225">
            <a:noFill/>
            <a:miter lim="800000"/>
            <a:headEnd/>
            <a:tailEnd/>
          </a:ln>
          <a:effectLst/>
        </p:spPr>
        <p:txBody>
          <a:bodyPr wrap="none">
            <a:spAutoFit/>
          </a:bodyPr>
          <a:lstStyle/>
          <a:p>
            <a:r>
              <a:rPr lang="en-US">
                <a:latin typeface="Bookman Old Style" pitchFamily="18" charset="0"/>
              </a:rPr>
              <a:t>An encoder performs the inverse operation of a decoder.</a:t>
            </a:r>
          </a:p>
        </p:txBody>
      </p:sp>
      <p:graphicFrame>
        <p:nvGraphicFramePr>
          <p:cNvPr id="208900" name="Object 4"/>
          <p:cNvGraphicFramePr>
            <a:graphicFrameLocks noChangeAspect="1"/>
          </p:cNvGraphicFramePr>
          <p:nvPr/>
        </p:nvGraphicFramePr>
        <p:xfrm>
          <a:off x="533400" y="1447800"/>
          <a:ext cx="2743200" cy="2014538"/>
        </p:xfrm>
        <a:graphic>
          <a:graphicData uri="http://schemas.openxmlformats.org/presentationml/2006/ole">
            <mc:AlternateContent xmlns:mc="http://schemas.openxmlformats.org/markup-compatibility/2006">
              <mc:Choice xmlns:v="urn:schemas-microsoft-com:vml" Requires="v">
                <p:oleObj spid="_x0000_s233481" name="RFFlow" r:id="rId6" imgW="2160000" imgH="1584000" progId="RFFlow4">
                  <p:embed/>
                </p:oleObj>
              </mc:Choice>
              <mc:Fallback>
                <p:oleObj name="RFFlow" r:id="rId6" imgW="2160000" imgH="1584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447800"/>
                        <a:ext cx="2743200" cy="2014538"/>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2" name="Object 6"/>
          <p:cNvGraphicFramePr>
            <a:graphicFrameLocks noChangeAspect="1"/>
          </p:cNvGraphicFramePr>
          <p:nvPr/>
        </p:nvGraphicFramePr>
        <p:xfrm>
          <a:off x="4343400" y="1219200"/>
          <a:ext cx="2940050" cy="2255838"/>
        </p:xfrm>
        <a:graphic>
          <a:graphicData uri="http://schemas.openxmlformats.org/presentationml/2006/ole">
            <mc:AlternateContent xmlns:mc="http://schemas.openxmlformats.org/markup-compatibility/2006">
              <mc:Choice xmlns:v="urn:schemas-microsoft-com:vml" Requires="v">
                <p:oleObj spid="_x0000_s233482" name="RFFlow" r:id="rId8" imgW="2448000" imgH="1872000" progId="RFFlow4">
                  <p:embed/>
                </p:oleObj>
              </mc:Choice>
              <mc:Fallback>
                <p:oleObj name="RFFlow" r:id="rId8" imgW="2448000" imgH="1872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1219200"/>
                        <a:ext cx="2940050" cy="2255838"/>
                      </a:xfrm>
                      <a:prstGeom prst="rect">
                        <a:avLst/>
                      </a:prstGeom>
                      <a:solidFill>
                        <a:srgbClr val="FFFF99"/>
                      </a:solidFill>
                    </p:spPr>
                  </p:pic>
                </p:oleObj>
              </mc:Fallback>
            </mc:AlternateContent>
          </a:graphicData>
        </a:graphic>
      </p:graphicFrame>
      <p:graphicFrame>
        <p:nvGraphicFramePr>
          <p:cNvPr id="208903" name="Object 7"/>
          <p:cNvGraphicFramePr>
            <a:graphicFrameLocks noChangeAspect="1"/>
          </p:cNvGraphicFramePr>
          <p:nvPr/>
        </p:nvGraphicFramePr>
        <p:xfrm>
          <a:off x="723900" y="3886200"/>
          <a:ext cx="2516188" cy="2427288"/>
        </p:xfrm>
        <a:graphic>
          <a:graphicData uri="http://schemas.openxmlformats.org/presentationml/2006/ole">
            <mc:AlternateContent xmlns:mc="http://schemas.openxmlformats.org/markup-compatibility/2006">
              <mc:Choice xmlns:v="urn:schemas-microsoft-com:vml" Requires="v">
                <p:oleObj spid="_x0000_s233483" name="RFFlow" r:id="rId10" imgW="2376000" imgH="2304000" progId="RFFlow4">
                  <p:embed/>
                </p:oleObj>
              </mc:Choice>
              <mc:Fallback>
                <p:oleObj name="RFFlow" r:id="rId10" imgW="2376000" imgH="2304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 y="3886200"/>
                        <a:ext cx="2516188" cy="2427288"/>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904" name="Rectangle 8"/>
          <p:cNvSpPr>
            <a:spLocks noChangeArrowheads="1"/>
          </p:cNvSpPr>
          <p:nvPr/>
        </p:nvSpPr>
        <p:spPr bwMode="auto">
          <a:xfrm>
            <a:off x="5105400" y="4419600"/>
            <a:ext cx="381000" cy="1676400"/>
          </a:xfrm>
          <a:prstGeom prst="rect">
            <a:avLst/>
          </a:prstGeom>
          <a:noFill/>
          <a:ln w="22225">
            <a:solidFill>
              <a:srgbClr val="FF0000"/>
            </a:solidFill>
            <a:miter lim="800000"/>
            <a:headEnd/>
            <a:tailEnd/>
          </a:ln>
          <a:effectLst/>
        </p:spPr>
        <p:txBody>
          <a:bodyPr wrap="none" anchor="ct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1433513" y="6291263"/>
          <a:ext cx="1484312" cy="566737"/>
        </p:xfrm>
        <a:graphic>
          <a:graphicData uri="http://schemas.openxmlformats.org/presentationml/2006/ole">
            <mc:AlternateContent xmlns:mc="http://schemas.openxmlformats.org/markup-compatibility/2006">
              <mc:Choice xmlns:v="urn:schemas-microsoft-com:vml" Requires="v">
                <p:oleObj spid="_x0000_s233484" name="Equation" r:id="rId12" imgW="660240" imgH="253800" progId="Equation.DSMT4">
                  <p:embed/>
                </p:oleObj>
              </mc:Choice>
              <mc:Fallback>
                <p:oleObj name="Equation" r:id="rId12" imgW="660240" imgH="253800" progId="Equation.DSMT4">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33513" y="6291263"/>
                        <a:ext cx="1484312" cy="566737"/>
                      </a:xfrm>
                      <a:prstGeom prst="rect">
                        <a:avLst/>
                      </a:prstGeom>
                      <a:solidFill>
                        <a:srgbClr val="FFCC99"/>
                      </a:solidFill>
                    </p:spPr>
                  </p:pic>
                </p:oleObj>
              </mc:Fallback>
            </mc:AlternateContent>
          </a:graphicData>
        </a:graphic>
      </p:graphicFrame>
      <p:sp>
        <p:nvSpPr>
          <p:cNvPr id="208907" name="AutoShape 11"/>
          <p:cNvSpPr>
            <a:spLocks/>
          </p:cNvSpPr>
          <p:nvPr/>
        </p:nvSpPr>
        <p:spPr bwMode="auto">
          <a:xfrm>
            <a:off x="2743200" y="5715000"/>
            <a:ext cx="244475" cy="381000"/>
          </a:xfrm>
          <a:prstGeom prst="leftBracket">
            <a:avLst>
              <a:gd name="adj" fmla="val 12987"/>
            </a:avLst>
          </a:prstGeom>
          <a:noFill/>
          <a:ln w="22225">
            <a:solidFill>
              <a:srgbClr val="FF0000"/>
            </a:solidFill>
            <a:round/>
            <a:headEnd/>
            <a:tailEnd/>
          </a:ln>
          <a:effectLst/>
        </p:spPr>
        <p:txBody>
          <a:bodyPr wrap="none" anchor="ctr"/>
          <a:lstStyle/>
          <a:p>
            <a:endParaRPr lang="en-US">
              <a:latin typeface="Bookman Old Style" pitchFamily="18" charset="0"/>
            </a:endParaRPr>
          </a:p>
        </p:txBody>
      </p:sp>
      <p:sp>
        <p:nvSpPr>
          <p:cNvPr id="208908" name="AutoShape 12"/>
          <p:cNvSpPr>
            <a:spLocks/>
          </p:cNvSpPr>
          <p:nvPr/>
        </p:nvSpPr>
        <p:spPr bwMode="auto">
          <a:xfrm>
            <a:off x="2803525" y="4419600"/>
            <a:ext cx="244475" cy="381000"/>
          </a:xfrm>
          <a:prstGeom prst="leftBracket">
            <a:avLst>
              <a:gd name="adj" fmla="val 12987"/>
            </a:avLst>
          </a:prstGeom>
          <a:noFill/>
          <a:ln w="22225">
            <a:solidFill>
              <a:srgbClr val="FF0000"/>
            </a:solidFill>
            <a:round/>
            <a:headEnd/>
            <a:tailEnd/>
          </a:ln>
          <a:effectLst/>
        </p:spPr>
        <p:txBody>
          <a:bodyPr wrap="none" anchor="ctr"/>
          <a:lstStyle/>
          <a:p>
            <a:endParaRPr lang="en-US">
              <a:latin typeface="Bookman Old Style" pitchFamily="18" charset="0"/>
            </a:endParaRPr>
          </a:p>
        </p:txBody>
      </p:sp>
      <p:sp>
        <p:nvSpPr>
          <p:cNvPr id="208909" name="AutoShape 13"/>
          <p:cNvSpPr>
            <a:spLocks/>
          </p:cNvSpPr>
          <p:nvPr/>
        </p:nvSpPr>
        <p:spPr bwMode="auto">
          <a:xfrm flipH="1">
            <a:off x="1371600" y="5791200"/>
            <a:ext cx="304800" cy="381000"/>
          </a:xfrm>
          <a:prstGeom prst="leftBracket">
            <a:avLst>
              <a:gd name="adj" fmla="val 10417"/>
            </a:avLst>
          </a:prstGeom>
          <a:noFill/>
          <a:ln w="22225">
            <a:solidFill>
              <a:srgbClr val="FF0000"/>
            </a:solidFill>
            <a:round/>
            <a:headEnd/>
            <a:tailEnd/>
          </a:ln>
          <a:effectLst/>
        </p:spPr>
        <p:txBody>
          <a:bodyPr wrap="none" anchor="ctr"/>
          <a:lstStyle/>
          <a:p>
            <a:endParaRPr lang="en-US">
              <a:latin typeface="Bookman Old Style" pitchFamily="18" charset="0"/>
            </a:endParaRPr>
          </a:p>
        </p:txBody>
      </p:sp>
      <p:sp>
        <p:nvSpPr>
          <p:cNvPr id="208910" name="AutoShape 14"/>
          <p:cNvSpPr>
            <a:spLocks/>
          </p:cNvSpPr>
          <p:nvPr/>
        </p:nvSpPr>
        <p:spPr bwMode="auto">
          <a:xfrm flipH="1">
            <a:off x="1295400" y="4343400"/>
            <a:ext cx="304800" cy="381000"/>
          </a:xfrm>
          <a:prstGeom prst="leftBracket">
            <a:avLst>
              <a:gd name="adj" fmla="val 10417"/>
            </a:avLst>
          </a:prstGeom>
          <a:noFill/>
          <a:ln w="22225">
            <a:solidFill>
              <a:srgbClr val="FF0000"/>
            </a:solidFill>
            <a:round/>
            <a:headEnd/>
            <a:tailEnd/>
          </a:ln>
          <a:effectLst/>
        </p:spPr>
        <p:txBody>
          <a:bodyPr wrap="none" anchor="ct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7329488" y="4800600"/>
          <a:ext cx="1455737" cy="566738"/>
        </p:xfrm>
        <a:graphic>
          <a:graphicData uri="http://schemas.openxmlformats.org/presentationml/2006/ole">
            <mc:AlternateContent xmlns:mc="http://schemas.openxmlformats.org/markup-compatibility/2006">
              <mc:Choice xmlns:v="urn:schemas-microsoft-com:vml" Requires="v">
                <p:oleObj spid="_x0000_s233485" name="Equation" r:id="rId14" imgW="647640" imgH="253800" progId="Equation.DSMT4">
                  <p:embed/>
                </p:oleObj>
              </mc:Choice>
              <mc:Fallback>
                <p:oleObj name="Equation" r:id="rId14" imgW="647640" imgH="2538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29488" y="4800600"/>
                        <a:ext cx="1455737" cy="566738"/>
                      </a:xfrm>
                      <a:prstGeom prst="rect">
                        <a:avLst/>
                      </a:prstGeom>
                      <a:solidFill>
                        <a:srgbClr val="FFCC99"/>
                      </a:solidFill>
                    </p:spPr>
                  </p:pic>
                </p:oleObj>
              </mc:Fallback>
            </mc:AlternateContent>
          </a:graphicData>
        </a:graphic>
      </p:graphicFrame>
      <p:sp>
        <p:nvSpPr>
          <p:cNvPr id="15" name="Slide Number Placeholder 14"/>
          <p:cNvSpPr>
            <a:spLocks noGrp="1"/>
          </p:cNvSpPr>
          <p:nvPr>
            <p:ph type="sldNum" sz="quarter" idx="12"/>
          </p:nvPr>
        </p:nvSpPr>
        <p:spPr/>
        <p:txBody>
          <a:bodyPr/>
          <a:lstStyle/>
          <a:p>
            <a:fld id="{511B1C1D-E952-4F7E-B2EE-053BBE9577D9}" type="slidenum">
              <a:rPr lang="en-US" smtClean="0"/>
              <a:t>120</a:t>
            </a:fld>
            <a:endParaRPr lang="en-US"/>
          </a:p>
        </p:txBody>
      </p:sp>
      <p:sp>
        <p:nvSpPr>
          <p:cNvPr id="16" name="Footer Placeholder 15"/>
          <p:cNvSpPr>
            <a:spLocks noGrp="1"/>
          </p:cNvSpPr>
          <p:nvPr>
            <p:ph type="ftr" sz="quarter" idx="11"/>
          </p:nvPr>
        </p:nvSpPr>
        <p:spPr/>
        <p:txBody>
          <a:bodyPr/>
          <a:lstStyle/>
          <a:p>
            <a:r>
              <a:rPr lang="en-US" smtClean="0"/>
              <a:t>Electronics - I, The LNM Institute of Information Technology, Jaipur</a:t>
            </a:r>
            <a:endParaRPr lang="en-US"/>
          </a:p>
        </p:txBody>
      </p:sp>
      <p:pic>
        <p:nvPicPr>
          <p:cNvPr id="17" name="Picture 16" descr="LNMIIT.png"/>
          <p:cNvPicPr>
            <a:picLocks noChangeAspect="1"/>
          </p:cNvPicPr>
          <p:nvPr/>
        </p:nvPicPr>
        <p:blipFill>
          <a:blip r:embed="rId1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8903"/>
                                        </p:tgtEl>
                                        <p:attrNameLst>
                                          <p:attrName>style.visibility</p:attrName>
                                        </p:attrNameLst>
                                      </p:cBhvr>
                                      <p:to>
                                        <p:strVal val="visible"/>
                                      </p:to>
                                    </p:set>
                                    <p:animEffect transition="in" filter="checkerboard(across)">
                                      <p:cBhvr>
                                        <p:cTn id="7" dur="500"/>
                                        <p:tgtEl>
                                          <p:spTgt spid="20890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8910"/>
                                        </p:tgtEl>
                                        <p:attrNameLst>
                                          <p:attrName>style.visibility</p:attrName>
                                        </p:attrNameLst>
                                      </p:cBhvr>
                                      <p:to>
                                        <p:strVal val="visible"/>
                                      </p:to>
                                    </p:set>
                                    <p:animEffect transition="in" filter="checkerboard(across)">
                                      <p:cBhvr>
                                        <p:cTn id="12" dur="500"/>
                                        <p:tgtEl>
                                          <p:spTgt spid="20891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08908"/>
                                        </p:tgtEl>
                                        <p:attrNameLst>
                                          <p:attrName>style.visibility</p:attrName>
                                        </p:attrNameLst>
                                      </p:cBhvr>
                                      <p:to>
                                        <p:strVal val="visible"/>
                                      </p:to>
                                    </p:set>
                                    <p:animEffect transition="in" filter="checkerboard(across)">
                                      <p:cBhvr>
                                        <p:cTn id="15" dur="500"/>
                                        <p:tgtEl>
                                          <p:spTgt spid="20890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08909"/>
                                        </p:tgtEl>
                                        <p:attrNameLst>
                                          <p:attrName>style.visibility</p:attrName>
                                        </p:attrNameLst>
                                      </p:cBhvr>
                                      <p:to>
                                        <p:strVal val="visible"/>
                                      </p:to>
                                    </p:set>
                                    <p:animEffect transition="in" filter="checkerboard(across)">
                                      <p:cBhvr>
                                        <p:cTn id="18" dur="500"/>
                                        <p:tgtEl>
                                          <p:spTgt spid="208909"/>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08907"/>
                                        </p:tgtEl>
                                        <p:attrNameLst>
                                          <p:attrName>style.visibility</p:attrName>
                                        </p:attrNameLst>
                                      </p:cBhvr>
                                      <p:to>
                                        <p:strVal val="visible"/>
                                      </p:to>
                                    </p:set>
                                    <p:animEffect transition="in" filter="checkerboard(across)">
                                      <p:cBhvr>
                                        <p:cTn id="21" dur="500"/>
                                        <p:tgtEl>
                                          <p:spTgt spid="208907"/>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checkerboard(across)">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08906"/>
                                        </p:tgtEl>
                                        <p:attrNameLst>
                                          <p:attrName>style.visibility</p:attrName>
                                        </p:attrNameLst>
                                      </p:cBhvr>
                                      <p:to>
                                        <p:strVal val="visible"/>
                                      </p:to>
                                    </p:set>
                                    <p:animEffect transition="in" filter="checkerboard(across)">
                                      <p:cBhvr>
                                        <p:cTn id="31" dur="500"/>
                                        <p:tgtEl>
                                          <p:spTgt spid="20890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208904"/>
                                        </p:tgtEl>
                                        <p:attrNameLst>
                                          <p:attrName>style.visibility</p:attrName>
                                        </p:attrNameLst>
                                      </p:cBhvr>
                                      <p:to>
                                        <p:strVal val="visible"/>
                                      </p:to>
                                    </p:set>
                                    <p:animEffect transition="in" filter="checkerboard(across)">
                                      <p:cBhvr>
                                        <p:cTn id="36" dur="500"/>
                                        <p:tgtEl>
                                          <p:spTgt spid="208904"/>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checkerboard(across)">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4" grpId="0" animBg="1"/>
      <p:bldP spid="208907" grpId="0" animBg="1"/>
      <p:bldP spid="208908" grpId="0" animBg="1"/>
      <p:bldP spid="208909" grpId="0" animBg="1"/>
      <p:bldP spid="2089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924" name="Object 4"/>
          <p:cNvGraphicFramePr>
            <a:graphicFrameLocks noChangeAspect="1"/>
          </p:cNvGraphicFramePr>
          <p:nvPr/>
        </p:nvGraphicFramePr>
        <p:xfrm>
          <a:off x="228600" y="600075"/>
          <a:ext cx="3657600" cy="2828925"/>
        </p:xfrm>
        <a:graphic>
          <a:graphicData uri="http://schemas.openxmlformats.org/presentationml/2006/ole">
            <mc:AlternateContent xmlns:mc="http://schemas.openxmlformats.org/markup-compatibility/2006">
              <mc:Choice xmlns:v="urn:schemas-microsoft-com:vml" Requires="v">
                <p:oleObj spid="_x0000_s234501" name="RFFlow" r:id="rId4" imgW="4464000" imgH="3456000" progId="RFFlow4">
                  <p:embed/>
                </p:oleObj>
              </mc:Choice>
              <mc:Fallback>
                <p:oleObj name="RFFlow" r:id="rId4" imgW="4464000" imgH="3456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600075"/>
                        <a:ext cx="3657600" cy="2828925"/>
                      </a:xfrm>
                      <a:prstGeom prst="rect">
                        <a:avLst/>
                      </a:prstGeom>
                      <a:solidFill>
                        <a:srgbClr val="FFFF99">
                          <a:alpha val="53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9925" name="Object 5"/>
          <p:cNvGraphicFramePr>
            <a:graphicFrameLocks noChangeAspect="1"/>
          </p:cNvGraphicFramePr>
          <p:nvPr/>
        </p:nvGraphicFramePr>
        <p:xfrm>
          <a:off x="3886200" y="568325"/>
          <a:ext cx="3792538" cy="2936875"/>
        </p:xfrm>
        <a:graphic>
          <a:graphicData uri="http://schemas.openxmlformats.org/presentationml/2006/ole">
            <mc:AlternateContent xmlns:mc="http://schemas.openxmlformats.org/markup-compatibility/2006">
              <mc:Choice xmlns:v="urn:schemas-microsoft-com:vml" Requires="v">
                <p:oleObj spid="_x0000_s234502" name="RFFlow" r:id="rId6" imgW="4464000" imgH="3456000" progId="RFFlow4">
                  <p:embed/>
                </p:oleObj>
              </mc:Choice>
              <mc:Fallback>
                <p:oleObj name="RFFlow" r:id="rId6" imgW="4464000" imgH="3456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568325"/>
                        <a:ext cx="3792538" cy="2936875"/>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9926" name="Object 6"/>
          <p:cNvGraphicFramePr>
            <a:graphicFrameLocks noChangeAspect="1"/>
          </p:cNvGraphicFramePr>
          <p:nvPr/>
        </p:nvGraphicFramePr>
        <p:xfrm>
          <a:off x="1295400" y="3465512"/>
          <a:ext cx="5688013" cy="2935288"/>
        </p:xfrm>
        <a:graphic>
          <a:graphicData uri="http://schemas.openxmlformats.org/presentationml/2006/ole">
            <mc:AlternateContent xmlns:mc="http://schemas.openxmlformats.org/markup-compatibility/2006">
              <mc:Choice xmlns:v="urn:schemas-microsoft-com:vml" Requires="v">
                <p:oleObj spid="_x0000_s234503" name="RFFlow" r:id="rId8" imgW="6696000" imgH="3456000" progId="RFFlow4">
                  <p:embed/>
                </p:oleObj>
              </mc:Choice>
              <mc:Fallback>
                <p:oleObj name="RFFlow" r:id="rId8" imgW="6696000" imgH="3456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465512"/>
                        <a:ext cx="5688013" cy="2935288"/>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511B1C1D-E952-4F7E-B2EE-053BBE9577D9}" type="slidenum">
              <a:rPr lang="en-US" smtClean="0"/>
              <a:t>121</a:t>
            </a:fld>
            <a:endParaRPr lang="en-US"/>
          </a:p>
        </p:txBody>
      </p:sp>
      <p:sp>
        <p:nvSpPr>
          <p:cNvPr id="6" name="Footer Placeholder 5"/>
          <p:cNvSpPr>
            <a:spLocks noGrp="1"/>
          </p:cNvSpPr>
          <p:nvPr>
            <p:ph type="ftr" sz="quarter" idx="11"/>
          </p:nvPr>
        </p:nvSpPr>
        <p:spPr/>
        <p:txBody>
          <a:bodyPr/>
          <a:lstStyle/>
          <a:p>
            <a:r>
              <a:rPr lang="en-US" smtClean="0"/>
              <a:t>Electronics - I, The LNM Institute of Information Technology, Jaipur</a:t>
            </a:r>
            <a:endParaRPr lang="en-US"/>
          </a:p>
        </p:txBody>
      </p:sp>
      <p:pic>
        <p:nvPicPr>
          <p:cNvPr id="7" name="Picture 6"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9925"/>
                                        </p:tgtEl>
                                        <p:attrNameLst>
                                          <p:attrName>style.visibility</p:attrName>
                                        </p:attrNameLst>
                                      </p:cBhvr>
                                      <p:to>
                                        <p:strVal val="visible"/>
                                      </p:to>
                                    </p:set>
                                    <p:animEffect transition="in" filter="checkerboard(across)">
                                      <p:cBhvr>
                                        <p:cTn id="7" dur="500"/>
                                        <p:tgtEl>
                                          <p:spTgt spid="20992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9926"/>
                                        </p:tgtEl>
                                        <p:attrNameLst>
                                          <p:attrName>style.visibility</p:attrName>
                                        </p:attrNameLst>
                                      </p:cBhvr>
                                      <p:to>
                                        <p:strVal val="visible"/>
                                      </p:to>
                                    </p:set>
                                    <p:animEffect transition="in" filter="checkerboard(across)">
                                      <p:cBhvr>
                                        <p:cTn id="12" dur="500"/>
                                        <p:tgtEl>
                                          <p:spTgt spid="209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0" y="0"/>
            <a:ext cx="2994731" cy="461665"/>
          </a:xfrm>
          <a:prstGeom prst="rect">
            <a:avLst/>
          </a:prstGeom>
          <a:noFill/>
          <a:ln w="22225">
            <a:noFill/>
            <a:miter lim="800000"/>
            <a:headEnd/>
            <a:tailEnd/>
          </a:ln>
          <a:effectLst/>
        </p:spPr>
        <p:txBody>
          <a:bodyPr wrap="none">
            <a:spAutoFit/>
          </a:bodyPr>
          <a:lstStyle/>
          <a:p>
            <a:r>
              <a:rPr lang="en-US" sz="2400" b="1">
                <a:solidFill>
                  <a:srgbClr val="FF0000"/>
                </a:solidFill>
                <a:latin typeface="Bookman Old Style" pitchFamily="18" charset="0"/>
              </a:rPr>
              <a:t>Priority Encoders</a:t>
            </a:r>
          </a:p>
        </p:txBody>
      </p:sp>
      <p:graphicFrame>
        <p:nvGraphicFramePr>
          <p:cNvPr id="210949" name="Object 5"/>
          <p:cNvGraphicFramePr>
            <a:graphicFrameLocks noChangeAspect="1"/>
          </p:cNvGraphicFramePr>
          <p:nvPr/>
        </p:nvGraphicFramePr>
        <p:xfrm>
          <a:off x="228600" y="555625"/>
          <a:ext cx="4500563" cy="2509838"/>
        </p:xfrm>
        <a:graphic>
          <a:graphicData uri="http://schemas.openxmlformats.org/presentationml/2006/ole">
            <mc:AlternateContent xmlns:mc="http://schemas.openxmlformats.org/markup-compatibility/2006">
              <mc:Choice xmlns:v="urn:schemas-microsoft-com:vml" Requires="v">
                <p:oleObj spid="_x0000_s235530" name="RFFlow" r:id="rId4" imgW="5040000" imgH="2808000" progId="RFFlow4">
                  <p:embed/>
                </p:oleObj>
              </mc:Choice>
              <mc:Fallback>
                <p:oleObj name="RFFlow" r:id="rId4" imgW="5040000" imgH="2808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55625"/>
                        <a:ext cx="4500563" cy="2509838"/>
                      </a:xfrm>
                      <a:prstGeom prst="rect">
                        <a:avLst/>
                      </a:prstGeom>
                      <a:solidFill>
                        <a:srgbClr val="FFFF99">
                          <a:alpha val="53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50" name="Object 6"/>
          <p:cNvGraphicFramePr>
            <a:graphicFrameLocks noChangeAspect="1"/>
          </p:cNvGraphicFramePr>
          <p:nvPr/>
        </p:nvGraphicFramePr>
        <p:xfrm>
          <a:off x="2057400" y="719138"/>
          <a:ext cx="1177925" cy="2414587"/>
        </p:xfrm>
        <a:graphic>
          <a:graphicData uri="http://schemas.openxmlformats.org/presentationml/2006/ole">
            <mc:AlternateContent xmlns:mc="http://schemas.openxmlformats.org/markup-compatibility/2006">
              <mc:Choice xmlns:v="urn:schemas-microsoft-com:vml" Requires="v">
                <p:oleObj spid="_x0000_s235531" name="RFFlow" r:id="rId6" imgW="1440000" imgH="2952000" progId="RFFlow4">
                  <p:embed/>
                </p:oleObj>
              </mc:Choice>
              <mc:Fallback>
                <p:oleObj name="RFFlow" r:id="rId6" imgW="1440000" imgH="2952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719138"/>
                        <a:ext cx="1177925" cy="241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0951" name="Text Box 7"/>
          <p:cNvSpPr txBox="1">
            <a:spLocks noChangeArrowheads="1"/>
          </p:cNvSpPr>
          <p:nvPr/>
        </p:nvSpPr>
        <p:spPr bwMode="auto">
          <a:xfrm>
            <a:off x="3657600" y="860425"/>
            <a:ext cx="1024639"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printer</a:t>
            </a:r>
          </a:p>
        </p:txBody>
      </p:sp>
      <p:grpSp>
        <p:nvGrpSpPr>
          <p:cNvPr id="3" name="Group 12"/>
          <p:cNvGrpSpPr>
            <a:grpSpLocks/>
          </p:cNvGrpSpPr>
          <p:nvPr/>
        </p:nvGrpSpPr>
        <p:grpSpPr bwMode="auto">
          <a:xfrm>
            <a:off x="1066800" y="555625"/>
            <a:ext cx="465138" cy="1893888"/>
            <a:chOff x="672" y="528"/>
            <a:chExt cx="293" cy="1193"/>
          </a:xfrm>
        </p:grpSpPr>
        <p:sp>
          <p:nvSpPr>
            <p:cNvPr id="210952" name="Text Box 8"/>
            <p:cNvSpPr txBox="1">
              <a:spLocks noChangeArrowheads="1"/>
            </p:cNvSpPr>
            <p:nvPr/>
          </p:nvSpPr>
          <p:spPr bwMode="auto">
            <a:xfrm>
              <a:off x="672" y="528"/>
              <a:ext cx="293" cy="233"/>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D</a:t>
              </a:r>
              <a:r>
                <a:rPr lang="en-US" b="1" baseline="-25000">
                  <a:solidFill>
                    <a:srgbClr val="FF0000"/>
                  </a:solidFill>
                  <a:latin typeface="Bookman Old Style" pitchFamily="18" charset="0"/>
                </a:rPr>
                <a:t>0</a:t>
              </a:r>
              <a:endParaRPr lang="en-US" b="1">
                <a:solidFill>
                  <a:srgbClr val="FF0000"/>
                </a:solidFill>
                <a:latin typeface="Bookman Old Style" pitchFamily="18" charset="0"/>
              </a:endParaRPr>
            </a:p>
          </p:txBody>
        </p:sp>
        <p:sp>
          <p:nvSpPr>
            <p:cNvPr id="210953" name="Text Box 9"/>
            <p:cNvSpPr txBox="1">
              <a:spLocks noChangeArrowheads="1"/>
            </p:cNvSpPr>
            <p:nvPr/>
          </p:nvSpPr>
          <p:spPr bwMode="auto">
            <a:xfrm>
              <a:off x="672" y="864"/>
              <a:ext cx="293" cy="233"/>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D</a:t>
              </a:r>
              <a:r>
                <a:rPr lang="en-US" b="1" baseline="-25000">
                  <a:solidFill>
                    <a:srgbClr val="FF0000"/>
                  </a:solidFill>
                  <a:latin typeface="Bookman Old Style" pitchFamily="18" charset="0"/>
                </a:rPr>
                <a:t>1</a:t>
              </a:r>
              <a:endParaRPr lang="en-US" b="1">
                <a:solidFill>
                  <a:srgbClr val="FF0000"/>
                </a:solidFill>
                <a:latin typeface="Bookman Old Style" pitchFamily="18" charset="0"/>
              </a:endParaRPr>
            </a:p>
          </p:txBody>
        </p:sp>
        <p:sp>
          <p:nvSpPr>
            <p:cNvPr id="210954" name="Text Box 10"/>
            <p:cNvSpPr txBox="1">
              <a:spLocks noChangeArrowheads="1"/>
            </p:cNvSpPr>
            <p:nvPr/>
          </p:nvSpPr>
          <p:spPr bwMode="auto">
            <a:xfrm>
              <a:off x="672" y="1200"/>
              <a:ext cx="293" cy="233"/>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D</a:t>
              </a:r>
              <a:r>
                <a:rPr lang="en-US" b="1" baseline="-25000">
                  <a:solidFill>
                    <a:srgbClr val="FF0000"/>
                  </a:solidFill>
                  <a:latin typeface="Bookman Old Style" pitchFamily="18" charset="0"/>
                </a:rPr>
                <a:t>2</a:t>
              </a:r>
              <a:endParaRPr lang="en-US" b="1">
                <a:solidFill>
                  <a:srgbClr val="FF0000"/>
                </a:solidFill>
                <a:latin typeface="Bookman Old Style" pitchFamily="18" charset="0"/>
              </a:endParaRPr>
            </a:p>
          </p:txBody>
        </p:sp>
        <p:sp>
          <p:nvSpPr>
            <p:cNvPr id="210955" name="Text Box 11"/>
            <p:cNvSpPr txBox="1">
              <a:spLocks noChangeArrowheads="1"/>
            </p:cNvSpPr>
            <p:nvPr/>
          </p:nvSpPr>
          <p:spPr bwMode="auto">
            <a:xfrm>
              <a:off x="672" y="1488"/>
              <a:ext cx="293" cy="233"/>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D</a:t>
              </a:r>
              <a:r>
                <a:rPr lang="en-US" b="1" baseline="-25000">
                  <a:solidFill>
                    <a:srgbClr val="FF0000"/>
                  </a:solidFill>
                  <a:latin typeface="Bookman Old Style" pitchFamily="18" charset="0"/>
                </a:rPr>
                <a:t>3</a:t>
              </a:r>
              <a:endParaRPr lang="en-US" b="1">
                <a:solidFill>
                  <a:srgbClr val="FF0000"/>
                </a:solidFill>
                <a:latin typeface="Bookman Old Style" pitchFamily="18" charset="0"/>
              </a:endParaRPr>
            </a:p>
          </p:txBody>
        </p:sp>
      </p:grpSp>
      <p:sp>
        <p:nvSpPr>
          <p:cNvPr id="210957" name="Text Box 13"/>
          <p:cNvSpPr txBox="1">
            <a:spLocks noChangeArrowheads="1"/>
          </p:cNvSpPr>
          <p:nvPr/>
        </p:nvSpPr>
        <p:spPr bwMode="auto">
          <a:xfrm>
            <a:off x="4953000" y="784225"/>
            <a:ext cx="3597275" cy="641350"/>
          </a:xfrm>
          <a:prstGeom prst="rect">
            <a:avLst/>
          </a:prstGeom>
          <a:noFill/>
          <a:ln w="22225">
            <a:noFill/>
            <a:miter lim="800000"/>
            <a:headEnd/>
            <a:tailEnd/>
          </a:ln>
          <a:effectLst/>
        </p:spPr>
        <p:txBody>
          <a:bodyPr>
            <a:spAutoFit/>
          </a:bodyPr>
          <a:lstStyle/>
          <a:p>
            <a:r>
              <a:rPr lang="en-US">
                <a:latin typeface="Bookman Old Style" pitchFamily="18" charset="0"/>
              </a:rPr>
              <a:t>Priority is 3,2,1,0 with user 3 having the highest priority</a:t>
            </a:r>
          </a:p>
        </p:txBody>
      </p:sp>
      <p:sp>
        <p:nvSpPr>
          <p:cNvPr id="210958" name="Text Box 14"/>
          <p:cNvSpPr txBox="1">
            <a:spLocks noChangeArrowheads="1"/>
          </p:cNvSpPr>
          <p:nvPr/>
        </p:nvSpPr>
        <p:spPr bwMode="auto">
          <a:xfrm>
            <a:off x="4953000" y="2003425"/>
            <a:ext cx="3886200" cy="915988"/>
          </a:xfrm>
          <a:prstGeom prst="rect">
            <a:avLst/>
          </a:prstGeom>
          <a:noFill/>
          <a:ln w="22225">
            <a:noFill/>
            <a:miter lim="800000"/>
            <a:headEnd/>
            <a:tailEnd/>
          </a:ln>
          <a:effectLst/>
        </p:spPr>
        <p:txBody>
          <a:bodyPr>
            <a:spAutoFit/>
          </a:bodyPr>
          <a:lstStyle/>
          <a:p>
            <a:r>
              <a:rPr lang="en-US">
                <a:latin typeface="Bookman Old Style" pitchFamily="18" charset="0"/>
              </a:rPr>
              <a:t>X, Y have to be determined based on this priority order and the requests to use the resource.</a:t>
            </a:r>
          </a:p>
        </p:txBody>
      </p:sp>
      <p:graphicFrame>
        <p:nvGraphicFramePr>
          <p:cNvPr id="210959" name="Object 15"/>
          <p:cNvGraphicFramePr>
            <a:graphicFrameLocks noChangeAspect="1"/>
          </p:cNvGraphicFramePr>
          <p:nvPr/>
        </p:nvGraphicFramePr>
        <p:xfrm>
          <a:off x="381000" y="4213225"/>
          <a:ext cx="2514600" cy="2079625"/>
        </p:xfrm>
        <a:graphic>
          <a:graphicData uri="http://schemas.openxmlformats.org/presentationml/2006/ole">
            <mc:AlternateContent xmlns:mc="http://schemas.openxmlformats.org/markup-compatibility/2006">
              <mc:Choice xmlns:v="urn:schemas-microsoft-com:vml" Requires="v">
                <p:oleObj spid="_x0000_s235532" name="RFFlow" r:id="rId8" imgW="2448000" imgH="2016000" progId="RFFlow4">
                  <p:embed/>
                </p:oleObj>
              </mc:Choice>
              <mc:Fallback>
                <p:oleObj name="RFFlow" r:id="rId8" imgW="2448000" imgH="2016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4213225"/>
                        <a:ext cx="2514600" cy="2079625"/>
                      </a:xfrm>
                      <a:prstGeom prst="rect">
                        <a:avLst/>
                      </a:prstGeom>
                      <a:solidFill>
                        <a:srgbClr val="FFFF99"/>
                      </a:solidFill>
                    </p:spPr>
                  </p:pic>
                </p:oleObj>
              </mc:Fallback>
            </mc:AlternateContent>
          </a:graphicData>
        </a:graphic>
      </p:graphicFrame>
      <p:graphicFrame>
        <p:nvGraphicFramePr>
          <p:cNvPr id="210960" name="Object 16"/>
          <p:cNvGraphicFramePr>
            <a:graphicFrameLocks noChangeAspect="1"/>
          </p:cNvGraphicFramePr>
          <p:nvPr/>
        </p:nvGraphicFramePr>
        <p:xfrm>
          <a:off x="3200400" y="4078288"/>
          <a:ext cx="1974850" cy="2030412"/>
        </p:xfrm>
        <a:graphic>
          <a:graphicData uri="http://schemas.openxmlformats.org/presentationml/2006/ole">
            <mc:AlternateContent xmlns:mc="http://schemas.openxmlformats.org/markup-compatibility/2006">
              <mc:Choice xmlns:v="urn:schemas-microsoft-com:vml" Requires="v">
                <p:oleObj spid="_x0000_s235533" name="RFFlow" r:id="rId10" imgW="2376000" imgH="2448000" progId="RFFlow4">
                  <p:embed/>
                </p:oleObj>
              </mc:Choice>
              <mc:Fallback>
                <p:oleObj name="RFFlow" r:id="rId10" imgW="2376000" imgH="2448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0400" y="4078288"/>
                        <a:ext cx="1974850" cy="2030412"/>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961" name="Object 17"/>
          <p:cNvGraphicFramePr>
            <a:graphicFrameLocks noChangeAspect="1"/>
          </p:cNvGraphicFramePr>
          <p:nvPr/>
        </p:nvGraphicFramePr>
        <p:xfrm>
          <a:off x="1524000" y="2917825"/>
          <a:ext cx="1770063" cy="1000125"/>
        </p:xfrm>
        <a:graphic>
          <a:graphicData uri="http://schemas.openxmlformats.org/presentationml/2006/ole">
            <mc:AlternateContent xmlns:mc="http://schemas.openxmlformats.org/markup-compatibility/2006">
              <mc:Choice xmlns:v="urn:schemas-microsoft-com:vml" Requires="v">
                <p:oleObj spid="_x0000_s235534" name="RFFlow" r:id="rId12" imgW="2160000" imgH="1224000" progId="RFFlow4">
                  <p:embed/>
                </p:oleObj>
              </mc:Choice>
              <mc:Fallback>
                <p:oleObj name="RFFlow" r:id="rId12" imgW="2160000" imgH="1224000" progId="RFFlow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2917825"/>
                        <a:ext cx="177006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3689350" y="6153150"/>
          <a:ext cx="1233488" cy="400050"/>
        </p:xfrm>
        <a:graphic>
          <a:graphicData uri="http://schemas.openxmlformats.org/presentationml/2006/ole">
            <mc:AlternateContent xmlns:mc="http://schemas.openxmlformats.org/markup-compatibility/2006">
              <mc:Choice xmlns:v="urn:schemas-microsoft-com:vml" Requires="v">
                <p:oleObj spid="_x0000_s235535" name="Equation" r:id="rId14" imgW="698400" imgH="228600" progId="Equation.DSMT4">
                  <p:embed/>
                </p:oleObj>
              </mc:Choice>
              <mc:Fallback>
                <p:oleObj name="Equation" r:id="rId14" imgW="698400" imgH="228600" progId="Equation.DSMT4">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89350" y="6153150"/>
                        <a:ext cx="1233488" cy="400050"/>
                      </a:xfrm>
                      <a:prstGeom prst="rect">
                        <a:avLst/>
                      </a:prstGeom>
                      <a:solidFill>
                        <a:srgbClr val="FFCC99"/>
                      </a:solidFill>
                    </p:spPr>
                  </p:pic>
                </p:oleObj>
              </mc:Fallback>
            </mc:AlternateContent>
          </a:graphicData>
        </a:graphic>
      </p:graphicFrame>
      <p:sp>
        <p:nvSpPr>
          <p:cNvPr id="210963" name="Rectangle 19"/>
          <p:cNvSpPr>
            <a:spLocks noChangeArrowheads="1"/>
          </p:cNvSpPr>
          <p:nvPr/>
        </p:nvSpPr>
        <p:spPr bwMode="auto">
          <a:xfrm>
            <a:off x="3733800" y="4899025"/>
            <a:ext cx="1219200" cy="609600"/>
          </a:xfrm>
          <a:prstGeom prst="rect">
            <a:avLst/>
          </a:prstGeom>
          <a:noFill/>
          <a:ln w="22225">
            <a:solidFill>
              <a:srgbClr val="FF0000"/>
            </a:solidFill>
            <a:miter lim="800000"/>
            <a:headEnd/>
            <a:tailEnd/>
          </a:ln>
          <a:effectLst/>
        </p:spPr>
        <p:txBody>
          <a:bodyPr wrap="none" anchor="ctr"/>
          <a:lstStyle/>
          <a:p>
            <a:endParaRPr lang="en-US">
              <a:latin typeface="Bookman Old Style" pitchFamily="18" charset="0"/>
            </a:endParaRPr>
          </a:p>
        </p:txBody>
      </p:sp>
      <p:sp>
        <p:nvSpPr>
          <p:cNvPr id="210964" name="Rectangle 20"/>
          <p:cNvSpPr>
            <a:spLocks noChangeArrowheads="1"/>
          </p:cNvSpPr>
          <p:nvPr/>
        </p:nvSpPr>
        <p:spPr bwMode="auto">
          <a:xfrm>
            <a:off x="3733800" y="5280025"/>
            <a:ext cx="1219200" cy="609600"/>
          </a:xfrm>
          <a:prstGeom prst="rect">
            <a:avLst/>
          </a:prstGeom>
          <a:noFill/>
          <a:ln w="22225">
            <a:solidFill>
              <a:srgbClr val="FF0000"/>
            </a:solidFill>
            <a:miter lim="800000"/>
            <a:headEnd/>
            <a:tailEnd/>
          </a:ln>
          <a:effectLst/>
        </p:spPr>
        <p:txBody>
          <a:bodyPr wrap="none" anchor="ctr"/>
          <a:lstStyle/>
          <a:p>
            <a:endParaRPr lang="en-US">
              <a:latin typeface="Bookman Old Style" pitchFamily="18" charset="0"/>
            </a:endParaRPr>
          </a:p>
        </p:txBody>
      </p:sp>
      <p:graphicFrame>
        <p:nvGraphicFramePr>
          <p:cNvPr id="210965" name="Object 21"/>
          <p:cNvGraphicFramePr>
            <a:graphicFrameLocks noChangeAspect="1"/>
          </p:cNvGraphicFramePr>
          <p:nvPr/>
        </p:nvGraphicFramePr>
        <p:xfrm>
          <a:off x="5638800" y="4078288"/>
          <a:ext cx="1976438" cy="2033587"/>
        </p:xfrm>
        <a:graphic>
          <a:graphicData uri="http://schemas.openxmlformats.org/presentationml/2006/ole">
            <mc:AlternateContent xmlns:mc="http://schemas.openxmlformats.org/markup-compatibility/2006">
              <mc:Choice xmlns:v="urn:schemas-microsoft-com:vml" Requires="v">
                <p:oleObj spid="_x0000_s235536" name="RFFlow" r:id="rId16" imgW="2376000" imgH="2448000" progId="RFFlow4">
                  <p:embed/>
                </p:oleObj>
              </mc:Choice>
              <mc:Fallback>
                <p:oleObj name="RFFlow" r:id="rId16" imgW="2376000" imgH="2448000" progId="RFFlow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38800" y="4078288"/>
                        <a:ext cx="1976438" cy="2033587"/>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0966" name="Rectangle 22"/>
          <p:cNvSpPr>
            <a:spLocks noChangeArrowheads="1"/>
          </p:cNvSpPr>
          <p:nvPr/>
        </p:nvSpPr>
        <p:spPr bwMode="auto">
          <a:xfrm>
            <a:off x="6172200" y="5280025"/>
            <a:ext cx="1219200" cy="609600"/>
          </a:xfrm>
          <a:prstGeom prst="rect">
            <a:avLst/>
          </a:prstGeom>
          <a:noFill/>
          <a:ln w="22225">
            <a:solidFill>
              <a:srgbClr val="FF0000"/>
            </a:solidFill>
            <a:miter lim="800000"/>
            <a:headEnd/>
            <a:tailEnd/>
          </a:ln>
          <a:effectLst/>
        </p:spPr>
        <p:txBody>
          <a:bodyPr wrap="none" anchor="ctr"/>
          <a:lstStyle/>
          <a:p>
            <a:endParaRPr lang="en-US">
              <a:latin typeface="Bookman Old Style" pitchFamily="18" charset="0"/>
            </a:endParaRPr>
          </a:p>
        </p:txBody>
      </p:sp>
      <p:grpSp>
        <p:nvGrpSpPr>
          <p:cNvPr id="5" name="Group 25"/>
          <p:cNvGrpSpPr>
            <a:grpSpLocks/>
          </p:cNvGrpSpPr>
          <p:nvPr/>
        </p:nvGrpSpPr>
        <p:grpSpPr bwMode="auto">
          <a:xfrm>
            <a:off x="6781800" y="4594225"/>
            <a:ext cx="685800" cy="1295400"/>
            <a:chOff x="4272" y="3072"/>
            <a:chExt cx="432" cy="816"/>
          </a:xfrm>
        </p:grpSpPr>
        <p:sp>
          <p:nvSpPr>
            <p:cNvPr id="210967" name="AutoShape 23"/>
            <p:cNvSpPr>
              <a:spLocks/>
            </p:cNvSpPr>
            <p:nvPr/>
          </p:nvSpPr>
          <p:spPr bwMode="auto">
            <a:xfrm rot="5400000">
              <a:off x="4392" y="2952"/>
              <a:ext cx="144" cy="384"/>
            </a:xfrm>
            <a:prstGeom prst="rightBracket">
              <a:avLst>
                <a:gd name="adj" fmla="val 22222"/>
              </a:avLst>
            </a:prstGeom>
            <a:noFill/>
            <a:ln w="22225">
              <a:solidFill>
                <a:srgbClr val="FF0000"/>
              </a:solidFill>
              <a:round/>
              <a:headEnd/>
              <a:tailEnd/>
            </a:ln>
            <a:effectLst/>
          </p:spPr>
          <p:txBody>
            <a:bodyPr wrap="none" anchor="ctr"/>
            <a:lstStyle/>
            <a:p>
              <a:endParaRPr lang="en-US">
                <a:latin typeface="Bookman Old Style" pitchFamily="18" charset="0"/>
              </a:endParaRPr>
            </a:p>
          </p:txBody>
        </p:sp>
        <p:sp>
          <p:nvSpPr>
            <p:cNvPr id="210968" name="AutoShape 24"/>
            <p:cNvSpPr>
              <a:spLocks/>
            </p:cNvSpPr>
            <p:nvPr/>
          </p:nvSpPr>
          <p:spPr bwMode="auto">
            <a:xfrm rot="16200000" flipV="1">
              <a:off x="4440" y="3624"/>
              <a:ext cx="144" cy="384"/>
            </a:xfrm>
            <a:prstGeom prst="rightBracket">
              <a:avLst>
                <a:gd name="adj" fmla="val 22222"/>
              </a:avLst>
            </a:prstGeom>
            <a:noFill/>
            <a:ln w="22225">
              <a:solidFill>
                <a:srgbClr val="FF0000"/>
              </a:solidFill>
              <a:round/>
              <a:headEnd/>
              <a:tailEnd/>
            </a:ln>
            <a:effectLst/>
          </p:spPr>
          <p:txBody>
            <a:bodyPr wrap="none" anchor="ctr"/>
            <a:lstStyle/>
            <a:p>
              <a:endParaRPr lang="en-US">
                <a:latin typeface="Bookman Old Style" pitchFamily="18" charset="0"/>
              </a:endParaRPr>
            </a:p>
          </p:txBody>
        </p:sp>
      </p:grpSp>
      <p:graphicFrame>
        <p:nvGraphicFramePr>
          <p:cNvPr id="2" name="Object 4"/>
          <p:cNvGraphicFramePr>
            <a:graphicFrameLocks noChangeAspect="1"/>
          </p:cNvGraphicFramePr>
          <p:nvPr/>
        </p:nvGraphicFramePr>
        <p:xfrm>
          <a:off x="7562850" y="4953000"/>
          <a:ext cx="1501775" cy="444500"/>
        </p:xfrm>
        <a:graphic>
          <a:graphicData uri="http://schemas.openxmlformats.org/presentationml/2006/ole">
            <mc:AlternateContent xmlns:mc="http://schemas.openxmlformats.org/markup-compatibility/2006">
              <mc:Choice xmlns:v="urn:schemas-microsoft-com:vml" Requires="v">
                <p:oleObj spid="_x0000_s235537" name="Equation" r:id="rId18" imgW="850680" imgH="253800" progId="Equation.DSMT4">
                  <p:embed/>
                </p:oleObj>
              </mc:Choice>
              <mc:Fallback>
                <p:oleObj name="Equation" r:id="rId18" imgW="850680" imgH="25380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62850" y="4953000"/>
                        <a:ext cx="1501775" cy="444500"/>
                      </a:xfrm>
                      <a:prstGeom prst="rect">
                        <a:avLst/>
                      </a:prstGeom>
                      <a:solidFill>
                        <a:srgbClr val="FFCC99"/>
                      </a:solidFill>
                    </p:spPr>
                  </p:pic>
                </p:oleObj>
              </mc:Fallback>
            </mc:AlternateContent>
          </a:graphicData>
        </a:graphic>
      </p:graphicFrame>
      <p:sp>
        <p:nvSpPr>
          <p:cNvPr id="25" name="Slide Number Placeholder 24"/>
          <p:cNvSpPr>
            <a:spLocks noGrp="1"/>
          </p:cNvSpPr>
          <p:nvPr>
            <p:ph type="sldNum" sz="quarter" idx="12"/>
          </p:nvPr>
        </p:nvSpPr>
        <p:spPr/>
        <p:txBody>
          <a:bodyPr/>
          <a:lstStyle/>
          <a:p>
            <a:fld id="{511B1C1D-E952-4F7E-B2EE-053BBE9577D9}" type="slidenum">
              <a:rPr lang="en-US" smtClean="0"/>
              <a:t>122</a:t>
            </a:fld>
            <a:endParaRPr lang="en-US"/>
          </a:p>
        </p:txBody>
      </p:sp>
      <p:sp>
        <p:nvSpPr>
          <p:cNvPr id="26" name="Footer Placeholder 25"/>
          <p:cNvSpPr>
            <a:spLocks noGrp="1"/>
          </p:cNvSpPr>
          <p:nvPr>
            <p:ph type="ftr" sz="quarter" idx="11"/>
          </p:nvPr>
        </p:nvSpPr>
        <p:spPr>
          <a:xfrm>
            <a:off x="5181600" y="6324600"/>
            <a:ext cx="2895600" cy="365125"/>
          </a:xfrm>
        </p:spPr>
        <p:txBody>
          <a:bodyPr/>
          <a:lstStyle/>
          <a:p>
            <a:r>
              <a:rPr lang="en-US" dirty="0" smtClean="0"/>
              <a:t>Electronics - I, The LNM Institute of Information Technology, Jaipur</a:t>
            </a:r>
            <a:endParaRPr lang="en-US" dirty="0"/>
          </a:p>
        </p:txBody>
      </p:sp>
      <p:pic>
        <p:nvPicPr>
          <p:cNvPr id="27" name="Picture 26" descr="LNMIIT.png"/>
          <p:cNvPicPr>
            <a:picLocks noChangeAspect="1"/>
          </p:cNvPicPr>
          <p:nvPr/>
        </p:nvPicPr>
        <p:blipFill>
          <a:blip r:embed="rId2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0949"/>
                                        </p:tgtEl>
                                        <p:attrNameLst>
                                          <p:attrName>style.visibility</p:attrName>
                                        </p:attrNameLst>
                                      </p:cBhvr>
                                      <p:to>
                                        <p:strVal val="visible"/>
                                      </p:to>
                                    </p:set>
                                    <p:animEffect transition="in" filter="checkerboard(across)">
                                      <p:cBhvr>
                                        <p:cTn id="7" dur="500"/>
                                        <p:tgtEl>
                                          <p:spTgt spid="21094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0950"/>
                                        </p:tgtEl>
                                        <p:attrNameLst>
                                          <p:attrName>style.visibility</p:attrName>
                                        </p:attrNameLst>
                                      </p:cBhvr>
                                      <p:to>
                                        <p:strVal val="visible"/>
                                      </p:to>
                                    </p:set>
                                    <p:animEffect transition="in" filter="checkerboard(across)">
                                      <p:cBhvr>
                                        <p:cTn id="12" dur="500"/>
                                        <p:tgtEl>
                                          <p:spTgt spid="21095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0951"/>
                                        </p:tgtEl>
                                        <p:attrNameLst>
                                          <p:attrName>style.visibility</p:attrName>
                                        </p:attrNameLst>
                                      </p:cBhvr>
                                      <p:to>
                                        <p:strVal val="visible"/>
                                      </p:to>
                                    </p:set>
                                    <p:animEffect transition="in" filter="checkerboard(across)">
                                      <p:cBhvr>
                                        <p:cTn id="17" dur="500"/>
                                        <p:tgtEl>
                                          <p:spTgt spid="21095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10957"/>
                                        </p:tgtEl>
                                        <p:attrNameLst>
                                          <p:attrName>style.visibility</p:attrName>
                                        </p:attrNameLst>
                                      </p:cBhvr>
                                      <p:to>
                                        <p:strVal val="visible"/>
                                      </p:to>
                                    </p:set>
                                    <p:animEffect transition="in" filter="checkerboard(across)">
                                      <p:cBhvr>
                                        <p:cTn id="27" dur="500"/>
                                        <p:tgtEl>
                                          <p:spTgt spid="21095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10958"/>
                                        </p:tgtEl>
                                        <p:attrNameLst>
                                          <p:attrName>style.visibility</p:attrName>
                                        </p:attrNameLst>
                                      </p:cBhvr>
                                      <p:to>
                                        <p:strVal val="visible"/>
                                      </p:to>
                                    </p:set>
                                    <p:animEffect transition="in" filter="checkerboard(across)">
                                      <p:cBhvr>
                                        <p:cTn id="32" dur="500"/>
                                        <p:tgtEl>
                                          <p:spTgt spid="210958"/>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10961"/>
                                        </p:tgtEl>
                                        <p:attrNameLst>
                                          <p:attrName>style.visibility</p:attrName>
                                        </p:attrNameLst>
                                      </p:cBhvr>
                                      <p:to>
                                        <p:strVal val="visible"/>
                                      </p:to>
                                    </p:set>
                                    <p:animEffect transition="in" filter="checkerboard(across)">
                                      <p:cBhvr>
                                        <p:cTn id="37" dur="500"/>
                                        <p:tgtEl>
                                          <p:spTgt spid="21096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10959"/>
                                        </p:tgtEl>
                                        <p:attrNameLst>
                                          <p:attrName>style.visibility</p:attrName>
                                        </p:attrNameLst>
                                      </p:cBhvr>
                                      <p:to>
                                        <p:strVal val="visible"/>
                                      </p:to>
                                    </p:set>
                                    <p:animEffect transition="in" filter="checkerboard(across)">
                                      <p:cBhvr>
                                        <p:cTn id="42" dur="500"/>
                                        <p:tgtEl>
                                          <p:spTgt spid="210959"/>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10960"/>
                                        </p:tgtEl>
                                        <p:attrNameLst>
                                          <p:attrName>style.visibility</p:attrName>
                                        </p:attrNameLst>
                                      </p:cBhvr>
                                      <p:to>
                                        <p:strVal val="visible"/>
                                      </p:to>
                                    </p:set>
                                    <p:animEffect transition="in" filter="checkerboard(across)">
                                      <p:cBhvr>
                                        <p:cTn id="47" dur="500"/>
                                        <p:tgtEl>
                                          <p:spTgt spid="210960"/>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10963"/>
                                        </p:tgtEl>
                                        <p:attrNameLst>
                                          <p:attrName>style.visibility</p:attrName>
                                        </p:attrNameLst>
                                      </p:cBhvr>
                                      <p:to>
                                        <p:strVal val="visible"/>
                                      </p:to>
                                    </p:set>
                                    <p:animEffect transition="in" filter="checkerboard(across)">
                                      <p:cBhvr>
                                        <p:cTn id="52" dur="500"/>
                                        <p:tgtEl>
                                          <p:spTgt spid="210963"/>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10964"/>
                                        </p:tgtEl>
                                        <p:attrNameLst>
                                          <p:attrName>style.visibility</p:attrName>
                                        </p:attrNameLst>
                                      </p:cBhvr>
                                      <p:to>
                                        <p:strVal val="visible"/>
                                      </p:to>
                                    </p:set>
                                    <p:animEffect transition="in" filter="checkerboard(across)">
                                      <p:cBhvr>
                                        <p:cTn id="55" dur="500"/>
                                        <p:tgtEl>
                                          <p:spTgt spid="210964"/>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checkerboard(across)">
                                      <p:cBhvr>
                                        <p:cTn id="60" dur="500"/>
                                        <p:tgtEl>
                                          <p:spTgt spid="4"/>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nodeType="clickEffect">
                                  <p:stCondLst>
                                    <p:cond delay="0"/>
                                  </p:stCondLst>
                                  <p:childTnLst>
                                    <p:set>
                                      <p:cBhvr>
                                        <p:cTn id="64" dur="1" fill="hold">
                                          <p:stCondLst>
                                            <p:cond delay="0"/>
                                          </p:stCondLst>
                                        </p:cTn>
                                        <p:tgtEl>
                                          <p:spTgt spid="210965"/>
                                        </p:tgtEl>
                                        <p:attrNameLst>
                                          <p:attrName>style.visibility</p:attrName>
                                        </p:attrNameLst>
                                      </p:cBhvr>
                                      <p:to>
                                        <p:strVal val="visible"/>
                                      </p:to>
                                    </p:set>
                                    <p:animEffect transition="in" filter="checkerboard(across)">
                                      <p:cBhvr>
                                        <p:cTn id="65" dur="500"/>
                                        <p:tgtEl>
                                          <p:spTgt spid="210965"/>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210966"/>
                                        </p:tgtEl>
                                        <p:attrNameLst>
                                          <p:attrName>style.visibility</p:attrName>
                                        </p:attrNameLst>
                                      </p:cBhvr>
                                      <p:to>
                                        <p:strVal val="visible"/>
                                      </p:to>
                                    </p:set>
                                    <p:animEffect transition="in" filter="checkerboard(across)">
                                      <p:cBhvr>
                                        <p:cTn id="68" dur="500"/>
                                        <p:tgtEl>
                                          <p:spTgt spid="210966"/>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heckerboard(across)">
                                      <p:cBhvr>
                                        <p:cTn id="73" dur="5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5" presetClass="entr" presetSubtype="10"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checkerboard(across)">
                                      <p:cBhvr>
                                        <p:cTn id="7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1" grpId="0"/>
      <p:bldP spid="210957" grpId="0"/>
      <p:bldP spid="210958" grpId="0"/>
      <p:bldP spid="210963" grpId="0" animBg="1"/>
      <p:bldP spid="210964" grpId="0" animBg="1"/>
      <p:bldP spid="210966"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0" y="0"/>
            <a:ext cx="1992853" cy="461665"/>
          </a:xfrm>
          <a:prstGeom prst="rect">
            <a:avLst/>
          </a:prstGeom>
          <a:noFill/>
          <a:ln w="22225">
            <a:noFill/>
            <a:miter lim="800000"/>
            <a:headEnd/>
            <a:tailEnd/>
          </a:ln>
          <a:effectLst/>
        </p:spPr>
        <p:txBody>
          <a:bodyPr wrap="none">
            <a:spAutoFit/>
          </a:bodyPr>
          <a:lstStyle/>
          <a:p>
            <a:r>
              <a:rPr lang="en-US" sz="2400" b="1" dirty="0" smtClean="0">
                <a:solidFill>
                  <a:srgbClr val="FF0000"/>
                </a:solidFill>
                <a:latin typeface="Bookman Old Style" pitchFamily="18" charset="0"/>
              </a:rPr>
              <a:t>Gray Codes</a:t>
            </a:r>
            <a:endParaRPr lang="en-US" sz="2400" b="1" dirty="0">
              <a:solidFill>
                <a:srgbClr val="FF0000"/>
              </a:solidFill>
              <a:latin typeface="Bookman Old Style" pitchFamily="18" charset="0"/>
            </a:endParaRPr>
          </a:p>
        </p:txBody>
      </p:sp>
      <p:graphicFrame>
        <p:nvGraphicFramePr>
          <p:cNvPr id="212113" name="Group 145"/>
          <p:cNvGraphicFramePr>
            <a:graphicFrameLocks noGrp="1"/>
          </p:cNvGraphicFramePr>
          <p:nvPr/>
        </p:nvGraphicFramePr>
        <p:xfrm>
          <a:off x="1143000" y="342264"/>
          <a:ext cx="3200400" cy="5997576"/>
        </p:xfrm>
        <a:graphic>
          <a:graphicData uri="http://schemas.openxmlformats.org/drawingml/2006/table">
            <a:tbl>
              <a:tblPr/>
              <a:tblGrid>
                <a:gridCol w="1066800"/>
                <a:gridCol w="1066800"/>
                <a:gridCol w="1066800"/>
              </a:tblGrid>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Bookman Old Style"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Natural 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Gray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Bookman Old Style"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Bookman Old Style" pitchFamily="18" charset="0"/>
                        </a:rPr>
                        <a:t>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smtClean="0">
                          <a:ln>
                            <a:noFill/>
                          </a:ln>
                          <a:solidFill>
                            <a:schemeClr val="tx1"/>
                          </a:solidFill>
                          <a:effectLst/>
                          <a:latin typeface="Bookman Old Style" pitchFamily="18" charset="0"/>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200" b="0" i="0" u="none" strike="noStrike" cap="none" normalizeH="0" baseline="0" dirty="0" smtClean="0">
                          <a:ln>
                            <a:noFill/>
                          </a:ln>
                          <a:solidFill>
                            <a:schemeClr val="tx1"/>
                          </a:solidFill>
                          <a:effectLst/>
                          <a:latin typeface="Bookman Old Style"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2021" name="Text Box 53"/>
          <p:cNvSpPr txBox="1">
            <a:spLocks noChangeArrowheads="1"/>
          </p:cNvSpPr>
          <p:nvPr/>
        </p:nvSpPr>
        <p:spPr bwMode="auto">
          <a:xfrm>
            <a:off x="4419600" y="4114800"/>
            <a:ext cx="7315200" cy="646331"/>
          </a:xfrm>
          <a:prstGeom prst="rect">
            <a:avLst/>
          </a:prstGeom>
          <a:noFill/>
          <a:ln w="22225">
            <a:noFill/>
            <a:miter lim="800000"/>
            <a:headEnd/>
            <a:tailEnd/>
          </a:ln>
          <a:effectLst/>
        </p:spPr>
        <p:txBody>
          <a:bodyPr>
            <a:spAutoFit/>
          </a:bodyPr>
          <a:lstStyle/>
          <a:p>
            <a:r>
              <a:rPr lang="en-US" dirty="0">
                <a:latin typeface="Bookman Old Style" pitchFamily="18" charset="0"/>
              </a:rPr>
              <a:t>1-bit change as one goes from </a:t>
            </a:r>
            <a:endParaRPr lang="en-US" dirty="0" smtClean="0">
              <a:latin typeface="Bookman Old Style" pitchFamily="18" charset="0"/>
            </a:endParaRPr>
          </a:p>
          <a:p>
            <a:r>
              <a:rPr lang="en-US" dirty="0" smtClean="0">
                <a:latin typeface="Bookman Old Style" pitchFamily="18" charset="0"/>
              </a:rPr>
              <a:t>one </a:t>
            </a:r>
            <a:r>
              <a:rPr lang="en-US" dirty="0">
                <a:latin typeface="Bookman Old Style" pitchFamily="18" charset="0"/>
              </a:rPr>
              <a:t>code word to the next.</a:t>
            </a:r>
          </a:p>
        </p:txBody>
      </p:sp>
      <p:sp>
        <p:nvSpPr>
          <p:cNvPr id="212109" name="Rectangle 141"/>
          <p:cNvSpPr>
            <a:spLocks noChangeArrowheads="1"/>
          </p:cNvSpPr>
          <p:nvPr/>
        </p:nvSpPr>
        <p:spPr bwMode="auto">
          <a:xfrm>
            <a:off x="1219200" y="3276600"/>
            <a:ext cx="3043238" cy="612775"/>
          </a:xfrm>
          <a:prstGeom prst="rect">
            <a:avLst/>
          </a:prstGeom>
          <a:noFill/>
          <a:ln w="22225">
            <a:solidFill>
              <a:srgbClr val="FF0000"/>
            </a:solidFill>
            <a:miter lim="800000"/>
            <a:headEnd/>
            <a:tailEnd/>
          </a:ln>
          <a:effectLst/>
        </p:spPr>
        <p:txBody>
          <a:bodyPr wrap="none" anchor="ctr"/>
          <a:lstStyle/>
          <a:p>
            <a:endParaRPr lang="en-US">
              <a:latin typeface="Bookman Old Style" pitchFamily="18" charset="0"/>
            </a:endParaRPr>
          </a:p>
        </p:txBody>
      </p:sp>
      <p:sp>
        <p:nvSpPr>
          <p:cNvPr id="212110" name="Text Box 142"/>
          <p:cNvSpPr txBox="1">
            <a:spLocks noChangeArrowheads="1"/>
          </p:cNvSpPr>
          <p:nvPr/>
        </p:nvSpPr>
        <p:spPr bwMode="auto">
          <a:xfrm>
            <a:off x="4708525" y="2017713"/>
            <a:ext cx="2082621" cy="369332"/>
          </a:xfrm>
          <a:prstGeom prst="rect">
            <a:avLst/>
          </a:prstGeom>
          <a:noFill/>
          <a:ln w="22225">
            <a:noFill/>
            <a:miter lim="800000"/>
            <a:headEnd/>
            <a:tailEnd/>
          </a:ln>
          <a:effectLst/>
        </p:spPr>
        <p:txBody>
          <a:bodyPr wrap="none">
            <a:spAutoFit/>
          </a:bodyPr>
          <a:lstStyle/>
          <a:p>
            <a:r>
              <a:rPr lang="en-US">
                <a:latin typeface="Bookman Old Style" pitchFamily="18" charset="0"/>
              </a:rPr>
              <a:t>0111-</a:t>
            </a:r>
            <a:r>
              <a:rPr lang="en-US">
                <a:solidFill>
                  <a:srgbClr val="FF0000"/>
                </a:solidFill>
                <a:latin typeface="Bookman Old Style" pitchFamily="18" charset="0"/>
              </a:rPr>
              <a:t>1111</a:t>
            </a:r>
            <a:r>
              <a:rPr lang="en-US">
                <a:latin typeface="Bookman Old Style" pitchFamily="18" charset="0"/>
              </a:rPr>
              <a:t>-1000</a:t>
            </a:r>
          </a:p>
        </p:txBody>
      </p:sp>
      <p:sp>
        <p:nvSpPr>
          <p:cNvPr id="212111" name="Text Box 143"/>
          <p:cNvSpPr txBox="1">
            <a:spLocks noChangeArrowheads="1"/>
          </p:cNvSpPr>
          <p:nvPr/>
        </p:nvSpPr>
        <p:spPr bwMode="auto">
          <a:xfrm>
            <a:off x="6858000" y="1981200"/>
            <a:ext cx="2082621" cy="369332"/>
          </a:xfrm>
          <a:prstGeom prst="rect">
            <a:avLst/>
          </a:prstGeom>
          <a:noFill/>
          <a:ln w="22225">
            <a:noFill/>
            <a:miter lim="800000"/>
            <a:headEnd/>
            <a:tailEnd/>
          </a:ln>
          <a:effectLst/>
        </p:spPr>
        <p:txBody>
          <a:bodyPr wrap="none">
            <a:spAutoFit/>
          </a:bodyPr>
          <a:lstStyle/>
          <a:p>
            <a:r>
              <a:rPr lang="en-US">
                <a:latin typeface="Bookman Old Style" pitchFamily="18" charset="0"/>
              </a:rPr>
              <a:t>0111-</a:t>
            </a:r>
            <a:r>
              <a:rPr lang="en-US">
                <a:solidFill>
                  <a:srgbClr val="FF0000"/>
                </a:solidFill>
                <a:latin typeface="Bookman Old Style" pitchFamily="18" charset="0"/>
              </a:rPr>
              <a:t>0000</a:t>
            </a:r>
            <a:r>
              <a:rPr lang="en-US">
                <a:latin typeface="Bookman Old Style" pitchFamily="18" charset="0"/>
              </a:rPr>
              <a:t>-1000</a:t>
            </a:r>
          </a:p>
        </p:txBody>
      </p:sp>
      <p:sp>
        <p:nvSpPr>
          <p:cNvPr id="212112" name="Text Box 144"/>
          <p:cNvSpPr txBox="1">
            <a:spLocks noChangeArrowheads="1"/>
          </p:cNvSpPr>
          <p:nvPr/>
        </p:nvSpPr>
        <p:spPr bwMode="auto">
          <a:xfrm>
            <a:off x="4495800" y="1295400"/>
            <a:ext cx="4065537" cy="369332"/>
          </a:xfrm>
          <a:prstGeom prst="rect">
            <a:avLst/>
          </a:prstGeom>
          <a:noFill/>
          <a:ln w="22225">
            <a:noFill/>
            <a:miter lim="800000"/>
            <a:headEnd/>
            <a:tailEnd/>
          </a:ln>
          <a:effectLst/>
        </p:spPr>
        <p:txBody>
          <a:bodyPr wrap="none">
            <a:spAutoFit/>
          </a:bodyPr>
          <a:lstStyle/>
          <a:p>
            <a:r>
              <a:rPr lang="en-US">
                <a:latin typeface="Bookman Old Style" pitchFamily="18" charset="0"/>
              </a:rPr>
              <a:t>In the case of natural binary code:</a:t>
            </a:r>
          </a:p>
        </p:txBody>
      </p:sp>
      <p:sp>
        <p:nvSpPr>
          <p:cNvPr id="212114" name="Text Box 146"/>
          <p:cNvSpPr txBox="1">
            <a:spLocks noChangeArrowheads="1"/>
          </p:cNvSpPr>
          <p:nvPr/>
        </p:nvSpPr>
        <p:spPr bwMode="auto">
          <a:xfrm>
            <a:off x="4419600" y="2895600"/>
            <a:ext cx="4724400" cy="641350"/>
          </a:xfrm>
          <a:prstGeom prst="rect">
            <a:avLst/>
          </a:prstGeom>
          <a:noFill/>
          <a:ln w="22225">
            <a:noFill/>
            <a:miter lim="800000"/>
            <a:headEnd/>
            <a:tailEnd/>
          </a:ln>
          <a:effectLst/>
        </p:spPr>
        <p:txBody>
          <a:bodyPr>
            <a:spAutoFit/>
          </a:bodyPr>
          <a:lstStyle/>
          <a:p>
            <a:r>
              <a:rPr lang="en-US">
                <a:latin typeface="Bookman Old Style" pitchFamily="18" charset="0"/>
              </a:rPr>
              <a:t>In the case of Gray code, no such problem occurs.</a:t>
            </a:r>
          </a:p>
        </p:txBody>
      </p:sp>
      <p:sp>
        <p:nvSpPr>
          <p:cNvPr id="10" name="Slide Number Placeholder 9"/>
          <p:cNvSpPr>
            <a:spLocks noGrp="1"/>
          </p:cNvSpPr>
          <p:nvPr>
            <p:ph type="sldNum" sz="quarter" idx="12"/>
          </p:nvPr>
        </p:nvSpPr>
        <p:spPr/>
        <p:txBody>
          <a:bodyPr/>
          <a:lstStyle/>
          <a:p>
            <a:fld id="{511B1C1D-E952-4F7E-B2EE-053BBE9577D9}" type="slidenum">
              <a:rPr lang="en-US" smtClean="0"/>
              <a:t>123</a:t>
            </a:fld>
            <a:endParaRPr lang="en-US"/>
          </a:p>
        </p:txBody>
      </p:sp>
      <p:sp>
        <p:nvSpPr>
          <p:cNvPr id="11" name="Footer Placeholder 10"/>
          <p:cNvSpPr>
            <a:spLocks noGrp="1"/>
          </p:cNvSpPr>
          <p:nvPr>
            <p:ph type="ftr" sz="quarter" idx="11"/>
          </p:nvPr>
        </p:nvSpPr>
        <p:spPr/>
        <p:txBody>
          <a:bodyPr/>
          <a:lstStyle/>
          <a:p>
            <a:r>
              <a:rPr lang="en-US" dirty="0" smtClean="0"/>
              <a:t>Electronics - I, The LNM Institute of Information Technology, Jaipur</a:t>
            </a:r>
            <a:endParaRPr lang="en-US" dirty="0"/>
          </a:p>
        </p:txBody>
      </p:sp>
      <p:pic>
        <p:nvPicPr>
          <p:cNvPr id="12" name="Picture 11" descr="LNMIIT.png"/>
          <p:cNvPicPr>
            <a:picLocks noChangeAspect="1"/>
          </p:cNvPicPr>
          <p:nvPr/>
        </p:nvPicPr>
        <p:blipFill>
          <a:blip r:embed="rId3"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2113"/>
                                        </p:tgtEl>
                                        <p:attrNameLst>
                                          <p:attrName>style.visibility</p:attrName>
                                        </p:attrNameLst>
                                      </p:cBhvr>
                                      <p:to>
                                        <p:strVal val="visible"/>
                                      </p:to>
                                    </p:set>
                                    <p:animEffect transition="in" filter="checkerboard(across)">
                                      <p:cBhvr>
                                        <p:cTn id="7" dur="500"/>
                                        <p:tgtEl>
                                          <p:spTgt spid="2121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2021"/>
                                        </p:tgtEl>
                                        <p:attrNameLst>
                                          <p:attrName>style.visibility</p:attrName>
                                        </p:attrNameLst>
                                      </p:cBhvr>
                                      <p:to>
                                        <p:strVal val="visible"/>
                                      </p:to>
                                    </p:set>
                                    <p:animEffect transition="in" filter="checkerboard(across)">
                                      <p:cBhvr>
                                        <p:cTn id="12" dur="500"/>
                                        <p:tgtEl>
                                          <p:spTgt spid="21202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2109"/>
                                        </p:tgtEl>
                                        <p:attrNameLst>
                                          <p:attrName>style.visibility</p:attrName>
                                        </p:attrNameLst>
                                      </p:cBhvr>
                                      <p:to>
                                        <p:strVal val="visible"/>
                                      </p:to>
                                    </p:set>
                                    <p:animEffect transition="in" filter="checkerboard(across)">
                                      <p:cBhvr>
                                        <p:cTn id="17" dur="500"/>
                                        <p:tgtEl>
                                          <p:spTgt spid="21210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12112"/>
                                        </p:tgtEl>
                                        <p:attrNameLst>
                                          <p:attrName>style.visibility</p:attrName>
                                        </p:attrNameLst>
                                      </p:cBhvr>
                                      <p:to>
                                        <p:strVal val="visible"/>
                                      </p:to>
                                    </p:set>
                                    <p:animEffect transition="in" filter="checkerboard(across)">
                                      <p:cBhvr>
                                        <p:cTn id="22" dur="500"/>
                                        <p:tgtEl>
                                          <p:spTgt spid="2121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12110"/>
                                        </p:tgtEl>
                                        <p:attrNameLst>
                                          <p:attrName>style.visibility</p:attrName>
                                        </p:attrNameLst>
                                      </p:cBhvr>
                                      <p:to>
                                        <p:strVal val="visible"/>
                                      </p:to>
                                    </p:set>
                                    <p:animEffect transition="in" filter="checkerboard(across)">
                                      <p:cBhvr>
                                        <p:cTn id="27" dur="500"/>
                                        <p:tgtEl>
                                          <p:spTgt spid="21211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12111"/>
                                        </p:tgtEl>
                                        <p:attrNameLst>
                                          <p:attrName>style.visibility</p:attrName>
                                        </p:attrNameLst>
                                      </p:cBhvr>
                                      <p:to>
                                        <p:strVal val="visible"/>
                                      </p:to>
                                    </p:set>
                                    <p:animEffect transition="in" filter="checkerboard(across)">
                                      <p:cBhvr>
                                        <p:cTn id="32" dur="500"/>
                                        <p:tgtEl>
                                          <p:spTgt spid="212111"/>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12114"/>
                                        </p:tgtEl>
                                        <p:attrNameLst>
                                          <p:attrName>style.visibility</p:attrName>
                                        </p:attrNameLst>
                                      </p:cBhvr>
                                      <p:to>
                                        <p:strVal val="visible"/>
                                      </p:to>
                                    </p:set>
                                    <p:animEffect transition="in" filter="checkerboard(across)">
                                      <p:cBhvr>
                                        <p:cTn id="37" dur="500"/>
                                        <p:tgtEl>
                                          <p:spTgt spid="212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21" grpId="0" autoUpdateAnimBg="0"/>
      <p:bldP spid="212109" grpId="0" animBg="1"/>
      <p:bldP spid="212110" grpId="0"/>
      <p:bldP spid="212111" grpId="0"/>
      <p:bldP spid="212112" grpId="0"/>
      <p:bldP spid="21211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Text Box 4"/>
          <p:cNvSpPr txBox="1">
            <a:spLocks noChangeArrowheads="1"/>
          </p:cNvSpPr>
          <p:nvPr/>
        </p:nvSpPr>
        <p:spPr bwMode="auto">
          <a:xfrm>
            <a:off x="304800" y="265113"/>
            <a:ext cx="7526419" cy="369332"/>
          </a:xfrm>
          <a:prstGeom prst="rect">
            <a:avLst/>
          </a:prstGeom>
          <a:noFill/>
          <a:ln w="22225">
            <a:noFill/>
            <a:miter lim="800000"/>
            <a:headEnd/>
            <a:tailEnd/>
          </a:ln>
          <a:effectLst/>
        </p:spPr>
        <p:txBody>
          <a:bodyPr wrap="none">
            <a:spAutoFit/>
          </a:bodyPr>
          <a:lstStyle/>
          <a:p>
            <a:r>
              <a:rPr lang="en-US" b="1" dirty="0">
                <a:solidFill>
                  <a:srgbClr val="FF0000"/>
                </a:solidFill>
                <a:latin typeface="Bookman Old Style" pitchFamily="18" charset="0"/>
              </a:rPr>
              <a:t>ASCII: American Standard Code for information interchange </a:t>
            </a:r>
          </a:p>
        </p:txBody>
      </p:sp>
      <p:pic>
        <p:nvPicPr>
          <p:cNvPr id="227333" name="Picture 5"/>
          <p:cNvPicPr>
            <a:picLocks noChangeAspect="1" noChangeArrowheads="1"/>
          </p:cNvPicPr>
          <p:nvPr/>
        </p:nvPicPr>
        <p:blipFill>
          <a:blip r:embed="rId3" cstate="print"/>
          <a:srcRect/>
          <a:stretch>
            <a:fillRect/>
          </a:stretch>
        </p:blipFill>
        <p:spPr bwMode="auto">
          <a:xfrm>
            <a:off x="152400" y="838200"/>
            <a:ext cx="8610600" cy="4975225"/>
          </a:xfrm>
          <a:prstGeom prst="rect">
            <a:avLst/>
          </a:prstGeom>
          <a:noFill/>
          <a:ln w="22225">
            <a:noFill/>
            <a:miter lim="800000"/>
            <a:headEnd/>
            <a:tailEnd/>
          </a:ln>
          <a:effectLst/>
        </p:spPr>
      </p:pic>
      <p:sp>
        <p:nvSpPr>
          <p:cNvPr id="4" name="Slide Number Placeholder 3"/>
          <p:cNvSpPr>
            <a:spLocks noGrp="1"/>
          </p:cNvSpPr>
          <p:nvPr>
            <p:ph type="sldNum" sz="quarter" idx="12"/>
          </p:nvPr>
        </p:nvSpPr>
        <p:spPr/>
        <p:txBody>
          <a:bodyPr/>
          <a:lstStyle/>
          <a:p>
            <a:fld id="{511B1C1D-E952-4F7E-B2EE-053BBE9577D9}" type="slidenum">
              <a:rPr lang="en-US" smtClean="0"/>
              <a:t>124</a:t>
            </a:fld>
            <a:endParaRPr lang="en-US"/>
          </a:p>
        </p:txBody>
      </p:sp>
      <p:sp>
        <p:nvSpPr>
          <p:cNvPr id="5" name="Footer Placeholder 4"/>
          <p:cNvSpPr>
            <a:spLocks noGrp="1"/>
          </p:cNvSpPr>
          <p:nvPr>
            <p:ph type="ftr" sz="quarter" idx="11"/>
          </p:nvPr>
        </p:nvSpPr>
        <p:spPr/>
        <p:txBody>
          <a:bodyPr/>
          <a:lstStyle/>
          <a:p>
            <a:r>
              <a:rPr lang="en-US" smtClean="0"/>
              <a:t>Electronics - I, The LNM Institute of Information Technology, Jaipur</a:t>
            </a:r>
            <a:endParaRPr lang="en-US"/>
          </a:p>
        </p:txBody>
      </p:sp>
      <p:pic>
        <p:nvPicPr>
          <p:cNvPr id="6" name="Picture 5" descr="LNMIIT.png"/>
          <p:cNvPicPr>
            <a:picLocks noChangeAspect="1"/>
          </p:cNvPicPr>
          <p:nvPr/>
        </p:nvPicPr>
        <p:blipFill>
          <a:blip r:embed="rId4" cstate="print"/>
          <a:stretch>
            <a:fillRect/>
          </a:stretch>
        </p:blipFill>
        <p:spPr>
          <a:xfrm>
            <a:off x="7571892" y="152400"/>
            <a:ext cx="1419708" cy="747713"/>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136525" y="-36513"/>
            <a:ext cx="1064715" cy="461665"/>
          </a:xfrm>
          <a:prstGeom prst="rect">
            <a:avLst/>
          </a:prstGeom>
          <a:noFill/>
          <a:ln w="22225">
            <a:noFill/>
            <a:miter lim="800000"/>
            <a:headEnd/>
            <a:tailEnd/>
          </a:ln>
          <a:effectLst/>
        </p:spPr>
        <p:txBody>
          <a:bodyPr wrap="none">
            <a:spAutoFit/>
          </a:bodyPr>
          <a:lstStyle/>
          <a:p>
            <a:r>
              <a:rPr lang="en-US" sz="2400">
                <a:solidFill>
                  <a:srgbClr val="FF0000"/>
                </a:solidFill>
                <a:latin typeface="Bookman Old Style" pitchFamily="18" charset="0"/>
              </a:rPr>
              <a:t>Parity</a:t>
            </a:r>
          </a:p>
        </p:txBody>
      </p:sp>
      <p:sp>
        <p:nvSpPr>
          <p:cNvPr id="228357" name="Text Box 5"/>
          <p:cNvSpPr txBox="1">
            <a:spLocks noChangeArrowheads="1"/>
          </p:cNvSpPr>
          <p:nvPr/>
        </p:nvSpPr>
        <p:spPr bwMode="auto">
          <a:xfrm>
            <a:off x="838200" y="838200"/>
            <a:ext cx="6931706"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Extra bits are added to aid in error detection and correction</a:t>
            </a:r>
          </a:p>
        </p:txBody>
      </p:sp>
      <p:graphicFrame>
        <p:nvGraphicFramePr>
          <p:cNvPr id="228459" name="Group 107"/>
          <p:cNvGraphicFramePr>
            <a:graphicFrameLocks noGrp="1"/>
          </p:cNvGraphicFramePr>
          <p:nvPr/>
        </p:nvGraphicFramePr>
        <p:xfrm>
          <a:off x="1371600" y="1371600"/>
          <a:ext cx="5334000" cy="3870960"/>
        </p:xfrm>
        <a:graphic>
          <a:graphicData uri="http://schemas.openxmlformats.org/drawingml/2006/table">
            <a:tbl>
              <a:tblPr/>
              <a:tblGrid>
                <a:gridCol w="1333500"/>
                <a:gridCol w="1333500"/>
                <a:gridCol w="1333500"/>
                <a:gridCol w="1333500"/>
              </a:tblGrid>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Even parity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Odd parity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1101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Calibri" pitchFamily="34" charset="0"/>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8460" name="Text Box 108"/>
          <p:cNvSpPr txBox="1">
            <a:spLocks noChangeArrowheads="1"/>
          </p:cNvSpPr>
          <p:nvPr/>
        </p:nvSpPr>
        <p:spPr bwMode="auto">
          <a:xfrm>
            <a:off x="1295400" y="5715000"/>
            <a:ext cx="6673622" cy="369332"/>
          </a:xfrm>
          <a:prstGeom prst="rect">
            <a:avLst/>
          </a:prstGeom>
          <a:noFill/>
          <a:ln w="22225">
            <a:noFill/>
            <a:miter lim="800000"/>
            <a:headEnd/>
            <a:tailEnd/>
          </a:ln>
          <a:effectLst/>
        </p:spPr>
        <p:txBody>
          <a:bodyPr wrap="none">
            <a:spAutoFit/>
          </a:bodyPr>
          <a:lstStyle/>
          <a:p>
            <a:r>
              <a:rPr lang="en-US">
                <a:latin typeface="Bookman Old Style" pitchFamily="18" charset="0"/>
              </a:rPr>
              <a:t>A 1-bit error changes the parity and thus can be detected</a:t>
            </a:r>
          </a:p>
        </p:txBody>
      </p:sp>
      <p:sp>
        <p:nvSpPr>
          <p:cNvPr id="6" name="Slide Number Placeholder 5"/>
          <p:cNvSpPr>
            <a:spLocks noGrp="1"/>
          </p:cNvSpPr>
          <p:nvPr>
            <p:ph type="sldNum" sz="quarter" idx="12"/>
          </p:nvPr>
        </p:nvSpPr>
        <p:spPr/>
        <p:txBody>
          <a:bodyPr/>
          <a:lstStyle/>
          <a:p>
            <a:fld id="{511B1C1D-E952-4F7E-B2EE-053BBE9577D9}" type="slidenum">
              <a:rPr lang="en-US" smtClean="0"/>
              <a:t>125</a:t>
            </a:fld>
            <a:endParaRPr lang="en-US"/>
          </a:p>
        </p:txBody>
      </p:sp>
      <p:sp>
        <p:nvSpPr>
          <p:cNvPr id="7" name="Footer Placeholder 6"/>
          <p:cNvSpPr>
            <a:spLocks noGrp="1"/>
          </p:cNvSpPr>
          <p:nvPr>
            <p:ph type="ftr" sz="quarter" idx="11"/>
          </p:nvPr>
        </p:nvSpPr>
        <p:spPr/>
        <p:txBody>
          <a:bodyPr/>
          <a:lstStyle/>
          <a:p>
            <a:r>
              <a:rPr lang="en-US" smtClean="0"/>
              <a:t>Electronics - I, The LNM Institute of Information Technology, Jaipur</a:t>
            </a:r>
            <a:endParaRPr lang="en-US"/>
          </a:p>
        </p:txBody>
      </p:sp>
      <p:pic>
        <p:nvPicPr>
          <p:cNvPr id="8" name="Picture 7" descr="LNMIIT.png"/>
          <p:cNvPicPr>
            <a:picLocks noChangeAspect="1"/>
          </p:cNvPicPr>
          <p:nvPr/>
        </p:nvPicPr>
        <p:blipFill>
          <a:blip r:embed="rId3"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8459"/>
                                        </p:tgtEl>
                                        <p:attrNameLst>
                                          <p:attrName>style.visibility</p:attrName>
                                        </p:attrNameLst>
                                      </p:cBhvr>
                                      <p:to>
                                        <p:strVal val="visible"/>
                                      </p:to>
                                    </p:set>
                                    <p:animEffect transition="in" filter="checkerboard(across)">
                                      <p:cBhvr>
                                        <p:cTn id="7" dur="500"/>
                                        <p:tgtEl>
                                          <p:spTgt spid="22845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8460"/>
                                        </p:tgtEl>
                                        <p:attrNameLst>
                                          <p:attrName>style.visibility</p:attrName>
                                        </p:attrNameLst>
                                      </p:cBhvr>
                                      <p:to>
                                        <p:strVal val="visible"/>
                                      </p:to>
                                    </p:set>
                                    <p:animEffect transition="in" filter="checkerboard(across)">
                                      <p:cBhvr>
                                        <p:cTn id="12" dur="500"/>
                                        <p:tgtEl>
                                          <p:spTgt spid="228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6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0" y="0"/>
            <a:ext cx="2175596" cy="461665"/>
          </a:xfrm>
          <a:prstGeom prst="rect">
            <a:avLst/>
          </a:prstGeom>
          <a:noFill/>
          <a:ln w="22225">
            <a:noFill/>
            <a:miter lim="800000"/>
            <a:headEnd/>
            <a:tailEnd/>
          </a:ln>
          <a:effectLst/>
        </p:spPr>
        <p:txBody>
          <a:bodyPr wrap="none">
            <a:spAutoFit/>
          </a:bodyPr>
          <a:lstStyle/>
          <a:p>
            <a:r>
              <a:rPr lang="en-US" sz="2400" b="1">
                <a:solidFill>
                  <a:srgbClr val="FF0000"/>
                </a:solidFill>
                <a:latin typeface="Bookman Old Style" pitchFamily="18" charset="0"/>
              </a:rPr>
              <a:t>Multiplexers</a:t>
            </a:r>
          </a:p>
        </p:txBody>
      </p:sp>
      <p:graphicFrame>
        <p:nvGraphicFramePr>
          <p:cNvPr id="132099" name="Object 3"/>
          <p:cNvGraphicFramePr>
            <a:graphicFrameLocks noChangeAspect="1"/>
          </p:cNvGraphicFramePr>
          <p:nvPr/>
        </p:nvGraphicFramePr>
        <p:xfrm>
          <a:off x="838200" y="1066800"/>
          <a:ext cx="2805113" cy="1806575"/>
        </p:xfrm>
        <a:graphic>
          <a:graphicData uri="http://schemas.openxmlformats.org/presentationml/2006/ole">
            <mc:AlternateContent xmlns:mc="http://schemas.openxmlformats.org/markup-compatibility/2006">
              <mc:Choice xmlns:v="urn:schemas-microsoft-com:vml" Requires="v">
                <p:oleObj spid="_x0000_s236549" name="RFFlow" r:id="rId4" imgW="2016000" imgH="1296000" progId="RFFlow4">
                  <p:embed/>
                </p:oleObj>
              </mc:Choice>
              <mc:Fallback>
                <p:oleObj name="RFFlow" r:id="rId4" imgW="2016000" imgH="1296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066800"/>
                        <a:ext cx="2805113" cy="1806575"/>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0" name="Object 4"/>
          <p:cNvGraphicFramePr>
            <a:graphicFrameLocks noChangeAspect="1"/>
          </p:cNvGraphicFramePr>
          <p:nvPr/>
        </p:nvGraphicFramePr>
        <p:xfrm>
          <a:off x="4724400" y="990600"/>
          <a:ext cx="1662113" cy="1657350"/>
        </p:xfrm>
        <a:graphic>
          <a:graphicData uri="http://schemas.openxmlformats.org/presentationml/2006/ole">
            <mc:AlternateContent xmlns:mc="http://schemas.openxmlformats.org/markup-compatibility/2006">
              <mc:Choice xmlns:v="urn:schemas-microsoft-com:vml" Requires="v">
                <p:oleObj spid="_x0000_s236550" name="RFFlow" r:id="rId6" imgW="1152000" imgH="1152000" progId="RFFlow4">
                  <p:embed/>
                </p:oleObj>
              </mc:Choice>
              <mc:Fallback>
                <p:oleObj name="RFFlow" r:id="rId6" imgW="1152000" imgH="1152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990600"/>
                        <a:ext cx="1662113" cy="165735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02" name="Object 6"/>
          <p:cNvGraphicFramePr>
            <a:graphicFrameLocks noChangeAspect="1"/>
          </p:cNvGraphicFramePr>
          <p:nvPr/>
        </p:nvGraphicFramePr>
        <p:xfrm>
          <a:off x="1295400" y="3733800"/>
          <a:ext cx="6019800" cy="2576513"/>
        </p:xfrm>
        <a:graphic>
          <a:graphicData uri="http://schemas.openxmlformats.org/presentationml/2006/ole">
            <mc:AlternateContent xmlns:mc="http://schemas.openxmlformats.org/markup-compatibility/2006">
              <mc:Choice xmlns:v="urn:schemas-microsoft-com:vml" Requires="v">
                <p:oleObj spid="_x0000_s236551" name="RFFlow" r:id="rId8" imgW="5904000" imgH="2520000" progId="RFFlow4">
                  <p:embed/>
                </p:oleObj>
              </mc:Choice>
              <mc:Fallback>
                <p:oleObj name="RFFlow" r:id="rId8" imgW="5904000" imgH="2520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733800"/>
                        <a:ext cx="6019800" cy="2576513"/>
                      </a:xfrm>
                      <a:prstGeom prst="rect">
                        <a:avLst/>
                      </a:prstGeom>
                      <a:solidFill>
                        <a:srgbClr val="CCFF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7" name="Text Box 11"/>
          <p:cNvSpPr txBox="1">
            <a:spLocks noChangeArrowheads="1"/>
          </p:cNvSpPr>
          <p:nvPr/>
        </p:nvSpPr>
        <p:spPr bwMode="auto">
          <a:xfrm>
            <a:off x="1600200" y="5715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132108" name="Text Box 12"/>
          <p:cNvSpPr txBox="1">
            <a:spLocks noChangeArrowheads="1"/>
          </p:cNvSpPr>
          <p:nvPr/>
        </p:nvSpPr>
        <p:spPr bwMode="auto">
          <a:xfrm>
            <a:off x="3962400" y="4267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132109" name="Text Box 13"/>
          <p:cNvSpPr txBox="1">
            <a:spLocks noChangeArrowheads="1"/>
          </p:cNvSpPr>
          <p:nvPr/>
        </p:nvSpPr>
        <p:spPr bwMode="auto">
          <a:xfrm>
            <a:off x="3962400" y="5334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132112" name="Text Box 16"/>
          <p:cNvSpPr txBox="1">
            <a:spLocks noChangeArrowheads="1"/>
          </p:cNvSpPr>
          <p:nvPr/>
        </p:nvSpPr>
        <p:spPr bwMode="auto">
          <a:xfrm>
            <a:off x="5486400" y="3810000"/>
            <a:ext cx="356188"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I</a:t>
            </a:r>
            <a:r>
              <a:rPr lang="en-US" sz="1600" b="1" baseline="-25000">
                <a:solidFill>
                  <a:srgbClr val="FF0000"/>
                </a:solidFill>
                <a:latin typeface="Bookman Old Style" pitchFamily="18" charset="0"/>
              </a:rPr>
              <a:t>0</a:t>
            </a:r>
            <a:endParaRPr lang="en-US" sz="1600" b="1">
              <a:solidFill>
                <a:srgbClr val="FF0000"/>
              </a:solidFill>
              <a:latin typeface="Bookman Old Style" pitchFamily="18" charset="0"/>
            </a:endParaRPr>
          </a:p>
        </p:txBody>
      </p:sp>
      <p:sp>
        <p:nvSpPr>
          <p:cNvPr id="132116" name="Text Box 20"/>
          <p:cNvSpPr txBox="1">
            <a:spLocks noChangeArrowheads="1"/>
          </p:cNvSpPr>
          <p:nvPr/>
        </p:nvSpPr>
        <p:spPr bwMode="auto">
          <a:xfrm>
            <a:off x="5791200" y="48768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132117" name="Text Box 21"/>
          <p:cNvSpPr txBox="1">
            <a:spLocks noChangeArrowheads="1"/>
          </p:cNvSpPr>
          <p:nvPr/>
        </p:nvSpPr>
        <p:spPr bwMode="auto">
          <a:xfrm>
            <a:off x="6858000" y="4267200"/>
            <a:ext cx="356188"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I</a:t>
            </a:r>
            <a:r>
              <a:rPr lang="en-US" sz="1600" b="1" baseline="-25000">
                <a:solidFill>
                  <a:srgbClr val="FF0000"/>
                </a:solidFill>
                <a:latin typeface="Bookman Old Style" pitchFamily="18" charset="0"/>
              </a:rPr>
              <a:t>0</a:t>
            </a:r>
            <a:endParaRPr lang="en-US" sz="1600" b="1">
              <a:solidFill>
                <a:srgbClr val="FF0000"/>
              </a:solidFill>
              <a:latin typeface="Bookman Old Style" pitchFamily="18" charset="0"/>
            </a:endParaRPr>
          </a:p>
        </p:txBody>
      </p:sp>
      <p:sp>
        <p:nvSpPr>
          <p:cNvPr id="12" name="Slide Number Placeholder 11"/>
          <p:cNvSpPr>
            <a:spLocks noGrp="1"/>
          </p:cNvSpPr>
          <p:nvPr>
            <p:ph type="sldNum" sz="quarter" idx="12"/>
          </p:nvPr>
        </p:nvSpPr>
        <p:spPr/>
        <p:txBody>
          <a:bodyPr/>
          <a:lstStyle/>
          <a:p>
            <a:fld id="{511B1C1D-E952-4F7E-B2EE-053BBE9577D9}" type="slidenum">
              <a:rPr lang="en-US" smtClean="0"/>
              <a:t>126</a:t>
            </a:fld>
            <a:endParaRPr lang="en-US"/>
          </a:p>
        </p:txBody>
      </p:sp>
      <p:sp>
        <p:nvSpPr>
          <p:cNvPr id="13" name="Footer Placeholder 12"/>
          <p:cNvSpPr>
            <a:spLocks noGrp="1"/>
          </p:cNvSpPr>
          <p:nvPr>
            <p:ph type="ftr" sz="quarter" idx="11"/>
          </p:nvPr>
        </p:nvSpPr>
        <p:spPr/>
        <p:txBody>
          <a:bodyPr/>
          <a:lstStyle/>
          <a:p>
            <a:r>
              <a:rPr lang="en-US" smtClean="0"/>
              <a:t>Electronics - I, The LNM Institute of Information Technology, Jaipur</a:t>
            </a:r>
            <a:endParaRPr lang="en-US"/>
          </a:p>
        </p:txBody>
      </p:sp>
      <p:pic>
        <p:nvPicPr>
          <p:cNvPr id="14" name="Picture 13"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checkerboard(across)">
                                      <p:cBhvr>
                                        <p:cTn id="7" dur="500"/>
                                        <p:tgtEl>
                                          <p:spTgt spid="1321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2102"/>
                                        </p:tgtEl>
                                        <p:attrNameLst>
                                          <p:attrName>style.visibility</p:attrName>
                                        </p:attrNameLst>
                                      </p:cBhvr>
                                      <p:to>
                                        <p:strVal val="visible"/>
                                      </p:to>
                                    </p:set>
                                    <p:animEffect transition="in" filter="checkerboard(across)">
                                      <p:cBhvr>
                                        <p:cTn id="12" dur="500"/>
                                        <p:tgtEl>
                                          <p:spTgt spid="13210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2107"/>
                                        </p:tgtEl>
                                        <p:attrNameLst>
                                          <p:attrName>style.visibility</p:attrName>
                                        </p:attrNameLst>
                                      </p:cBhvr>
                                      <p:to>
                                        <p:strVal val="visible"/>
                                      </p:to>
                                    </p:set>
                                    <p:animEffect transition="in" filter="checkerboard(across)">
                                      <p:cBhvr>
                                        <p:cTn id="17" dur="500"/>
                                        <p:tgtEl>
                                          <p:spTgt spid="13210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2108"/>
                                        </p:tgtEl>
                                        <p:attrNameLst>
                                          <p:attrName>style.visibility</p:attrName>
                                        </p:attrNameLst>
                                      </p:cBhvr>
                                      <p:to>
                                        <p:strVal val="visible"/>
                                      </p:to>
                                    </p:set>
                                    <p:animEffect transition="in" filter="checkerboard(across)">
                                      <p:cBhvr>
                                        <p:cTn id="22" dur="500"/>
                                        <p:tgtEl>
                                          <p:spTgt spid="13210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32109"/>
                                        </p:tgtEl>
                                        <p:attrNameLst>
                                          <p:attrName>style.visibility</p:attrName>
                                        </p:attrNameLst>
                                      </p:cBhvr>
                                      <p:to>
                                        <p:strVal val="visible"/>
                                      </p:to>
                                    </p:set>
                                    <p:animEffect transition="in" filter="checkerboard(across)">
                                      <p:cBhvr>
                                        <p:cTn id="25" dur="500"/>
                                        <p:tgtEl>
                                          <p:spTgt spid="132109"/>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32112"/>
                                        </p:tgtEl>
                                        <p:attrNameLst>
                                          <p:attrName>style.visibility</p:attrName>
                                        </p:attrNameLst>
                                      </p:cBhvr>
                                      <p:to>
                                        <p:strVal val="visible"/>
                                      </p:to>
                                    </p:set>
                                    <p:animEffect transition="in" filter="checkerboard(across)">
                                      <p:cBhvr>
                                        <p:cTn id="30" dur="500"/>
                                        <p:tgtEl>
                                          <p:spTgt spid="132112"/>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32116"/>
                                        </p:tgtEl>
                                        <p:attrNameLst>
                                          <p:attrName>style.visibility</p:attrName>
                                        </p:attrNameLst>
                                      </p:cBhvr>
                                      <p:to>
                                        <p:strVal val="visible"/>
                                      </p:to>
                                    </p:set>
                                    <p:animEffect transition="in" filter="checkerboard(across)">
                                      <p:cBhvr>
                                        <p:cTn id="33" dur="500"/>
                                        <p:tgtEl>
                                          <p:spTgt spid="132116"/>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32117"/>
                                        </p:tgtEl>
                                        <p:attrNameLst>
                                          <p:attrName>style.visibility</p:attrName>
                                        </p:attrNameLst>
                                      </p:cBhvr>
                                      <p:to>
                                        <p:strVal val="visible"/>
                                      </p:to>
                                    </p:set>
                                    <p:animEffect transition="in" filter="checkerboard(across)">
                                      <p:cBhvr>
                                        <p:cTn id="38" dur="500"/>
                                        <p:tgtEl>
                                          <p:spTgt spid="132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7" grpId="0"/>
      <p:bldP spid="132108" grpId="0"/>
      <p:bldP spid="132109" grpId="0"/>
      <p:bldP spid="132112" grpId="0"/>
      <p:bldP spid="132116" grpId="0"/>
      <p:bldP spid="132117"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0" name="Object 2"/>
          <p:cNvGraphicFramePr>
            <a:graphicFrameLocks noChangeAspect="1"/>
          </p:cNvGraphicFramePr>
          <p:nvPr/>
        </p:nvGraphicFramePr>
        <p:xfrm>
          <a:off x="1143000" y="304800"/>
          <a:ext cx="2905125" cy="2413000"/>
        </p:xfrm>
        <a:graphic>
          <a:graphicData uri="http://schemas.openxmlformats.org/presentationml/2006/ole">
            <mc:AlternateContent xmlns:mc="http://schemas.openxmlformats.org/markup-compatibility/2006">
              <mc:Choice xmlns:v="urn:schemas-microsoft-com:vml" Requires="v">
                <p:oleObj spid="_x0000_s237573" name="RFFlow" r:id="rId4" imgW="2088000" imgH="1728000" progId="RFFlow4">
                  <p:embed/>
                </p:oleObj>
              </mc:Choice>
              <mc:Fallback>
                <p:oleObj name="RFFlow" r:id="rId4" imgW="2088000" imgH="1728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04800"/>
                        <a:ext cx="2905125" cy="2413000"/>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1731" name="Object 3"/>
          <p:cNvGraphicFramePr>
            <a:graphicFrameLocks noChangeAspect="1"/>
          </p:cNvGraphicFramePr>
          <p:nvPr/>
        </p:nvGraphicFramePr>
        <p:xfrm>
          <a:off x="5562600" y="228600"/>
          <a:ext cx="1973263" cy="2484438"/>
        </p:xfrm>
        <a:graphic>
          <a:graphicData uri="http://schemas.openxmlformats.org/presentationml/2006/ole">
            <mc:AlternateContent xmlns:mc="http://schemas.openxmlformats.org/markup-compatibility/2006">
              <mc:Choice xmlns:v="urn:schemas-microsoft-com:vml" Requires="v">
                <p:oleObj spid="_x0000_s237574" name="RFFlow" r:id="rId6" imgW="1368000" imgH="1728000" progId="RFFlow4">
                  <p:embed/>
                </p:oleObj>
              </mc:Choice>
              <mc:Fallback>
                <p:oleObj name="RFFlow" r:id="rId6" imgW="1368000" imgH="1728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228600"/>
                        <a:ext cx="1973263" cy="2484438"/>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1732" name="Object 4"/>
          <p:cNvGraphicFramePr>
            <a:graphicFrameLocks noChangeAspect="1"/>
          </p:cNvGraphicFramePr>
          <p:nvPr/>
        </p:nvGraphicFramePr>
        <p:xfrm>
          <a:off x="1371600" y="2638425"/>
          <a:ext cx="5105400" cy="3914775"/>
        </p:xfrm>
        <a:graphic>
          <a:graphicData uri="http://schemas.openxmlformats.org/presentationml/2006/ole">
            <mc:AlternateContent xmlns:mc="http://schemas.openxmlformats.org/markup-compatibility/2006">
              <mc:Choice xmlns:v="urn:schemas-microsoft-com:vml" Requires="v">
                <p:oleObj spid="_x0000_s237575" name="RFFlow" r:id="rId8" imgW="6408000" imgH="4896000" progId="RFFlow4">
                  <p:embed/>
                </p:oleObj>
              </mc:Choice>
              <mc:Fallback>
                <p:oleObj name="RFFlow" r:id="rId8" imgW="6408000" imgH="4896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2638425"/>
                        <a:ext cx="5105400" cy="3914775"/>
                      </a:xfrm>
                      <a:prstGeom prst="rect">
                        <a:avLst/>
                      </a:prstGeom>
                      <a:solidFill>
                        <a:srgbClr val="CCFF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511B1C1D-E952-4F7E-B2EE-053BBE9577D9}" type="slidenum">
              <a:rPr lang="en-US" smtClean="0"/>
              <a:t>127</a:t>
            </a:fld>
            <a:endParaRPr lang="en-US"/>
          </a:p>
        </p:txBody>
      </p:sp>
      <p:sp>
        <p:nvSpPr>
          <p:cNvPr id="6" name="Footer Placeholder 5"/>
          <p:cNvSpPr>
            <a:spLocks noGrp="1"/>
          </p:cNvSpPr>
          <p:nvPr>
            <p:ph type="ftr" sz="quarter" idx="11"/>
          </p:nvPr>
        </p:nvSpPr>
        <p:spPr/>
        <p:txBody>
          <a:bodyPr/>
          <a:lstStyle/>
          <a:p>
            <a:r>
              <a:rPr lang="en-US" smtClean="0"/>
              <a:t>Electronics - I, The LNM Institute of Information Technology, Jaipur</a:t>
            </a:r>
            <a:endParaRPr lang="en-US"/>
          </a:p>
        </p:txBody>
      </p:sp>
      <p:pic>
        <p:nvPicPr>
          <p:cNvPr id="7" name="Picture 6"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1731"/>
                                        </p:tgtEl>
                                        <p:attrNameLst>
                                          <p:attrName>style.visibility</p:attrName>
                                        </p:attrNameLst>
                                      </p:cBhvr>
                                      <p:to>
                                        <p:strVal val="visible"/>
                                      </p:to>
                                    </p:set>
                                    <p:animEffect transition="in" filter="checkerboard(across)">
                                      <p:cBhvr>
                                        <p:cTn id="7" dur="500"/>
                                        <p:tgtEl>
                                          <p:spTgt spid="20173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1732"/>
                                        </p:tgtEl>
                                        <p:attrNameLst>
                                          <p:attrName>style.visibility</p:attrName>
                                        </p:attrNameLst>
                                      </p:cBhvr>
                                      <p:to>
                                        <p:strVal val="visible"/>
                                      </p:to>
                                    </p:set>
                                    <p:animEffect transition="in" filter="checkerboard(across)">
                                      <p:cBhvr>
                                        <p:cTn id="12" dur="500"/>
                                        <p:tgtEl>
                                          <p:spTgt spid="20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92075" y="36513"/>
            <a:ext cx="6454011"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Mux is often used when resources have to be shared</a:t>
            </a:r>
          </a:p>
        </p:txBody>
      </p:sp>
      <p:graphicFrame>
        <p:nvGraphicFramePr>
          <p:cNvPr id="200707" name="Object 3"/>
          <p:cNvGraphicFramePr>
            <a:graphicFrameLocks noChangeAspect="1"/>
          </p:cNvGraphicFramePr>
          <p:nvPr/>
        </p:nvGraphicFramePr>
        <p:xfrm>
          <a:off x="228600" y="914400"/>
          <a:ext cx="4800600" cy="4705350"/>
        </p:xfrm>
        <a:graphic>
          <a:graphicData uri="http://schemas.openxmlformats.org/presentationml/2006/ole">
            <mc:AlternateContent xmlns:mc="http://schemas.openxmlformats.org/markup-compatibility/2006">
              <mc:Choice xmlns:v="urn:schemas-microsoft-com:vml" Requires="v">
                <p:oleObj spid="_x0000_s238596" name="RFFlow" r:id="rId4" imgW="3168000" imgH="3096000" progId="RFFlow4">
                  <p:embed/>
                </p:oleObj>
              </mc:Choice>
              <mc:Fallback>
                <p:oleObj name="RFFlow" r:id="rId4" imgW="3168000" imgH="3096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914400"/>
                        <a:ext cx="4800600" cy="4705350"/>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708" name="Object 4"/>
          <p:cNvGraphicFramePr>
            <a:graphicFrameLocks noChangeAspect="1"/>
          </p:cNvGraphicFramePr>
          <p:nvPr/>
        </p:nvGraphicFramePr>
        <p:xfrm>
          <a:off x="5791200" y="1295400"/>
          <a:ext cx="1973263" cy="2484438"/>
        </p:xfrm>
        <a:graphic>
          <a:graphicData uri="http://schemas.openxmlformats.org/presentationml/2006/ole">
            <mc:AlternateContent xmlns:mc="http://schemas.openxmlformats.org/markup-compatibility/2006">
              <mc:Choice xmlns:v="urn:schemas-microsoft-com:vml" Requires="v">
                <p:oleObj spid="_x0000_s238597" name="RFFlow" r:id="rId6" imgW="1368000" imgH="1728000" progId="RFFlow4">
                  <p:embed/>
                </p:oleObj>
              </mc:Choice>
              <mc:Fallback>
                <p:oleObj name="RFFlow" r:id="rId6" imgW="1368000" imgH="1728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295400"/>
                        <a:ext cx="1973263" cy="2484438"/>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709" name="Text Box 5"/>
          <p:cNvSpPr txBox="1">
            <a:spLocks noChangeArrowheads="1"/>
          </p:cNvSpPr>
          <p:nvPr/>
        </p:nvSpPr>
        <p:spPr bwMode="auto">
          <a:xfrm>
            <a:off x="762000" y="2414588"/>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00710" name="Text Box 6"/>
          <p:cNvSpPr txBox="1">
            <a:spLocks noChangeArrowheads="1"/>
          </p:cNvSpPr>
          <p:nvPr/>
        </p:nvSpPr>
        <p:spPr bwMode="auto">
          <a:xfrm>
            <a:off x="4114800" y="2414588"/>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00711" name="Text Box 7"/>
          <p:cNvSpPr txBox="1">
            <a:spLocks noChangeArrowheads="1"/>
          </p:cNvSpPr>
          <p:nvPr/>
        </p:nvSpPr>
        <p:spPr bwMode="auto">
          <a:xfrm>
            <a:off x="1828800" y="2795588"/>
            <a:ext cx="319318"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a</a:t>
            </a:r>
          </a:p>
        </p:txBody>
      </p:sp>
      <p:sp>
        <p:nvSpPr>
          <p:cNvPr id="200712" name="Text Box 8"/>
          <p:cNvSpPr txBox="1">
            <a:spLocks noChangeArrowheads="1"/>
          </p:cNvSpPr>
          <p:nvPr/>
        </p:nvSpPr>
        <p:spPr bwMode="auto">
          <a:xfrm>
            <a:off x="3505200" y="2719388"/>
            <a:ext cx="319318"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c</a:t>
            </a:r>
          </a:p>
        </p:txBody>
      </p:sp>
      <p:sp>
        <p:nvSpPr>
          <p:cNvPr id="200713" name="Text Box 9"/>
          <p:cNvSpPr txBox="1">
            <a:spLocks noChangeArrowheads="1"/>
          </p:cNvSpPr>
          <p:nvPr/>
        </p:nvSpPr>
        <p:spPr bwMode="auto">
          <a:xfrm>
            <a:off x="2743200" y="4471988"/>
            <a:ext cx="808235"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 a+c</a:t>
            </a:r>
          </a:p>
        </p:txBody>
      </p:sp>
      <p:sp>
        <p:nvSpPr>
          <p:cNvPr id="10" name="Slide Number Placeholder 9"/>
          <p:cNvSpPr>
            <a:spLocks noGrp="1"/>
          </p:cNvSpPr>
          <p:nvPr>
            <p:ph type="sldNum" sz="quarter" idx="12"/>
          </p:nvPr>
        </p:nvSpPr>
        <p:spPr/>
        <p:txBody>
          <a:bodyPr/>
          <a:lstStyle/>
          <a:p>
            <a:fld id="{511B1C1D-E952-4F7E-B2EE-053BBE9577D9}" type="slidenum">
              <a:rPr lang="en-US" smtClean="0"/>
              <a:t>128</a:t>
            </a:fld>
            <a:endParaRPr lang="en-US"/>
          </a:p>
        </p:txBody>
      </p:sp>
      <p:sp>
        <p:nvSpPr>
          <p:cNvPr id="11" name="Footer Placeholder 10"/>
          <p:cNvSpPr>
            <a:spLocks noGrp="1"/>
          </p:cNvSpPr>
          <p:nvPr>
            <p:ph type="ftr" sz="quarter" idx="11"/>
          </p:nvPr>
        </p:nvSpPr>
        <p:spPr/>
        <p:txBody>
          <a:bodyPr/>
          <a:lstStyle/>
          <a:p>
            <a:r>
              <a:rPr lang="en-US" smtClean="0"/>
              <a:t>Electronics - I, The LNM Institute of Information Technology, Jaipur</a:t>
            </a:r>
            <a:endParaRPr lang="en-US"/>
          </a:p>
        </p:txBody>
      </p:sp>
      <p:pic>
        <p:nvPicPr>
          <p:cNvPr id="12" name="Picture 11"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0707"/>
                                        </p:tgtEl>
                                        <p:attrNameLst>
                                          <p:attrName>style.visibility</p:attrName>
                                        </p:attrNameLst>
                                      </p:cBhvr>
                                      <p:to>
                                        <p:strVal val="visible"/>
                                      </p:to>
                                    </p:set>
                                    <p:animEffect transition="in" filter="checkerboard(across)">
                                      <p:cBhvr>
                                        <p:cTn id="7" dur="500"/>
                                        <p:tgtEl>
                                          <p:spTgt spid="20070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0709"/>
                                        </p:tgtEl>
                                        <p:attrNameLst>
                                          <p:attrName>style.visibility</p:attrName>
                                        </p:attrNameLst>
                                      </p:cBhvr>
                                      <p:to>
                                        <p:strVal val="visible"/>
                                      </p:to>
                                    </p:set>
                                    <p:animEffect transition="in" filter="checkerboard(across)">
                                      <p:cBhvr>
                                        <p:cTn id="12" dur="500"/>
                                        <p:tgtEl>
                                          <p:spTgt spid="200709"/>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00710"/>
                                        </p:tgtEl>
                                        <p:attrNameLst>
                                          <p:attrName>style.visibility</p:attrName>
                                        </p:attrNameLst>
                                      </p:cBhvr>
                                      <p:to>
                                        <p:strVal val="visible"/>
                                      </p:to>
                                    </p:set>
                                    <p:animEffect transition="in" filter="checkerboard(across)">
                                      <p:cBhvr>
                                        <p:cTn id="15" dur="500"/>
                                        <p:tgtEl>
                                          <p:spTgt spid="200710"/>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00711"/>
                                        </p:tgtEl>
                                        <p:attrNameLst>
                                          <p:attrName>style.visibility</p:attrName>
                                        </p:attrNameLst>
                                      </p:cBhvr>
                                      <p:to>
                                        <p:strVal val="visible"/>
                                      </p:to>
                                    </p:set>
                                    <p:animEffect transition="in" filter="checkerboard(across)">
                                      <p:cBhvr>
                                        <p:cTn id="20" dur="500"/>
                                        <p:tgtEl>
                                          <p:spTgt spid="200711"/>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00712"/>
                                        </p:tgtEl>
                                        <p:attrNameLst>
                                          <p:attrName>style.visibility</p:attrName>
                                        </p:attrNameLst>
                                      </p:cBhvr>
                                      <p:to>
                                        <p:strVal val="visible"/>
                                      </p:to>
                                    </p:set>
                                    <p:animEffect transition="in" filter="checkerboard(across)">
                                      <p:cBhvr>
                                        <p:cTn id="23" dur="500"/>
                                        <p:tgtEl>
                                          <p:spTgt spid="200712"/>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00713"/>
                                        </p:tgtEl>
                                        <p:attrNameLst>
                                          <p:attrName>style.visibility</p:attrName>
                                        </p:attrNameLst>
                                      </p:cBhvr>
                                      <p:to>
                                        <p:strVal val="visible"/>
                                      </p:to>
                                    </p:set>
                                    <p:animEffect transition="in" filter="checkerboard(across)">
                                      <p:cBhvr>
                                        <p:cTn id="28" dur="500"/>
                                        <p:tgtEl>
                                          <p:spTgt spid="200713"/>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00708"/>
                                        </p:tgtEl>
                                        <p:attrNameLst>
                                          <p:attrName>style.visibility</p:attrName>
                                        </p:attrNameLst>
                                      </p:cBhvr>
                                      <p:to>
                                        <p:strVal val="visible"/>
                                      </p:to>
                                    </p:set>
                                    <p:animEffect transition="in" filter="checkerboard(across)">
                                      <p:cBhvr>
                                        <p:cTn id="33" dur="5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p:bldP spid="200710" grpId="0"/>
      <p:bldP spid="200711" grpId="0"/>
      <p:bldP spid="200712" grpId="0"/>
      <p:bldP spid="20071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136525" y="36513"/>
            <a:ext cx="6691255"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Implementing Boolean expressions using Multiplexers</a:t>
            </a:r>
          </a:p>
        </p:txBody>
      </p:sp>
      <p:graphicFrame>
        <p:nvGraphicFramePr>
          <p:cNvPr id="131075" name="Object 3"/>
          <p:cNvGraphicFramePr>
            <a:graphicFrameLocks noChangeAspect="1"/>
          </p:cNvGraphicFramePr>
          <p:nvPr/>
        </p:nvGraphicFramePr>
        <p:xfrm>
          <a:off x="3962400" y="762000"/>
          <a:ext cx="2603500" cy="1706563"/>
        </p:xfrm>
        <a:graphic>
          <a:graphicData uri="http://schemas.openxmlformats.org/presentationml/2006/ole">
            <mc:AlternateContent xmlns:mc="http://schemas.openxmlformats.org/markup-compatibility/2006">
              <mc:Choice xmlns:v="urn:schemas-microsoft-com:vml" Requires="v">
                <p:oleObj spid="_x0000_s239622" name="RFFlow" r:id="rId4" imgW="1872000" imgH="1224000" progId="RFFlow4">
                  <p:embed/>
                </p:oleObj>
              </mc:Choice>
              <mc:Fallback>
                <p:oleObj name="RFFlow" r:id="rId4" imgW="1872000" imgH="122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762000"/>
                        <a:ext cx="2603500" cy="1706563"/>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457200" y="1295400"/>
          <a:ext cx="2101850" cy="587375"/>
        </p:xfrm>
        <a:graphic>
          <a:graphicData uri="http://schemas.openxmlformats.org/presentationml/2006/ole">
            <mc:AlternateContent xmlns:mc="http://schemas.openxmlformats.org/markup-compatibility/2006">
              <mc:Choice xmlns:v="urn:schemas-microsoft-com:vml" Requires="v">
                <p:oleObj spid="_x0000_s239623" name="Equation" r:id="rId6" imgW="901440" imgH="253800" progId="Equation.DSMT4">
                  <p:embed/>
                </p:oleObj>
              </mc:Choice>
              <mc:Fallback>
                <p:oleObj name="Equation" r:id="rId6" imgW="90144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295400"/>
                        <a:ext cx="2101850" cy="587375"/>
                      </a:xfrm>
                      <a:prstGeom prst="rect">
                        <a:avLst/>
                      </a:prstGeom>
                      <a:solidFill>
                        <a:srgbClr val="FFCC99"/>
                      </a:solidFill>
                    </p:spPr>
                  </p:pic>
                </p:oleObj>
              </mc:Fallback>
            </mc:AlternateContent>
          </a:graphicData>
        </a:graphic>
      </p:graphicFrame>
      <p:graphicFrame>
        <p:nvGraphicFramePr>
          <p:cNvPr id="2" name="Object 4"/>
          <p:cNvGraphicFramePr>
            <a:graphicFrameLocks noChangeAspect="1"/>
          </p:cNvGraphicFramePr>
          <p:nvPr/>
        </p:nvGraphicFramePr>
        <p:xfrm>
          <a:off x="5105400" y="2057400"/>
          <a:ext cx="354013" cy="528638"/>
        </p:xfrm>
        <a:graphic>
          <a:graphicData uri="http://schemas.openxmlformats.org/presentationml/2006/ole">
            <mc:AlternateContent xmlns:mc="http://schemas.openxmlformats.org/markup-compatibility/2006">
              <mc:Choice xmlns:v="urn:schemas-microsoft-com:vml" Requires="v">
                <p:oleObj spid="_x0000_s239624" name="Equation" r:id="rId8" imgW="152280" imgH="228600" progId="Equation.DSMT4">
                  <p:embed/>
                </p:oleObj>
              </mc:Choice>
              <mc:Fallback>
                <p:oleObj name="Equation" r:id="rId8" imgW="152280" imgH="228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2057400"/>
                        <a:ext cx="354013" cy="528638"/>
                      </a:xfrm>
                      <a:prstGeom prst="rect">
                        <a:avLst/>
                      </a:prstGeom>
                      <a:noFill/>
                      <a:extLst>
                        <a:ext uri="{909E8E84-426E-40DD-AFC4-6F175D3DCCD1}">
                          <a14:hiddenFill xmlns:a14="http://schemas.microsoft.com/office/drawing/2010/main">
                            <a:solidFill>
                              <a:srgbClr val="FFCC99"/>
                            </a:solidFill>
                          </a14:hiddenFill>
                        </a:ext>
                      </a:extLst>
                    </p:spPr>
                  </p:pic>
                </p:oleObj>
              </mc:Fallback>
            </mc:AlternateContent>
          </a:graphicData>
        </a:graphic>
      </p:graphicFrame>
      <p:sp>
        <p:nvSpPr>
          <p:cNvPr id="131078" name="Text Box 6"/>
          <p:cNvSpPr txBox="1">
            <a:spLocks noChangeArrowheads="1"/>
          </p:cNvSpPr>
          <p:nvPr/>
        </p:nvSpPr>
        <p:spPr bwMode="auto">
          <a:xfrm>
            <a:off x="4098925" y="874713"/>
            <a:ext cx="311150" cy="36671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a:t>
            </a:r>
          </a:p>
        </p:txBody>
      </p:sp>
      <p:sp>
        <p:nvSpPr>
          <p:cNvPr id="131079" name="Text Box 7"/>
          <p:cNvSpPr txBox="1">
            <a:spLocks noChangeArrowheads="1"/>
          </p:cNvSpPr>
          <p:nvPr/>
        </p:nvSpPr>
        <p:spPr bwMode="auto">
          <a:xfrm>
            <a:off x="4114800" y="1447800"/>
            <a:ext cx="311150" cy="366713"/>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a:t>
            </a:r>
          </a:p>
        </p:txBody>
      </p:sp>
      <p:graphicFrame>
        <p:nvGraphicFramePr>
          <p:cNvPr id="131080" name="Object 8"/>
          <p:cNvGraphicFramePr>
            <a:graphicFrameLocks noChangeAspect="1"/>
          </p:cNvGraphicFramePr>
          <p:nvPr/>
        </p:nvGraphicFramePr>
        <p:xfrm>
          <a:off x="1981200" y="3124200"/>
          <a:ext cx="1971675" cy="2484438"/>
        </p:xfrm>
        <a:graphic>
          <a:graphicData uri="http://schemas.openxmlformats.org/presentationml/2006/ole">
            <mc:AlternateContent xmlns:mc="http://schemas.openxmlformats.org/markup-compatibility/2006">
              <mc:Choice xmlns:v="urn:schemas-microsoft-com:vml" Requires="v">
                <p:oleObj spid="_x0000_s239625" name="RFFlow" r:id="rId10" imgW="1368000" imgH="1728000" progId="RFFlow4">
                  <p:embed/>
                </p:oleObj>
              </mc:Choice>
              <mc:Fallback>
                <p:oleObj name="RFFlow" r:id="rId10" imgW="1368000" imgH="1728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3124200"/>
                        <a:ext cx="1971675" cy="2484438"/>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81" name="Text Box 9"/>
          <p:cNvSpPr txBox="1">
            <a:spLocks noChangeArrowheads="1"/>
          </p:cNvSpPr>
          <p:nvPr/>
        </p:nvSpPr>
        <p:spPr bwMode="auto">
          <a:xfrm>
            <a:off x="2209800" y="37338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131082" name="Text Box 10"/>
          <p:cNvSpPr txBox="1">
            <a:spLocks noChangeArrowheads="1"/>
          </p:cNvSpPr>
          <p:nvPr/>
        </p:nvSpPr>
        <p:spPr bwMode="auto">
          <a:xfrm>
            <a:off x="2667000" y="37338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131083" name="Text Box 11"/>
          <p:cNvSpPr txBox="1">
            <a:spLocks noChangeArrowheads="1"/>
          </p:cNvSpPr>
          <p:nvPr/>
        </p:nvSpPr>
        <p:spPr bwMode="auto">
          <a:xfrm>
            <a:off x="3124200" y="37338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131084" name="Text Box 12"/>
          <p:cNvSpPr txBox="1">
            <a:spLocks noChangeArrowheads="1"/>
          </p:cNvSpPr>
          <p:nvPr/>
        </p:nvSpPr>
        <p:spPr bwMode="auto">
          <a:xfrm>
            <a:off x="2209800" y="41148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131085" name="Text Box 13"/>
          <p:cNvSpPr txBox="1">
            <a:spLocks noChangeArrowheads="1"/>
          </p:cNvSpPr>
          <p:nvPr/>
        </p:nvSpPr>
        <p:spPr bwMode="auto">
          <a:xfrm>
            <a:off x="2667000" y="41148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131086" name="Text Box 14"/>
          <p:cNvSpPr txBox="1">
            <a:spLocks noChangeArrowheads="1"/>
          </p:cNvSpPr>
          <p:nvPr/>
        </p:nvSpPr>
        <p:spPr bwMode="auto">
          <a:xfrm>
            <a:off x="3124200" y="41148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131087" name="Text Box 15"/>
          <p:cNvSpPr txBox="1">
            <a:spLocks noChangeArrowheads="1"/>
          </p:cNvSpPr>
          <p:nvPr/>
        </p:nvSpPr>
        <p:spPr bwMode="auto">
          <a:xfrm>
            <a:off x="3733800" y="3962400"/>
            <a:ext cx="243840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y = x</a:t>
            </a:r>
            <a:r>
              <a:rPr lang="en-US" b="1" baseline="-25000">
                <a:solidFill>
                  <a:srgbClr val="FF0000"/>
                </a:solidFill>
                <a:latin typeface="Bookman Old Style" pitchFamily="18" charset="0"/>
              </a:rPr>
              <a:t>2</a:t>
            </a:r>
            <a:r>
              <a:rPr lang="en-US" b="1">
                <a:solidFill>
                  <a:srgbClr val="FF0000"/>
                </a:solidFill>
                <a:latin typeface="Bookman Old Style" pitchFamily="18" charset="0"/>
              </a:rPr>
              <a:t> when x</a:t>
            </a:r>
            <a:r>
              <a:rPr lang="en-US" b="1" baseline="-25000">
                <a:solidFill>
                  <a:srgbClr val="FF0000"/>
                </a:solidFill>
                <a:latin typeface="Bookman Old Style" pitchFamily="18" charset="0"/>
              </a:rPr>
              <a:t>1</a:t>
            </a:r>
            <a:r>
              <a:rPr lang="en-US" b="1">
                <a:solidFill>
                  <a:srgbClr val="FF0000"/>
                </a:solidFill>
                <a:latin typeface="Bookman Old Style" pitchFamily="18" charset="0"/>
              </a:rPr>
              <a:t> = 0</a:t>
            </a:r>
          </a:p>
        </p:txBody>
      </p:sp>
      <p:sp>
        <p:nvSpPr>
          <p:cNvPr id="131088" name="Text Box 16"/>
          <p:cNvSpPr txBox="1">
            <a:spLocks noChangeArrowheads="1"/>
          </p:cNvSpPr>
          <p:nvPr/>
        </p:nvSpPr>
        <p:spPr bwMode="auto">
          <a:xfrm>
            <a:off x="3581400" y="914400"/>
            <a:ext cx="45720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x</a:t>
            </a:r>
            <a:r>
              <a:rPr lang="en-US" b="1" baseline="-25000">
                <a:solidFill>
                  <a:srgbClr val="FF0000"/>
                </a:solidFill>
                <a:latin typeface="Bookman Old Style" pitchFamily="18" charset="0"/>
              </a:rPr>
              <a:t>2</a:t>
            </a:r>
            <a:endParaRPr lang="en-US" b="1">
              <a:solidFill>
                <a:srgbClr val="FF0000"/>
              </a:solidFill>
              <a:latin typeface="Bookman Old Style" pitchFamily="18" charset="0"/>
            </a:endParaRPr>
          </a:p>
        </p:txBody>
      </p:sp>
      <p:sp>
        <p:nvSpPr>
          <p:cNvPr id="131089" name="Text Box 17"/>
          <p:cNvSpPr txBox="1">
            <a:spLocks noChangeArrowheads="1"/>
          </p:cNvSpPr>
          <p:nvPr/>
        </p:nvSpPr>
        <p:spPr bwMode="auto">
          <a:xfrm>
            <a:off x="2209800" y="4648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131090" name="Text Box 18"/>
          <p:cNvSpPr txBox="1">
            <a:spLocks noChangeArrowheads="1"/>
          </p:cNvSpPr>
          <p:nvPr/>
        </p:nvSpPr>
        <p:spPr bwMode="auto">
          <a:xfrm>
            <a:off x="2667000" y="4648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131091" name="Text Box 19"/>
          <p:cNvSpPr txBox="1">
            <a:spLocks noChangeArrowheads="1"/>
          </p:cNvSpPr>
          <p:nvPr/>
        </p:nvSpPr>
        <p:spPr bwMode="auto">
          <a:xfrm>
            <a:off x="3124200" y="4648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131092" name="Text Box 20"/>
          <p:cNvSpPr txBox="1">
            <a:spLocks noChangeArrowheads="1"/>
          </p:cNvSpPr>
          <p:nvPr/>
        </p:nvSpPr>
        <p:spPr bwMode="auto">
          <a:xfrm>
            <a:off x="2209800" y="5029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131093" name="Text Box 21"/>
          <p:cNvSpPr txBox="1">
            <a:spLocks noChangeArrowheads="1"/>
          </p:cNvSpPr>
          <p:nvPr/>
        </p:nvSpPr>
        <p:spPr bwMode="auto">
          <a:xfrm>
            <a:off x="2667000" y="5029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131094" name="Text Box 22"/>
          <p:cNvSpPr txBox="1">
            <a:spLocks noChangeArrowheads="1"/>
          </p:cNvSpPr>
          <p:nvPr/>
        </p:nvSpPr>
        <p:spPr bwMode="auto">
          <a:xfrm>
            <a:off x="3124200" y="5029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grpSp>
        <p:nvGrpSpPr>
          <p:cNvPr id="3" name="Group 26"/>
          <p:cNvGrpSpPr>
            <a:grpSpLocks/>
          </p:cNvGrpSpPr>
          <p:nvPr/>
        </p:nvGrpSpPr>
        <p:grpSpPr bwMode="auto">
          <a:xfrm>
            <a:off x="3657600" y="4876800"/>
            <a:ext cx="2438400" cy="366713"/>
            <a:chOff x="2304" y="3072"/>
            <a:chExt cx="1536" cy="231"/>
          </a:xfrm>
        </p:grpSpPr>
        <p:sp>
          <p:nvSpPr>
            <p:cNvPr id="131096" name="Text Box 24"/>
            <p:cNvSpPr txBox="1">
              <a:spLocks noChangeArrowheads="1"/>
            </p:cNvSpPr>
            <p:nvPr/>
          </p:nvSpPr>
          <p:spPr bwMode="auto">
            <a:xfrm>
              <a:off x="2304" y="3072"/>
              <a:ext cx="1536" cy="231"/>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y = x</a:t>
              </a:r>
              <a:r>
                <a:rPr lang="en-US" b="1" baseline="-25000">
                  <a:solidFill>
                    <a:srgbClr val="FF0000"/>
                  </a:solidFill>
                  <a:latin typeface="Bookman Old Style" pitchFamily="18" charset="0"/>
                </a:rPr>
                <a:t>2</a:t>
              </a:r>
              <a:r>
                <a:rPr lang="en-US" b="1">
                  <a:solidFill>
                    <a:srgbClr val="FF0000"/>
                  </a:solidFill>
                  <a:latin typeface="Bookman Old Style" pitchFamily="18" charset="0"/>
                </a:rPr>
                <a:t> when x</a:t>
              </a:r>
              <a:r>
                <a:rPr lang="en-US" b="1" baseline="-25000">
                  <a:solidFill>
                    <a:srgbClr val="FF0000"/>
                  </a:solidFill>
                  <a:latin typeface="Bookman Old Style" pitchFamily="18" charset="0"/>
                </a:rPr>
                <a:t>1</a:t>
              </a:r>
              <a:r>
                <a:rPr lang="en-US" b="1">
                  <a:solidFill>
                    <a:srgbClr val="FF0000"/>
                  </a:solidFill>
                  <a:latin typeface="Bookman Old Style" pitchFamily="18" charset="0"/>
                </a:rPr>
                <a:t> = 1</a:t>
              </a:r>
            </a:p>
          </p:txBody>
        </p:sp>
        <p:sp>
          <p:nvSpPr>
            <p:cNvPr id="131097" name="Line 25"/>
            <p:cNvSpPr>
              <a:spLocks noChangeShapeType="1"/>
            </p:cNvSpPr>
            <p:nvPr/>
          </p:nvSpPr>
          <p:spPr bwMode="auto">
            <a:xfrm>
              <a:off x="2592" y="3120"/>
              <a:ext cx="144"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grpSp>
        <p:nvGrpSpPr>
          <p:cNvPr id="5" name="Group 29"/>
          <p:cNvGrpSpPr>
            <a:grpSpLocks/>
          </p:cNvGrpSpPr>
          <p:nvPr/>
        </p:nvGrpSpPr>
        <p:grpSpPr bwMode="auto">
          <a:xfrm>
            <a:off x="3581400" y="1524000"/>
            <a:ext cx="457200" cy="366713"/>
            <a:chOff x="3888" y="1968"/>
            <a:chExt cx="288" cy="231"/>
          </a:xfrm>
        </p:grpSpPr>
        <p:sp>
          <p:nvSpPr>
            <p:cNvPr id="131099" name="Text Box 27"/>
            <p:cNvSpPr txBox="1">
              <a:spLocks noChangeArrowheads="1"/>
            </p:cNvSpPr>
            <p:nvPr/>
          </p:nvSpPr>
          <p:spPr bwMode="auto">
            <a:xfrm>
              <a:off x="3888" y="1968"/>
              <a:ext cx="288" cy="231"/>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x</a:t>
              </a:r>
              <a:r>
                <a:rPr lang="en-US" b="1" baseline="-25000">
                  <a:solidFill>
                    <a:srgbClr val="FF0000"/>
                  </a:solidFill>
                  <a:latin typeface="Bookman Old Style" pitchFamily="18" charset="0"/>
                </a:rPr>
                <a:t>2</a:t>
              </a:r>
              <a:endParaRPr lang="en-US" b="1">
                <a:solidFill>
                  <a:srgbClr val="FF0000"/>
                </a:solidFill>
                <a:latin typeface="Bookman Old Style" pitchFamily="18" charset="0"/>
              </a:endParaRPr>
            </a:p>
          </p:txBody>
        </p:sp>
        <p:sp>
          <p:nvSpPr>
            <p:cNvPr id="131100" name="Line 28"/>
            <p:cNvSpPr>
              <a:spLocks noChangeShapeType="1"/>
            </p:cNvSpPr>
            <p:nvPr/>
          </p:nvSpPr>
          <p:spPr bwMode="auto">
            <a:xfrm>
              <a:off x="3888" y="2016"/>
              <a:ext cx="192"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sp>
        <p:nvSpPr>
          <p:cNvPr id="29" name="Slide Number Placeholder 28"/>
          <p:cNvSpPr>
            <a:spLocks noGrp="1"/>
          </p:cNvSpPr>
          <p:nvPr>
            <p:ph type="sldNum" sz="quarter" idx="12"/>
          </p:nvPr>
        </p:nvSpPr>
        <p:spPr/>
        <p:txBody>
          <a:bodyPr/>
          <a:lstStyle/>
          <a:p>
            <a:fld id="{511B1C1D-E952-4F7E-B2EE-053BBE9577D9}" type="slidenum">
              <a:rPr lang="en-US" smtClean="0"/>
              <a:t>129</a:t>
            </a:fld>
            <a:endParaRPr lang="en-US"/>
          </a:p>
        </p:txBody>
      </p:sp>
      <p:sp>
        <p:nvSpPr>
          <p:cNvPr id="30" name="Footer Placeholder 29"/>
          <p:cNvSpPr>
            <a:spLocks noGrp="1"/>
          </p:cNvSpPr>
          <p:nvPr>
            <p:ph type="ftr" sz="quarter" idx="11"/>
          </p:nvPr>
        </p:nvSpPr>
        <p:spPr/>
        <p:txBody>
          <a:bodyPr/>
          <a:lstStyle/>
          <a:p>
            <a:r>
              <a:rPr lang="en-US" smtClean="0"/>
              <a:t>Electronics - I, The LNM Institute of Information Technology, Jaipur</a:t>
            </a:r>
            <a:endParaRPr lang="en-US"/>
          </a:p>
        </p:txBody>
      </p:sp>
      <p:pic>
        <p:nvPicPr>
          <p:cNvPr id="31" name="Picture 30"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1075"/>
                                        </p:tgtEl>
                                        <p:attrNameLst>
                                          <p:attrName>style.visibility</p:attrName>
                                        </p:attrNameLst>
                                      </p:cBhvr>
                                      <p:to>
                                        <p:strVal val="visible"/>
                                      </p:to>
                                    </p:set>
                                    <p:animEffect transition="in" filter="checkerboard(across)">
                                      <p:cBhvr>
                                        <p:cTn id="12" dur="500"/>
                                        <p:tgtEl>
                                          <p:spTgt spid="13107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1078"/>
                                        </p:tgtEl>
                                        <p:attrNameLst>
                                          <p:attrName>style.visibility</p:attrName>
                                        </p:attrNameLst>
                                      </p:cBhvr>
                                      <p:to>
                                        <p:strVal val="visible"/>
                                      </p:to>
                                    </p:set>
                                    <p:animEffect transition="in" filter="checkerboard(across)">
                                      <p:cBhvr>
                                        <p:cTn id="22" dur="500"/>
                                        <p:tgtEl>
                                          <p:spTgt spid="13107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31079"/>
                                        </p:tgtEl>
                                        <p:attrNameLst>
                                          <p:attrName>style.visibility</p:attrName>
                                        </p:attrNameLst>
                                      </p:cBhvr>
                                      <p:to>
                                        <p:strVal val="visible"/>
                                      </p:to>
                                    </p:set>
                                    <p:animEffect transition="in" filter="checkerboard(across)">
                                      <p:cBhvr>
                                        <p:cTn id="25" dur="500"/>
                                        <p:tgtEl>
                                          <p:spTgt spid="131079"/>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31080"/>
                                        </p:tgtEl>
                                        <p:attrNameLst>
                                          <p:attrName>style.visibility</p:attrName>
                                        </p:attrNameLst>
                                      </p:cBhvr>
                                      <p:to>
                                        <p:strVal val="visible"/>
                                      </p:to>
                                    </p:set>
                                    <p:animEffect transition="in" filter="checkerboard(across)">
                                      <p:cBhvr>
                                        <p:cTn id="30" dur="500"/>
                                        <p:tgtEl>
                                          <p:spTgt spid="131080"/>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31081"/>
                                        </p:tgtEl>
                                        <p:attrNameLst>
                                          <p:attrName>style.visibility</p:attrName>
                                        </p:attrNameLst>
                                      </p:cBhvr>
                                      <p:to>
                                        <p:strVal val="visible"/>
                                      </p:to>
                                    </p:set>
                                    <p:animEffect transition="in" filter="checkerboard(across)">
                                      <p:cBhvr>
                                        <p:cTn id="35" dur="500"/>
                                        <p:tgtEl>
                                          <p:spTgt spid="131081"/>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31082"/>
                                        </p:tgtEl>
                                        <p:attrNameLst>
                                          <p:attrName>style.visibility</p:attrName>
                                        </p:attrNameLst>
                                      </p:cBhvr>
                                      <p:to>
                                        <p:strVal val="visible"/>
                                      </p:to>
                                    </p:set>
                                    <p:animEffect transition="in" filter="checkerboard(across)">
                                      <p:cBhvr>
                                        <p:cTn id="40" dur="500"/>
                                        <p:tgtEl>
                                          <p:spTgt spid="131082"/>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131083"/>
                                        </p:tgtEl>
                                        <p:attrNameLst>
                                          <p:attrName>style.visibility</p:attrName>
                                        </p:attrNameLst>
                                      </p:cBhvr>
                                      <p:to>
                                        <p:strVal val="visible"/>
                                      </p:to>
                                    </p:set>
                                    <p:animEffect transition="in" filter="checkerboard(across)">
                                      <p:cBhvr>
                                        <p:cTn id="45" dur="500"/>
                                        <p:tgtEl>
                                          <p:spTgt spid="131083"/>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131084"/>
                                        </p:tgtEl>
                                        <p:attrNameLst>
                                          <p:attrName>style.visibility</p:attrName>
                                        </p:attrNameLst>
                                      </p:cBhvr>
                                      <p:to>
                                        <p:strVal val="visible"/>
                                      </p:to>
                                    </p:set>
                                    <p:animEffect transition="in" filter="checkerboard(across)">
                                      <p:cBhvr>
                                        <p:cTn id="50" dur="500"/>
                                        <p:tgtEl>
                                          <p:spTgt spid="131084"/>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131085"/>
                                        </p:tgtEl>
                                        <p:attrNameLst>
                                          <p:attrName>style.visibility</p:attrName>
                                        </p:attrNameLst>
                                      </p:cBhvr>
                                      <p:to>
                                        <p:strVal val="visible"/>
                                      </p:to>
                                    </p:set>
                                    <p:animEffect transition="in" filter="checkerboard(across)">
                                      <p:cBhvr>
                                        <p:cTn id="55" dur="500"/>
                                        <p:tgtEl>
                                          <p:spTgt spid="131085"/>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131086"/>
                                        </p:tgtEl>
                                        <p:attrNameLst>
                                          <p:attrName>style.visibility</p:attrName>
                                        </p:attrNameLst>
                                      </p:cBhvr>
                                      <p:to>
                                        <p:strVal val="visible"/>
                                      </p:to>
                                    </p:set>
                                    <p:animEffect transition="in" filter="checkerboard(across)">
                                      <p:cBhvr>
                                        <p:cTn id="60" dur="500"/>
                                        <p:tgtEl>
                                          <p:spTgt spid="131086"/>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131087"/>
                                        </p:tgtEl>
                                        <p:attrNameLst>
                                          <p:attrName>style.visibility</p:attrName>
                                        </p:attrNameLst>
                                      </p:cBhvr>
                                      <p:to>
                                        <p:strVal val="visible"/>
                                      </p:to>
                                    </p:set>
                                    <p:animEffect transition="in" filter="checkerboard(across)">
                                      <p:cBhvr>
                                        <p:cTn id="65" dur="500"/>
                                        <p:tgtEl>
                                          <p:spTgt spid="131087"/>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131088"/>
                                        </p:tgtEl>
                                        <p:attrNameLst>
                                          <p:attrName>style.visibility</p:attrName>
                                        </p:attrNameLst>
                                      </p:cBhvr>
                                      <p:to>
                                        <p:strVal val="visible"/>
                                      </p:to>
                                    </p:set>
                                    <p:animEffect transition="in" filter="checkerboard(across)">
                                      <p:cBhvr>
                                        <p:cTn id="70" dur="500"/>
                                        <p:tgtEl>
                                          <p:spTgt spid="131088"/>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grpId="0" nodeType="clickEffect">
                                  <p:stCondLst>
                                    <p:cond delay="0"/>
                                  </p:stCondLst>
                                  <p:childTnLst>
                                    <p:set>
                                      <p:cBhvr>
                                        <p:cTn id="74" dur="1" fill="hold">
                                          <p:stCondLst>
                                            <p:cond delay="0"/>
                                          </p:stCondLst>
                                        </p:cTn>
                                        <p:tgtEl>
                                          <p:spTgt spid="131089"/>
                                        </p:tgtEl>
                                        <p:attrNameLst>
                                          <p:attrName>style.visibility</p:attrName>
                                        </p:attrNameLst>
                                      </p:cBhvr>
                                      <p:to>
                                        <p:strVal val="visible"/>
                                      </p:to>
                                    </p:set>
                                    <p:animEffect transition="in" filter="checkerboard(across)">
                                      <p:cBhvr>
                                        <p:cTn id="75" dur="500"/>
                                        <p:tgtEl>
                                          <p:spTgt spid="131089"/>
                                        </p:tgtEl>
                                      </p:cBhvr>
                                    </p:animEffect>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grpId="0" nodeType="clickEffect">
                                  <p:stCondLst>
                                    <p:cond delay="0"/>
                                  </p:stCondLst>
                                  <p:childTnLst>
                                    <p:set>
                                      <p:cBhvr>
                                        <p:cTn id="79" dur="1" fill="hold">
                                          <p:stCondLst>
                                            <p:cond delay="0"/>
                                          </p:stCondLst>
                                        </p:cTn>
                                        <p:tgtEl>
                                          <p:spTgt spid="131090"/>
                                        </p:tgtEl>
                                        <p:attrNameLst>
                                          <p:attrName>style.visibility</p:attrName>
                                        </p:attrNameLst>
                                      </p:cBhvr>
                                      <p:to>
                                        <p:strVal val="visible"/>
                                      </p:to>
                                    </p:set>
                                    <p:animEffect transition="in" filter="checkerboard(across)">
                                      <p:cBhvr>
                                        <p:cTn id="80" dur="500"/>
                                        <p:tgtEl>
                                          <p:spTgt spid="131090"/>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131091"/>
                                        </p:tgtEl>
                                        <p:attrNameLst>
                                          <p:attrName>style.visibility</p:attrName>
                                        </p:attrNameLst>
                                      </p:cBhvr>
                                      <p:to>
                                        <p:strVal val="visible"/>
                                      </p:to>
                                    </p:set>
                                    <p:animEffect transition="in" filter="checkerboard(across)">
                                      <p:cBhvr>
                                        <p:cTn id="85" dur="500"/>
                                        <p:tgtEl>
                                          <p:spTgt spid="131091"/>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131092"/>
                                        </p:tgtEl>
                                        <p:attrNameLst>
                                          <p:attrName>style.visibility</p:attrName>
                                        </p:attrNameLst>
                                      </p:cBhvr>
                                      <p:to>
                                        <p:strVal val="visible"/>
                                      </p:to>
                                    </p:set>
                                    <p:animEffect transition="in" filter="checkerboard(across)">
                                      <p:cBhvr>
                                        <p:cTn id="90" dur="500"/>
                                        <p:tgtEl>
                                          <p:spTgt spid="131092"/>
                                        </p:tgtEl>
                                      </p:cBhvr>
                                    </p:animEffect>
                                  </p:childTnLst>
                                </p:cTn>
                              </p:par>
                            </p:childTnLst>
                          </p:cTn>
                        </p:par>
                      </p:childTnLst>
                    </p:cTn>
                  </p:par>
                  <p:par>
                    <p:cTn id="91" fill="hold">
                      <p:stCondLst>
                        <p:cond delay="indefinite"/>
                      </p:stCondLst>
                      <p:childTnLst>
                        <p:par>
                          <p:cTn id="92" fill="hold">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131093"/>
                                        </p:tgtEl>
                                        <p:attrNameLst>
                                          <p:attrName>style.visibility</p:attrName>
                                        </p:attrNameLst>
                                      </p:cBhvr>
                                      <p:to>
                                        <p:strVal val="visible"/>
                                      </p:to>
                                    </p:set>
                                    <p:animEffect transition="in" filter="checkerboard(across)">
                                      <p:cBhvr>
                                        <p:cTn id="95" dur="500"/>
                                        <p:tgtEl>
                                          <p:spTgt spid="131093"/>
                                        </p:tgtEl>
                                      </p:cBhvr>
                                    </p:animEffect>
                                  </p:childTnLst>
                                </p:cTn>
                              </p:par>
                            </p:childTnLst>
                          </p:cTn>
                        </p:par>
                      </p:childTnLst>
                    </p:cTn>
                  </p:par>
                  <p:par>
                    <p:cTn id="96" fill="hold">
                      <p:stCondLst>
                        <p:cond delay="indefinite"/>
                      </p:stCondLst>
                      <p:childTnLst>
                        <p:par>
                          <p:cTn id="97" fill="hold">
                            <p:stCondLst>
                              <p:cond delay="0"/>
                            </p:stCondLst>
                            <p:childTnLst>
                              <p:par>
                                <p:cTn id="98" presetID="5" presetClass="entr" presetSubtype="10" fill="hold" grpId="0" nodeType="clickEffect">
                                  <p:stCondLst>
                                    <p:cond delay="0"/>
                                  </p:stCondLst>
                                  <p:childTnLst>
                                    <p:set>
                                      <p:cBhvr>
                                        <p:cTn id="99" dur="1" fill="hold">
                                          <p:stCondLst>
                                            <p:cond delay="0"/>
                                          </p:stCondLst>
                                        </p:cTn>
                                        <p:tgtEl>
                                          <p:spTgt spid="131094"/>
                                        </p:tgtEl>
                                        <p:attrNameLst>
                                          <p:attrName>style.visibility</p:attrName>
                                        </p:attrNameLst>
                                      </p:cBhvr>
                                      <p:to>
                                        <p:strVal val="visible"/>
                                      </p:to>
                                    </p:set>
                                    <p:animEffect transition="in" filter="checkerboard(across)">
                                      <p:cBhvr>
                                        <p:cTn id="100" dur="500"/>
                                        <p:tgtEl>
                                          <p:spTgt spid="131094"/>
                                        </p:tgtEl>
                                      </p:cBhvr>
                                    </p:animEffect>
                                  </p:childTnLst>
                                </p:cTn>
                              </p:par>
                            </p:childTnLst>
                          </p:cTn>
                        </p:par>
                      </p:childTnLst>
                    </p:cTn>
                  </p:par>
                  <p:par>
                    <p:cTn id="101" fill="hold">
                      <p:stCondLst>
                        <p:cond delay="indefinite"/>
                      </p:stCondLst>
                      <p:childTnLst>
                        <p:par>
                          <p:cTn id="102" fill="hold">
                            <p:stCondLst>
                              <p:cond delay="0"/>
                            </p:stCondLst>
                            <p:childTnLst>
                              <p:par>
                                <p:cTn id="103" presetID="5" presetClass="entr" presetSubtype="10" fill="hold" nodeType="clickEffect">
                                  <p:stCondLst>
                                    <p:cond delay="0"/>
                                  </p:stCondLst>
                                  <p:childTnLst>
                                    <p:set>
                                      <p:cBhvr>
                                        <p:cTn id="104" dur="1" fill="hold">
                                          <p:stCondLst>
                                            <p:cond delay="0"/>
                                          </p:stCondLst>
                                        </p:cTn>
                                        <p:tgtEl>
                                          <p:spTgt spid="3"/>
                                        </p:tgtEl>
                                        <p:attrNameLst>
                                          <p:attrName>style.visibility</p:attrName>
                                        </p:attrNameLst>
                                      </p:cBhvr>
                                      <p:to>
                                        <p:strVal val="visible"/>
                                      </p:to>
                                    </p:set>
                                    <p:animEffect transition="in" filter="checkerboard(across)">
                                      <p:cBhvr>
                                        <p:cTn id="105" dur="500"/>
                                        <p:tgtEl>
                                          <p:spTgt spid="3"/>
                                        </p:tgtEl>
                                      </p:cBhvr>
                                    </p:animEffect>
                                  </p:childTnLst>
                                </p:cTn>
                              </p:par>
                            </p:childTnLst>
                          </p:cTn>
                        </p:par>
                      </p:childTnLst>
                    </p:cTn>
                  </p:par>
                  <p:par>
                    <p:cTn id="106" fill="hold">
                      <p:stCondLst>
                        <p:cond delay="indefinite"/>
                      </p:stCondLst>
                      <p:childTnLst>
                        <p:par>
                          <p:cTn id="107" fill="hold">
                            <p:stCondLst>
                              <p:cond delay="0"/>
                            </p:stCondLst>
                            <p:childTnLst>
                              <p:par>
                                <p:cTn id="108" presetID="5" presetClass="entr" presetSubtype="10" fill="hold" nodeType="click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checkerboard(across)">
                                      <p:cBhvr>
                                        <p:cTn id="1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p:bldP spid="131079" grpId="0"/>
      <p:bldP spid="131081" grpId="0"/>
      <p:bldP spid="131082" grpId="0"/>
      <p:bldP spid="131083" grpId="0"/>
      <p:bldP spid="131084" grpId="0"/>
      <p:bldP spid="131085" grpId="0"/>
      <p:bldP spid="131086" grpId="0"/>
      <p:bldP spid="131087" grpId="0"/>
      <p:bldP spid="131088" grpId="0"/>
      <p:bldP spid="131089" grpId="0"/>
      <p:bldP spid="131090" grpId="0"/>
      <p:bldP spid="131091" grpId="0"/>
      <p:bldP spid="131092" grpId="0"/>
      <p:bldP spid="131093" grpId="0"/>
      <p:bldP spid="1310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1676400" y="228600"/>
          <a:ext cx="4551363" cy="517525"/>
        </p:xfrm>
        <a:graphic>
          <a:graphicData uri="http://schemas.openxmlformats.org/presentationml/2006/ole">
            <mc:AlternateContent xmlns:mc="http://schemas.openxmlformats.org/markup-compatibility/2006">
              <mc:Choice xmlns:v="urn:schemas-microsoft-com:vml" Requires="v">
                <p:oleObj spid="_x0000_s9224" name="Equation" r:id="rId4" imgW="2120760" imgH="241200" progId="Equation.DSMT4">
                  <p:embed/>
                </p:oleObj>
              </mc:Choice>
              <mc:Fallback>
                <p:oleObj name="Equation" r:id="rId4" imgW="2120760" imgH="24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28600"/>
                        <a:ext cx="4551363" cy="517525"/>
                      </a:xfrm>
                      <a:prstGeom prst="rect">
                        <a:avLst/>
                      </a:prstGeom>
                      <a:solidFill>
                        <a:srgbClr val="99CCFF"/>
                      </a:solidFill>
                    </p:spPr>
                  </p:pic>
                </p:oleObj>
              </mc:Fallback>
            </mc:AlternateContent>
          </a:graphicData>
        </a:graphic>
      </p:graphicFrame>
      <p:sp>
        <p:nvSpPr>
          <p:cNvPr id="79875" name="Text Box 3"/>
          <p:cNvSpPr txBox="1">
            <a:spLocks noChangeArrowheads="1"/>
          </p:cNvSpPr>
          <p:nvPr/>
        </p:nvSpPr>
        <p:spPr bwMode="auto">
          <a:xfrm>
            <a:off x="838200" y="1066800"/>
            <a:ext cx="2980303" cy="369332"/>
          </a:xfrm>
          <a:prstGeom prst="rect">
            <a:avLst/>
          </a:prstGeom>
          <a:noFill/>
          <a:ln w="22225">
            <a:noFill/>
            <a:miter lim="800000"/>
            <a:headEnd/>
            <a:tailEnd/>
          </a:ln>
          <a:effectLst/>
        </p:spPr>
        <p:txBody>
          <a:bodyPr wrap="none">
            <a:spAutoFit/>
          </a:bodyPr>
          <a:lstStyle/>
          <a:p>
            <a:r>
              <a:rPr lang="en-US" dirty="0">
                <a:latin typeface="Bookman Old Style" pitchFamily="18" charset="0"/>
              </a:rPr>
              <a:t>Multiply  both sides by 2</a:t>
            </a:r>
          </a:p>
        </p:txBody>
      </p:sp>
      <p:graphicFrame>
        <p:nvGraphicFramePr>
          <p:cNvPr id="2" name="Object 4"/>
          <p:cNvGraphicFramePr>
            <a:graphicFrameLocks noChangeAspect="1"/>
          </p:cNvGraphicFramePr>
          <p:nvPr/>
        </p:nvGraphicFramePr>
        <p:xfrm>
          <a:off x="1752600" y="1676400"/>
          <a:ext cx="4141788" cy="517525"/>
        </p:xfrm>
        <a:graphic>
          <a:graphicData uri="http://schemas.openxmlformats.org/presentationml/2006/ole">
            <mc:AlternateContent xmlns:mc="http://schemas.openxmlformats.org/markup-compatibility/2006">
              <mc:Choice xmlns:v="urn:schemas-microsoft-com:vml" Requires="v">
                <p:oleObj spid="_x0000_s9225" name="Equation" r:id="rId6" imgW="1930320" imgH="241200" progId="Equation.DSMT4">
                  <p:embed/>
                </p:oleObj>
              </mc:Choice>
              <mc:Fallback>
                <p:oleObj name="Equation" r:id="rId6" imgW="193032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1676400"/>
                        <a:ext cx="4141788" cy="517525"/>
                      </a:xfrm>
                      <a:prstGeom prst="rect">
                        <a:avLst/>
                      </a:prstGeom>
                      <a:solidFill>
                        <a:srgbClr val="99CCFF"/>
                      </a:solidFill>
                    </p:spPr>
                  </p:pic>
                </p:oleObj>
              </mc:Fallback>
            </mc:AlternateContent>
          </a:graphicData>
        </a:graphic>
      </p:graphicFrame>
      <p:graphicFrame>
        <p:nvGraphicFramePr>
          <p:cNvPr id="3" name="Object 4"/>
          <p:cNvGraphicFramePr>
            <a:graphicFrameLocks noChangeAspect="1"/>
          </p:cNvGraphicFramePr>
          <p:nvPr/>
        </p:nvGraphicFramePr>
        <p:xfrm>
          <a:off x="4953000" y="2438400"/>
          <a:ext cx="1185863" cy="420688"/>
        </p:xfrm>
        <a:graphic>
          <a:graphicData uri="http://schemas.openxmlformats.org/presentationml/2006/ole">
            <mc:AlternateContent xmlns:mc="http://schemas.openxmlformats.org/markup-compatibility/2006">
              <mc:Choice xmlns:v="urn:schemas-microsoft-com:vml" Requires="v">
                <p:oleObj spid="_x0000_s9226" name="Equation" r:id="rId8" imgW="647640" imgH="228600" progId="Equation.DSMT4">
                  <p:embed/>
                </p:oleObj>
              </mc:Choice>
              <mc:Fallback>
                <p:oleObj name="Equation" r:id="rId8" imgW="647640" imgH="228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2438400"/>
                        <a:ext cx="1185863" cy="420688"/>
                      </a:xfrm>
                      <a:prstGeom prst="rect">
                        <a:avLst/>
                      </a:prstGeom>
                      <a:solidFill>
                        <a:srgbClr val="FFFF99"/>
                      </a:solidFill>
                    </p:spPr>
                  </p:pic>
                </p:oleObj>
              </mc:Fallback>
            </mc:AlternateContent>
          </a:graphicData>
        </a:graphic>
      </p:graphicFrame>
      <p:sp>
        <p:nvSpPr>
          <p:cNvPr id="79878" name="Text Box 6"/>
          <p:cNvSpPr txBox="1">
            <a:spLocks noChangeArrowheads="1"/>
          </p:cNvSpPr>
          <p:nvPr/>
        </p:nvSpPr>
        <p:spPr bwMode="auto">
          <a:xfrm>
            <a:off x="838200" y="2590800"/>
            <a:ext cx="3510898" cy="369332"/>
          </a:xfrm>
          <a:prstGeom prst="rect">
            <a:avLst/>
          </a:prstGeom>
          <a:noFill/>
          <a:ln w="22225">
            <a:noFill/>
            <a:miter lim="800000"/>
            <a:headEnd/>
            <a:tailEnd/>
          </a:ln>
          <a:effectLst/>
        </p:spPr>
        <p:txBody>
          <a:bodyPr wrap="none">
            <a:spAutoFit/>
          </a:bodyPr>
          <a:lstStyle/>
          <a:p>
            <a:r>
              <a:rPr lang="en-US">
                <a:latin typeface="Bookman Old Style" pitchFamily="18" charset="0"/>
              </a:rPr>
              <a:t>Note that ½+1/4+1/8+……</a:t>
            </a:r>
            <a:r>
              <a:rPr lang="en-US">
                <a:latin typeface="Bookman Old Style" pitchFamily="18" charset="0"/>
                <a:sym typeface="Symbol" pitchFamily="18" charset="2"/>
              </a:rPr>
              <a:t>1</a:t>
            </a:r>
          </a:p>
        </p:txBody>
      </p:sp>
      <p:graphicFrame>
        <p:nvGraphicFramePr>
          <p:cNvPr id="5" name="Object 4"/>
          <p:cNvGraphicFramePr>
            <a:graphicFrameLocks noChangeAspect="1"/>
          </p:cNvGraphicFramePr>
          <p:nvPr/>
        </p:nvGraphicFramePr>
        <p:xfrm>
          <a:off x="2003425" y="3429000"/>
          <a:ext cx="4251325" cy="517525"/>
        </p:xfrm>
        <a:graphic>
          <a:graphicData uri="http://schemas.openxmlformats.org/presentationml/2006/ole">
            <mc:AlternateContent xmlns:mc="http://schemas.openxmlformats.org/markup-compatibility/2006">
              <mc:Choice xmlns:v="urn:schemas-microsoft-com:vml" Requires="v">
                <p:oleObj spid="_x0000_s9227" name="Equation" r:id="rId10" imgW="1981080" imgH="241200" progId="Equation.DSMT4">
                  <p:embed/>
                </p:oleObj>
              </mc:Choice>
              <mc:Fallback>
                <p:oleObj name="Equation" r:id="rId10" imgW="198108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3425" y="3429000"/>
                        <a:ext cx="4251325" cy="517525"/>
                      </a:xfrm>
                      <a:prstGeom prst="rect">
                        <a:avLst/>
                      </a:prstGeom>
                      <a:solidFill>
                        <a:srgbClr val="99CCFF"/>
                      </a:solidFill>
                    </p:spPr>
                  </p:pic>
                </p:oleObj>
              </mc:Fallback>
            </mc:AlternateContent>
          </a:graphicData>
        </a:graphic>
      </p:graphicFrame>
      <p:graphicFrame>
        <p:nvGraphicFramePr>
          <p:cNvPr id="6" name="Object 4"/>
          <p:cNvGraphicFramePr>
            <a:graphicFrameLocks noChangeAspect="1"/>
          </p:cNvGraphicFramePr>
          <p:nvPr/>
        </p:nvGraphicFramePr>
        <p:xfrm>
          <a:off x="2057400" y="4267200"/>
          <a:ext cx="3843338" cy="517525"/>
        </p:xfrm>
        <a:graphic>
          <a:graphicData uri="http://schemas.openxmlformats.org/presentationml/2006/ole">
            <mc:AlternateContent xmlns:mc="http://schemas.openxmlformats.org/markup-compatibility/2006">
              <mc:Choice xmlns:v="urn:schemas-microsoft-com:vml" Requires="v">
                <p:oleObj spid="_x0000_s9228" name="Equation" r:id="rId12" imgW="1790640" imgH="241200" progId="Equation.DSMT4">
                  <p:embed/>
                </p:oleObj>
              </mc:Choice>
              <mc:Fallback>
                <p:oleObj name="Equation" r:id="rId12" imgW="179064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4267200"/>
                        <a:ext cx="3843338" cy="517525"/>
                      </a:xfrm>
                      <a:prstGeom prst="rect">
                        <a:avLst/>
                      </a:prstGeom>
                      <a:solidFill>
                        <a:srgbClr val="99CCFF"/>
                      </a:solidFill>
                    </p:spPr>
                  </p:pic>
                </p:oleObj>
              </mc:Fallback>
            </mc:AlternateContent>
          </a:graphicData>
        </a:graphic>
      </p:graphicFrame>
      <p:graphicFrame>
        <p:nvGraphicFramePr>
          <p:cNvPr id="7" name="Object 4"/>
          <p:cNvGraphicFramePr>
            <a:graphicFrameLocks noChangeAspect="1"/>
          </p:cNvGraphicFramePr>
          <p:nvPr/>
        </p:nvGraphicFramePr>
        <p:xfrm>
          <a:off x="6454775" y="4267200"/>
          <a:ext cx="1231900" cy="420688"/>
        </p:xfrm>
        <a:graphic>
          <a:graphicData uri="http://schemas.openxmlformats.org/presentationml/2006/ole">
            <mc:AlternateContent xmlns:mc="http://schemas.openxmlformats.org/markup-compatibility/2006">
              <mc:Choice xmlns:v="urn:schemas-microsoft-com:vml" Requires="v">
                <p:oleObj spid="_x0000_s9229" name="Equation" r:id="rId14" imgW="672840" imgH="228600" progId="Equation.DSMT4">
                  <p:embed/>
                </p:oleObj>
              </mc:Choice>
              <mc:Fallback>
                <p:oleObj name="Equation" r:id="rId14" imgW="672840" imgH="2286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54775" y="4267200"/>
                        <a:ext cx="1231900" cy="420688"/>
                      </a:xfrm>
                      <a:prstGeom prst="rect">
                        <a:avLst/>
                      </a:prstGeom>
                      <a:solidFill>
                        <a:srgbClr val="FFFF99"/>
                      </a:solidFill>
                    </p:spPr>
                  </p:pic>
                </p:oleObj>
              </mc:Fallback>
            </mc:AlternateContent>
          </a:graphicData>
        </a:graphic>
      </p:graphicFrame>
      <p:pic>
        <p:nvPicPr>
          <p:cNvPr id="10" name="Picture 9" descr="LNMIIT.png"/>
          <p:cNvPicPr>
            <a:picLocks noChangeAspect="1"/>
          </p:cNvPicPr>
          <p:nvPr/>
        </p:nvPicPr>
        <p:blipFill>
          <a:blip r:embed="rId16" cstate="print"/>
          <a:stretch>
            <a:fillRect/>
          </a:stretch>
        </p:blipFill>
        <p:spPr>
          <a:xfrm>
            <a:off x="7571892" y="152400"/>
            <a:ext cx="1419708" cy="747713"/>
          </a:xfrm>
          <a:prstGeom prst="rect">
            <a:avLst/>
          </a:prstGeom>
        </p:spPr>
      </p:pic>
      <p:sp>
        <p:nvSpPr>
          <p:cNvPr id="11" name="Slide Number Placeholder 10"/>
          <p:cNvSpPr>
            <a:spLocks noGrp="1"/>
          </p:cNvSpPr>
          <p:nvPr>
            <p:ph type="sldNum" sz="quarter" idx="12"/>
          </p:nvPr>
        </p:nvSpPr>
        <p:spPr/>
        <p:txBody>
          <a:bodyPr/>
          <a:lstStyle/>
          <a:p>
            <a:fld id="{511B1C1D-E952-4F7E-B2EE-053BBE9577D9}" type="slidenum">
              <a:rPr lang="en-US" smtClean="0"/>
              <a:t>13</a:t>
            </a:fld>
            <a:endParaRPr lang="en-US"/>
          </a:p>
        </p:txBody>
      </p:sp>
      <p:sp>
        <p:nvSpPr>
          <p:cNvPr id="12" name="Footer Placeholder 11"/>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checkerboard(across)">
                                      <p:cBhvr>
                                        <p:cTn id="7" dur="500"/>
                                        <p:tgtEl>
                                          <p:spTgt spid="7987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9878"/>
                                        </p:tgtEl>
                                        <p:attrNameLst>
                                          <p:attrName>style.visibility</p:attrName>
                                        </p:attrNameLst>
                                      </p:cBhvr>
                                      <p:to>
                                        <p:strVal val="visible"/>
                                      </p:to>
                                    </p:set>
                                    <p:animEffect transition="in" filter="checkerboard(across)">
                                      <p:cBhvr>
                                        <p:cTn id="17" dur="500"/>
                                        <p:tgtEl>
                                          <p:spTgt spid="7987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79878"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2667000" y="381000"/>
          <a:ext cx="3494088" cy="587375"/>
        </p:xfrm>
        <a:graphic>
          <a:graphicData uri="http://schemas.openxmlformats.org/presentationml/2006/ole">
            <mc:AlternateContent xmlns:mc="http://schemas.openxmlformats.org/markup-compatibility/2006">
              <mc:Choice xmlns:v="urn:schemas-microsoft-com:vml" Requires="v">
                <p:oleObj spid="_x0000_s240645" name="Equation" r:id="rId4" imgW="1498320" imgH="253800" progId="Equation.DSMT4">
                  <p:embed/>
                </p:oleObj>
              </mc:Choice>
              <mc:Fallback>
                <p:oleObj name="Equation" r:id="rId4" imgW="149832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81000"/>
                        <a:ext cx="3494088" cy="587375"/>
                      </a:xfrm>
                      <a:prstGeom prst="rect">
                        <a:avLst/>
                      </a:prstGeom>
                      <a:solidFill>
                        <a:srgbClr val="FFCC99"/>
                      </a:solidFill>
                    </p:spPr>
                  </p:pic>
                </p:oleObj>
              </mc:Fallback>
            </mc:AlternateContent>
          </a:graphicData>
        </a:graphic>
      </p:graphicFrame>
      <p:sp>
        <p:nvSpPr>
          <p:cNvPr id="212997" name="Text Box 5"/>
          <p:cNvSpPr txBox="1">
            <a:spLocks noChangeArrowheads="1"/>
          </p:cNvSpPr>
          <p:nvPr/>
        </p:nvSpPr>
        <p:spPr bwMode="auto">
          <a:xfrm>
            <a:off x="228600" y="1219200"/>
            <a:ext cx="8763938" cy="369332"/>
          </a:xfrm>
          <a:prstGeom prst="rect">
            <a:avLst/>
          </a:prstGeom>
          <a:noFill/>
          <a:ln w="22225">
            <a:noFill/>
            <a:miter lim="800000"/>
            <a:headEnd/>
            <a:tailEnd/>
          </a:ln>
          <a:effectLst/>
        </p:spPr>
        <p:txBody>
          <a:bodyPr wrap="none">
            <a:spAutoFit/>
          </a:bodyPr>
          <a:lstStyle/>
          <a:p>
            <a:r>
              <a:rPr lang="en-US">
                <a:latin typeface="Bookman Old Style" pitchFamily="18" charset="0"/>
              </a:rPr>
              <a:t>A 3 variable function can be implemented with a 4:1 mux with 2 select lines</a:t>
            </a:r>
          </a:p>
        </p:txBody>
      </p:sp>
      <p:graphicFrame>
        <p:nvGraphicFramePr>
          <p:cNvPr id="212998" name="Object 6"/>
          <p:cNvGraphicFramePr>
            <a:graphicFrameLocks noChangeAspect="1"/>
          </p:cNvGraphicFramePr>
          <p:nvPr/>
        </p:nvGraphicFramePr>
        <p:xfrm>
          <a:off x="609600" y="2057400"/>
          <a:ext cx="3200400" cy="2495550"/>
        </p:xfrm>
        <a:graphic>
          <a:graphicData uri="http://schemas.openxmlformats.org/presentationml/2006/ole">
            <mc:AlternateContent xmlns:mc="http://schemas.openxmlformats.org/markup-compatibility/2006">
              <mc:Choice xmlns:v="urn:schemas-microsoft-com:vml" Requires="v">
                <p:oleObj spid="_x0000_s240646" name="RFFlow" r:id="rId6" imgW="1944000" imgH="1512000" progId="RFFlow4">
                  <p:embed/>
                </p:oleObj>
              </mc:Choice>
              <mc:Fallback>
                <p:oleObj name="RFFlow" r:id="rId6" imgW="1944000" imgH="1512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2057400"/>
                        <a:ext cx="3200400" cy="2495550"/>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2999" name="Text Box 7"/>
          <p:cNvSpPr txBox="1">
            <a:spLocks noChangeArrowheads="1"/>
          </p:cNvSpPr>
          <p:nvPr/>
        </p:nvSpPr>
        <p:spPr bwMode="auto">
          <a:xfrm>
            <a:off x="1600200" y="4191000"/>
            <a:ext cx="327334"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y</a:t>
            </a:r>
          </a:p>
        </p:txBody>
      </p:sp>
      <p:sp>
        <p:nvSpPr>
          <p:cNvPr id="213000" name="Text Box 8"/>
          <p:cNvSpPr txBox="1">
            <a:spLocks noChangeArrowheads="1"/>
          </p:cNvSpPr>
          <p:nvPr/>
        </p:nvSpPr>
        <p:spPr bwMode="auto">
          <a:xfrm>
            <a:off x="2438400" y="4191000"/>
            <a:ext cx="314510"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z</a:t>
            </a:r>
          </a:p>
        </p:txBody>
      </p:sp>
      <p:graphicFrame>
        <p:nvGraphicFramePr>
          <p:cNvPr id="213001" name="Object 9"/>
          <p:cNvGraphicFramePr>
            <a:graphicFrameLocks noChangeAspect="1"/>
          </p:cNvGraphicFramePr>
          <p:nvPr/>
        </p:nvGraphicFramePr>
        <p:xfrm>
          <a:off x="4495800" y="1676400"/>
          <a:ext cx="2282825" cy="4138613"/>
        </p:xfrm>
        <a:graphic>
          <a:graphicData uri="http://schemas.openxmlformats.org/presentationml/2006/ole">
            <mc:AlternateContent xmlns:mc="http://schemas.openxmlformats.org/markup-compatibility/2006">
              <mc:Choice xmlns:v="urn:schemas-microsoft-com:vml" Requires="v">
                <p:oleObj spid="_x0000_s240647" name="RFFlow" r:id="rId8" imgW="1584000" imgH="2880000" progId="RFFlow4">
                  <p:embed/>
                </p:oleObj>
              </mc:Choice>
              <mc:Fallback>
                <p:oleObj name="RFFlow" r:id="rId8" imgW="1584000" imgH="2880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1676400"/>
                        <a:ext cx="2282825" cy="4138613"/>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3002" name="Text Box 10"/>
          <p:cNvSpPr txBox="1">
            <a:spLocks noChangeArrowheads="1"/>
          </p:cNvSpPr>
          <p:nvPr/>
        </p:nvSpPr>
        <p:spPr bwMode="auto">
          <a:xfrm>
            <a:off x="5257800" y="2286000"/>
            <a:ext cx="646331" cy="923330"/>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0  0</a:t>
            </a:r>
          </a:p>
          <a:p>
            <a:endParaRPr lang="en-US" b="1">
              <a:solidFill>
                <a:srgbClr val="FF0000"/>
              </a:solidFill>
              <a:latin typeface="Bookman Old Style" pitchFamily="18" charset="0"/>
            </a:endParaRPr>
          </a:p>
          <a:p>
            <a:r>
              <a:rPr lang="en-US" b="1">
                <a:solidFill>
                  <a:srgbClr val="FF0000"/>
                </a:solidFill>
                <a:latin typeface="Bookman Old Style" pitchFamily="18" charset="0"/>
              </a:rPr>
              <a:t>0  0</a:t>
            </a:r>
          </a:p>
        </p:txBody>
      </p:sp>
      <p:sp>
        <p:nvSpPr>
          <p:cNvPr id="213003" name="Text Box 11"/>
          <p:cNvSpPr txBox="1">
            <a:spLocks noChangeArrowheads="1"/>
          </p:cNvSpPr>
          <p:nvPr/>
        </p:nvSpPr>
        <p:spPr bwMode="auto">
          <a:xfrm>
            <a:off x="4724400" y="22860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213004" name="Text Box 12"/>
          <p:cNvSpPr txBox="1">
            <a:spLocks noChangeArrowheads="1"/>
          </p:cNvSpPr>
          <p:nvPr/>
        </p:nvSpPr>
        <p:spPr bwMode="auto">
          <a:xfrm>
            <a:off x="6019800" y="22860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213005" name="Text Box 13"/>
          <p:cNvSpPr txBox="1">
            <a:spLocks noChangeArrowheads="1"/>
          </p:cNvSpPr>
          <p:nvPr/>
        </p:nvSpPr>
        <p:spPr bwMode="auto">
          <a:xfrm>
            <a:off x="4724400" y="28194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3006" name="Text Box 14"/>
          <p:cNvSpPr txBox="1">
            <a:spLocks noChangeArrowheads="1"/>
          </p:cNvSpPr>
          <p:nvPr/>
        </p:nvSpPr>
        <p:spPr bwMode="auto">
          <a:xfrm>
            <a:off x="6019800" y="28194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213007" name="Text Box 15"/>
          <p:cNvSpPr txBox="1">
            <a:spLocks noChangeArrowheads="1"/>
          </p:cNvSpPr>
          <p:nvPr/>
        </p:nvSpPr>
        <p:spPr bwMode="auto">
          <a:xfrm>
            <a:off x="6477000" y="2514600"/>
            <a:ext cx="243840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F = 0 when yz = 00</a:t>
            </a:r>
          </a:p>
        </p:txBody>
      </p:sp>
      <p:sp>
        <p:nvSpPr>
          <p:cNvPr id="213008" name="Text Box 16"/>
          <p:cNvSpPr txBox="1">
            <a:spLocks noChangeArrowheads="1"/>
          </p:cNvSpPr>
          <p:nvPr/>
        </p:nvSpPr>
        <p:spPr bwMode="auto">
          <a:xfrm>
            <a:off x="533400" y="22860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213009" name="Text Box 17"/>
          <p:cNvSpPr txBox="1">
            <a:spLocks noChangeArrowheads="1"/>
          </p:cNvSpPr>
          <p:nvPr/>
        </p:nvSpPr>
        <p:spPr bwMode="auto">
          <a:xfrm>
            <a:off x="5257800" y="3124200"/>
            <a:ext cx="646331" cy="923330"/>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0  1</a:t>
            </a:r>
          </a:p>
          <a:p>
            <a:endParaRPr lang="en-US" b="1">
              <a:solidFill>
                <a:srgbClr val="FF0000"/>
              </a:solidFill>
              <a:latin typeface="Bookman Old Style" pitchFamily="18" charset="0"/>
            </a:endParaRPr>
          </a:p>
          <a:p>
            <a:r>
              <a:rPr lang="en-US" b="1">
                <a:solidFill>
                  <a:srgbClr val="FF0000"/>
                </a:solidFill>
                <a:latin typeface="Bookman Old Style" pitchFamily="18" charset="0"/>
              </a:rPr>
              <a:t>0  1</a:t>
            </a:r>
          </a:p>
        </p:txBody>
      </p:sp>
      <p:sp>
        <p:nvSpPr>
          <p:cNvPr id="213010" name="Text Box 18"/>
          <p:cNvSpPr txBox="1">
            <a:spLocks noChangeArrowheads="1"/>
          </p:cNvSpPr>
          <p:nvPr/>
        </p:nvSpPr>
        <p:spPr bwMode="auto">
          <a:xfrm>
            <a:off x="4724400" y="3124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213011" name="Text Box 19"/>
          <p:cNvSpPr txBox="1">
            <a:spLocks noChangeArrowheads="1"/>
          </p:cNvSpPr>
          <p:nvPr/>
        </p:nvSpPr>
        <p:spPr bwMode="auto">
          <a:xfrm>
            <a:off x="6019800" y="3124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3012" name="Text Box 20"/>
          <p:cNvSpPr txBox="1">
            <a:spLocks noChangeArrowheads="1"/>
          </p:cNvSpPr>
          <p:nvPr/>
        </p:nvSpPr>
        <p:spPr bwMode="auto">
          <a:xfrm>
            <a:off x="4724400" y="36576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3013" name="Text Box 21"/>
          <p:cNvSpPr txBox="1">
            <a:spLocks noChangeArrowheads="1"/>
          </p:cNvSpPr>
          <p:nvPr/>
        </p:nvSpPr>
        <p:spPr bwMode="auto">
          <a:xfrm>
            <a:off x="6019800" y="36576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grpSp>
        <p:nvGrpSpPr>
          <p:cNvPr id="2" name="Group 22"/>
          <p:cNvGrpSpPr>
            <a:grpSpLocks/>
          </p:cNvGrpSpPr>
          <p:nvPr/>
        </p:nvGrpSpPr>
        <p:grpSpPr bwMode="auto">
          <a:xfrm>
            <a:off x="6400800" y="3352800"/>
            <a:ext cx="2438400" cy="366713"/>
            <a:chOff x="2304" y="3072"/>
            <a:chExt cx="1536" cy="231"/>
          </a:xfrm>
        </p:grpSpPr>
        <p:sp>
          <p:nvSpPr>
            <p:cNvPr id="213015" name="Text Box 23"/>
            <p:cNvSpPr txBox="1">
              <a:spLocks noChangeArrowheads="1"/>
            </p:cNvSpPr>
            <p:nvPr/>
          </p:nvSpPr>
          <p:spPr bwMode="auto">
            <a:xfrm>
              <a:off x="2304" y="3072"/>
              <a:ext cx="1536" cy="231"/>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F = x when  yz =01</a:t>
              </a:r>
            </a:p>
          </p:txBody>
        </p:sp>
        <p:sp>
          <p:nvSpPr>
            <p:cNvPr id="213016" name="Line 24"/>
            <p:cNvSpPr>
              <a:spLocks noChangeShapeType="1"/>
            </p:cNvSpPr>
            <p:nvPr/>
          </p:nvSpPr>
          <p:spPr bwMode="auto">
            <a:xfrm>
              <a:off x="2592" y="3120"/>
              <a:ext cx="144"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grpSp>
        <p:nvGrpSpPr>
          <p:cNvPr id="3" name="Group 25"/>
          <p:cNvGrpSpPr>
            <a:grpSpLocks/>
          </p:cNvGrpSpPr>
          <p:nvPr/>
        </p:nvGrpSpPr>
        <p:grpSpPr bwMode="auto">
          <a:xfrm>
            <a:off x="533400" y="2743200"/>
            <a:ext cx="457200" cy="366713"/>
            <a:chOff x="3888" y="1968"/>
            <a:chExt cx="288" cy="222"/>
          </a:xfrm>
        </p:grpSpPr>
        <p:sp>
          <p:nvSpPr>
            <p:cNvPr id="213018" name="Text Box 26"/>
            <p:cNvSpPr txBox="1">
              <a:spLocks noChangeArrowheads="1"/>
            </p:cNvSpPr>
            <p:nvPr/>
          </p:nvSpPr>
          <p:spPr bwMode="auto">
            <a:xfrm>
              <a:off x="3888" y="1968"/>
              <a:ext cx="288" cy="222"/>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x</a:t>
              </a:r>
            </a:p>
          </p:txBody>
        </p:sp>
        <p:sp>
          <p:nvSpPr>
            <p:cNvPr id="213019" name="Line 27"/>
            <p:cNvSpPr>
              <a:spLocks noChangeShapeType="1"/>
            </p:cNvSpPr>
            <p:nvPr/>
          </p:nvSpPr>
          <p:spPr bwMode="auto">
            <a:xfrm>
              <a:off x="3888" y="2016"/>
              <a:ext cx="192"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sp>
        <p:nvSpPr>
          <p:cNvPr id="213020" name="Text Box 28"/>
          <p:cNvSpPr txBox="1">
            <a:spLocks noChangeArrowheads="1"/>
          </p:cNvSpPr>
          <p:nvPr/>
        </p:nvSpPr>
        <p:spPr bwMode="auto">
          <a:xfrm>
            <a:off x="5257800" y="3886200"/>
            <a:ext cx="646331" cy="923330"/>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1  0</a:t>
            </a:r>
          </a:p>
          <a:p>
            <a:endParaRPr lang="en-US" b="1">
              <a:solidFill>
                <a:srgbClr val="FF0000"/>
              </a:solidFill>
              <a:latin typeface="Bookman Old Style" pitchFamily="18" charset="0"/>
            </a:endParaRPr>
          </a:p>
          <a:p>
            <a:r>
              <a:rPr lang="en-US" b="1">
                <a:solidFill>
                  <a:srgbClr val="FF0000"/>
                </a:solidFill>
                <a:latin typeface="Bookman Old Style" pitchFamily="18" charset="0"/>
              </a:rPr>
              <a:t>1  0</a:t>
            </a:r>
          </a:p>
        </p:txBody>
      </p:sp>
      <p:sp>
        <p:nvSpPr>
          <p:cNvPr id="213021" name="Text Box 29"/>
          <p:cNvSpPr txBox="1">
            <a:spLocks noChangeArrowheads="1"/>
          </p:cNvSpPr>
          <p:nvPr/>
        </p:nvSpPr>
        <p:spPr bwMode="auto">
          <a:xfrm>
            <a:off x="4724400" y="3886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213022" name="Text Box 30"/>
          <p:cNvSpPr txBox="1">
            <a:spLocks noChangeArrowheads="1"/>
          </p:cNvSpPr>
          <p:nvPr/>
        </p:nvSpPr>
        <p:spPr bwMode="auto">
          <a:xfrm>
            <a:off x="6019800" y="3886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3023" name="Text Box 31"/>
          <p:cNvSpPr txBox="1">
            <a:spLocks noChangeArrowheads="1"/>
          </p:cNvSpPr>
          <p:nvPr/>
        </p:nvSpPr>
        <p:spPr bwMode="auto">
          <a:xfrm>
            <a:off x="4724400" y="44196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3024" name="Text Box 32"/>
          <p:cNvSpPr txBox="1">
            <a:spLocks noChangeArrowheads="1"/>
          </p:cNvSpPr>
          <p:nvPr/>
        </p:nvSpPr>
        <p:spPr bwMode="auto">
          <a:xfrm>
            <a:off x="6019800" y="44196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3025" name="Text Box 33"/>
          <p:cNvSpPr txBox="1">
            <a:spLocks noChangeArrowheads="1"/>
          </p:cNvSpPr>
          <p:nvPr/>
        </p:nvSpPr>
        <p:spPr bwMode="auto">
          <a:xfrm>
            <a:off x="6400800" y="4191000"/>
            <a:ext cx="243840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F = 1 when yz = 10</a:t>
            </a:r>
          </a:p>
        </p:txBody>
      </p:sp>
      <p:sp>
        <p:nvSpPr>
          <p:cNvPr id="213026" name="Text Box 34"/>
          <p:cNvSpPr txBox="1">
            <a:spLocks noChangeArrowheads="1"/>
          </p:cNvSpPr>
          <p:nvPr/>
        </p:nvSpPr>
        <p:spPr bwMode="auto">
          <a:xfrm>
            <a:off x="533400" y="32004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3027" name="Text Box 35"/>
          <p:cNvSpPr txBox="1">
            <a:spLocks noChangeArrowheads="1"/>
          </p:cNvSpPr>
          <p:nvPr/>
        </p:nvSpPr>
        <p:spPr bwMode="auto">
          <a:xfrm>
            <a:off x="5334000" y="4800600"/>
            <a:ext cx="646331" cy="923330"/>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1  1</a:t>
            </a:r>
          </a:p>
          <a:p>
            <a:endParaRPr lang="en-US" b="1">
              <a:solidFill>
                <a:srgbClr val="FF0000"/>
              </a:solidFill>
              <a:latin typeface="Bookman Old Style" pitchFamily="18" charset="0"/>
            </a:endParaRPr>
          </a:p>
          <a:p>
            <a:r>
              <a:rPr lang="en-US" b="1">
                <a:solidFill>
                  <a:srgbClr val="FF0000"/>
                </a:solidFill>
                <a:latin typeface="Bookman Old Style" pitchFamily="18" charset="0"/>
              </a:rPr>
              <a:t>1  1</a:t>
            </a:r>
          </a:p>
        </p:txBody>
      </p:sp>
      <p:sp>
        <p:nvSpPr>
          <p:cNvPr id="213028" name="Text Box 36"/>
          <p:cNvSpPr txBox="1">
            <a:spLocks noChangeArrowheads="1"/>
          </p:cNvSpPr>
          <p:nvPr/>
        </p:nvSpPr>
        <p:spPr bwMode="auto">
          <a:xfrm>
            <a:off x="4800600" y="48006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213029" name="Text Box 37"/>
          <p:cNvSpPr txBox="1">
            <a:spLocks noChangeArrowheads="1"/>
          </p:cNvSpPr>
          <p:nvPr/>
        </p:nvSpPr>
        <p:spPr bwMode="auto">
          <a:xfrm>
            <a:off x="6019800" y="48006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213030" name="Text Box 38"/>
          <p:cNvSpPr txBox="1">
            <a:spLocks noChangeArrowheads="1"/>
          </p:cNvSpPr>
          <p:nvPr/>
        </p:nvSpPr>
        <p:spPr bwMode="auto">
          <a:xfrm>
            <a:off x="4800600" y="53340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3031" name="Text Box 39"/>
          <p:cNvSpPr txBox="1">
            <a:spLocks noChangeArrowheads="1"/>
          </p:cNvSpPr>
          <p:nvPr/>
        </p:nvSpPr>
        <p:spPr bwMode="auto">
          <a:xfrm>
            <a:off x="6019800" y="53340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3032" name="Text Box 40"/>
          <p:cNvSpPr txBox="1">
            <a:spLocks noChangeArrowheads="1"/>
          </p:cNvSpPr>
          <p:nvPr/>
        </p:nvSpPr>
        <p:spPr bwMode="auto">
          <a:xfrm>
            <a:off x="6477000" y="5105400"/>
            <a:ext cx="243840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F = x when yz = 11</a:t>
            </a:r>
          </a:p>
        </p:txBody>
      </p:sp>
      <p:sp>
        <p:nvSpPr>
          <p:cNvPr id="213034" name="Text Box 42"/>
          <p:cNvSpPr txBox="1">
            <a:spLocks noChangeArrowheads="1"/>
          </p:cNvSpPr>
          <p:nvPr/>
        </p:nvSpPr>
        <p:spPr bwMode="auto">
          <a:xfrm>
            <a:off x="533400" y="37338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x</a:t>
            </a:r>
          </a:p>
        </p:txBody>
      </p:sp>
      <p:sp>
        <p:nvSpPr>
          <p:cNvPr id="213035" name="Text Box 43"/>
          <p:cNvSpPr txBox="1">
            <a:spLocks noChangeArrowheads="1"/>
          </p:cNvSpPr>
          <p:nvPr/>
        </p:nvSpPr>
        <p:spPr bwMode="auto">
          <a:xfrm>
            <a:off x="228600" y="5943600"/>
            <a:ext cx="8915400" cy="641350"/>
          </a:xfrm>
          <a:prstGeom prst="rect">
            <a:avLst/>
          </a:prstGeom>
          <a:noFill/>
          <a:ln w="22225">
            <a:noFill/>
            <a:miter lim="800000"/>
            <a:headEnd/>
            <a:tailEnd/>
          </a:ln>
          <a:effectLst/>
        </p:spPr>
        <p:txBody>
          <a:bodyPr>
            <a:spAutoFit/>
          </a:bodyPr>
          <a:lstStyle/>
          <a:p>
            <a:r>
              <a:rPr lang="en-US">
                <a:latin typeface="Bookman Old Style" pitchFamily="18" charset="0"/>
              </a:rPr>
              <a:t>Mux is more efficient way of implementing combinational circuits as compared to decoders.</a:t>
            </a:r>
          </a:p>
        </p:txBody>
      </p:sp>
      <p:sp>
        <p:nvSpPr>
          <p:cNvPr id="41" name="Slide Number Placeholder 40"/>
          <p:cNvSpPr>
            <a:spLocks noGrp="1"/>
          </p:cNvSpPr>
          <p:nvPr>
            <p:ph type="sldNum" sz="quarter" idx="12"/>
          </p:nvPr>
        </p:nvSpPr>
        <p:spPr/>
        <p:txBody>
          <a:bodyPr/>
          <a:lstStyle/>
          <a:p>
            <a:fld id="{511B1C1D-E952-4F7E-B2EE-053BBE9577D9}" type="slidenum">
              <a:rPr lang="en-US" smtClean="0"/>
              <a:t>130</a:t>
            </a:fld>
            <a:endParaRPr lang="en-US"/>
          </a:p>
        </p:txBody>
      </p:sp>
      <p:sp>
        <p:nvSpPr>
          <p:cNvPr id="42" name="Footer Placeholder 41"/>
          <p:cNvSpPr>
            <a:spLocks noGrp="1"/>
          </p:cNvSpPr>
          <p:nvPr>
            <p:ph type="ftr" sz="quarter" idx="11"/>
          </p:nvPr>
        </p:nvSpPr>
        <p:spPr/>
        <p:txBody>
          <a:bodyPr/>
          <a:lstStyle/>
          <a:p>
            <a:r>
              <a:rPr lang="en-US" smtClean="0"/>
              <a:t>Electronics - I, The LNM Institute of Information Technology, Jaipur</a:t>
            </a:r>
            <a:endParaRPr lang="en-US"/>
          </a:p>
        </p:txBody>
      </p:sp>
      <p:pic>
        <p:nvPicPr>
          <p:cNvPr id="43" name="Picture 42"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2997"/>
                                        </p:tgtEl>
                                        <p:attrNameLst>
                                          <p:attrName>style.visibility</p:attrName>
                                        </p:attrNameLst>
                                      </p:cBhvr>
                                      <p:to>
                                        <p:strVal val="visible"/>
                                      </p:to>
                                    </p:set>
                                    <p:animEffect transition="in" filter="checkerboard(across)">
                                      <p:cBhvr>
                                        <p:cTn id="7" dur="500"/>
                                        <p:tgtEl>
                                          <p:spTgt spid="21299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2998"/>
                                        </p:tgtEl>
                                        <p:attrNameLst>
                                          <p:attrName>style.visibility</p:attrName>
                                        </p:attrNameLst>
                                      </p:cBhvr>
                                      <p:to>
                                        <p:strVal val="visible"/>
                                      </p:to>
                                    </p:set>
                                    <p:animEffect transition="in" filter="checkerboard(across)">
                                      <p:cBhvr>
                                        <p:cTn id="12" dur="500"/>
                                        <p:tgtEl>
                                          <p:spTgt spid="21299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2999"/>
                                        </p:tgtEl>
                                        <p:attrNameLst>
                                          <p:attrName>style.visibility</p:attrName>
                                        </p:attrNameLst>
                                      </p:cBhvr>
                                      <p:to>
                                        <p:strVal val="visible"/>
                                      </p:to>
                                    </p:set>
                                    <p:animEffect transition="in" filter="checkerboard(across)">
                                      <p:cBhvr>
                                        <p:cTn id="17" dur="500"/>
                                        <p:tgtEl>
                                          <p:spTgt spid="212999"/>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13000"/>
                                        </p:tgtEl>
                                        <p:attrNameLst>
                                          <p:attrName>style.visibility</p:attrName>
                                        </p:attrNameLst>
                                      </p:cBhvr>
                                      <p:to>
                                        <p:strVal val="visible"/>
                                      </p:to>
                                    </p:set>
                                    <p:animEffect transition="in" filter="checkerboard(across)">
                                      <p:cBhvr>
                                        <p:cTn id="20" dur="500"/>
                                        <p:tgtEl>
                                          <p:spTgt spid="213000"/>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13001"/>
                                        </p:tgtEl>
                                        <p:attrNameLst>
                                          <p:attrName>style.visibility</p:attrName>
                                        </p:attrNameLst>
                                      </p:cBhvr>
                                      <p:to>
                                        <p:strVal val="visible"/>
                                      </p:to>
                                    </p:set>
                                    <p:animEffect transition="in" filter="checkerboard(across)">
                                      <p:cBhvr>
                                        <p:cTn id="25" dur="500"/>
                                        <p:tgtEl>
                                          <p:spTgt spid="213001"/>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13002"/>
                                        </p:tgtEl>
                                        <p:attrNameLst>
                                          <p:attrName>style.visibility</p:attrName>
                                        </p:attrNameLst>
                                      </p:cBhvr>
                                      <p:to>
                                        <p:strVal val="visible"/>
                                      </p:to>
                                    </p:set>
                                    <p:animEffect transition="in" filter="checkerboard(across)">
                                      <p:cBhvr>
                                        <p:cTn id="30" dur="500"/>
                                        <p:tgtEl>
                                          <p:spTgt spid="21300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13003"/>
                                        </p:tgtEl>
                                        <p:attrNameLst>
                                          <p:attrName>style.visibility</p:attrName>
                                        </p:attrNameLst>
                                      </p:cBhvr>
                                      <p:to>
                                        <p:strVal val="visible"/>
                                      </p:to>
                                    </p:set>
                                    <p:animEffect transition="in" filter="checkerboard(across)">
                                      <p:cBhvr>
                                        <p:cTn id="35" dur="500"/>
                                        <p:tgtEl>
                                          <p:spTgt spid="213003"/>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13004"/>
                                        </p:tgtEl>
                                        <p:attrNameLst>
                                          <p:attrName>style.visibility</p:attrName>
                                        </p:attrNameLst>
                                      </p:cBhvr>
                                      <p:to>
                                        <p:strVal val="visible"/>
                                      </p:to>
                                    </p:set>
                                    <p:animEffect transition="in" filter="checkerboard(across)">
                                      <p:cBhvr>
                                        <p:cTn id="40" dur="500"/>
                                        <p:tgtEl>
                                          <p:spTgt spid="213004"/>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13005"/>
                                        </p:tgtEl>
                                        <p:attrNameLst>
                                          <p:attrName>style.visibility</p:attrName>
                                        </p:attrNameLst>
                                      </p:cBhvr>
                                      <p:to>
                                        <p:strVal val="visible"/>
                                      </p:to>
                                    </p:set>
                                    <p:animEffect transition="in" filter="checkerboard(across)">
                                      <p:cBhvr>
                                        <p:cTn id="45" dur="500"/>
                                        <p:tgtEl>
                                          <p:spTgt spid="213005"/>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13006"/>
                                        </p:tgtEl>
                                        <p:attrNameLst>
                                          <p:attrName>style.visibility</p:attrName>
                                        </p:attrNameLst>
                                      </p:cBhvr>
                                      <p:to>
                                        <p:strVal val="visible"/>
                                      </p:to>
                                    </p:set>
                                    <p:animEffect transition="in" filter="checkerboard(across)">
                                      <p:cBhvr>
                                        <p:cTn id="50" dur="500"/>
                                        <p:tgtEl>
                                          <p:spTgt spid="213006"/>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213007"/>
                                        </p:tgtEl>
                                        <p:attrNameLst>
                                          <p:attrName>style.visibility</p:attrName>
                                        </p:attrNameLst>
                                      </p:cBhvr>
                                      <p:to>
                                        <p:strVal val="visible"/>
                                      </p:to>
                                    </p:set>
                                    <p:animEffect transition="in" filter="checkerboard(across)">
                                      <p:cBhvr>
                                        <p:cTn id="55" dur="500"/>
                                        <p:tgtEl>
                                          <p:spTgt spid="213007"/>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213008"/>
                                        </p:tgtEl>
                                        <p:attrNameLst>
                                          <p:attrName>style.visibility</p:attrName>
                                        </p:attrNameLst>
                                      </p:cBhvr>
                                      <p:to>
                                        <p:strVal val="visible"/>
                                      </p:to>
                                    </p:set>
                                    <p:animEffect transition="in" filter="checkerboard(across)">
                                      <p:cBhvr>
                                        <p:cTn id="60" dur="500"/>
                                        <p:tgtEl>
                                          <p:spTgt spid="213008"/>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213009"/>
                                        </p:tgtEl>
                                        <p:attrNameLst>
                                          <p:attrName>style.visibility</p:attrName>
                                        </p:attrNameLst>
                                      </p:cBhvr>
                                      <p:to>
                                        <p:strVal val="visible"/>
                                      </p:to>
                                    </p:set>
                                    <p:animEffect transition="in" filter="checkerboard(across)">
                                      <p:cBhvr>
                                        <p:cTn id="65" dur="500"/>
                                        <p:tgtEl>
                                          <p:spTgt spid="213009"/>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213010"/>
                                        </p:tgtEl>
                                        <p:attrNameLst>
                                          <p:attrName>style.visibility</p:attrName>
                                        </p:attrNameLst>
                                      </p:cBhvr>
                                      <p:to>
                                        <p:strVal val="visible"/>
                                      </p:to>
                                    </p:set>
                                    <p:animEffect transition="in" filter="checkerboard(across)">
                                      <p:cBhvr>
                                        <p:cTn id="70" dur="500"/>
                                        <p:tgtEl>
                                          <p:spTgt spid="213010"/>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grpId="0" nodeType="clickEffect">
                                  <p:stCondLst>
                                    <p:cond delay="0"/>
                                  </p:stCondLst>
                                  <p:childTnLst>
                                    <p:set>
                                      <p:cBhvr>
                                        <p:cTn id="74" dur="1" fill="hold">
                                          <p:stCondLst>
                                            <p:cond delay="0"/>
                                          </p:stCondLst>
                                        </p:cTn>
                                        <p:tgtEl>
                                          <p:spTgt spid="213011"/>
                                        </p:tgtEl>
                                        <p:attrNameLst>
                                          <p:attrName>style.visibility</p:attrName>
                                        </p:attrNameLst>
                                      </p:cBhvr>
                                      <p:to>
                                        <p:strVal val="visible"/>
                                      </p:to>
                                    </p:set>
                                    <p:animEffect transition="in" filter="checkerboard(across)">
                                      <p:cBhvr>
                                        <p:cTn id="75" dur="500"/>
                                        <p:tgtEl>
                                          <p:spTgt spid="213011"/>
                                        </p:tgtEl>
                                      </p:cBhvr>
                                    </p:animEffect>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grpId="0" nodeType="clickEffect">
                                  <p:stCondLst>
                                    <p:cond delay="0"/>
                                  </p:stCondLst>
                                  <p:childTnLst>
                                    <p:set>
                                      <p:cBhvr>
                                        <p:cTn id="79" dur="1" fill="hold">
                                          <p:stCondLst>
                                            <p:cond delay="0"/>
                                          </p:stCondLst>
                                        </p:cTn>
                                        <p:tgtEl>
                                          <p:spTgt spid="213012"/>
                                        </p:tgtEl>
                                        <p:attrNameLst>
                                          <p:attrName>style.visibility</p:attrName>
                                        </p:attrNameLst>
                                      </p:cBhvr>
                                      <p:to>
                                        <p:strVal val="visible"/>
                                      </p:to>
                                    </p:set>
                                    <p:animEffect transition="in" filter="checkerboard(across)">
                                      <p:cBhvr>
                                        <p:cTn id="80" dur="500"/>
                                        <p:tgtEl>
                                          <p:spTgt spid="213012"/>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213013"/>
                                        </p:tgtEl>
                                        <p:attrNameLst>
                                          <p:attrName>style.visibility</p:attrName>
                                        </p:attrNameLst>
                                      </p:cBhvr>
                                      <p:to>
                                        <p:strVal val="visible"/>
                                      </p:to>
                                    </p:set>
                                    <p:animEffect transition="in" filter="checkerboard(across)">
                                      <p:cBhvr>
                                        <p:cTn id="85" dur="500"/>
                                        <p:tgtEl>
                                          <p:spTgt spid="213013"/>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ntr" presetSubtype="10" fill="hold" nodeType="click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checkerboard(across)">
                                      <p:cBhvr>
                                        <p:cTn id="90" dur="500"/>
                                        <p:tgtEl>
                                          <p:spTgt spid="2"/>
                                        </p:tgtEl>
                                      </p:cBhvr>
                                    </p:animEffect>
                                  </p:childTnLst>
                                </p:cTn>
                              </p:par>
                            </p:childTnLst>
                          </p:cTn>
                        </p:par>
                      </p:childTnLst>
                    </p:cTn>
                  </p:par>
                  <p:par>
                    <p:cTn id="91" fill="hold">
                      <p:stCondLst>
                        <p:cond delay="indefinite"/>
                      </p:stCondLst>
                      <p:childTnLst>
                        <p:par>
                          <p:cTn id="92" fill="hold">
                            <p:stCondLst>
                              <p:cond delay="0"/>
                            </p:stCondLst>
                            <p:childTnLst>
                              <p:par>
                                <p:cTn id="93" presetID="5" presetClass="entr" presetSubtype="10" fill="hold"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checkerboard(across)">
                                      <p:cBhvr>
                                        <p:cTn id="95" dur="500"/>
                                        <p:tgtEl>
                                          <p:spTgt spid="3"/>
                                        </p:tgtEl>
                                      </p:cBhvr>
                                    </p:animEffect>
                                  </p:childTnLst>
                                </p:cTn>
                              </p:par>
                            </p:childTnLst>
                          </p:cTn>
                        </p:par>
                      </p:childTnLst>
                    </p:cTn>
                  </p:par>
                  <p:par>
                    <p:cTn id="96" fill="hold">
                      <p:stCondLst>
                        <p:cond delay="indefinite"/>
                      </p:stCondLst>
                      <p:childTnLst>
                        <p:par>
                          <p:cTn id="97" fill="hold">
                            <p:stCondLst>
                              <p:cond delay="0"/>
                            </p:stCondLst>
                            <p:childTnLst>
                              <p:par>
                                <p:cTn id="98" presetID="5" presetClass="entr" presetSubtype="10" fill="hold" grpId="0" nodeType="clickEffect">
                                  <p:stCondLst>
                                    <p:cond delay="0"/>
                                  </p:stCondLst>
                                  <p:childTnLst>
                                    <p:set>
                                      <p:cBhvr>
                                        <p:cTn id="99" dur="1" fill="hold">
                                          <p:stCondLst>
                                            <p:cond delay="0"/>
                                          </p:stCondLst>
                                        </p:cTn>
                                        <p:tgtEl>
                                          <p:spTgt spid="213020"/>
                                        </p:tgtEl>
                                        <p:attrNameLst>
                                          <p:attrName>style.visibility</p:attrName>
                                        </p:attrNameLst>
                                      </p:cBhvr>
                                      <p:to>
                                        <p:strVal val="visible"/>
                                      </p:to>
                                    </p:set>
                                    <p:animEffect transition="in" filter="checkerboard(across)">
                                      <p:cBhvr>
                                        <p:cTn id="100" dur="500"/>
                                        <p:tgtEl>
                                          <p:spTgt spid="213020"/>
                                        </p:tgtEl>
                                      </p:cBhvr>
                                    </p:animEffect>
                                  </p:childTnLst>
                                </p:cTn>
                              </p:par>
                            </p:childTnLst>
                          </p:cTn>
                        </p:par>
                      </p:childTnLst>
                    </p:cTn>
                  </p:par>
                  <p:par>
                    <p:cTn id="101" fill="hold">
                      <p:stCondLst>
                        <p:cond delay="indefinite"/>
                      </p:stCondLst>
                      <p:childTnLst>
                        <p:par>
                          <p:cTn id="102" fill="hold">
                            <p:stCondLst>
                              <p:cond delay="0"/>
                            </p:stCondLst>
                            <p:childTnLst>
                              <p:par>
                                <p:cTn id="103" presetID="5" presetClass="entr" presetSubtype="10" fill="hold" grpId="0" nodeType="clickEffect">
                                  <p:stCondLst>
                                    <p:cond delay="0"/>
                                  </p:stCondLst>
                                  <p:childTnLst>
                                    <p:set>
                                      <p:cBhvr>
                                        <p:cTn id="104" dur="1" fill="hold">
                                          <p:stCondLst>
                                            <p:cond delay="0"/>
                                          </p:stCondLst>
                                        </p:cTn>
                                        <p:tgtEl>
                                          <p:spTgt spid="213021"/>
                                        </p:tgtEl>
                                        <p:attrNameLst>
                                          <p:attrName>style.visibility</p:attrName>
                                        </p:attrNameLst>
                                      </p:cBhvr>
                                      <p:to>
                                        <p:strVal val="visible"/>
                                      </p:to>
                                    </p:set>
                                    <p:animEffect transition="in" filter="checkerboard(across)">
                                      <p:cBhvr>
                                        <p:cTn id="105" dur="500"/>
                                        <p:tgtEl>
                                          <p:spTgt spid="213021"/>
                                        </p:tgtEl>
                                      </p:cBhvr>
                                    </p:animEffect>
                                  </p:childTnLst>
                                </p:cTn>
                              </p:par>
                            </p:childTnLst>
                          </p:cTn>
                        </p:par>
                      </p:childTnLst>
                    </p:cTn>
                  </p:par>
                  <p:par>
                    <p:cTn id="106" fill="hold">
                      <p:stCondLst>
                        <p:cond delay="indefinite"/>
                      </p:stCondLst>
                      <p:childTnLst>
                        <p:par>
                          <p:cTn id="107" fill="hold">
                            <p:stCondLst>
                              <p:cond delay="0"/>
                            </p:stCondLst>
                            <p:childTnLst>
                              <p:par>
                                <p:cTn id="108" presetID="5" presetClass="entr" presetSubtype="10" fill="hold" grpId="0" nodeType="clickEffect">
                                  <p:stCondLst>
                                    <p:cond delay="0"/>
                                  </p:stCondLst>
                                  <p:childTnLst>
                                    <p:set>
                                      <p:cBhvr>
                                        <p:cTn id="109" dur="1" fill="hold">
                                          <p:stCondLst>
                                            <p:cond delay="0"/>
                                          </p:stCondLst>
                                        </p:cTn>
                                        <p:tgtEl>
                                          <p:spTgt spid="213022"/>
                                        </p:tgtEl>
                                        <p:attrNameLst>
                                          <p:attrName>style.visibility</p:attrName>
                                        </p:attrNameLst>
                                      </p:cBhvr>
                                      <p:to>
                                        <p:strVal val="visible"/>
                                      </p:to>
                                    </p:set>
                                    <p:animEffect transition="in" filter="checkerboard(across)">
                                      <p:cBhvr>
                                        <p:cTn id="110" dur="500"/>
                                        <p:tgtEl>
                                          <p:spTgt spid="213022"/>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grpId="0" nodeType="clickEffect">
                                  <p:stCondLst>
                                    <p:cond delay="0"/>
                                  </p:stCondLst>
                                  <p:childTnLst>
                                    <p:set>
                                      <p:cBhvr>
                                        <p:cTn id="114" dur="1" fill="hold">
                                          <p:stCondLst>
                                            <p:cond delay="0"/>
                                          </p:stCondLst>
                                        </p:cTn>
                                        <p:tgtEl>
                                          <p:spTgt spid="213023"/>
                                        </p:tgtEl>
                                        <p:attrNameLst>
                                          <p:attrName>style.visibility</p:attrName>
                                        </p:attrNameLst>
                                      </p:cBhvr>
                                      <p:to>
                                        <p:strVal val="visible"/>
                                      </p:to>
                                    </p:set>
                                    <p:animEffect transition="in" filter="checkerboard(across)">
                                      <p:cBhvr>
                                        <p:cTn id="115" dur="500"/>
                                        <p:tgtEl>
                                          <p:spTgt spid="213023"/>
                                        </p:tgtEl>
                                      </p:cBhvr>
                                    </p:animEffect>
                                  </p:childTnLst>
                                </p:cTn>
                              </p:par>
                            </p:childTnLst>
                          </p:cTn>
                        </p:par>
                      </p:childTnLst>
                    </p:cTn>
                  </p:par>
                  <p:par>
                    <p:cTn id="116" fill="hold">
                      <p:stCondLst>
                        <p:cond delay="indefinite"/>
                      </p:stCondLst>
                      <p:childTnLst>
                        <p:par>
                          <p:cTn id="117" fill="hold">
                            <p:stCondLst>
                              <p:cond delay="0"/>
                            </p:stCondLst>
                            <p:childTnLst>
                              <p:par>
                                <p:cTn id="118" presetID="5" presetClass="entr" presetSubtype="10" fill="hold" grpId="0" nodeType="clickEffect">
                                  <p:stCondLst>
                                    <p:cond delay="0"/>
                                  </p:stCondLst>
                                  <p:childTnLst>
                                    <p:set>
                                      <p:cBhvr>
                                        <p:cTn id="119" dur="1" fill="hold">
                                          <p:stCondLst>
                                            <p:cond delay="0"/>
                                          </p:stCondLst>
                                        </p:cTn>
                                        <p:tgtEl>
                                          <p:spTgt spid="213024"/>
                                        </p:tgtEl>
                                        <p:attrNameLst>
                                          <p:attrName>style.visibility</p:attrName>
                                        </p:attrNameLst>
                                      </p:cBhvr>
                                      <p:to>
                                        <p:strVal val="visible"/>
                                      </p:to>
                                    </p:set>
                                    <p:animEffect transition="in" filter="checkerboard(across)">
                                      <p:cBhvr>
                                        <p:cTn id="120" dur="500"/>
                                        <p:tgtEl>
                                          <p:spTgt spid="213024"/>
                                        </p:tgtEl>
                                      </p:cBhvr>
                                    </p:animEffect>
                                  </p:childTnLst>
                                </p:cTn>
                              </p:par>
                            </p:childTnLst>
                          </p:cTn>
                        </p:par>
                      </p:childTnLst>
                    </p:cTn>
                  </p:par>
                  <p:par>
                    <p:cTn id="121" fill="hold">
                      <p:stCondLst>
                        <p:cond delay="indefinite"/>
                      </p:stCondLst>
                      <p:childTnLst>
                        <p:par>
                          <p:cTn id="122" fill="hold">
                            <p:stCondLst>
                              <p:cond delay="0"/>
                            </p:stCondLst>
                            <p:childTnLst>
                              <p:par>
                                <p:cTn id="123" presetID="5" presetClass="entr" presetSubtype="10" fill="hold" grpId="0" nodeType="clickEffect">
                                  <p:stCondLst>
                                    <p:cond delay="0"/>
                                  </p:stCondLst>
                                  <p:childTnLst>
                                    <p:set>
                                      <p:cBhvr>
                                        <p:cTn id="124" dur="1" fill="hold">
                                          <p:stCondLst>
                                            <p:cond delay="0"/>
                                          </p:stCondLst>
                                        </p:cTn>
                                        <p:tgtEl>
                                          <p:spTgt spid="213025"/>
                                        </p:tgtEl>
                                        <p:attrNameLst>
                                          <p:attrName>style.visibility</p:attrName>
                                        </p:attrNameLst>
                                      </p:cBhvr>
                                      <p:to>
                                        <p:strVal val="visible"/>
                                      </p:to>
                                    </p:set>
                                    <p:animEffect transition="in" filter="checkerboard(across)">
                                      <p:cBhvr>
                                        <p:cTn id="125" dur="500"/>
                                        <p:tgtEl>
                                          <p:spTgt spid="213025"/>
                                        </p:tgtEl>
                                      </p:cBhvr>
                                    </p:animEffect>
                                  </p:childTnLst>
                                </p:cTn>
                              </p:par>
                            </p:childTnLst>
                          </p:cTn>
                        </p:par>
                      </p:childTnLst>
                    </p:cTn>
                  </p:par>
                  <p:par>
                    <p:cTn id="126" fill="hold">
                      <p:stCondLst>
                        <p:cond delay="indefinite"/>
                      </p:stCondLst>
                      <p:childTnLst>
                        <p:par>
                          <p:cTn id="127" fill="hold">
                            <p:stCondLst>
                              <p:cond delay="0"/>
                            </p:stCondLst>
                            <p:childTnLst>
                              <p:par>
                                <p:cTn id="128" presetID="5" presetClass="entr" presetSubtype="10" fill="hold" grpId="0" nodeType="clickEffect">
                                  <p:stCondLst>
                                    <p:cond delay="0"/>
                                  </p:stCondLst>
                                  <p:childTnLst>
                                    <p:set>
                                      <p:cBhvr>
                                        <p:cTn id="129" dur="1" fill="hold">
                                          <p:stCondLst>
                                            <p:cond delay="0"/>
                                          </p:stCondLst>
                                        </p:cTn>
                                        <p:tgtEl>
                                          <p:spTgt spid="213026"/>
                                        </p:tgtEl>
                                        <p:attrNameLst>
                                          <p:attrName>style.visibility</p:attrName>
                                        </p:attrNameLst>
                                      </p:cBhvr>
                                      <p:to>
                                        <p:strVal val="visible"/>
                                      </p:to>
                                    </p:set>
                                    <p:animEffect transition="in" filter="checkerboard(across)">
                                      <p:cBhvr>
                                        <p:cTn id="130" dur="500"/>
                                        <p:tgtEl>
                                          <p:spTgt spid="213026"/>
                                        </p:tgtEl>
                                      </p:cBhvr>
                                    </p:animEffect>
                                  </p:childTnLst>
                                </p:cTn>
                              </p:par>
                            </p:childTnLst>
                          </p:cTn>
                        </p:par>
                      </p:childTnLst>
                    </p:cTn>
                  </p:par>
                  <p:par>
                    <p:cTn id="131" fill="hold">
                      <p:stCondLst>
                        <p:cond delay="indefinite"/>
                      </p:stCondLst>
                      <p:childTnLst>
                        <p:par>
                          <p:cTn id="132" fill="hold">
                            <p:stCondLst>
                              <p:cond delay="0"/>
                            </p:stCondLst>
                            <p:childTnLst>
                              <p:par>
                                <p:cTn id="133" presetID="5" presetClass="entr" presetSubtype="10" fill="hold" grpId="0" nodeType="clickEffect">
                                  <p:stCondLst>
                                    <p:cond delay="0"/>
                                  </p:stCondLst>
                                  <p:childTnLst>
                                    <p:set>
                                      <p:cBhvr>
                                        <p:cTn id="134" dur="1" fill="hold">
                                          <p:stCondLst>
                                            <p:cond delay="0"/>
                                          </p:stCondLst>
                                        </p:cTn>
                                        <p:tgtEl>
                                          <p:spTgt spid="213027"/>
                                        </p:tgtEl>
                                        <p:attrNameLst>
                                          <p:attrName>style.visibility</p:attrName>
                                        </p:attrNameLst>
                                      </p:cBhvr>
                                      <p:to>
                                        <p:strVal val="visible"/>
                                      </p:to>
                                    </p:set>
                                    <p:animEffect transition="in" filter="checkerboard(across)">
                                      <p:cBhvr>
                                        <p:cTn id="135" dur="500"/>
                                        <p:tgtEl>
                                          <p:spTgt spid="213027"/>
                                        </p:tgtEl>
                                      </p:cBhvr>
                                    </p:animEffect>
                                  </p:childTnLst>
                                </p:cTn>
                              </p:par>
                            </p:childTnLst>
                          </p:cTn>
                        </p:par>
                      </p:childTnLst>
                    </p:cTn>
                  </p:par>
                  <p:par>
                    <p:cTn id="136" fill="hold">
                      <p:stCondLst>
                        <p:cond delay="indefinite"/>
                      </p:stCondLst>
                      <p:childTnLst>
                        <p:par>
                          <p:cTn id="137" fill="hold">
                            <p:stCondLst>
                              <p:cond delay="0"/>
                            </p:stCondLst>
                            <p:childTnLst>
                              <p:par>
                                <p:cTn id="138" presetID="5" presetClass="entr" presetSubtype="10" fill="hold" grpId="0" nodeType="clickEffect">
                                  <p:stCondLst>
                                    <p:cond delay="0"/>
                                  </p:stCondLst>
                                  <p:childTnLst>
                                    <p:set>
                                      <p:cBhvr>
                                        <p:cTn id="139" dur="1" fill="hold">
                                          <p:stCondLst>
                                            <p:cond delay="0"/>
                                          </p:stCondLst>
                                        </p:cTn>
                                        <p:tgtEl>
                                          <p:spTgt spid="213028"/>
                                        </p:tgtEl>
                                        <p:attrNameLst>
                                          <p:attrName>style.visibility</p:attrName>
                                        </p:attrNameLst>
                                      </p:cBhvr>
                                      <p:to>
                                        <p:strVal val="visible"/>
                                      </p:to>
                                    </p:set>
                                    <p:animEffect transition="in" filter="checkerboard(across)">
                                      <p:cBhvr>
                                        <p:cTn id="140" dur="500"/>
                                        <p:tgtEl>
                                          <p:spTgt spid="213028"/>
                                        </p:tgtEl>
                                      </p:cBhvr>
                                    </p:animEffect>
                                  </p:childTnLst>
                                </p:cTn>
                              </p:par>
                            </p:childTnLst>
                          </p:cTn>
                        </p:par>
                      </p:childTnLst>
                    </p:cTn>
                  </p:par>
                  <p:par>
                    <p:cTn id="141" fill="hold">
                      <p:stCondLst>
                        <p:cond delay="indefinite"/>
                      </p:stCondLst>
                      <p:childTnLst>
                        <p:par>
                          <p:cTn id="142" fill="hold">
                            <p:stCondLst>
                              <p:cond delay="0"/>
                            </p:stCondLst>
                            <p:childTnLst>
                              <p:par>
                                <p:cTn id="143" presetID="5" presetClass="entr" presetSubtype="10" fill="hold" grpId="0" nodeType="clickEffect">
                                  <p:stCondLst>
                                    <p:cond delay="0"/>
                                  </p:stCondLst>
                                  <p:childTnLst>
                                    <p:set>
                                      <p:cBhvr>
                                        <p:cTn id="144" dur="1" fill="hold">
                                          <p:stCondLst>
                                            <p:cond delay="0"/>
                                          </p:stCondLst>
                                        </p:cTn>
                                        <p:tgtEl>
                                          <p:spTgt spid="213029"/>
                                        </p:tgtEl>
                                        <p:attrNameLst>
                                          <p:attrName>style.visibility</p:attrName>
                                        </p:attrNameLst>
                                      </p:cBhvr>
                                      <p:to>
                                        <p:strVal val="visible"/>
                                      </p:to>
                                    </p:set>
                                    <p:animEffect transition="in" filter="checkerboard(across)">
                                      <p:cBhvr>
                                        <p:cTn id="145" dur="500"/>
                                        <p:tgtEl>
                                          <p:spTgt spid="213029"/>
                                        </p:tgtEl>
                                      </p:cBhvr>
                                    </p:animEffect>
                                  </p:childTnLst>
                                </p:cTn>
                              </p:par>
                            </p:childTnLst>
                          </p:cTn>
                        </p:par>
                      </p:childTnLst>
                    </p:cTn>
                  </p:par>
                  <p:par>
                    <p:cTn id="146" fill="hold">
                      <p:stCondLst>
                        <p:cond delay="indefinite"/>
                      </p:stCondLst>
                      <p:childTnLst>
                        <p:par>
                          <p:cTn id="147" fill="hold">
                            <p:stCondLst>
                              <p:cond delay="0"/>
                            </p:stCondLst>
                            <p:childTnLst>
                              <p:par>
                                <p:cTn id="148" presetID="5" presetClass="entr" presetSubtype="10" fill="hold" grpId="0" nodeType="clickEffect">
                                  <p:stCondLst>
                                    <p:cond delay="0"/>
                                  </p:stCondLst>
                                  <p:childTnLst>
                                    <p:set>
                                      <p:cBhvr>
                                        <p:cTn id="149" dur="1" fill="hold">
                                          <p:stCondLst>
                                            <p:cond delay="0"/>
                                          </p:stCondLst>
                                        </p:cTn>
                                        <p:tgtEl>
                                          <p:spTgt spid="213030"/>
                                        </p:tgtEl>
                                        <p:attrNameLst>
                                          <p:attrName>style.visibility</p:attrName>
                                        </p:attrNameLst>
                                      </p:cBhvr>
                                      <p:to>
                                        <p:strVal val="visible"/>
                                      </p:to>
                                    </p:set>
                                    <p:animEffect transition="in" filter="checkerboard(across)">
                                      <p:cBhvr>
                                        <p:cTn id="150" dur="500"/>
                                        <p:tgtEl>
                                          <p:spTgt spid="213030"/>
                                        </p:tgtEl>
                                      </p:cBhvr>
                                    </p:animEffect>
                                  </p:childTnLst>
                                </p:cTn>
                              </p:par>
                            </p:childTnLst>
                          </p:cTn>
                        </p:par>
                      </p:childTnLst>
                    </p:cTn>
                  </p:par>
                  <p:par>
                    <p:cTn id="151" fill="hold">
                      <p:stCondLst>
                        <p:cond delay="indefinite"/>
                      </p:stCondLst>
                      <p:childTnLst>
                        <p:par>
                          <p:cTn id="152" fill="hold">
                            <p:stCondLst>
                              <p:cond delay="0"/>
                            </p:stCondLst>
                            <p:childTnLst>
                              <p:par>
                                <p:cTn id="153" presetID="5" presetClass="entr" presetSubtype="10" fill="hold" grpId="0" nodeType="clickEffect">
                                  <p:stCondLst>
                                    <p:cond delay="0"/>
                                  </p:stCondLst>
                                  <p:childTnLst>
                                    <p:set>
                                      <p:cBhvr>
                                        <p:cTn id="154" dur="1" fill="hold">
                                          <p:stCondLst>
                                            <p:cond delay="0"/>
                                          </p:stCondLst>
                                        </p:cTn>
                                        <p:tgtEl>
                                          <p:spTgt spid="213031"/>
                                        </p:tgtEl>
                                        <p:attrNameLst>
                                          <p:attrName>style.visibility</p:attrName>
                                        </p:attrNameLst>
                                      </p:cBhvr>
                                      <p:to>
                                        <p:strVal val="visible"/>
                                      </p:to>
                                    </p:set>
                                    <p:animEffect transition="in" filter="checkerboard(across)">
                                      <p:cBhvr>
                                        <p:cTn id="155" dur="500"/>
                                        <p:tgtEl>
                                          <p:spTgt spid="213031"/>
                                        </p:tgtEl>
                                      </p:cBhvr>
                                    </p:animEffect>
                                  </p:childTnLst>
                                </p:cTn>
                              </p:par>
                            </p:childTnLst>
                          </p:cTn>
                        </p:par>
                      </p:childTnLst>
                    </p:cTn>
                  </p:par>
                  <p:par>
                    <p:cTn id="156" fill="hold">
                      <p:stCondLst>
                        <p:cond delay="indefinite"/>
                      </p:stCondLst>
                      <p:childTnLst>
                        <p:par>
                          <p:cTn id="157" fill="hold">
                            <p:stCondLst>
                              <p:cond delay="0"/>
                            </p:stCondLst>
                            <p:childTnLst>
                              <p:par>
                                <p:cTn id="158" presetID="5" presetClass="entr" presetSubtype="10" fill="hold" grpId="0" nodeType="clickEffect">
                                  <p:stCondLst>
                                    <p:cond delay="0"/>
                                  </p:stCondLst>
                                  <p:childTnLst>
                                    <p:set>
                                      <p:cBhvr>
                                        <p:cTn id="159" dur="1" fill="hold">
                                          <p:stCondLst>
                                            <p:cond delay="0"/>
                                          </p:stCondLst>
                                        </p:cTn>
                                        <p:tgtEl>
                                          <p:spTgt spid="213032"/>
                                        </p:tgtEl>
                                        <p:attrNameLst>
                                          <p:attrName>style.visibility</p:attrName>
                                        </p:attrNameLst>
                                      </p:cBhvr>
                                      <p:to>
                                        <p:strVal val="visible"/>
                                      </p:to>
                                    </p:set>
                                    <p:animEffect transition="in" filter="checkerboard(across)">
                                      <p:cBhvr>
                                        <p:cTn id="160" dur="500"/>
                                        <p:tgtEl>
                                          <p:spTgt spid="213032"/>
                                        </p:tgtEl>
                                      </p:cBhvr>
                                    </p:animEffect>
                                  </p:childTnLst>
                                </p:cTn>
                              </p:par>
                            </p:childTnLst>
                          </p:cTn>
                        </p:par>
                      </p:childTnLst>
                    </p:cTn>
                  </p:par>
                  <p:par>
                    <p:cTn id="161" fill="hold">
                      <p:stCondLst>
                        <p:cond delay="indefinite"/>
                      </p:stCondLst>
                      <p:childTnLst>
                        <p:par>
                          <p:cTn id="162" fill="hold">
                            <p:stCondLst>
                              <p:cond delay="0"/>
                            </p:stCondLst>
                            <p:childTnLst>
                              <p:par>
                                <p:cTn id="163" presetID="5" presetClass="entr" presetSubtype="10" fill="hold" grpId="0" nodeType="clickEffect">
                                  <p:stCondLst>
                                    <p:cond delay="0"/>
                                  </p:stCondLst>
                                  <p:childTnLst>
                                    <p:set>
                                      <p:cBhvr>
                                        <p:cTn id="164" dur="1" fill="hold">
                                          <p:stCondLst>
                                            <p:cond delay="0"/>
                                          </p:stCondLst>
                                        </p:cTn>
                                        <p:tgtEl>
                                          <p:spTgt spid="213034"/>
                                        </p:tgtEl>
                                        <p:attrNameLst>
                                          <p:attrName>style.visibility</p:attrName>
                                        </p:attrNameLst>
                                      </p:cBhvr>
                                      <p:to>
                                        <p:strVal val="visible"/>
                                      </p:to>
                                    </p:set>
                                    <p:animEffect transition="in" filter="checkerboard(across)">
                                      <p:cBhvr>
                                        <p:cTn id="165" dur="500"/>
                                        <p:tgtEl>
                                          <p:spTgt spid="213034"/>
                                        </p:tgtEl>
                                      </p:cBhvr>
                                    </p:animEffect>
                                  </p:childTnLst>
                                </p:cTn>
                              </p:par>
                            </p:childTnLst>
                          </p:cTn>
                        </p:par>
                      </p:childTnLst>
                    </p:cTn>
                  </p:par>
                  <p:par>
                    <p:cTn id="166" fill="hold">
                      <p:stCondLst>
                        <p:cond delay="indefinite"/>
                      </p:stCondLst>
                      <p:childTnLst>
                        <p:par>
                          <p:cTn id="167" fill="hold">
                            <p:stCondLst>
                              <p:cond delay="0"/>
                            </p:stCondLst>
                            <p:childTnLst>
                              <p:par>
                                <p:cTn id="168" presetID="5" presetClass="entr" presetSubtype="10" fill="hold" grpId="0" nodeType="clickEffect">
                                  <p:stCondLst>
                                    <p:cond delay="0"/>
                                  </p:stCondLst>
                                  <p:childTnLst>
                                    <p:set>
                                      <p:cBhvr>
                                        <p:cTn id="169" dur="1" fill="hold">
                                          <p:stCondLst>
                                            <p:cond delay="0"/>
                                          </p:stCondLst>
                                        </p:cTn>
                                        <p:tgtEl>
                                          <p:spTgt spid="213035"/>
                                        </p:tgtEl>
                                        <p:attrNameLst>
                                          <p:attrName>style.visibility</p:attrName>
                                        </p:attrNameLst>
                                      </p:cBhvr>
                                      <p:to>
                                        <p:strVal val="visible"/>
                                      </p:to>
                                    </p:set>
                                    <p:animEffect transition="in" filter="checkerboard(across)">
                                      <p:cBhvr>
                                        <p:cTn id="170" dur="500"/>
                                        <p:tgtEl>
                                          <p:spTgt spid="213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7" grpId="0"/>
      <p:bldP spid="212999" grpId="0"/>
      <p:bldP spid="213000" grpId="0"/>
      <p:bldP spid="213002" grpId="0"/>
      <p:bldP spid="213003" grpId="0"/>
      <p:bldP spid="213004" grpId="0"/>
      <p:bldP spid="213005" grpId="0"/>
      <p:bldP spid="213006" grpId="0"/>
      <p:bldP spid="213007" grpId="0"/>
      <p:bldP spid="213008" grpId="0"/>
      <p:bldP spid="213009" grpId="0"/>
      <p:bldP spid="213010" grpId="0"/>
      <p:bldP spid="213011" grpId="0"/>
      <p:bldP spid="213012" grpId="0"/>
      <p:bldP spid="213013" grpId="0"/>
      <p:bldP spid="213020" grpId="0"/>
      <p:bldP spid="213021" grpId="0"/>
      <p:bldP spid="213022" grpId="0"/>
      <p:bldP spid="213023" grpId="0"/>
      <p:bldP spid="213024" grpId="0"/>
      <p:bldP spid="213025" grpId="0"/>
      <p:bldP spid="213026" grpId="0"/>
      <p:bldP spid="213027" grpId="0"/>
      <p:bldP spid="213028" grpId="0"/>
      <p:bldP spid="213029" grpId="0"/>
      <p:bldP spid="213030" grpId="0"/>
      <p:bldP spid="213031" grpId="0"/>
      <p:bldP spid="213032" grpId="0"/>
      <p:bldP spid="213034" grpId="0"/>
      <p:bldP spid="213035"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136525" y="11113"/>
            <a:ext cx="2182008" cy="400110"/>
          </a:xfrm>
          <a:prstGeom prst="rect">
            <a:avLst/>
          </a:prstGeom>
          <a:noFill/>
          <a:ln w="22225">
            <a:noFill/>
            <a:miter lim="800000"/>
            <a:headEnd/>
            <a:tailEnd/>
          </a:ln>
          <a:effectLst/>
        </p:spPr>
        <p:txBody>
          <a:bodyPr wrap="none">
            <a:spAutoFit/>
          </a:bodyPr>
          <a:lstStyle/>
          <a:p>
            <a:r>
              <a:rPr lang="en-US" sz="2000">
                <a:solidFill>
                  <a:srgbClr val="FF0000"/>
                </a:solidFill>
                <a:latin typeface="Bookman Old Style" pitchFamily="18" charset="0"/>
              </a:rPr>
              <a:t>Mux. expansion</a:t>
            </a:r>
          </a:p>
        </p:txBody>
      </p:sp>
      <p:graphicFrame>
        <p:nvGraphicFramePr>
          <p:cNvPr id="215043" name="Object 3"/>
          <p:cNvGraphicFramePr>
            <a:graphicFrameLocks noChangeAspect="1"/>
          </p:cNvGraphicFramePr>
          <p:nvPr/>
        </p:nvGraphicFramePr>
        <p:xfrm>
          <a:off x="609600" y="609600"/>
          <a:ext cx="2803525" cy="2309813"/>
        </p:xfrm>
        <a:graphic>
          <a:graphicData uri="http://schemas.openxmlformats.org/presentationml/2006/ole">
            <mc:AlternateContent xmlns:mc="http://schemas.openxmlformats.org/markup-compatibility/2006">
              <mc:Choice xmlns:v="urn:schemas-microsoft-com:vml" Requires="v">
                <p:oleObj spid="_x0000_s241670" name="RFFlow" r:id="rId4" imgW="2016000" imgH="1656000" progId="RFFlow4">
                  <p:embed/>
                </p:oleObj>
              </mc:Choice>
              <mc:Fallback>
                <p:oleObj name="RFFlow" r:id="rId4" imgW="2016000" imgH="1656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609600"/>
                        <a:ext cx="2803525" cy="2309813"/>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4" name="Object 4"/>
          <p:cNvGraphicFramePr>
            <a:graphicFrameLocks noChangeAspect="1"/>
          </p:cNvGraphicFramePr>
          <p:nvPr/>
        </p:nvGraphicFramePr>
        <p:xfrm>
          <a:off x="3810000" y="685800"/>
          <a:ext cx="1971675" cy="2070100"/>
        </p:xfrm>
        <a:graphic>
          <a:graphicData uri="http://schemas.openxmlformats.org/presentationml/2006/ole">
            <mc:AlternateContent xmlns:mc="http://schemas.openxmlformats.org/markup-compatibility/2006">
              <mc:Choice xmlns:v="urn:schemas-microsoft-com:vml" Requires="v">
                <p:oleObj spid="_x0000_s241671" name="RFFlow" r:id="rId6" imgW="1368000" imgH="1440000" progId="RFFlow4">
                  <p:embed/>
                </p:oleObj>
              </mc:Choice>
              <mc:Fallback>
                <p:oleObj name="RFFlow" r:id="rId6" imgW="1368000" imgH="144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685800"/>
                        <a:ext cx="1971675" cy="20701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5" name="Object 5"/>
          <p:cNvGraphicFramePr>
            <a:graphicFrameLocks noChangeAspect="1"/>
          </p:cNvGraphicFramePr>
          <p:nvPr/>
        </p:nvGraphicFramePr>
        <p:xfrm>
          <a:off x="838200" y="3200400"/>
          <a:ext cx="7442200" cy="3216275"/>
        </p:xfrm>
        <a:graphic>
          <a:graphicData uri="http://schemas.openxmlformats.org/presentationml/2006/ole">
            <mc:AlternateContent xmlns:mc="http://schemas.openxmlformats.org/markup-compatibility/2006">
              <mc:Choice xmlns:v="urn:schemas-microsoft-com:vml" Requires="v">
                <p:oleObj spid="_x0000_s241672" name="RFFlow" r:id="rId8" imgW="5184000" imgH="2232000" progId="RFFlow4">
                  <p:embed/>
                </p:oleObj>
              </mc:Choice>
              <mc:Fallback>
                <p:oleObj name="RFFlow" r:id="rId8" imgW="5184000" imgH="2232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200400"/>
                        <a:ext cx="7442200" cy="3216275"/>
                      </a:xfrm>
                      <a:prstGeom prst="rect">
                        <a:avLst/>
                      </a:prstGeom>
                      <a:solidFill>
                        <a:srgbClr val="FFCC99">
                          <a:alpha val="39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6" name="Object 6"/>
          <p:cNvGraphicFramePr>
            <a:graphicFrameLocks noChangeAspect="1"/>
          </p:cNvGraphicFramePr>
          <p:nvPr/>
        </p:nvGraphicFramePr>
        <p:xfrm>
          <a:off x="6172200" y="609600"/>
          <a:ext cx="1973263" cy="2484438"/>
        </p:xfrm>
        <a:graphic>
          <a:graphicData uri="http://schemas.openxmlformats.org/presentationml/2006/ole">
            <mc:AlternateContent xmlns:mc="http://schemas.openxmlformats.org/markup-compatibility/2006">
              <mc:Choice xmlns:v="urn:schemas-microsoft-com:vml" Requires="v">
                <p:oleObj spid="_x0000_s241673" name="RFFlow" r:id="rId10" imgW="1368000" imgH="1728000" progId="RFFlow4">
                  <p:embed/>
                </p:oleObj>
              </mc:Choice>
              <mc:Fallback>
                <p:oleObj name="RFFlow" r:id="rId10" imgW="1368000" imgH="1728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2200" y="609600"/>
                        <a:ext cx="1973263" cy="2484438"/>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7" name="Line 7"/>
          <p:cNvSpPr>
            <a:spLocks noChangeShapeType="1"/>
          </p:cNvSpPr>
          <p:nvPr/>
        </p:nvSpPr>
        <p:spPr bwMode="auto">
          <a:xfrm flipV="1">
            <a:off x="7010400" y="2743200"/>
            <a:ext cx="304800" cy="6858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215048" name="Text Box 8"/>
          <p:cNvSpPr txBox="1">
            <a:spLocks noChangeArrowheads="1"/>
          </p:cNvSpPr>
          <p:nvPr/>
        </p:nvSpPr>
        <p:spPr bwMode="auto">
          <a:xfrm>
            <a:off x="1295400" y="56388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215049" name="Text Box 9"/>
          <p:cNvSpPr txBox="1">
            <a:spLocks noChangeArrowheads="1"/>
          </p:cNvSpPr>
          <p:nvPr/>
        </p:nvSpPr>
        <p:spPr bwMode="auto">
          <a:xfrm>
            <a:off x="2286000" y="34290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5050" name="Text Box 10"/>
          <p:cNvSpPr txBox="1">
            <a:spLocks noChangeArrowheads="1"/>
          </p:cNvSpPr>
          <p:nvPr/>
        </p:nvSpPr>
        <p:spPr bwMode="auto">
          <a:xfrm>
            <a:off x="4953000" y="3505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215051" name="Text Box 11"/>
          <p:cNvSpPr txBox="1">
            <a:spLocks noChangeArrowheads="1"/>
          </p:cNvSpPr>
          <p:nvPr/>
        </p:nvSpPr>
        <p:spPr bwMode="auto">
          <a:xfrm>
            <a:off x="6629400" y="4267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215052" name="Text Box 12"/>
          <p:cNvSpPr txBox="1">
            <a:spLocks noChangeArrowheads="1"/>
          </p:cNvSpPr>
          <p:nvPr/>
        </p:nvSpPr>
        <p:spPr bwMode="auto">
          <a:xfrm>
            <a:off x="3505200" y="52578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5053" name="Text Box 13"/>
          <p:cNvSpPr txBox="1">
            <a:spLocks noChangeArrowheads="1"/>
          </p:cNvSpPr>
          <p:nvPr/>
        </p:nvSpPr>
        <p:spPr bwMode="auto">
          <a:xfrm>
            <a:off x="3962400" y="4267200"/>
            <a:ext cx="45720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I</a:t>
            </a:r>
            <a:r>
              <a:rPr lang="en-US" b="1" baseline="-25000">
                <a:solidFill>
                  <a:srgbClr val="FF0000"/>
                </a:solidFill>
                <a:latin typeface="Bookman Old Style" pitchFamily="18" charset="0"/>
              </a:rPr>
              <a:t>1</a:t>
            </a:r>
            <a:endParaRPr lang="en-US" b="1">
              <a:solidFill>
                <a:srgbClr val="FF0000"/>
              </a:solidFill>
              <a:latin typeface="Bookman Old Style" pitchFamily="18" charset="0"/>
            </a:endParaRPr>
          </a:p>
        </p:txBody>
      </p:sp>
      <p:sp>
        <p:nvSpPr>
          <p:cNvPr id="215054" name="Text Box 14"/>
          <p:cNvSpPr txBox="1">
            <a:spLocks noChangeArrowheads="1"/>
          </p:cNvSpPr>
          <p:nvPr/>
        </p:nvSpPr>
        <p:spPr bwMode="auto">
          <a:xfrm>
            <a:off x="7772400" y="3733800"/>
            <a:ext cx="45720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I</a:t>
            </a:r>
            <a:r>
              <a:rPr lang="en-US" b="1" baseline="-25000">
                <a:solidFill>
                  <a:srgbClr val="FF0000"/>
                </a:solidFill>
                <a:latin typeface="Bookman Old Style" pitchFamily="18" charset="0"/>
              </a:rPr>
              <a:t>1</a:t>
            </a:r>
            <a:endParaRPr lang="en-US" b="1">
              <a:solidFill>
                <a:srgbClr val="FF0000"/>
              </a:solidFill>
              <a:latin typeface="Bookman Old Style" pitchFamily="18" charset="0"/>
            </a:endParaRPr>
          </a:p>
        </p:txBody>
      </p:sp>
      <p:sp>
        <p:nvSpPr>
          <p:cNvPr id="15" name="Slide Number Placeholder 14"/>
          <p:cNvSpPr>
            <a:spLocks noGrp="1"/>
          </p:cNvSpPr>
          <p:nvPr>
            <p:ph type="sldNum" sz="quarter" idx="12"/>
          </p:nvPr>
        </p:nvSpPr>
        <p:spPr/>
        <p:txBody>
          <a:bodyPr/>
          <a:lstStyle/>
          <a:p>
            <a:fld id="{511B1C1D-E952-4F7E-B2EE-053BBE9577D9}" type="slidenum">
              <a:rPr lang="en-US" smtClean="0"/>
              <a:t>131</a:t>
            </a:fld>
            <a:endParaRPr lang="en-US"/>
          </a:p>
        </p:txBody>
      </p:sp>
      <p:sp>
        <p:nvSpPr>
          <p:cNvPr id="16" name="Footer Placeholder 15"/>
          <p:cNvSpPr>
            <a:spLocks noGrp="1"/>
          </p:cNvSpPr>
          <p:nvPr>
            <p:ph type="ftr" sz="quarter" idx="11"/>
          </p:nvPr>
        </p:nvSpPr>
        <p:spPr/>
        <p:txBody>
          <a:bodyPr/>
          <a:lstStyle/>
          <a:p>
            <a:r>
              <a:rPr lang="en-US" smtClean="0"/>
              <a:t>Electronics - I, The LNM Institute of Information Technology, Jaipur</a:t>
            </a:r>
            <a:endParaRPr lang="en-US"/>
          </a:p>
        </p:txBody>
      </p:sp>
      <p:pic>
        <p:nvPicPr>
          <p:cNvPr id="17" name="Picture 16"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5043"/>
                                        </p:tgtEl>
                                        <p:attrNameLst>
                                          <p:attrName>style.visibility</p:attrName>
                                        </p:attrNameLst>
                                      </p:cBhvr>
                                      <p:to>
                                        <p:strVal val="visible"/>
                                      </p:to>
                                    </p:set>
                                    <p:animEffect transition="in" filter="checkerboard(across)">
                                      <p:cBhvr>
                                        <p:cTn id="7" dur="500"/>
                                        <p:tgtEl>
                                          <p:spTgt spid="21504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5044"/>
                                        </p:tgtEl>
                                        <p:attrNameLst>
                                          <p:attrName>style.visibility</p:attrName>
                                        </p:attrNameLst>
                                      </p:cBhvr>
                                      <p:to>
                                        <p:strVal val="visible"/>
                                      </p:to>
                                    </p:set>
                                    <p:animEffect transition="in" filter="checkerboard(across)">
                                      <p:cBhvr>
                                        <p:cTn id="12" dur="500"/>
                                        <p:tgtEl>
                                          <p:spTgt spid="21504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5045"/>
                                        </p:tgtEl>
                                        <p:attrNameLst>
                                          <p:attrName>style.visibility</p:attrName>
                                        </p:attrNameLst>
                                      </p:cBhvr>
                                      <p:to>
                                        <p:strVal val="visible"/>
                                      </p:to>
                                    </p:set>
                                    <p:animEffect transition="in" filter="checkerboard(across)">
                                      <p:cBhvr>
                                        <p:cTn id="17" dur="500"/>
                                        <p:tgtEl>
                                          <p:spTgt spid="21504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15046"/>
                                        </p:tgtEl>
                                        <p:attrNameLst>
                                          <p:attrName>style.visibility</p:attrName>
                                        </p:attrNameLst>
                                      </p:cBhvr>
                                      <p:to>
                                        <p:strVal val="visible"/>
                                      </p:to>
                                    </p:set>
                                    <p:animEffect transition="in" filter="checkerboard(across)">
                                      <p:cBhvr>
                                        <p:cTn id="22" dur="500"/>
                                        <p:tgtEl>
                                          <p:spTgt spid="215046"/>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15047"/>
                                        </p:tgtEl>
                                        <p:attrNameLst>
                                          <p:attrName>style.visibility</p:attrName>
                                        </p:attrNameLst>
                                      </p:cBhvr>
                                      <p:to>
                                        <p:strVal val="visible"/>
                                      </p:to>
                                    </p:set>
                                    <p:animEffect transition="in" filter="checkerboard(across)">
                                      <p:cBhvr>
                                        <p:cTn id="25" dur="500"/>
                                        <p:tgtEl>
                                          <p:spTgt spid="215047"/>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15048"/>
                                        </p:tgtEl>
                                        <p:attrNameLst>
                                          <p:attrName>style.visibility</p:attrName>
                                        </p:attrNameLst>
                                      </p:cBhvr>
                                      <p:to>
                                        <p:strVal val="visible"/>
                                      </p:to>
                                    </p:set>
                                    <p:animEffect transition="in" filter="checkerboard(across)">
                                      <p:cBhvr>
                                        <p:cTn id="30" dur="500"/>
                                        <p:tgtEl>
                                          <p:spTgt spid="215048"/>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15049"/>
                                        </p:tgtEl>
                                        <p:attrNameLst>
                                          <p:attrName>style.visibility</p:attrName>
                                        </p:attrNameLst>
                                      </p:cBhvr>
                                      <p:to>
                                        <p:strVal val="visible"/>
                                      </p:to>
                                    </p:set>
                                    <p:animEffect transition="in" filter="checkerboard(across)">
                                      <p:cBhvr>
                                        <p:cTn id="35" dur="500"/>
                                        <p:tgtEl>
                                          <p:spTgt spid="215049"/>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215050"/>
                                        </p:tgtEl>
                                        <p:attrNameLst>
                                          <p:attrName>style.visibility</p:attrName>
                                        </p:attrNameLst>
                                      </p:cBhvr>
                                      <p:to>
                                        <p:strVal val="visible"/>
                                      </p:to>
                                    </p:set>
                                    <p:animEffect transition="in" filter="checkerboard(across)">
                                      <p:cBhvr>
                                        <p:cTn id="38" dur="500"/>
                                        <p:tgtEl>
                                          <p:spTgt spid="215050"/>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15051"/>
                                        </p:tgtEl>
                                        <p:attrNameLst>
                                          <p:attrName>style.visibility</p:attrName>
                                        </p:attrNameLst>
                                      </p:cBhvr>
                                      <p:to>
                                        <p:strVal val="visible"/>
                                      </p:to>
                                    </p:set>
                                    <p:animEffect transition="in" filter="checkerboard(across)">
                                      <p:cBhvr>
                                        <p:cTn id="43" dur="500"/>
                                        <p:tgtEl>
                                          <p:spTgt spid="215051"/>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215052"/>
                                        </p:tgtEl>
                                        <p:attrNameLst>
                                          <p:attrName>style.visibility</p:attrName>
                                        </p:attrNameLst>
                                      </p:cBhvr>
                                      <p:to>
                                        <p:strVal val="visible"/>
                                      </p:to>
                                    </p:set>
                                    <p:animEffect transition="in" filter="checkerboard(across)">
                                      <p:cBhvr>
                                        <p:cTn id="48" dur="500"/>
                                        <p:tgtEl>
                                          <p:spTgt spid="215052"/>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215053"/>
                                        </p:tgtEl>
                                        <p:attrNameLst>
                                          <p:attrName>style.visibility</p:attrName>
                                        </p:attrNameLst>
                                      </p:cBhvr>
                                      <p:to>
                                        <p:strVal val="visible"/>
                                      </p:to>
                                    </p:set>
                                    <p:animEffect transition="in" filter="checkerboard(across)">
                                      <p:cBhvr>
                                        <p:cTn id="53" dur="500"/>
                                        <p:tgtEl>
                                          <p:spTgt spid="215053"/>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215054"/>
                                        </p:tgtEl>
                                        <p:attrNameLst>
                                          <p:attrName>style.visibility</p:attrName>
                                        </p:attrNameLst>
                                      </p:cBhvr>
                                      <p:to>
                                        <p:strVal val="visible"/>
                                      </p:to>
                                    </p:set>
                                    <p:animEffect transition="in" filter="checkerboard(across)">
                                      <p:cBhvr>
                                        <p:cTn id="58" dur="500"/>
                                        <p:tgtEl>
                                          <p:spTgt spid="215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7" grpId="0" animBg="1"/>
      <p:bldP spid="215048" grpId="0"/>
      <p:bldP spid="215049" grpId="0"/>
      <p:bldP spid="215050" grpId="0"/>
      <p:bldP spid="215051" grpId="0"/>
      <p:bldP spid="215052" grpId="0"/>
      <p:bldP spid="215053" grpId="0"/>
      <p:bldP spid="21505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136525" y="11113"/>
            <a:ext cx="2182008" cy="400110"/>
          </a:xfrm>
          <a:prstGeom prst="rect">
            <a:avLst/>
          </a:prstGeom>
          <a:noFill/>
          <a:ln w="22225">
            <a:noFill/>
            <a:miter lim="800000"/>
            <a:headEnd/>
            <a:tailEnd/>
          </a:ln>
          <a:effectLst/>
        </p:spPr>
        <p:txBody>
          <a:bodyPr wrap="none">
            <a:spAutoFit/>
          </a:bodyPr>
          <a:lstStyle/>
          <a:p>
            <a:r>
              <a:rPr lang="en-US" sz="2000">
                <a:solidFill>
                  <a:srgbClr val="FF0000"/>
                </a:solidFill>
                <a:latin typeface="Bookman Old Style" pitchFamily="18" charset="0"/>
              </a:rPr>
              <a:t>Mux. expansion</a:t>
            </a:r>
          </a:p>
        </p:txBody>
      </p:sp>
      <p:graphicFrame>
        <p:nvGraphicFramePr>
          <p:cNvPr id="216067" name="Object 3"/>
          <p:cNvGraphicFramePr>
            <a:graphicFrameLocks noChangeAspect="1"/>
          </p:cNvGraphicFramePr>
          <p:nvPr/>
        </p:nvGraphicFramePr>
        <p:xfrm>
          <a:off x="609600" y="609600"/>
          <a:ext cx="2803525" cy="2309813"/>
        </p:xfrm>
        <a:graphic>
          <a:graphicData uri="http://schemas.openxmlformats.org/presentationml/2006/ole">
            <mc:AlternateContent xmlns:mc="http://schemas.openxmlformats.org/markup-compatibility/2006">
              <mc:Choice xmlns:v="urn:schemas-microsoft-com:vml" Requires="v">
                <p:oleObj spid="_x0000_s242694" name="RFFlow" r:id="rId4" imgW="2016000" imgH="1656000" progId="RFFlow4">
                  <p:embed/>
                </p:oleObj>
              </mc:Choice>
              <mc:Fallback>
                <p:oleObj name="RFFlow" r:id="rId4" imgW="2016000" imgH="1656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609600"/>
                        <a:ext cx="2803525" cy="2309813"/>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6068" name="Object 4"/>
          <p:cNvGraphicFramePr>
            <a:graphicFrameLocks noChangeAspect="1"/>
          </p:cNvGraphicFramePr>
          <p:nvPr/>
        </p:nvGraphicFramePr>
        <p:xfrm>
          <a:off x="3810000" y="685800"/>
          <a:ext cx="1971675" cy="2070100"/>
        </p:xfrm>
        <a:graphic>
          <a:graphicData uri="http://schemas.openxmlformats.org/presentationml/2006/ole">
            <mc:AlternateContent xmlns:mc="http://schemas.openxmlformats.org/markup-compatibility/2006">
              <mc:Choice xmlns:v="urn:schemas-microsoft-com:vml" Requires="v">
                <p:oleObj spid="_x0000_s242695" name="RFFlow" r:id="rId6" imgW="1368000" imgH="1440000" progId="RFFlow4">
                  <p:embed/>
                </p:oleObj>
              </mc:Choice>
              <mc:Fallback>
                <p:oleObj name="RFFlow" r:id="rId6" imgW="1368000" imgH="144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685800"/>
                        <a:ext cx="1971675" cy="20701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6069" name="Object 5"/>
          <p:cNvGraphicFramePr>
            <a:graphicFrameLocks noChangeAspect="1"/>
          </p:cNvGraphicFramePr>
          <p:nvPr/>
        </p:nvGraphicFramePr>
        <p:xfrm>
          <a:off x="838200" y="3200400"/>
          <a:ext cx="7442200" cy="3216275"/>
        </p:xfrm>
        <a:graphic>
          <a:graphicData uri="http://schemas.openxmlformats.org/presentationml/2006/ole">
            <mc:AlternateContent xmlns:mc="http://schemas.openxmlformats.org/markup-compatibility/2006">
              <mc:Choice xmlns:v="urn:schemas-microsoft-com:vml" Requires="v">
                <p:oleObj spid="_x0000_s242696" name="RFFlow" r:id="rId8" imgW="5184000" imgH="2232000" progId="RFFlow4">
                  <p:embed/>
                </p:oleObj>
              </mc:Choice>
              <mc:Fallback>
                <p:oleObj name="RFFlow" r:id="rId8" imgW="5184000" imgH="2232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200400"/>
                        <a:ext cx="7442200" cy="3216275"/>
                      </a:xfrm>
                      <a:prstGeom prst="rect">
                        <a:avLst/>
                      </a:prstGeom>
                      <a:solidFill>
                        <a:srgbClr val="FFCC99">
                          <a:alpha val="39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6070" name="Object 6"/>
          <p:cNvGraphicFramePr>
            <a:graphicFrameLocks noChangeAspect="1"/>
          </p:cNvGraphicFramePr>
          <p:nvPr/>
        </p:nvGraphicFramePr>
        <p:xfrm>
          <a:off x="6096000" y="609600"/>
          <a:ext cx="1973263" cy="2484438"/>
        </p:xfrm>
        <a:graphic>
          <a:graphicData uri="http://schemas.openxmlformats.org/presentationml/2006/ole">
            <mc:AlternateContent xmlns:mc="http://schemas.openxmlformats.org/markup-compatibility/2006">
              <mc:Choice xmlns:v="urn:schemas-microsoft-com:vml" Requires="v">
                <p:oleObj spid="_x0000_s242697" name="RFFlow" r:id="rId10" imgW="1368000" imgH="1728000" progId="RFFlow4">
                  <p:embed/>
                </p:oleObj>
              </mc:Choice>
              <mc:Fallback>
                <p:oleObj name="RFFlow" r:id="rId10" imgW="1368000" imgH="1728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609600"/>
                        <a:ext cx="1973263" cy="2484438"/>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071" name="Line 7"/>
          <p:cNvSpPr>
            <a:spLocks noChangeShapeType="1"/>
          </p:cNvSpPr>
          <p:nvPr/>
        </p:nvSpPr>
        <p:spPr bwMode="auto">
          <a:xfrm flipV="1">
            <a:off x="7010400" y="2743200"/>
            <a:ext cx="304800" cy="6858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216072" name="Text Box 8"/>
          <p:cNvSpPr txBox="1">
            <a:spLocks noChangeArrowheads="1"/>
          </p:cNvSpPr>
          <p:nvPr/>
        </p:nvSpPr>
        <p:spPr bwMode="auto">
          <a:xfrm>
            <a:off x="1295400" y="56388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6073" name="Text Box 9"/>
          <p:cNvSpPr txBox="1">
            <a:spLocks noChangeArrowheads="1"/>
          </p:cNvSpPr>
          <p:nvPr/>
        </p:nvSpPr>
        <p:spPr bwMode="auto">
          <a:xfrm>
            <a:off x="2286000" y="34290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216074" name="Text Box 10"/>
          <p:cNvSpPr txBox="1">
            <a:spLocks noChangeArrowheads="1"/>
          </p:cNvSpPr>
          <p:nvPr/>
        </p:nvSpPr>
        <p:spPr bwMode="auto">
          <a:xfrm>
            <a:off x="4953000" y="3505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6075" name="Text Box 11"/>
          <p:cNvSpPr txBox="1">
            <a:spLocks noChangeArrowheads="1"/>
          </p:cNvSpPr>
          <p:nvPr/>
        </p:nvSpPr>
        <p:spPr bwMode="auto">
          <a:xfrm>
            <a:off x="3810000" y="3886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0</a:t>
            </a:r>
          </a:p>
        </p:txBody>
      </p:sp>
      <p:sp>
        <p:nvSpPr>
          <p:cNvPr id="216076" name="Text Box 12"/>
          <p:cNvSpPr txBox="1">
            <a:spLocks noChangeArrowheads="1"/>
          </p:cNvSpPr>
          <p:nvPr/>
        </p:nvSpPr>
        <p:spPr bwMode="auto">
          <a:xfrm>
            <a:off x="5410200" y="5029200"/>
            <a:ext cx="31115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1</a:t>
            </a:r>
          </a:p>
        </p:txBody>
      </p:sp>
      <p:sp>
        <p:nvSpPr>
          <p:cNvPr id="216077" name="Text Box 13"/>
          <p:cNvSpPr txBox="1">
            <a:spLocks noChangeArrowheads="1"/>
          </p:cNvSpPr>
          <p:nvPr/>
        </p:nvSpPr>
        <p:spPr bwMode="auto">
          <a:xfrm>
            <a:off x="6477000" y="4267200"/>
            <a:ext cx="45720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I</a:t>
            </a:r>
            <a:r>
              <a:rPr lang="en-US" b="1" baseline="-25000">
                <a:solidFill>
                  <a:srgbClr val="FF0000"/>
                </a:solidFill>
                <a:latin typeface="Bookman Old Style" pitchFamily="18" charset="0"/>
              </a:rPr>
              <a:t>3</a:t>
            </a:r>
            <a:endParaRPr lang="en-US" b="1">
              <a:solidFill>
                <a:srgbClr val="FF0000"/>
              </a:solidFill>
              <a:latin typeface="Bookman Old Style" pitchFamily="18" charset="0"/>
            </a:endParaRPr>
          </a:p>
        </p:txBody>
      </p:sp>
      <p:sp>
        <p:nvSpPr>
          <p:cNvPr id="216078" name="Text Box 14"/>
          <p:cNvSpPr txBox="1">
            <a:spLocks noChangeArrowheads="1"/>
          </p:cNvSpPr>
          <p:nvPr/>
        </p:nvSpPr>
        <p:spPr bwMode="auto">
          <a:xfrm>
            <a:off x="7772400" y="3733800"/>
            <a:ext cx="457200" cy="366713"/>
          </a:xfrm>
          <a:prstGeom prst="rect">
            <a:avLst/>
          </a:prstGeom>
          <a:noFill/>
          <a:ln w="22225">
            <a:noFill/>
            <a:miter lim="800000"/>
            <a:headEnd/>
            <a:tailEnd/>
          </a:ln>
          <a:effectLst/>
        </p:spPr>
        <p:txBody>
          <a:bodyPr>
            <a:spAutoFit/>
          </a:bodyPr>
          <a:lstStyle/>
          <a:p>
            <a:r>
              <a:rPr lang="en-US" b="1">
                <a:solidFill>
                  <a:srgbClr val="FF0000"/>
                </a:solidFill>
                <a:latin typeface="Bookman Old Style" pitchFamily="18" charset="0"/>
              </a:rPr>
              <a:t>I</a:t>
            </a:r>
            <a:r>
              <a:rPr lang="en-US" b="1" baseline="-25000">
                <a:solidFill>
                  <a:srgbClr val="FF0000"/>
                </a:solidFill>
                <a:latin typeface="Bookman Old Style" pitchFamily="18" charset="0"/>
              </a:rPr>
              <a:t>3</a:t>
            </a:r>
            <a:endParaRPr lang="en-US" b="1">
              <a:solidFill>
                <a:srgbClr val="FF0000"/>
              </a:solidFill>
              <a:latin typeface="Bookman Old Style" pitchFamily="18" charset="0"/>
            </a:endParaRPr>
          </a:p>
        </p:txBody>
      </p:sp>
      <p:sp>
        <p:nvSpPr>
          <p:cNvPr id="15" name="Slide Number Placeholder 14"/>
          <p:cNvSpPr>
            <a:spLocks noGrp="1"/>
          </p:cNvSpPr>
          <p:nvPr>
            <p:ph type="sldNum" sz="quarter" idx="12"/>
          </p:nvPr>
        </p:nvSpPr>
        <p:spPr/>
        <p:txBody>
          <a:bodyPr/>
          <a:lstStyle/>
          <a:p>
            <a:fld id="{511B1C1D-E952-4F7E-B2EE-053BBE9577D9}" type="slidenum">
              <a:rPr lang="en-US" smtClean="0"/>
              <a:t>132</a:t>
            </a:fld>
            <a:endParaRPr lang="en-US"/>
          </a:p>
        </p:txBody>
      </p:sp>
      <p:sp>
        <p:nvSpPr>
          <p:cNvPr id="16" name="Footer Placeholder 15"/>
          <p:cNvSpPr>
            <a:spLocks noGrp="1"/>
          </p:cNvSpPr>
          <p:nvPr>
            <p:ph type="ftr" sz="quarter" idx="11"/>
          </p:nvPr>
        </p:nvSpPr>
        <p:spPr/>
        <p:txBody>
          <a:bodyPr/>
          <a:lstStyle/>
          <a:p>
            <a:r>
              <a:rPr lang="en-US" smtClean="0"/>
              <a:t>Electronics - I, The LNM Institute of Information Technology, Jaipur</a:t>
            </a:r>
            <a:endParaRPr lang="en-US"/>
          </a:p>
        </p:txBody>
      </p:sp>
      <p:pic>
        <p:nvPicPr>
          <p:cNvPr id="17" name="Picture 16"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6072"/>
                                        </p:tgtEl>
                                        <p:attrNameLst>
                                          <p:attrName>style.visibility</p:attrName>
                                        </p:attrNameLst>
                                      </p:cBhvr>
                                      <p:to>
                                        <p:strVal val="visible"/>
                                      </p:to>
                                    </p:set>
                                    <p:animEffect transition="in" filter="checkerboard(across)">
                                      <p:cBhvr>
                                        <p:cTn id="7" dur="500"/>
                                        <p:tgtEl>
                                          <p:spTgt spid="2160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6073"/>
                                        </p:tgtEl>
                                        <p:attrNameLst>
                                          <p:attrName>style.visibility</p:attrName>
                                        </p:attrNameLst>
                                      </p:cBhvr>
                                      <p:to>
                                        <p:strVal val="visible"/>
                                      </p:to>
                                    </p:set>
                                    <p:animEffect transition="in" filter="checkerboard(across)">
                                      <p:cBhvr>
                                        <p:cTn id="12" dur="500"/>
                                        <p:tgtEl>
                                          <p:spTgt spid="216073"/>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16074"/>
                                        </p:tgtEl>
                                        <p:attrNameLst>
                                          <p:attrName>style.visibility</p:attrName>
                                        </p:attrNameLst>
                                      </p:cBhvr>
                                      <p:to>
                                        <p:strVal val="visible"/>
                                      </p:to>
                                    </p:set>
                                    <p:animEffect transition="in" filter="checkerboard(across)">
                                      <p:cBhvr>
                                        <p:cTn id="15" dur="500"/>
                                        <p:tgtEl>
                                          <p:spTgt spid="21607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16075"/>
                                        </p:tgtEl>
                                        <p:attrNameLst>
                                          <p:attrName>style.visibility</p:attrName>
                                        </p:attrNameLst>
                                      </p:cBhvr>
                                      <p:to>
                                        <p:strVal val="visible"/>
                                      </p:to>
                                    </p:set>
                                    <p:animEffect transition="in" filter="checkerboard(across)">
                                      <p:cBhvr>
                                        <p:cTn id="20" dur="500"/>
                                        <p:tgtEl>
                                          <p:spTgt spid="21607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16076"/>
                                        </p:tgtEl>
                                        <p:attrNameLst>
                                          <p:attrName>style.visibility</p:attrName>
                                        </p:attrNameLst>
                                      </p:cBhvr>
                                      <p:to>
                                        <p:strVal val="visible"/>
                                      </p:to>
                                    </p:set>
                                    <p:animEffect transition="in" filter="checkerboard(across)">
                                      <p:cBhvr>
                                        <p:cTn id="25" dur="500"/>
                                        <p:tgtEl>
                                          <p:spTgt spid="21607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16077"/>
                                        </p:tgtEl>
                                        <p:attrNameLst>
                                          <p:attrName>style.visibility</p:attrName>
                                        </p:attrNameLst>
                                      </p:cBhvr>
                                      <p:to>
                                        <p:strVal val="visible"/>
                                      </p:to>
                                    </p:set>
                                    <p:animEffect transition="in" filter="checkerboard(across)">
                                      <p:cBhvr>
                                        <p:cTn id="30" dur="500"/>
                                        <p:tgtEl>
                                          <p:spTgt spid="216077"/>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16078"/>
                                        </p:tgtEl>
                                        <p:attrNameLst>
                                          <p:attrName>style.visibility</p:attrName>
                                        </p:attrNameLst>
                                      </p:cBhvr>
                                      <p:to>
                                        <p:strVal val="visible"/>
                                      </p:to>
                                    </p:set>
                                    <p:animEffect transition="in" filter="checkerboard(across)">
                                      <p:cBhvr>
                                        <p:cTn id="35" dur="500"/>
                                        <p:tgtEl>
                                          <p:spTgt spid="216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2" grpId="0"/>
      <p:bldP spid="216073" grpId="0"/>
      <p:bldP spid="216074" grpId="0"/>
      <p:bldP spid="216075" grpId="0"/>
      <p:bldP spid="216076" grpId="0"/>
      <p:bldP spid="216077" grpId="0"/>
      <p:bldP spid="216078"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0" y="0"/>
            <a:ext cx="2063385"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DeMultiplexer</a:t>
            </a:r>
          </a:p>
        </p:txBody>
      </p:sp>
      <p:graphicFrame>
        <p:nvGraphicFramePr>
          <p:cNvPr id="218115" name="Object 3"/>
          <p:cNvGraphicFramePr>
            <a:graphicFrameLocks noChangeAspect="1"/>
          </p:cNvGraphicFramePr>
          <p:nvPr/>
        </p:nvGraphicFramePr>
        <p:xfrm>
          <a:off x="152400" y="889000"/>
          <a:ext cx="4130675" cy="3302000"/>
        </p:xfrm>
        <a:graphic>
          <a:graphicData uri="http://schemas.openxmlformats.org/presentationml/2006/ole">
            <mc:AlternateContent xmlns:mc="http://schemas.openxmlformats.org/markup-compatibility/2006">
              <mc:Choice xmlns:v="urn:schemas-microsoft-com:vml" Requires="v">
                <p:oleObj spid="_x0000_s243719" name="RFFlow" r:id="rId4" imgW="4320000" imgH="3456000" progId="RFFlow4">
                  <p:embed/>
                </p:oleObj>
              </mc:Choice>
              <mc:Fallback>
                <p:oleObj name="RFFlow" r:id="rId4" imgW="4320000" imgH="3456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889000"/>
                        <a:ext cx="4130675" cy="3302000"/>
                      </a:xfrm>
                      <a:prstGeom prst="rect">
                        <a:avLst/>
                      </a:prstGeom>
                      <a:solidFill>
                        <a:srgbClr val="FFFF99">
                          <a:alpha val="53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6" name="Object 4"/>
          <p:cNvGraphicFramePr>
            <a:graphicFrameLocks noChangeAspect="1"/>
          </p:cNvGraphicFramePr>
          <p:nvPr/>
        </p:nvGraphicFramePr>
        <p:xfrm>
          <a:off x="4483100" y="779463"/>
          <a:ext cx="4613275" cy="3370262"/>
        </p:xfrm>
        <a:graphic>
          <a:graphicData uri="http://schemas.openxmlformats.org/presentationml/2006/ole">
            <mc:AlternateContent xmlns:mc="http://schemas.openxmlformats.org/markup-compatibility/2006">
              <mc:Choice xmlns:v="urn:schemas-microsoft-com:vml" Requires="v">
                <p:oleObj spid="_x0000_s243720" name="RFFlow" r:id="rId6" imgW="4824000" imgH="3528000" progId="RFFlow4">
                  <p:embed/>
                </p:oleObj>
              </mc:Choice>
              <mc:Fallback>
                <p:oleObj name="RFFlow" r:id="rId6" imgW="4824000" imgH="3528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3100" y="779463"/>
                        <a:ext cx="4613275" cy="3370262"/>
                      </a:xfrm>
                      <a:prstGeom prst="rect">
                        <a:avLst/>
                      </a:prstGeom>
                      <a:solidFill>
                        <a:srgbClr val="CCFFFF">
                          <a:alpha val="53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7" name="Object 5"/>
          <p:cNvGraphicFramePr>
            <a:graphicFrameLocks noChangeAspect="1"/>
          </p:cNvGraphicFramePr>
          <p:nvPr/>
        </p:nvGraphicFramePr>
        <p:xfrm>
          <a:off x="7162800" y="889000"/>
          <a:ext cx="1295400" cy="3024188"/>
        </p:xfrm>
        <a:graphic>
          <a:graphicData uri="http://schemas.openxmlformats.org/presentationml/2006/ole">
            <mc:AlternateContent xmlns:mc="http://schemas.openxmlformats.org/markup-compatibility/2006">
              <mc:Choice xmlns:v="urn:schemas-microsoft-com:vml" Requires="v">
                <p:oleObj spid="_x0000_s243721" name="RFFlow" r:id="rId8" imgW="1296000" imgH="3024000" progId="RFFlow4">
                  <p:embed/>
                </p:oleObj>
              </mc:Choice>
              <mc:Fallback>
                <p:oleObj name="RFFlow" r:id="rId8" imgW="1296000" imgH="3024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2800" y="889000"/>
                        <a:ext cx="1295400"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8" name="Object 6"/>
          <p:cNvGraphicFramePr>
            <a:graphicFrameLocks noChangeAspect="1"/>
          </p:cNvGraphicFramePr>
          <p:nvPr/>
        </p:nvGraphicFramePr>
        <p:xfrm>
          <a:off x="307975" y="4495800"/>
          <a:ext cx="3305175" cy="1606550"/>
        </p:xfrm>
        <a:graphic>
          <a:graphicData uri="http://schemas.openxmlformats.org/presentationml/2006/ole">
            <mc:AlternateContent xmlns:mc="http://schemas.openxmlformats.org/markup-compatibility/2006">
              <mc:Choice xmlns:v="urn:schemas-microsoft-com:vml" Requires="v">
                <p:oleObj spid="_x0000_s243722" name="RFFlow" r:id="rId10" imgW="2376000" imgH="1152000" progId="RFFlow4">
                  <p:embed/>
                </p:oleObj>
              </mc:Choice>
              <mc:Fallback>
                <p:oleObj name="RFFlow" r:id="rId10" imgW="2376000" imgH="1152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975" y="4495800"/>
                        <a:ext cx="3305175" cy="1606550"/>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9" name="Object 7"/>
          <p:cNvGraphicFramePr>
            <a:graphicFrameLocks noChangeAspect="1"/>
          </p:cNvGraphicFramePr>
          <p:nvPr/>
        </p:nvGraphicFramePr>
        <p:xfrm>
          <a:off x="4359275" y="4111625"/>
          <a:ext cx="3009900" cy="2490788"/>
        </p:xfrm>
        <a:graphic>
          <a:graphicData uri="http://schemas.openxmlformats.org/presentationml/2006/ole">
            <mc:AlternateContent xmlns:mc="http://schemas.openxmlformats.org/markup-compatibility/2006">
              <mc:Choice xmlns:v="urn:schemas-microsoft-com:vml" Requires="v">
                <p:oleObj spid="_x0000_s243723" name="RFFlow" r:id="rId12" imgW="2088000" imgH="1728000" progId="RFFlow4">
                  <p:embed/>
                </p:oleObj>
              </mc:Choice>
              <mc:Fallback>
                <p:oleObj name="RFFlow" r:id="rId12" imgW="2088000" imgH="1728000" progId="RFFlow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59275" y="4111625"/>
                        <a:ext cx="3009900" cy="2490788"/>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511B1C1D-E952-4F7E-B2EE-053BBE9577D9}" type="slidenum">
              <a:rPr lang="en-US" smtClean="0"/>
              <a:t>133</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14" cstate="print"/>
          <a:stretch>
            <a:fillRect/>
          </a:stretch>
        </p:blipFill>
        <p:spPr>
          <a:xfrm>
            <a:off x="7724292" y="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8115"/>
                                        </p:tgtEl>
                                        <p:attrNameLst>
                                          <p:attrName>style.visibility</p:attrName>
                                        </p:attrNameLst>
                                      </p:cBhvr>
                                      <p:to>
                                        <p:strVal val="visible"/>
                                      </p:to>
                                    </p:set>
                                    <p:animEffect transition="in" filter="checkerboard(across)">
                                      <p:cBhvr>
                                        <p:cTn id="7" dur="500"/>
                                        <p:tgtEl>
                                          <p:spTgt spid="2181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8116"/>
                                        </p:tgtEl>
                                        <p:attrNameLst>
                                          <p:attrName>style.visibility</p:attrName>
                                        </p:attrNameLst>
                                      </p:cBhvr>
                                      <p:to>
                                        <p:strVal val="visible"/>
                                      </p:to>
                                    </p:set>
                                    <p:animEffect transition="in" filter="checkerboard(across)">
                                      <p:cBhvr>
                                        <p:cTn id="12" dur="500"/>
                                        <p:tgtEl>
                                          <p:spTgt spid="21811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8117"/>
                                        </p:tgtEl>
                                        <p:attrNameLst>
                                          <p:attrName>style.visibility</p:attrName>
                                        </p:attrNameLst>
                                      </p:cBhvr>
                                      <p:to>
                                        <p:strVal val="visible"/>
                                      </p:to>
                                    </p:set>
                                    <p:animEffect transition="in" filter="checkerboard(across)">
                                      <p:cBhvr>
                                        <p:cTn id="17" dur="500"/>
                                        <p:tgtEl>
                                          <p:spTgt spid="21811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18118"/>
                                        </p:tgtEl>
                                        <p:attrNameLst>
                                          <p:attrName>style.visibility</p:attrName>
                                        </p:attrNameLst>
                                      </p:cBhvr>
                                      <p:to>
                                        <p:strVal val="visible"/>
                                      </p:to>
                                    </p:set>
                                    <p:animEffect transition="in" filter="checkerboard(across)">
                                      <p:cBhvr>
                                        <p:cTn id="22" dur="500"/>
                                        <p:tgtEl>
                                          <p:spTgt spid="21811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18119"/>
                                        </p:tgtEl>
                                        <p:attrNameLst>
                                          <p:attrName>style.visibility</p:attrName>
                                        </p:attrNameLst>
                                      </p:cBhvr>
                                      <p:to>
                                        <p:strVal val="visible"/>
                                      </p:to>
                                    </p:set>
                                    <p:animEffect transition="in" filter="checkerboard(across)">
                                      <p:cBhvr>
                                        <p:cTn id="27" dur="500"/>
                                        <p:tgtEl>
                                          <p:spTgt spid="218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Text Box 4"/>
          <p:cNvSpPr txBox="1">
            <a:spLocks noChangeArrowheads="1"/>
          </p:cNvSpPr>
          <p:nvPr/>
        </p:nvSpPr>
        <p:spPr bwMode="auto">
          <a:xfrm>
            <a:off x="0" y="0"/>
            <a:ext cx="5290231"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Demultiplexer is very much like a decoder</a:t>
            </a:r>
          </a:p>
        </p:txBody>
      </p:sp>
      <p:graphicFrame>
        <p:nvGraphicFramePr>
          <p:cNvPr id="219141" name="Object 5"/>
          <p:cNvGraphicFramePr>
            <a:graphicFrameLocks noChangeAspect="1"/>
          </p:cNvGraphicFramePr>
          <p:nvPr/>
        </p:nvGraphicFramePr>
        <p:xfrm>
          <a:off x="381000" y="719138"/>
          <a:ext cx="2590800" cy="1470025"/>
        </p:xfrm>
        <a:graphic>
          <a:graphicData uri="http://schemas.openxmlformats.org/presentationml/2006/ole">
            <mc:AlternateContent xmlns:mc="http://schemas.openxmlformats.org/markup-compatibility/2006">
              <mc:Choice xmlns:v="urn:schemas-microsoft-com:vml" Requires="v">
                <p:oleObj spid="_x0000_s244744" name="RFFlow" r:id="rId4" imgW="2160000" imgH="1224000" progId="RFFlow4">
                  <p:embed/>
                </p:oleObj>
              </mc:Choice>
              <mc:Fallback>
                <p:oleObj name="RFFlow" r:id="rId4" imgW="2160000" imgH="122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719138"/>
                        <a:ext cx="2590800" cy="1470025"/>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43" name="Object 7"/>
          <p:cNvGraphicFramePr>
            <a:graphicFrameLocks noChangeAspect="1"/>
          </p:cNvGraphicFramePr>
          <p:nvPr/>
        </p:nvGraphicFramePr>
        <p:xfrm>
          <a:off x="5257800" y="228600"/>
          <a:ext cx="2362200" cy="1793875"/>
        </p:xfrm>
        <a:graphic>
          <a:graphicData uri="http://schemas.openxmlformats.org/presentationml/2006/ole">
            <mc:AlternateContent xmlns:mc="http://schemas.openxmlformats.org/markup-compatibility/2006">
              <mc:Choice xmlns:v="urn:schemas-microsoft-com:vml" Requires="v">
                <p:oleObj spid="_x0000_s244745" name="RFFlow" r:id="rId6" imgW="2088000" imgH="1584000" progId="RFFlow4">
                  <p:embed/>
                </p:oleObj>
              </mc:Choice>
              <mc:Fallback>
                <p:oleObj name="RFFlow" r:id="rId6" imgW="2088000" imgH="1584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228600"/>
                        <a:ext cx="2362200" cy="1793875"/>
                      </a:xfrm>
                      <a:prstGeom prst="rect">
                        <a:avLst/>
                      </a:prstGeom>
                      <a:solidFill>
                        <a:srgbClr val="FFCC99">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44" name="Object 8"/>
          <p:cNvGraphicFramePr>
            <a:graphicFrameLocks noChangeAspect="1"/>
          </p:cNvGraphicFramePr>
          <p:nvPr/>
        </p:nvGraphicFramePr>
        <p:xfrm>
          <a:off x="5181600" y="2057400"/>
          <a:ext cx="2667000" cy="2025650"/>
        </p:xfrm>
        <a:graphic>
          <a:graphicData uri="http://schemas.openxmlformats.org/presentationml/2006/ole">
            <mc:AlternateContent xmlns:mc="http://schemas.openxmlformats.org/markup-compatibility/2006">
              <mc:Choice xmlns:v="urn:schemas-microsoft-com:vml" Requires="v">
                <p:oleObj spid="_x0000_s244746" name="RFFlow" r:id="rId8" imgW="2664000" imgH="2016000" progId="RFFlow4">
                  <p:embed/>
                </p:oleObj>
              </mc:Choice>
              <mc:Fallback>
                <p:oleObj name="RFFlow" r:id="rId8" imgW="2664000" imgH="2016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2057400"/>
                        <a:ext cx="2667000" cy="2025650"/>
                      </a:xfrm>
                      <a:prstGeom prst="rect">
                        <a:avLst/>
                      </a:prstGeom>
                      <a:solidFill>
                        <a:srgbClr val="FFCC99"/>
                      </a:solidFill>
                    </p:spPr>
                  </p:pic>
                </p:oleObj>
              </mc:Fallback>
            </mc:AlternateContent>
          </a:graphicData>
        </a:graphic>
      </p:graphicFrame>
      <p:graphicFrame>
        <p:nvGraphicFramePr>
          <p:cNvPr id="219146" name="Object 10"/>
          <p:cNvGraphicFramePr>
            <a:graphicFrameLocks noChangeAspect="1"/>
          </p:cNvGraphicFramePr>
          <p:nvPr/>
        </p:nvGraphicFramePr>
        <p:xfrm>
          <a:off x="5181600" y="3962400"/>
          <a:ext cx="3810000" cy="2398713"/>
        </p:xfrm>
        <a:graphic>
          <a:graphicData uri="http://schemas.openxmlformats.org/presentationml/2006/ole">
            <mc:AlternateContent xmlns:mc="http://schemas.openxmlformats.org/markup-compatibility/2006">
              <mc:Choice xmlns:v="urn:schemas-microsoft-com:vml" Requires="v">
                <p:oleObj spid="_x0000_s244747" name="RFFlow" r:id="rId10" imgW="6192000" imgH="3888000" progId="RFFlow4">
                  <p:embed/>
                </p:oleObj>
              </mc:Choice>
              <mc:Fallback>
                <p:oleObj name="RFFlow" r:id="rId10" imgW="6192000" imgH="3888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81600" y="3962400"/>
                        <a:ext cx="3810000" cy="2398713"/>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9151" name="AutoShape 15"/>
          <p:cNvSpPr>
            <a:spLocks noChangeArrowheads="1"/>
          </p:cNvSpPr>
          <p:nvPr/>
        </p:nvSpPr>
        <p:spPr bwMode="auto">
          <a:xfrm>
            <a:off x="4572000" y="5257800"/>
            <a:ext cx="457200" cy="381000"/>
          </a:xfrm>
          <a:prstGeom prst="leftArrow">
            <a:avLst>
              <a:gd name="adj1" fmla="val 50000"/>
              <a:gd name="adj2" fmla="val 30000"/>
            </a:avLst>
          </a:prstGeom>
          <a:noFill/>
          <a:ln w="22225">
            <a:solidFill>
              <a:srgbClr val="FF0000"/>
            </a:solidFill>
            <a:miter lim="800000"/>
            <a:headEnd/>
            <a:tailEnd/>
          </a:ln>
          <a:effectLst/>
        </p:spPr>
        <p:txBody>
          <a:bodyPr wrap="none" anchor="ctr"/>
          <a:lstStyle/>
          <a:p>
            <a:endParaRPr lang="en-US">
              <a:latin typeface="Bookman Old Style" pitchFamily="18" charset="0"/>
            </a:endParaRPr>
          </a:p>
        </p:txBody>
      </p:sp>
      <p:graphicFrame>
        <p:nvGraphicFramePr>
          <p:cNvPr id="219152" name="Object 16"/>
          <p:cNvGraphicFramePr>
            <a:graphicFrameLocks noChangeAspect="1"/>
          </p:cNvGraphicFramePr>
          <p:nvPr/>
        </p:nvGraphicFramePr>
        <p:xfrm>
          <a:off x="292100" y="3994150"/>
          <a:ext cx="4127500" cy="2482850"/>
        </p:xfrm>
        <a:graphic>
          <a:graphicData uri="http://schemas.openxmlformats.org/presentationml/2006/ole">
            <mc:AlternateContent xmlns:mc="http://schemas.openxmlformats.org/markup-compatibility/2006">
              <mc:Choice xmlns:v="urn:schemas-microsoft-com:vml" Requires="v">
                <p:oleObj spid="_x0000_s244748" name="RFFlow" r:id="rId12" imgW="6480000" imgH="3888000" progId="RFFlow4">
                  <p:embed/>
                </p:oleObj>
              </mc:Choice>
              <mc:Fallback>
                <p:oleObj name="RFFlow" r:id="rId12" imgW="6480000" imgH="3888000" progId="RFFlow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100" y="3994150"/>
                        <a:ext cx="4127500" cy="2482850"/>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9153" name="Text Box 17"/>
          <p:cNvSpPr txBox="1">
            <a:spLocks noChangeArrowheads="1"/>
          </p:cNvSpPr>
          <p:nvPr/>
        </p:nvSpPr>
        <p:spPr bwMode="auto">
          <a:xfrm>
            <a:off x="685800" y="49530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19154" name="Text Box 18"/>
          <p:cNvSpPr txBox="1">
            <a:spLocks noChangeArrowheads="1"/>
          </p:cNvSpPr>
          <p:nvPr/>
        </p:nvSpPr>
        <p:spPr bwMode="auto">
          <a:xfrm>
            <a:off x="2971800" y="4800600"/>
            <a:ext cx="303288" cy="307777"/>
          </a:xfrm>
          <a:prstGeom prst="rect">
            <a:avLst/>
          </a:prstGeom>
          <a:noFill/>
          <a:ln w="22225">
            <a:noFill/>
            <a:miter lim="800000"/>
            <a:headEnd/>
            <a:tailEnd/>
          </a:ln>
          <a:effectLst/>
        </p:spPr>
        <p:txBody>
          <a:bodyPr wrap="none">
            <a:spAutoFit/>
          </a:bodyPr>
          <a:lstStyle/>
          <a:p>
            <a:r>
              <a:rPr lang="en-US" sz="1400" b="1">
                <a:solidFill>
                  <a:srgbClr val="FF0000"/>
                </a:solidFill>
                <a:latin typeface="Bookman Old Style" pitchFamily="18" charset="0"/>
              </a:rPr>
              <a:t>1</a:t>
            </a:r>
          </a:p>
        </p:txBody>
      </p:sp>
      <p:sp>
        <p:nvSpPr>
          <p:cNvPr id="219155" name="Text Box 19"/>
          <p:cNvSpPr txBox="1">
            <a:spLocks noChangeArrowheads="1"/>
          </p:cNvSpPr>
          <p:nvPr/>
        </p:nvSpPr>
        <p:spPr bwMode="auto">
          <a:xfrm>
            <a:off x="685800" y="57912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19156" name="Text Box 20"/>
          <p:cNvSpPr txBox="1">
            <a:spLocks noChangeArrowheads="1"/>
          </p:cNvSpPr>
          <p:nvPr/>
        </p:nvSpPr>
        <p:spPr bwMode="auto">
          <a:xfrm>
            <a:off x="3962400" y="4343400"/>
            <a:ext cx="615874" cy="307777"/>
          </a:xfrm>
          <a:prstGeom prst="rect">
            <a:avLst/>
          </a:prstGeom>
          <a:noFill/>
          <a:ln w="22225">
            <a:noFill/>
            <a:miter lim="800000"/>
            <a:headEnd/>
            <a:tailEnd/>
          </a:ln>
          <a:effectLst/>
        </p:spPr>
        <p:txBody>
          <a:bodyPr wrap="none">
            <a:spAutoFit/>
          </a:bodyPr>
          <a:lstStyle/>
          <a:p>
            <a:r>
              <a:rPr lang="en-US" sz="1400" b="1">
                <a:solidFill>
                  <a:srgbClr val="FF0000"/>
                </a:solidFill>
                <a:latin typeface="Bookman Old Style" pitchFamily="18" charset="0"/>
              </a:rPr>
              <a:t>Data</a:t>
            </a:r>
          </a:p>
        </p:txBody>
      </p:sp>
      <p:sp>
        <p:nvSpPr>
          <p:cNvPr id="219157" name="Text Box 21"/>
          <p:cNvSpPr txBox="1">
            <a:spLocks noChangeArrowheads="1"/>
          </p:cNvSpPr>
          <p:nvPr/>
        </p:nvSpPr>
        <p:spPr bwMode="auto">
          <a:xfrm>
            <a:off x="2971800" y="4495800"/>
            <a:ext cx="303288" cy="307777"/>
          </a:xfrm>
          <a:prstGeom prst="rect">
            <a:avLst/>
          </a:prstGeom>
          <a:noFill/>
          <a:ln w="22225">
            <a:noFill/>
            <a:miter lim="800000"/>
            <a:headEnd/>
            <a:tailEnd/>
          </a:ln>
          <a:effectLst/>
        </p:spPr>
        <p:txBody>
          <a:bodyPr wrap="none">
            <a:spAutoFit/>
          </a:bodyPr>
          <a:lstStyle/>
          <a:p>
            <a:r>
              <a:rPr lang="en-US" sz="1400" b="1">
                <a:solidFill>
                  <a:srgbClr val="FF0000"/>
                </a:solidFill>
                <a:latin typeface="Bookman Old Style" pitchFamily="18" charset="0"/>
              </a:rPr>
              <a:t>1</a:t>
            </a:r>
          </a:p>
        </p:txBody>
      </p:sp>
      <p:grpSp>
        <p:nvGrpSpPr>
          <p:cNvPr id="2" name="Group 25"/>
          <p:cNvGrpSpPr>
            <a:grpSpLocks/>
          </p:cNvGrpSpPr>
          <p:nvPr/>
        </p:nvGrpSpPr>
        <p:grpSpPr bwMode="auto">
          <a:xfrm>
            <a:off x="4114807" y="4953000"/>
            <a:ext cx="303213" cy="1527175"/>
            <a:chOff x="2592" y="3120"/>
            <a:chExt cx="191" cy="962"/>
          </a:xfrm>
        </p:grpSpPr>
        <p:sp>
          <p:nvSpPr>
            <p:cNvPr id="219158" name="Text Box 22"/>
            <p:cNvSpPr txBox="1">
              <a:spLocks noChangeArrowheads="1"/>
            </p:cNvSpPr>
            <p:nvPr/>
          </p:nvSpPr>
          <p:spPr bwMode="auto">
            <a:xfrm>
              <a:off x="2592" y="3120"/>
              <a:ext cx="191" cy="194"/>
            </a:xfrm>
            <a:prstGeom prst="rect">
              <a:avLst/>
            </a:prstGeom>
            <a:noFill/>
            <a:ln w="22225">
              <a:noFill/>
              <a:miter lim="800000"/>
              <a:headEnd/>
              <a:tailEnd/>
            </a:ln>
            <a:effectLst/>
          </p:spPr>
          <p:txBody>
            <a:bodyPr wrap="none">
              <a:spAutoFit/>
            </a:bodyPr>
            <a:lstStyle/>
            <a:p>
              <a:r>
                <a:rPr lang="en-US" sz="1400" b="1">
                  <a:solidFill>
                    <a:srgbClr val="FF0000"/>
                  </a:solidFill>
                  <a:latin typeface="Bookman Old Style" pitchFamily="18" charset="0"/>
                </a:rPr>
                <a:t>0</a:t>
              </a:r>
            </a:p>
          </p:txBody>
        </p:sp>
        <p:sp>
          <p:nvSpPr>
            <p:cNvPr id="219159" name="Text Box 23"/>
            <p:cNvSpPr txBox="1">
              <a:spLocks noChangeArrowheads="1"/>
            </p:cNvSpPr>
            <p:nvPr/>
          </p:nvSpPr>
          <p:spPr bwMode="auto">
            <a:xfrm>
              <a:off x="2592" y="3504"/>
              <a:ext cx="191" cy="194"/>
            </a:xfrm>
            <a:prstGeom prst="rect">
              <a:avLst/>
            </a:prstGeom>
            <a:noFill/>
            <a:ln w="22225">
              <a:noFill/>
              <a:miter lim="800000"/>
              <a:headEnd/>
              <a:tailEnd/>
            </a:ln>
            <a:effectLst/>
          </p:spPr>
          <p:txBody>
            <a:bodyPr wrap="none">
              <a:spAutoFit/>
            </a:bodyPr>
            <a:lstStyle/>
            <a:p>
              <a:r>
                <a:rPr lang="en-US" sz="1400" b="1">
                  <a:solidFill>
                    <a:srgbClr val="FF0000"/>
                  </a:solidFill>
                  <a:latin typeface="Bookman Old Style" pitchFamily="18" charset="0"/>
                </a:rPr>
                <a:t>0</a:t>
              </a:r>
            </a:p>
          </p:txBody>
        </p:sp>
        <p:sp>
          <p:nvSpPr>
            <p:cNvPr id="219160" name="Text Box 24"/>
            <p:cNvSpPr txBox="1">
              <a:spLocks noChangeArrowheads="1"/>
            </p:cNvSpPr>
            <p:nvPr/>
          </p:nvSpPr>
          <p:spPr bwMode="auto">
            <a:xfrm>
              <a:off x="2592" y="3888"/>
              <a:ext cx="191" cy="194"/>
            </a:xfrm>
            <a:prstGeom prst="rect">
              <a:avLst/>
            </a:prstGeom>
            <a:noFill/>
            <a:ln w="22225">
              <a:noFill/>
              <a:miter lim="800000"/>
              <a:headEnd/>
              <a:tailEnd/>
            </a:ln>
            <a:effectLst/>
          </p:spPr>
          <p:txBody>
            <a:bodyPr wrap="none">
              <a:spAutoFit/>
            </a:bodyPr>
            <a:lstStyle/>
            <a:p>
              <a:r>
                <a:rPr lang="en-US" sz="1400" b="1">
                  <a:solidFill>
                    <a:srgbClr val="FF0000"/>
                  </a:solidFill>
                  <a:latin typeface="Bookman Old Style" pitchFamily="18" charset="0"/>
                </a:rPr>
                <a:t>0</a:t>
              </a:r>
            </a:p>
          </p:txBody>
        </p:sp>
      </p:grpSp>
      <p:graphicFrame>
        <p:nvGraphicFramePr>
          <p:cNvPr id="219162" name="Object 26"/>
          <p:cNvGraphicFramePr>
            <a:graphicFrameLocks noChangeAspect="1"/>
          </p:cNvGraphicFramePr>
          <p:nvPr/>
        </p:nvGraphicFramePr>
        <p:xfrm>
          <a:off x="533400" y="2097087"/>
          <a:ext cx="2438400" cy="2017713"/>
        </p:xfrm>
        <a:graphic>
          <a:graphicData uri="http://schemas.openxmlformats.org/presentationml/2006/ole">
            <mc:AlternateContent xmlns:mc="http://schemas.openxmlformats.org/markup-compatibility/2006">
              <mc:Choice xmlns:v="urn:schemas-microsoft-com:vml" Requires="v">
                <p:oleObj spid="_x0000_s244749" name="RFFlow" r:id="rId14" imgW="2088000" imgH="1728000" progId="RFFlow4">
                  <p:embed/>
                </p:oleObj>
              </mc:Choice>
              <mc:Fallback>
                <p:oleObj name="RFFlow" r:id="rId14" imgW="2088000" imgH="1728000" progId="RFFlow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 y="2097087"/>
                        <a:ext cx="2438400" cy="20177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Slide Number Placeholder 18"/>
          <p:cNvSpPr>
            <a:spLocks noGrp="1"/>
          </p:cNvSpPr>
          <p:nvPr>
            <p:ph type="sldNum" sz="quarter" idx="12"/>
          </p:nvPr>
        </p:nvSpPr>
        <p:spPr/>
        <p:txBody>
          <a:bodyPr/>
          <a:lstStyle/>
          <a:p>
            <a:fld id="{511B1C1D-E952-4F7E-B2EE-053BBE9577D9}" type="slidenum">
              <a:rPr lang="en-US" smtClean="0"/>
              <a:t>134</a:t>
            </a:fld>
            <a:endParaRPr lang="en-US"/>
          </a:p>
        </p:txBody>
      </p:sp>
      <p:sp>
        <p:nvSpPr>
          <p:cNvPr id="20" name="Footer Placeholder 19"/>
          <p:cNvSpPr>
            <a:spLocks noGrp="1"/>
          </p:cNvSpPr>
          <p:nvPr>
            <p:ph type="ftr" sz="quarter" idx="11"/>
          </p:nvPr>
        </p:nvSpPr>
        <p:spPr/>
        <p:txBody>
          <a:bodyPr/>
          <a:lstStyle/>
          <a:p>
            <a:r>
              <a:rPr lang="en-US" smtClean="0"/>
              <a:t>Electronics - I, The LNM Institute of Information Technology, Jaipur</a:t>
            </a:r>
            <a:endParaRPr lang="en-US"/>
          </a:p>
        </p:txBody>
      </p:sp>
      <p:pic>
        <p:nvPicPr>
          <p:cNvPr id="21" name="Picture 20" descr="LNMIIT.png"/>
          <p:cNvPicPr>
            <a:picLocks noChangeAspect="1"/>
          </p:cNvPicPr>
          <p:nvPr/>
        </p:nvPicPr>
        <p:blipFill>
          <a:blip r:embed="rId1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9141"/>
                                        </p:tgtEl>
                                        <p:attrNameLst>
                                          <p:attrName>style.visibility</p:attrName>
                                        </p:attrNameLst>
                                      </p:cBhvr>
                                      <p:to>
                                        <p:strVal val="visible"/>
                                      </p:to>
                                    </p:set>
                                    <p:animEffect transition="in" filter="checkerboard(across)">
                                      <p:cBhvr>
                                        <p:cTn id="7" dur="500"/>
                                        <p:tgtEl>
                                          <p:spTgt spid="219141"/>
                                        </p:tgtEl>
                                      </p:cBhvr>
                                    </p:animEffect>
                                  </p:childTnLst>
                                </p:cTn>
                              </p:par>
                              <p:par>
                                <p:cTn id="8" presetID="5" presetClass="entr" presetSubtype="10" fill="hold" nodeType="withEffect">
                                  <p:stCondLst>
                                    <p:cond delay="0"/>
                                  </p:stCondLst>
                                  <p:childTnLst>
                                    <p:set>
                                      <p:cBhvr>
                                        <p:cTn id="9" dur="1" fill="hold">
                                          <p:stCondLst>
                                            <p:cond delay="0"/>
                                          </p:stCondLst>
                                        </p:cTn>
                                        <p:tgtEl>
                                          <p:spTgt spid="219162"/>
                                        </p:tgtEl>
                                        <p:attrNameLst>
                                          <p:attrName>style.visibility</p:attrName>
                                        </p:attrNameLst>
                                      </p:cBhvr>
                                      <p:to>
                                        <p:strVal val="visible"/>
                                      </p:to>
                                    </p:set>
                                    <p:animEffect transition="in" filter="checkerboard(across)">
                                      <p:cBhvr>
                                        <p:cTn id="10" dur="500"/>
                                        <p:tgtEl>
                                          <p:spTgt spid="21916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19143"/>
                                        </p:tgtEl>
                                        <p:attrNameLst>
                                          <p:attrName>style.visibility</p:attrName>
                                        </p:attrNameLst>
                                      </p:cBhvr>
                                      <p:to>
                                        <p:strVal val="visible"/>
                                      </p:to>
                                    </p:set>
                                    <p:animEffect transition="in" filter="checkerboard(across)">
                                      <p:cBhvr>
                                        <p:cTn id="15" dur="500"/>
                                        <p:tgtEl>
                                          <p:spTgt spid="219143"/>
                                        </p:tgtEl>
                                      </p:cBhvr>
                                    </p:animEffect>
                                  </p:childTnLst>
                                </p:cTn>
                              </p:par>
                              <p:par>
                                <p:cTn id="16" presetID="5" presetClass="entr" presetSubtype="10" fill="hold" nodeType="withEffect">
                                  <p:stCondLst>
                                    <p:cond delay="0"/>
                                  </p:stCondLst>
                                  <p:childTnLst>
                                    <p:set>
                                      <p:cBhvr>
                                        <p:cTn id="17" dur="1" fill="hold">
                                          <p:stCondLst>
                                            <p:cond delay="0"/>
                                          </p:stCondLst>
                                        </p:cTn>
                                        <p:tgtEl>
                                          <p:spTgt spid="219144"/>
                                        </p:tgtEl>
                                        <p:attrNameLst>
                                          <p:attrName>style.visibility</p:attrName>
                                        </p:attrNameLst>
                                      </p:cBhvr>
                                      <p:to>
                                        <p:strVal val="visible"/>
                                      </p:to>
                                    </p:set>
                                    <p:animEffect transition="in" filter="checkerboard(across)">
                                      <p:cBhvr>
                                        <p:cTn id="18" dur="500"/>
                                        <p:tgtEl>
                                          <p:spTgt spid="21914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19146"/>
                                        </p:tgtEl>
                                        <p:attrNameLst>
                                          <p:attrName>style.visibility</p:attrName>
                                        </p:attrNameLst>
                                      </p:cBhvr>
                                      <p:to>
                                        <p:strVal val="visible"/>
                                      </p:to>
                                    </p:set>
                                    <p:animEffect transition="in" filter="checkerboard(across)">
                                      <p:cBhvr>
                                        <p:cTn id="23" dur="500"/>
                                        <p:tgtEl>
                                          <p:spTgt spid="21914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19151"/>
                                        </p:tgtEl>
                                        <p:attrNameLst>
                                          <p:attrName>style.visibility</p:attrName>
                                        </p:attrNameLst>
                                      </p:cBhvr>
                                      <p:to>
                                        <p:strVal val="visible"/>
                                      </p:to>
                                    </p:set>
                                    <p:animEffect transition="in" filter="checkerboard(across)">
                                      <p:cBhvr>
                                        <p:cTn id="28" dur="500"/>
                                        <p:tgtEl>
                                          <p:spTgt spid="219151"/>
                                        </p:tgtEl>
                                      </p:cBhvr>
                                    </p:animEffect>
                                  </p:childTnLst>
                                </p:cTn>
                              </p:par>
                              <p:par>
                                <p:cTn id="29" presetID="5" presetClass="entr" presetSubtype="10" fill="hold" nodeType="withEffect">
                                  <p:stCondLst>
                                    <p:cond delay="0"/>
                                  </p:stCondLst>
                                  <p:childTnLst>
                                    <p:set>
                                      <p:cBhvr>
                                        <p:cTn id="30" dur="1" fill="hold">
                                          <p:stCondLst>
                                            <p:cond delay="0"/>
                                          </p:stCondLst>
                                        </p:cTn>
                                        <p:tgtEl>
                                          <p:spTgt spid="219152"/>
                                        </p:tgtEl>
                                        <p:attrNameLst>
                                          <p:attrName>style.visibility</p:attrName>
                                        </p:attrNameLst>
                                      </p:cBhvr>
                                      <p:to>
                                        <p:strVal val="visible"/>
                                      </p:to>
                                    </p:set>
                                    <p:animEffect transition="in" filter="checkerboard(across)">
                                      <p:cBhvr>
                                        <p:cTn id="31" dur="500"/>
                                        <p:tgtEl>
                                          <p:spTgt spid="21915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219153"/>
                                        </p:tgtEl>
                                        <p:attrNameLst>
                                          <p:attrName>style.visibility</p:attrName>
                                        </p:attrNameLst>
                                      </p:cBhvr>
                                      <p:to>
                                        <p:strVal val="visible"/>
                                      </p:to>
                                    </p:set>
                                    <p:animEffect transition="in" filter="checkerboard(across)">
                                      <p:cBhvr>
                                        <p:cTn id="36" dur="500"/>
                                        <p:tgtEl>
                                          <p:spTgt spid="219153"/>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219155"/>
                                        </p:tgtEl>
                                        <p:attrNameLst>
                                          <p:attrName>style.visibility</p:attrName>
                                        </p:attrNameLst>
                                      </p:cBhvr>
                                      <p:to>
                                        <p:strVal val="visible"/>
                                      </p:to>
                                    </p:set>
                                    <p:animEffect transition="in" filter="checkerboard(across)">
                                      <p:cBhvr>
                                        <p:cTn id="39" dur="500"/>
                                        <p:tgtEl>
                                          <p:spTgt spid="219155"/>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219157"/>
                                        </p:tgtEl>
                                        <p:attrNameLst>
                                          <p:attrName>style.visibility</p:attrName>
                                        </p:attrNameLst>
                                      </p:cBhvr>
                                      <p:to>
                                        <p:strVal val="visible"/>
                                      </p:to>
                                    </p:set>
                                    <p:animEffect transition="in" filter="checkerboard(across)">
                                      <p:cBhvr>
                                        <p:cTn id="44" dur="500"/>
                                        <p:tgtEl>
                                          <p:spTgt spid="219157"/>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219154"/>
                                        </p:tgtEl>
                                        <p:attrNameLst>
                                          <p:attrName>style.visibility</p:attrName>
                                        </p:attrNameLst>
                                      </p:cBhvr>
                                      <p:to>
                                        <p:strVal val="visible"/>
                                      </p:to>
                                    </p:set>
                                    <p:animEffect transition="in" filter="checkerboard(across)">
                                      <p:cBhvr>
                                        <p:cTn id="47" dur="500"/>
                                        <p:tgtEl>
                                          <p:spTgt spid="219154"/>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19156"/>
                                        </p:tgtEl>
                                        <p:attrNameLst>
                                          <p:attrName>style.visibility</p:attrName>
                                        </p:attrNameLst>
                                      </p:cBhvr>
                                      <p:to>
                                        <p:strVal val="visible"/>
                                      </p:to>
                                    </p:set>
                                    <p:animEffect transition="in" filter="checkerboard(across)">
                                      <p:cBhvr>
                                        <p:cTn id="52" dur="500"/>
                                        <p:tgtEl>
                                          <p:spTgt spid="219156"/>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checkerboard(across)">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1" grpId="0" animBg="1"/>
      <p:bldP spid="219153" grpId="0"/>
      <p:bldP spid="219154" grpId="0"/>
      <p:bldP spid="219155" grpId="0"/>
      <p:bldP spid="219156" grpId="0"/>
      <p:bldP spid="219157"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0" y="0"/>
            <a:ext cx="1765227"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Comparator</a:t>
            </a:r>
          </a:p>
        </p:txBody>
      </p:sp>
      <p:graphicFrame>
        <p:nvGraphicFramePr>
          <p:cNvPr id="214019" name="Object 3"/>
          <p:cNvGraphicFramePr>
            <a:graphicFrameLocks noChangeAspect="1"/>
          </p:cNvGraphicFramePr>
          <p:nvPr/>
        </p:nvGraphicFramePr>
        <p:xfrm>
          <a:off x="0" y="609600"/>
          <a:ext cx="4510088" cy="1870075"/>
        </p:xfrm>
        <a:graphic>
          <a:graphicData uri="http://schemas.openxmlformats.org/presentationml/2006/ole">
            <mc:AlternateContent xmlns:mc="http://schemas.openxmlformats.org/markup-compatibility/2006">
              <mc:Choice xmlns:v="urn:schemas-microsoft-com:vml" Requires="v">
                <p:oleObj spid="_x0000_s245768" name="RFFlow" r:id="rId4" imgW="3816000" imgH="1584000" progId="RFFlow4">
                  <p:embed/>
                </p:oleObj>
              </mc:Choice>
              <mc:Fallback>
                <p:oleObj name="RFFlow" r:id="rId4" imgW="3816000" imgH="158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09600"/>
                        <a:ext cx="4510088" cy="1870075"/>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4020" name="Object 4"/>
          <p:cNvGraphicFramePr>
            <a:graphicFrameLocks noChangeAspect="1"/>
          </p:cNvGraphicFramePr>
          <p:nvPr/>
        </p:nvGraphicFramePr>
        <p:xfrm>
          <a:off x="4495800" y="609600"/>
          <a:ext cx="3536935" cy="2133600"/>
        </p:xfrm>
        <a:graphic>
          <a:graphicData uri="http://schemas.openxmlformats.org/presentationml/2006/ole">
            <mc:AlternateContent xmlns:mc="http://schemas.openxmlformats.org/markup-compatibility/2006">
              <mc:Choice xmlns:v="urn:schemas-microsoft-com:vml" Requires="v">
                <p:oleObj spid="_x0000_s245769" name="RFFlow" r:id="rId6" imgW="3816000" imgH="2304000" progId="RFFlow4">
                  <p:embed/>
                </p:oleObj>
              </mc:Choice>
              <mc:Fallback>
                <p:oleObj name="RFFlow" r:id="rId6" imgW="3816000" imgH="2304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609600"/>
                        <a:ext cx="3536935" cy="21336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4021" name="Object 5"/>
          <p:cNvGraphicFramePr>
            <a:graphicFrameLocks noChangeAspect="1"/>
          </p:cNvGraphicFramePr>
          <p:nvPr/>
        </p:nvGraphicFramePr>
        <p:xfrm>
          <a:off x="533400" y="3657600"/>
          <a:ext cx="3048000" cy="1522413"/>
        </p:xfrm>
        <a:graphic>
          <a:graphicData uri="http://schemas.openxmlformats.org/presentationml/2006/ole">
            <mc:AlternateContent xmlns:mc="http://schemas.openxmlformats.org/markup-compatibility/2006">
              <mc:Choice xmlns:v="urn:schemas-microsoft-com:vml" Requires="v">
                <p:oleObj spid="_x0000_s245770" name="RFFlow" r:id="rId8" imgW="3168000" imgH="1584000" progId="RFFlow4">
                  <p:embed/>
                </p:oleObj>
              </mc:Choice>
              <mc:Fallback>
                <p:oleObj name="RFFlow" r:id="rId8" imgW="3168000" imgH="1584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3657600"/>
                        <a:ext cx="3048000" cy="1522413"/>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9"/>
          <p:cNvGrpSpPr>
            <a:grpSpLocks/>
          </p:cNvGrpSpPr>
          <p:nvPr/>
        </p:nvGrpSpPr>
        <p:grpSpPr bwMode="auto">
          <a:xfrm>
            <a:off x="4724400" y="3048000"/>
            <a:ext cx="3627438" cy="3244850"/>
            <a:chOff x="2736" y="1872"/>
            <a:chExt cx="2285" cy="2044"/>
          </a:xfrm>
        </p:grpSpPr>
        <p:graphicFrame>
          <p:nvGraphicFramePr>
            <p:cNvPr id="214022" name="Object 6"/>
            <p:cNvGraphicFramePr>
              <a:graphicFrameLocks noChangeAspect="1"/>
            </p:cNvGraphicFramePr>
            <p:nvPr/>
          </p:nvGraphicFramePr>
          <p:xfrm>
            <a:off x="2736" y="2976"/>
            <a:ext cx="2285" cy="940"/>
          </p:xfrm>
          <a:graphic>
            <a:graphicData uri="http://schemas.openxmlformats.org/presentationml/2006/ole">
              <mc:AlternateContent xmlns:mc="http://schemas.openxmlformats.org/markup-compatibility/2006">
                <mc:Choice xmlns:v="urn:schemas-microsoft-com:vml" Requires="v">
                  <p:oleObj spid="_x0000_s245771" name="RFFlow" r:id="rId10" imgW="3672000" imgH="1512000" progId="RFFlow4">
                    <p:embed/>
                  </p:oleObj>
                </mc:Choice>
                <mc:Fallback>
                  <p:oleObj name="RFFlow" r:id="rId10" imgW="3672000" imgH="1512000" progId="RFFlow4">
                    <p:embed/>
                    <p:pic>
                      <p:nvPicPr>
                        <p:cNvPr id="0" name="Picture 5"/>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6" y="2976"/>
                          <a:ext cx="2285" cy="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4023" name="Object 7"/>
            <p:cNvGraphicFramePr>
              <a:graphicFrameLocks noChangeAspect="1"/>
            </p:cNvGraphicFramePr>
            <p:nvPr/>
          </p:nvGraphicFramePr>
          <p:xfrm>
            <a:off x="2928" y="1872"/>
            <a:ext cx="1480" cy="449"/>
          </p:xfrm>
          <a:graphic>
            <a:graphicData uri="http://schemas.openxmlformats.org/presentationml/2006/ole">
              <mc:AlternateContent xmlns:mc="http://schemas.openxmlformats.org/markup-compatibility/2006">
                <mc:Choice xmlns:v="urn:schemas-microsoft-com:vml" Requires="v">
                  <p:oleObj spid="_x0000_s245772" name="RFFlow" r:id="rId12" imgW="2376000" imgH="720000" progId="RFFlow4">
                    <p:embed/>
                  </p:oleObj>
                </mc:Choice>
                <mc:Fallback>
                  <p:oleObj name="RFFlow" r:id="rId12" imgW="2376000" imgH="720000" progId="RFFlow4">
                    <p:embed/>
                    <p:pic>
                      <p:nvPicPr>
                        <p:cNvPr id="0" name="Picture 6"/>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872"/>
                          <a:ext cx="1480"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4024" name="Object 8"/>
            <p:cNvGraphicFramePr>
              <a:graphicFrameLocks noChangeAspect="1"/>
            </p:cNvGraphicFramePr>
            <p:nvPr/>
          </p:nvGraphicFramePr>
          <p:xfrm>
            <a:off x="3072" y="2400"/>
            <a:ext cx="1388" cy="538"/>
          </p:xfrm>
          <a:graphic>
            <a:graphicData uri="http://schemas.openxmlformats.org/presentationml/2006/ole">
              <mc:AlternateContent xmlns:mc="http://schemas.openxmlformats.org/markup-compatibility/2006">
                <mc:Choice xmlns:v="urn:schemas-microsoft-com:vml" Requires="v">
                  <p:oleObj spid="_x0000_s245773" name="RFFlow" r:id="rId14" imgW="2232000" imgH="864000" progId="RFFlow4">
                    <p:embed/>
                  </p:oleObj>
                </mc:Choice>
                <mc:Fallback>
                  <p:oleObj name="RFFlow" r:id="rId14" imgW="2232000" imgH="864000" progId="RFFlow4">
                    <p:embed/>
                    <p:pic>
                      <p:nvPicPr>
                        <p:cNvPr id="0" name="Picture 7"/>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72" y="2400"/>
                          <a:ext cx="1388"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 name="Slide Number Placeholder 9"/>
          <p:cNvSpPr>
            <a:spLocks noGrp="1"/>
          </p:cNvSpPr>
          <p:nvPr>
            <p:ph type="sldNum" sz="quarter" idx="12"/>
          </p:nvPr>
        </p:nvSpPr>
        <p:spPr/>
        <p:txBody>
          <a:bodyPr/>
          <a:lstStyle/>
          <a:p>
            <a:fld id="{511B1C1D-E952-4F7E-B2EE-053BBE9577D9}" type="slidenum">
              <a:rPr lang="en-US" smtClean="0"/>
              <a:t>135</a:t>
            </a:fld>
            <a:endParaRPr lang="en-US"/>
          </a:p>
        </p:txBody>
      </p:sp>
      <p:sp>
        <p:nvSpPr>
          <p:cNvPr id="11" name="Footer Placeholder 10"/>
          <p:cNvSpPr>
            <a:spLocks noGrp="1"/>
          </p:cNvSpPr>
          <p:nvPr>
            <p:ph type="ftr" sz="quarter" idx="11"/>
          </p:nvPr>
        </p:nvSpPr>
        <p:spPr/>
        <p:txBody>
          <a:bodyPr/>
          <a:lstStyle/>
          <a:p>
            <a:r>
              <a:rPr lang="en-US" smtClean="0"/>
              <a:t>Electronics - I, The LNM Institute of Information Technology, Jaipur</a:t>
            </a:r>
            <a:endParaRPr lang="en-US"/>
          </a:p>
        </p:txBody>
      </p:sp>
      <p:pic>
        <p:nvPicPr>
          <p:cNvPr id="12" name="Picture 11" descr="LNMIIT.png"/>
          <p:cNvPicPr>
            <a:picLocks noChangeAspect="1"/>
          </p:cNvPicPr>
          <p:nvPr/>
        </p:nvPicPr>
        <p:blipFill>
          <a:blip r:embed="rId1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4019"/>
                                        </p:tgtEl>
                                        <p:attrNameLst>
                                          <p:attrName>style.visibility</p:attrName>
                                        </p:attrNameLst>
                                      </p:cBhvr>
                                      <p:to>
                                        <p:strVal val="visible"/>
                                      </p:to>
                                    </p:set>
                                    <p:animEffect transition="in" filter="checkerboard(across)">
                                      <p:cBhvr>
                                        <p:cTn id="7" dur="500"/>
                                        <p:tgtEl>
                                          <p:spTgt spid="2140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4020"/>
                                        </p:tgtEl>
                                        <p:attrNameLst>
                                          <p:attrName>style.visibility</p:attrName>
                                        </p:attrNameLst>
                                      </p:cBhvr>
                                      <p:to>
                                        <p:strVal val="visible"/>
                                      </p:to>
                                    </p:set>
                                    <p:animEffect transition="in" filter="checkerboard(across)">
                                      <p:cBhvr>
                                        <p:cTn id="12" dur="500"/>
                                        <p:tgtEl>
                                          <p:spTgt spid="2140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4021"/>
                                        </p:tgtEl>
                                        <p:attrNameLst>
                                          <p:attrName>style.visibility</p:attrName>
                                        </p:attrNameLst>
                                      </p:cBhvr>
                                      <p:to>
                                        <p:strVal val="visible"/>
                                      </p:to>
                                    </p:set>
                                    <p:animEffect transition="in" filter="checkerboard(across)">
                                      <p:cBhvr>
                                        <p:cTn id="17" dur="500"/>
                                        <p:tgtEl>
                                          <p:spTgt spid="21402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0164" name="Object 4"/>
          <p:cNvGraphicFramePr>
            <a:graphicFrameLocks noChangeAspect="1"/>
          </p:cNvGraphicFramePr>
          <p:nvPr/>
        </p:nvGraphicFramePr>
        <p:xfrm>
          <a:off x="228600" y="304800"/>
          <a:ext cx="3186113" cy="1522413"/>
        </p:xfrm>
        <a:graphic>
          <a:graphicData uri="http://schemas.openxmlformats.org/presentationml/2006/ole">
            <mc:AlternateContent xmlns:mc="http://schemas.openxmlformats.org/markup-compatibility/2006">
              <mc:Choice xmlns:v="urn:schemas-microsoft-com:vml" Requires="v">
                <p:oleObj spid="_x0000_s246795" name="RFFlow" r:id="rId4" imgW="3312000" imgH="1584000" progId="RFFlow4">
                  <p:embed/>
                </p:oleObj>
              </mc:Choice>
              <mc:Fallback>
                <p:oleObj name="RFFlow" r:id="rId4" imgW="3312000" imgH="158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04800"/>
                        <a:ext cx="3186113" cy="1522413"/>
                      </a:xfrm>
                      <a:prstGeom prst="rect">
                        <a:avLst/>
                      </a:prstGeom>
                      <a:noFill/>
                      <a:ln>
                        <a:noFill/>
                      </a:ln>
                      <a:effectLst/>
                      <a:extLst>
                        <a:ext uri="{909E8E84-426E-40DD-AFC4-6F175D3DCCD1}">
                          <a14:hiddenFill xmlns:a14="http://schemas.microsoft.com/office/drawing/2010/main">
                            <a:solidFill>
                              <a:srgbClr val="CCFFCC">
                                <a:alpha val="67999"/>
                              </a:srgbClr>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5" name="Object 5"/>
          <p:cNvGraphicFramePr>
            <a:graphicFrameLocks noChangeAspect="1"/>
          </p:cNvGraphicFramePr>
          <p:nvPr/>
        </p:nvGraphicFramePr>
        <p:xfrm>
          <a:off x="228600" y="1981200"/>
          <a:ext cx="3186113" cy="1522413"/>
        </p:xfrm>
        <a:graphic>
          <a:graphicData uri="http://schemas.openxmlformats.org/presentationml/2006/ole">
            <mc:AlternateContent xmlns:mc="http://schemas.openxmlformats.org/markup-compatibility/2006">
              <mc:Choice xmlns:v="urn:schemas-microsoft-com:vml" Requires="v">
                <p:oleObj spid="_x0000_s246796" name="RFFlow" r:id="rId6" imgW="3312000" imgH="1584000" progId="RFFlow4">
                  <p:embed/>
                </p:oleObj>
              </mc:Choice>
              <mc:Fallback>
                <p:oleObj name="RFFlow" r:id="rId6" imgW="3312000" imgH="1584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1981200"/>
                        <a:ext cx="3186113" cy="1522413"/>
                      </a:xfrm>
                      <a:prstGeom prst="rect">
                        <a:avLst/>
                      </a:prstGeom>
                      <a:noFill/>
                      <a:ln>
                        <a:noFill/>
                      </a:ln>
                      <a:effectLst/>
                      <a:extLst>
                        <a:ext uri="{909E8E84-426E-40DD-AFC4-6F175D3DCCD1}">
                          <a14:hiddenFill xmlns:a14="http://schemas.microsoft.com/office/drawing/2010/main">
                            <a:solidFill>
                              <a:srgbClr val="CCFFCC">
                                <a:alpha val="67999"/>
                              </a:srgbClr>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6" name="Object 6"/>
          <p:cNvGraphicFramePr>
            <a:graphicFrameLocks noChangeAspect="1"/>
          </p:cNvGraphicFramePr>
          <p:nvPr/>
        </p:nvGraphicFramePr>
        <p:xfrm>
          <a:off x="228600" y="3505200"/>
          <a:ext cx="3186113" cy="1522413"/>
        </p:xfrm>
        <a:graphic>
          <a:graphicData uri="http://schemas.openxmlformats.org/presentationml/2006/ole">
            <mc:AlternateContent xmlns:mc="http://schemas.openxmlformats.org/markup-compatibility/2006">
              <mc:Choice xmlns:v="urn:schemas-microsoft-com:vml" Requires="v">
                <p:oleObj spid="_x0000_s246797" name="RFFlow" r:id="rId8" imgW="3312000" imgH="1584000" progId="RFFlow4">
                  <p:embed/>
                </p:oleObj>
              </mc:Choice>
              <mc:Fallback>
                <p:oleObj name="RFFlow" r:id="rId8" imgW="3312000" imgH="1584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3505200"/>
                        <a:ext cx="3186113" cy="1522413"/>
                      </a:xfrm>
                      <a:prstGeom prst="rect">
                        <a:avLst/>
                      </a:prstGeom>
                      <a:noFill/>
                      <a:ln>
                        <a:noFill/>
                      </a:ln>
                      <a:effectLst/>
                      <a:extLst>
                        <a:ext uri="{909E8E84-426E-40DD-AFC4-6F175D3DCCD1}">
                          <a14:hiddenFill xmlns:a14="http://schemas.microsoft.com/office/drawing/2010/main">
                            <a:solidFill>
                              <a:srgbClr val="CCFFCC">
                                <a:alpha val="67999"/>
                              </a:srgbClr>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7" name="Object 7"/>
          <p:cNvGraphicFramePr>
            <a:graphicFrameLocks noChangeAspect="1"/>
          </p:cNvGraphicFramePr>
          <p:nvPr/>
        </p:nvGraphicFramePr>
        <p:xfrm>
          <a:off x="228600" y="5335588"/>
          <a:ext cx="3186113" cy="1522412"/>
        </p:xfrm>
        <a:graphic>
          <a:graphicData uri="http://schemas.openxmlformats.org/presentationml/2006/ole">
            <mc:AlternateContent xmlns:mc="http://schemas.openxmlformats.org/markup-compatibility/2006">
              <mc:Choice xmlns:v="urn:schemas-microsoft-com:vml" Requires="v">
                <p:oleObj spid="_x0000_s246798" name="RFFlow" r:id="rId10" imgW="3312000" imgH="1584000" progId="RFFlow4">
                  <p:embed/>
                </p:oleObj>
              </mc:Choice>
              <mc:Fallback>
                <p:oleObj name="RFFlow" r:id="rId10" imgW="3312000" imgH="1584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5335588"/>
                        <a:ext cx="3186113" cy="1522412"/>
                      </a:xfrm>
                      <a:prstGeom prst="rect">
                        <a:avLst/>
                      </a:prstGeom>
                      <a:noFill/>
                      <a:ln>
                        <a:noFill/>
                      </a:ln>
                      <a:effectLst/>
                      <a:extLst>
                        <a:ext uri="{909E8E84-426E-40DD-AFC4-6F175D3DCCD1}">
                          <a14:hiddenFill xmlns:a14="http://schemas.microsoft.com/office/drawing/2010/main">
                            <a:solidFill>
                              <a:srgbClr val="CCFFCC">
                                <a:alpha val="67999"/>
                              </a:srgbClr>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1"/>
          <p:cNvGrpSpPr>
            <a:grpSpLocks/>
          </p:cNvGrpSpPr>
          <p:nvPr/>
        </p:nvGrpSpPr>
        <p:grpSpPr bwMode="auto">
          <a:xfrm>
            <a:off x="6858000" y="2514600"/>
            <a:ext cx="1774825" cy="1187450"/>
            <a:chOff x="4657" y="1635"/>
            <a:chExt cx="863" cy="544"/>
          </a:xfrm>
        </p:grpSpPr>
        <p:graphicFrame>
          <p:nvGraphicFramePr>
            <p:cNvPr id="220184" name="Object 24"/>
            <p:cNvGraphicFramePr>
              <a:graphicFrameLocks noChangeAspect="1"/>
            </p:cNvGraphicFramePr>
            <p:nvPr/>
          </p:nvGraphicFramePr>
          <p:xfrm>
            <a:off x="4657" y="1635"/>
            <a:ext cx="636" cy="544"/>
          </p:xfrm>
          <a:graphic>
            <a:graphicData uri="http://schemas.openxmlformats.org/presentationml/2006/ole">
              <mc:AlternateContent xmlns:mc="http://schemas.openxmlformats.org/markup-compatibility/2006">
                <mc:Choice xmlns:v="urn:schemas-microsoft-com:vml" Requires="v">
                  <p:oleObj spid="_x0000_s246799" name="RFFlow" r:id="rId12" imgW="1008000" imgH="864000" progId="RFFlow4">
                    <p:embed/>
                  </p:oleObj>
                </mc:Choice>
                <mc:Fallback>
                  <p:oleObj name="RFFlow" r:id="rId12" imgW="1008000" imgH="864000" progId="RFFlow4">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57" y="1635"/>
                          <a:ext cx="636"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0185" name="Line 25"/>
            <p:cNvSpPr>
              <a:spLocks noChangeShapeType="1"/>
            </p:cNvSpPr>
            <p:nvPr/>
          </p:nvSpPr>
          <p:spPr bwMode="auto">
            <a:xfrm>
              <a:off x="5184" y="1920"/>
              <a:ext cx="33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sp>
        <p:nvSpPr>
          <p:cNvPr id="220186" name="Text Box 26"/>
          <p:cNvSpPr txBox="1">
            <a:spLocks noChangeArrowheads="1"/>
          </p:cNvSpPr>
          <p:nvPr/>
        </p:nvSpPr>
        <p:spPr bwMode="auto">
          <a:xfrm>
            <a:off x="8229600" y="3200400"/>
            <a:ext cx="655949"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A&gt;B</a:t>
            </a:r>
          </a:p>
        </p:txBody>
      </p:sp>
      <p:grpSp>
        <p:nvGrpSpPr>
          <p:cNvPr id="3" name="Group 67"/>
          <p:cNvGrpSpPr>
            <a:grpSpLocks/>
          </p:cNvGrpSpPr>
          <p:nvPr/>
        </p:nvGrpSpPr>
        <p:grpSpPr bwMode="auto">
          <a:xfrm>
            <a:off x="3200400" y="1066800"/>
            <a:ext cx="3886200" cy="1752600"/>
            <a:chOff x="2016" y="672"/>
            <a:chExt cx="2448" cy="1104"/>
          </a:xfrm>
        </p:grpSpPr>
        <p:sp>
          <p:nvSpPr>
            <p:cNvPr id="220187" name="Line 27"/>
            <p:cNvSpPr>
              <a:spLocks noChangeShapeType="1"/>
            </p:cNvSpPr>
            <p:nvPr/>
          </p:nvSpPr>
          <p:spPr bwMode="auto">
            <a:xfrm>
              <a:off x="2016" y="672"/>
              <a:ext cx="1968"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188" name="Line 28"/>
            <p:cNvSpPr>
              <a:spLocks noChangeShapeType="1"/>
            </p:cNvSpPr>
            <p:nvPr/>
          </p:nvSpPr>
          <p:spPr bwMode="auto">
            <a:xfrm>
              <a:off x="3984" y="672"/>
              <a:ext cx="0" cy="1104"/>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189" name="Line 29"/>
            <p:cNvSpPr>
              <a:spLocks noChangeShapeType="1"/>
            </p:cNvSpPr>
            <p:nvPr/>
          </p:nvSpPr>
          <p:spPr bwMode="auto">
            <a:xfrm>
              <a:off x="3984" y="1776"/>
              <a:ext cx="480"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grpSp>
      <p:grpSp>
        <p:nvGrpSpPr>
          <p:cNvPr id="4" name="Group 70"/>
          <p:cNvGrpSpPr>
            <a:grpSpLocks/>
          </p:cNvGrpSpPr>
          <p:nvPr/>
        </p:nvGrpSpPr>
        <p:grpSpPr bwMode="auto">
          <a:xfrm>
            <a:off x="3271838" y="3352800"/>
            <a:ext cx="3814762" cy="2743200"/>
            <a:chOff x="2061" y="2112"/>
            <a:chExt cx="2403" cy="1728"/>
          </a:xfrm>
        </p:grpSpPr>
        <p:graphicFrame>
          <p:nvGraphicFramePr>
            <p:cNvPr id="220196" name="Object 36"/>
            <p:cNvGraphicFramePr>
              <a:graphicFrameLocks noChangeAspect="1"/>
            </p:cNvGraphicFramePr>
            <p:nvPr/>
          </p:nvGraphicFramePr>
          <p:xfrm>
            <a:off x="3456" y="2640"/>
            <a:ext cx="544" cy="432"/>
          </p:xfrm>
          <a:graphic>
            <a:graphicData uri="http://schemas.openxmlformats.org/presentationml/2006/ole">
              <mc:AlternateContent xmlns:mc="http://schemas.openxmlformats.org/markup-compatibility/2006">
                <mc:Choice xmlns:v="urn:schemas-microsoft-com:vml" Requires="v">
                  <p:oleObj spid="_x0000_s246800" name="RFFlow" r:id="rId14" imgW="864000" imgH="720000" progId="RFFlow4">
                    <p:embed/>
                  </p:oleObj>
                </mc:Choice>
                <mc:Fallback>
                  <p:oleObj name="RFFlow" r:id="rId14" imgW="864000" imgH="720000" progId="RFFlow4">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6" y="2640"/>
                          <a:ext cx="54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0197" name="Line 37"/>
            <p:cNvSpPr>
              <a:spLocks noChangeShapeType="1"/>
            </p:cNvSpPr>
            <p:nvPr/>
          </p:nvSpPr>
          <p:spPr bwMode="auto">
            <a:xfrm>
              <a:off x="2061" y="3840"/>
              <a:ext cx="334"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198" name="Line 38"/>
            <p:cNvSpPr>
              <a:spLocks noChangeShapeType="1"/>
            </p:cNvSpPr>
            <p:nvPr/>
          </p:nvSpPr>
          <p:spPr bwMode="auto">
            <a:xfrm flipV="1">
              <a:off x="2400" y="2976"/>
              <a:ext cx="0" cy="864"/>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199" name="Line 39"/>
            <p:cNvSpPr>
              <a:spLocks noChangeShapeType="1"/>
            </p:cNvSpPr>
            <p:nvPr/>
          </p:nvSpPr>
          <p:spPr bwMode="auto">
            <a:xfrm>
              <a:off x="2400" y="2976"/>
              <a:ext cx="1104"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00" name="Line 40"/>
            <p:cNvSpPr>
              <a:spLocks noChangeShapeType="1"/>
            </p:cNvSpPr>
            <p:nvPr/>
          </p:nvSpPr>
          <p:spPr bwMode="auto">
            <a:xfrm>
              <a:off x="2304" y="2928"/>
              <a:ext cx="1200"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03" name="Line 43"/>
            <p:cNvSpPr>
              <a:spLocks noChangeShapeType="1"/>
            </p:cNvSpPr>
            <p:nvPr/>
          </p:nvSpPr>
          <p:spPr bwMode="auto">
            <a:xfrm>
              <a:off x="2592" y="2832"/>
              <a:ext cx="912"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06" name="Line 46"/>
            <p:cNvSpPr>
              <a:spLocks noChangeShapeType="1"/>
            </p:cNvSpPr>
            <p:nvPr/>
          </p:nvSpPr>
          <p:spPr bwMode="auto">
            <a:xfrm>
              <a:off x="2688" y="2736"/>
              <a:ext cx="816"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07" name="Line 47"/>
            <p:cNvSpPr>
              <a:spLocks noChangeShapeType="1"/>
            </p:cNvSpPr>
            <p:nvPr/>
          </p:nvSpPr>
          <p:spPr bwMode="auto">
            <a:xfrm>
              <a:off x="3936" y="2832"/>
              <a:ext cx="480"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08" name="Line 48"/>
            <p:cNvSpPr>
              <a:spLocks noChangeShapeType="1"/>
            </p:cNvSpPr>
            <p:nvPr/>
          </p:nvSpPr>
          <p:spPr bwMode="auto">
            <a:xfrm flipV="1">
              <a:off x="4416" y="2112"/>
              <a:ext cx="0" cy="72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09" name="Line 49"/>
            <p:cNvSpPr>
              <a:spLocks noChangeShapeType="1"/>
            </p:cNvSpPr>
            <p:nvPr/>
          </p:nvSpPr>
          <p:spPr bwMode="auto">
            <a:xfrm>
              <a:off x="4416" y="2112"/>
              <a:ext cx="48"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grpSp>
      <p:sp>
        <p:nvSpPr>
          <p:cNvPr id="220216" name="Line 56"/>
          <p:cNvSpPr>
            <a:spLocks noChangeShapeType="1"/>
          </p:cNvSpPr>
          <p:nvPr/>
        </p:nvSpPr>
        <p:spPr bwMode="auto">
          <a:xfrm>
            <a:off x="5791200" y="2286000"/>
            <a:ext cx="228600"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grpSp>
        <p:nvGrpSpPr>
          <p:cNvPr id="5" name="Group 68"/>
          <p:cNvGrpSpPr>
            <a:grpSpLocks/>
          </p:cNvGrpSpPr>
          <p:nvPr/>
        </p:nvGrpSpPr>
        <p:grpSpPr bwMode="auto">
          <a:xfrm>
            <a:off x="3200400" y="1524000"/>
            <a:ext cx="3962400" cy="1524000"/>
            <a:chOff x="2016" y="960"/>
            <a:chExt cx="2496" cy="960"/>
          </a:xfrm>
        </p:grpSpPr>
        <p:graphicFrame>
          <p:nvGraphicFramePr>
            <p:cNvPr id="220193" name="Object 33"/>
            <p:cNvGraphicFramePr>
              <a:graphicFrameLocks noChangeAspect="1"/>
            </p:cNvGraphicFramePr>
            <p:nvPr/>
          </p:nvGraphicFramePr>
          <p:xfrm>
            <a:off x="3168" y="1248"/>
            <a:ext cx="544" cy="384"/>
          </p:xfrm>
          <a:graphic>
            <a:graphicData uri="http://schemas.openxmlformats.org/presentationml/2006/ole">
              <mc:AlternateContent xmlns:mc="http://schemas.openxmlformats.org/markup-compatibility/2006">
                <mc:Choice xmlns:v="urn:schemas-microsoft-com:vml" Requires="v">
                  <p:oleObj spid="_x0000_s246801" name="RFFlow" r:id="rId16" imgW="864000" imgH="720000" progId="RFFlow4">
                    <p:embed/>
                  </p:oleObj>
                </mc:Choice>
                <mc:Fallback>
                  <p:oleObj name="RFFlow" r:id="rId16" imgW="864000" imgH="720000" progId="RFFlow4">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68" y="1248"/>
                          <a:ext cx="5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0204" name="Line 44"/>
            <p:cNvSpPr>
              <a:spLocks noChangeShapeType="1"/>
            </p:cNvSpPr>
            <p:nvPr/>
          </p:nvSpPr>
          <p:spPr bwMode="auto">
            <a:xfrm>
              <a:off x="2448" y="960"/>
              <a:ext cx="240"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10" name="Line 50"/>
            <p:cNvSpPr>
              <a:spLocks noChangeShapeType="1"/>
            </p:cNvSpPr>
            <p:nvPr/>
          </p:nvSpPr>
          <p:spPr bwMode="auto">
            <a:xfrm>
              <a:off x="2688" y="960"/>
              <a:ext cx="384"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11" name="Line 51"/>
            <p:cNvSpPr>
              <a:spLocks noChangeShapeType="1"/>
            </p:cNvSpPr>
            <p:nvPr/>
          </p:nvSpPr>
          <p:spPr bwMode="auto">
            <a:xfrm>
              <a:off x="3072" y="960"/>
              <a:ext cx="0" cy="432"/>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12" name="Line 52"/>
            <p:cNvSpPr>
              <a:spLocks noChangeShapeType="1"/>
            </p:cNvSpPr>
            <p:nvPr/>
          </p:nvSpPr>
          <p:spPr bwMode="auto">
            <a:xfrm>
              <a:off x="3072" y="1392"/>
              <a:ext cx="144"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13" name="Line 53"/>
            <p:cNvSpPr>
              <a:spLocks noChangeShapeType="1"/>
            </p:cNvSpPr>
            <p:nvPr/>
          </p:nvSpPr>
          <p:spPr bwMode="auto">
            <a:xfrm>
              <a:off x="2016" y="1728"/>
              <a:ext cx="1056"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14" name="Line 54"/>
            <p:cNvSpPr>
              <a:spLocks noChangeShapeType="1"/>
            </p:cNvSpPr>
            <p:nvPr/>
          </p:nvSpPr>
          <p:spPr bwMode="auto">
            <a:xfrm flipV="1">
              <a:off x="3072" y="1488"/>
              <a:ext cx="0" cy="24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15" name="Line 55"/>
            <p:cNvSpPr>
              <a:spLocks noChangeShapeType="1"/>
            </p:cNvSpPr>
            <p:nvPr/>
          </p:nvSpPr>
          <p:spPr bwMode="auto">
            <a:xfrm>
              <a:off x="3072" y="1488"/>
              <a:ext cx="144"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17" name="Line 57"/>
            <p:cNvSpPr>
              <a:spLocks noChangeShapeType="1"/>
            </p:cNvSpPr>
            <p:nvPr/>
          </p:nvSpPr>
          <p:spPr bwMode="auto">
            <a:xfrm>
              <a:off x="3792" y="1440"/>
              <a:ext cx="0" cy="48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18" name="Line 58"/>
            <p:cNvSpPr>
              <a:spLocks noChangeShapeType="1"/>
            </p:cNvSpPr>
            <p:nvPr/>
          </p:nvSpPr>
          <p:spPr bwMode="auto">
            <a:xfrm>
              <a:off x="3792" y="1920"/>
              <a:ext cx="720"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grpSp>
      <p:grpSp>
        <p:nvGrpSpPr>
          <p:cNvPr id="6" name="Group 69"/>
          <p:cNvGrpSpPr>
            <a:grpSpLocks/>
          </p:cNvGrpSpPr>
          <p:nvPr/>
        </p:nvGrpSpPr>
        <p:grpSpPr bwMode="auto">
          <a:xfrm>
            <a:off x="3200400" y="1524000"/>
            <a:ext cx="3962400" cy="2971800"/>
            <a:chOff x="2016" y="960"/>
            <a:chExt cx="2496" cy="1872"/>
          </a:xfrm>
        </p:grpSpPr>
        <p:graphicFrame>
          <p:nvGraphicFramePr>
            <p:cNvPr id="220195" name="Object 35"/>
            <p:cNvGraphicFramePr>
              <a:graphicFrameLocks noChangeAspect="1"/>
            </p:cNvGraphicFramePr>
            <p:nvPr/>
          </p:nvGraphicFramePr>
          <p:xfrm>
            <a:off x="3168" y="2016"/>
            <a:ext cx="544" cy="480"/>
          </p:xfrm>
          <a:graphic>
            <a:graphicData uri="http://schemas.openxmlformats.org/presentationml/2006/ole">
              <mc:AlternateContent xmlns:mc="http://schemas.openxmlformats.org/markup-compatibility/2006">
                <mc:Choice xmlns:v="urn:schemas-microsoft-com:vml" Requires="v">
                  <p:oleObj spid="_x0000_s246802" name="RFFlow" r:id="rId17" imgW="864000" imgH="720000" progId="RFFlow4">
                    <p:embed/>
                  </p:oleObj>
                </mc:Choice>
                <mc:Fallback>
                  <p:oleObj name="RFFlow" r:id="rId17" imgW="864000" imgH="720000" progId="RFFlow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68" y="2016"/>
                          <a:ext cx="54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0201" name="Line 41"/>
            <p:cNvSpPr>
              <a:spLocks noChangeShapeType="1"/>
            </p:cNvSpPr>
            <p:nvPr/>
          </p:nvSpPr>
          <p:spPr bwMode="auto">
            <a:xfrm>
              <a:off x="2064" y="2016"/>
              <a:ext cx="528"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02" name="Line 42"/>
            <p:cNvSpPr>
              <a:spLocks noChangeShapeType="1"/>
            </p:cNvSpPr>
            <p:nvPr/>
          </p:nvSpPr>
          <p:spPr bwMode="auto">
            <a:xfrm>
              <a:off x="2592" y="2016"/>
              <a:ext cx="0" cy="816"/>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05" name="Line 45"/>
            <p:cNvSpPr>
              <a:spLocks noChangeShapeType="1"/>
            </p:cNvSpPr>
            <p:nvPr/>
          </p:nvSpPr>
          <p:spPr bwMode="auto">
            <a:xfrm>
              <a:off x="2688" y="960"/>
              <a:ext cx="0" cy="1776"/>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19" name="Line 59"/>
            <p:cNvSpPr>
              <a:spLocks noChangeShapeType="1"/>
            </p:cNvSpPr>
            <p:nvPr/>
          </p:nvSpPr>
          <p:spPr bwMode="auto">
            <a:xfrm>
              <a:off x="2016" y="2688"/>
              <a:ext cx="288"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20" name="Line 60"/>
            <p:cNvSpPr>
              <a:spLocks noChangeShapeType="1"/>
            </p:cNvSpPr>
            <p:nvPr/>
          </p:nvSpPr>
          <p:spPr bwMode="auto">
            <a:xfrm flipV="1">
              <a:off x="2304" y="2352"/>
              <a:ext cx="0" cy="336"/>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21" name="Line 61"/>
            <p:cNvSpPr>
              <a:spLocks noChangeShapeType="1"/>
            </p:cNvSpPr>
            <p:nvPr/>
          </p:nvSpPr>
          <p:spPr bwMode="auto">
            <a:xfrm>
              <a:off x="2304" y="2352"/>
              <a:ext cx="912"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22" name="Line 62"/>
            <p:cNvSpPr>
              <a:spLocks noChangeShapeType="1"/>
            </p:cNvSpPr>
            <p:nvPr/>
          </p:nvSpPr>
          <p:spPr bwMode="auto">
            <a:xfrm>
              <a:off x="2592" y="2256"/>
              <a:ext cx="624"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23" name="Line 63"/>
            <p:cNvSpPr>
              <a:spLocks noChangeShapeType="1"/>
            </p:cNvSpPr>
            <p:nvPr/>
          </p:nvSpPr>
          <p:spPr bwMode="auto">
            <a:xfrm>
              <a:off x="2688" y="2160"/>
              <a:ext cx="528"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24" name="Line 64"/>
            <p:cNvSpPr>
              <a:spLocks noChangeShapeType="1"/>
            </p:cNvSpPr>
            <p:nvPr/>
          </p:nvSpPr>
          <p:spPr bwMode="auto">
            <a:xfrm>
              <a:off x="3648" y="2256"/>
              <a:ext cx="144"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25" name="Line 65"/>
            <p:cNvSpPr>
              <a:spLocks noChangeShapeType="1"/>
            </p:cNvSpPr>
            <p:nvPr/>
          </p:nvSpPr>
          <p:spPr bwMode="auto">
            <a:xfrm flipV="1">
              <a:off x="3792" y="2016"/>
              <a:ext cx="0" cy="24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0226" name="Line 66"/>
            <p:cNvSpPr>
              <a:spLocks noChangeShapeType="1"/>
            </p:cNvSpPr>
            <p:nvPr/>
          </p:nvSpPr>
          <p:spPr bwMode="auto">
            <a:xfrm>
              <a:off x="3792" y="2016"/>
              <a:ext cx="720"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grpSp>
      <p:grpSp>
        <p:nvGrpSpPr>
          <p:cNvPr id="7" name="Group 75"/>
          <p:cNvGrpSpPr>
            <a:grpSpLocks/>
          </p:cNvGrpSpPr>
          <p:nvPr/>
        </p:nvGrpSpPr>
        <p:grpSpPr bwMode="auto">
          <a:xfrm>
            <a:off x="3200400" y="1524000"/>
            <a:ext cx="3327400" cy="5029200"/>
            <a:chOff x="2016" y="960"/>
            <a:chExt cx="2096" cy="3168"/>
          </a:xfrm>
        </p:grpSpPr>
        <p:grpSp>
          <p:nvGrpSpPr>
            <p:cNvPr id="8" name="Group 23"/>
            <p:cNvGrpSpPr>
              <a:grpSpLocks/>
            </p:cNvGrpSpPr>
            <p:nvPr/>
          </p:nvGrpSpPr>
          <p:grpSpPr bwMode="auto">
            <a:xfrm>
              <a:off x="2016" y="960"/>
              <a:ext cx="2096" cy="3168"/>
              <a:chOff x="3264" y="960"/>
              <a:chExt cx="2096" cy="3168"/>
            </a:xfrm>
          </p:grpSpPr>
          <p:sp>
            <p:nvSpPr>
              <p:cNvPr id="220173" name="Line 13"/>
              <p:cNvSpPr>
                <a:spLocks noChangeShapeType="1"/>
              </p:cNvSpPr>
              <p:nvPr/>
            </p:nvSpPr>
            <p:spPr bwMode="auto">
              <a:xfrm>
                <a:off x="3792" y="3696"/>
                <a:ext cx="192"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nvGrpSpPr>
              <p:cNvPr id="9" name="Group 22"/>
              <p:cNvGrpSpPr>
                <a:grpSpLocks/>
              </p:cNvGrpSpPr>
              <p:nvPr/>
            </p:nvGrpSpPr>
            <p:grpSpPr bwMode="auto">
              <a:xfrm>
                <a:off x="3264" y="960"/>
                <a:ext cx="2096" cy="3168"/>
                <a:chOff x="3264" y="960"/>
                <a:chExt cx="2096" cy="3168"/>
              </a:xfrm>
            </p:grpSpPr>
            <p:graphicFrame>
              <p:nvGraphicFramePr>
                <p:cNvPr id="220169" name="Object 9"/>
                <p:cNvGraphicFramePr>
                  <a:graphicFrameLocks noChangeAspect="1"/>
                </p:cNvGraphicFramePr>
                <p:nvPr/>
              </p:nvGraphicFramePr>
              <p:xfrm>
                <a:off x="3936" y="3360"/>
                <a:ext cx="544" cy="454"/>
              </p:xfrm>
              <a:graphic>
                <a:graphicData uri="http://schemas.openxmlformats.org/presentationml/2006/ole">
                  <mc:AlternateContent xmlns:mc="http://schemas.openxmlformats.org/markup-compatibility/2006">
                    <mc:Choice xmlns:v="urn:schemas-microsoft-com:vml" Requires="v">
                      <p:oleObj spid="_x0000_s246803" name="RFFlow" r:id="rId18" imgW="864000" imgH="720000" progId="RFFlow4">
                        <p:embed/>
                      </p:oleObj>
                    </mc:Choice>
                    <mc:Fallback>
                      <p:oleObj name="RFFlow" r:id="rId18" imgW="864000" imgH="720000" progId="RFFlow4">
                        <p:embed/>
                        <p:pic>
                          <p:nvPicPr>
                            <p:cNvPr id="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6" y="3360"/>
                              <a:ext cx="544" cy="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0170" name="Line 10"/>
                <p:cNvSpPr>
                  <a:spLocks noChangeShapeType="1"/>
                </p:cNvSpPr>
                <p:nvPr/>
              </p:nvSpPr>
              <p:spPr bwMode="auto">
                <a:xfrm>
                  <a:off x="3264" y="4128"/>
                  <a:ext cx="52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20171" name="Line 11"/>
                <p:cNvSpPr>
                  <a:spLocks noChangeShapeType="1"/>
                </p:cNvSpPr>
                <p:nvPr/>
              </p:nvSpPr>
              <p:spPr bwMode="auto">
                <a:xfrm flipV="1">
                  <a:off x="3792" y="3696"/>
                  <a:ext cx="0" cy="432"/>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20174" name="Line 14"/>
                <p:cNvSpPr>
                  <a:spLocks noChangeShapeType="1"/>
                </p:cNvSpPr>
                <p:nvPr/>
              </p:nvSpPr>
              <p:spPr bwMode="auto">
                <a:xfrm>
                  <a:off x="3264" y="2928"/>
                  <a:ext cx="24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20175" name="Line 15"/>
                <p:cNvSpPr>
                  <a:spLocks noChangeShapeType="1"/>
                </p:cNvSpPr>
                <p:nvPr/>
              </p:nvSpPr>
              <p:spPr bwMode="auto">
                <a:xfrm>
                  <a:off x="3504" y="2928"/>
                  <a:ext cx="0" cy="672"/>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20176" name="Line 16"/>
                <p:cNvSpPr>
                  <a:spLocks noChangeShapeType="1"/>
                </p:cNvSpPr>
                <p:nvPr/>
              </p:nvSpPr>
              <p:spPr bwMode="auto">
                <a:xfrm>
                  <a:off x="3504" y="3600"/>
                  <a:ext cx="48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20177" name="Line 17"/>
                <p:cNvSpPr>
                  <a:spLocks noChangeShapeType="1"/>
                </p:cNvSpPr>
                <p:nvPr/>
              </p:nvSpPr>
              <p:spPr bwMode="auto">
                <a:xfrm>
                  <a:off x="3264" y="960"/>
                  <a:ext cx="432"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20178" name="Line 18"/>
                <p:cNvSpPr>
                  <a:spLocks noChangeShapeType="1"/>
                </p:cNvSpPr>
                <p:nvPr/>
              </p:nvSpPr>
              <p:spPr bwMode="auto">
                <a:xfrm>
                  <a:off x="3696" y="960"/>
                  <a:ext cx="0" cy="24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20179" name="Line 19"/>
                <p:cNvSpPr>
                  <a:spLocks noChangeShapeType="1"/>
                </p:cNvSpPr>
                <p:nvPr/>
              </p:nvSpPr>
              <p:spPr bwMode="auto">
                <a:xfrm>
                  <a:off x="3696" y="3456"/>
                  <a:ext cx="28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20180" name="Line 20"/>
                <p:cNvSpPr>
                  <a:spLocks noChangeShapeType="1"/>
                </p:cNvSpPr>
                <p:nvPr/>
              </p:nvSpPr>
              <p:spPr bwMode="auto">
                <a:xfrm>
                  <a:off x="4416" y="3552"/>
                  <a:ext cx="384"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20181" name="Text Box 21"/>
                <p:cNvSpPr txBox="1">
                  <a:spLocks noChangeArrowheads="1"/>
                </p:cNvSpPr>
                <p:nvPr/>
              </p:nvSpPr>
              <p:spPr bwMode="auto">
                <a:xfrm>
                  <a:off x="4848" y="3456"/>
                  <a:ext cx="512" cy="233"/>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A = B</a:t>
                  </a:r>
                </a:p>
              </p:txBody>
            </p:sp>
          </p:grpSp>
        </p:grpSp>
        <p:grpSp>
          <p:nvGrpSpPr>
            <p:cNvPr id="10" name="Group 74"/>
            <p:cNvGrpSpPr>
              <a:grpSpLocks/>
            </p:cNvGrpSpPr>
            <p:nvPr/>
          </p:nvGrpSpPr>
          <p:grpSpPr bwMode="auto">
            <a:xfrm>
              <a:off x="2016" y="1728"/>
              <a:ext cx="720" cy="1776"/>
              <a:chOff x="2016" y="1728"/>
              <a:chExt cx="720" cy="1776"/>
            </a:xfrm>
          </p:grpSpPr>
          <p:sp>
            <p:nvSpPr>
              <p:cNvPr id="220231" name="Line 71"/>
              <p:cNvSpPr>
                <a:spLocks noChangeShapeType="1"/>
              </p:cNvSpPr>
              <p:nvPr/>
            </p:nvSpPr>
            <p:spPr bwMode="auto">
              <a:xfrm>
                <a:off x="2016" y="1728"/>
                <a:ext cx="28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20232" name="Line 72"/>
              <p:cNvSpPr>
                <a:spLocks noChangeShapeType="1"/>
              </p:cNvSpPr>
              <p:nvPr/>
            </p:nvSpPr>
            <p:spPr bwMode="auto">
              <a:xfrm>
                <a:off x="2304" y="1728"/>
                <a:ext cx="0" cy="177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20233" name="Line 73"/>
              <p:cNvSpPr>
                <a:spLocks noChangeShapeType="1"/>
              </p:cNvSpPr>
              <p:nvPr/>
            </p:nvSpPr>
            <p:spPr bwMode="auto">
              <a:xfrm>
                <a:off x="2304" y="3504"/>
                <a:ext cx="432"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grpSp>
      <p:sp>
        <p:nvSpPr>
          <p:cNvPr id="69" name="Slide Number Placeholder 68"/>
          <p:cNvSpPr>
            <a:spLocks noGrp="1"/>
          </p:cNvSpPr>
          <p:nvPr>
            <p:ph type="sldNum" sz="quarter" idx="12"/>
          </p:nvPr>
        </p:nvSpPr>
        <p:spPr/>
        <p:txBody>
          <a:bodyPr/>
          <a:lstStyle/>
          <a:p>
            <a:fld id="{511B1C1D-E952-4F7E-B2EE-053BBE9577D9}" type="slidenum">
              <a:rPr lang="en-US" smtClean="0"/>
              <a:t>136</a:t>
            </a:fld>
            <a:endParaRPr lang="en-US"/>
          </a:p>
        </p:txBody>
      </p:sp>
      <p:sp>
        <p:nvSpPr>
          <p:cNvPr id="70" name="Footer Placeholder 69"/>
          <p:cNvSpPr>
            <a:spLocks noGrp="1"/>
          </p:cNvSpPr>
          <p:nvPr>
            <p:ph type="ftr" sz="quarter" idx="11"/>
          </p:nvPr>
        </p:nvSpPr>
        <p:spPr>
          <a:xfrm>
            <a:off x="5029200" y="6248400"/>
            <a:ext cx="2895600" cy="365125"/>
          </a:xfrm>
        </p:spPr>
        <p:txBody>
          <a:bodyPr/>
          <a:lstStyle/>
          <a:p>
            <a:r>
              <a:rPr lang="en-US" dirty="0" smtClean="0"/>
              <a:t>Electronics - I, The LNM Institute of Information Technology, Jaipur</a:t>
            </a:r>
            <a:endParaRPr lang="en-US" dirty="0"/>
          </a:p>
        </p:txBody>
      </p:sp>
      <p:pic>
        <p:nvPicPr>
          <p:cNvPr id="71" name="Picture 70" descr="LNMIIT.png"/>
          <p:cNvPicPr>
            <a:picLocks noChangeAspect="1"/>
          </p:cNvPicPr>
          <p:nvPr/>
        </p:nvPicPr>
        <p:blipFill>
          <a:blip r:embed="rId19"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0164"/>
                                        </p:tgtEl>
                                        <p:attrNameLst>
                                          <p:attrName>style.visibility</p:attrName>
                                        </p:attrNameLst>
                                      </p:cBhvr>
                                      <p:to>
                                        <p:strVal val="visible"/>
                                      </p:to>
                                    </p:set>
                                    <p:animEffect transition="in" filter="checkerboard(across)">
                                      <p:cBhvr>
                                        <p:cTn id="7" dur="500"/>
                                        <p:tgtEl>
                                          <p:spTgt spid="220164"/>
                                        </p:tgtEl>
                                      </p:cBhvr>
                                    </p:animEffect>
                                  </p:childTnLst>
                                </p:cTn>
                              </p:par>
                              <p:par>
                                <p:cTn id="8" presetID="5" presetClass="entr" presetSubtype="10" fill="hold" nodeType="withEffect">
                                  <p:stCondLst>
                                    <p:cond delay="0"/>
                                  </p:stCondLst>
                                  <p:childTnLst>
                                    <p:set>
                                      <p:cBhvr>
                                        <p:cTn id="9" dur="1" fill="hold">
                                          <p:stCondLst>
                                            <p:cond delay="0"/>
                                          </p:stCondLst>
                                        </p:cTn>
                                        <p:tgtEl>
                                          <p:spTgt spid="220165"/>
                                        </p:tgtEl>
                                        <p:attrNameLst>
                                          <p:attrName>style.visibility</p:attrName>
                                        </p:attrNameLst>
                                      </p:cBhvr>
                                      <p:to>
                                        <p:strVal val="visible"/>
                                      </p:to>
                                    </p:set>
                                    <p:animEffect transition="in" filter="checkerboard(across)">
                                      <p:cBhvr>
                                        <p:cTn id="10" dur="500"/>
                                        <p:tgtEl>
                                          <p:spTgt spid="220165"/>
                                        </p:tgtEl>
                                      </p:cBhvr>
                                    </p:animEffect>
                                  </p:childTnLst>
                                </p:cTn>
                              </p:par>
                              <p:par>
                                <p:cTn id="11" presetID="5" presetClass="entr" presetSubtype="10" fill="hold" nodeType="withEffect">
                                  <p:stCondLst>
                                    <p:cond delay="0"/>
                                  </p:stCondLst>
                                  <p:childTnLst>
                                    <p:set>
                                      <p:cBhvr>
                                        <p:cTn id="12" dur="1" fill="hold">
                                          <p:stCondLst>
                                            <p:cond delay="0"/>
                                          </p:stCondLst>
                                        </p:cTn>
                                        <p:tgtEl>
                                          <p:spTgt spid="220166"/>
                                        </p:tgtEl>
                                        <p:attrNameLst>
                                          <p:attrName>style.visibility</p:attrName>
                                        </p:attrNameLst>
                                      </p:cBhvr>
                                      <p:to>
                                        <p:strVal val="visible"/>
                                      </p:to>
                                    </p:set>
                                    <p:animEffect transition="in" filter="checkerboard(across)">
                                      <p:cBhvr>
                                        <p:cTn id="13" dur="500"/>
                                        <p:tgtEl>
                                          <p:spTgt spid="220166"/>
                                        </p:tgtEl>
                                      </p:cBhvr>
                                    </p:animEffect>
                                  </p:childTnLst>
                                </p:cTn>
                              </p:par>
                              <p:par>
                                <p:cTn id="14" presetID="5" presetClass="entr" presetSubtype="10" fill="hold" nodeType="withEffect">
                                  <p:stCondLst>
                                    <p:cond delay="0"/>
                                  </p:stCondLst>
                                  <p:childTnLst>
                                    <p:set>
                                      <p:cBhvr>
                                        <p:cTn id="15" dur="1" fill="hold">
                                          <p:stCondLst>
                                            <p:cond delay="0"/>
                                          </p:stCondLst>
                                        </p:cTn>
                                        <p:tgtEl>
                                          <p:spTgt spid="220167"/>
                                        </p:tgtEl>
                                        <p:attrNameLst>
                                          <p:attrName>style.visibility</p:attrName>
                                        </p:attrNameLst>
                                      </p:cBhvr>
                                      <p:to>
                                        <p:strVal val="visible"/>
                                      </p:to>
                                    </p:set>
                                    <p:animEffect transition="in" filter="checkerboard(across)">
                                      <p:cBhvr>
                                        <p:cTn id="16" dur="500"/>
                                        <p:tgtEl>
                                          <p:spTgt spid="22016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checkerboard(across)">
                                      <p:cBhvr>
                                        <p:cTn id="26" dur="500"/>
                                        <p:tgtEl>
                                          <p:spTgt spid="2"/>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220186"/>
                                        </p:tgtEl>
                                        <p:attrNameLst>
                                          <p:attrName>style.visibility</p:attrName>
                                        </p:attrNameLst>
                                      </p:cBhvr>
                                      <p:to>
                                        <p:strVal val="visible"/>
                                      </p:to>
                                    </p:set>
                                    <p:animEffect transition="in" filter="checkerboard(across)">
                                      <p:cBhvr>
                                        <p:cTn id="29" dur="500"/>
                                        <p:tgtEl>
                                          <p:spTgt spid="220186"/>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checkerboard(across)">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checkerboard(across)">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checkerboard(across)">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checkerboard(across)">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86"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0" y="0"/>
            <a:ext cx="2542684"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Adder/Subtractor</a:t>
            </a:r>
          </a:p>
        </p:txBody>
      </p:sp>
      <p:graphicFrame>
        <p:nvGraphicFramePr>
          <p:cNvPr id="217105" name="Object 17"/>
          <p:cNvGraphicFramePr>
            <a:graphicFrameLocks noChangeAspect="1"/>
          </p:cNvGraphicFramePr>
          <p:nvPr/>
        </p:nvGraphicFramePr>
        <p:xfrm>
          <a:off x="6553200" y="2438400"/>
          <a:ext cx="2044700" cy="3276600"/>
        </p:xfrm>
        <a:graphic>
          <a:graphicData uri="http://schemas.openxmlformats.org/presentationml/2006/ole">
            <mc:AlternateContent xmlns:mc="http://schemas.openxmlformats.org/markup-compatibility/2006">
              <mc:Choice xmlns:v="urn:schemas-microsoft-com:vml" Requires="v">
                <p:oleObj spid="_x0000_s247818" name="RFFlow" r:id="rId4" imgW="1800000" imgH="2880000" progId="RFFlow4">
                  <p:embed/>
                </p:oleObj>
              </mc:Choice>
              <mc:Fallback>
                <p:oleObj name="RFFlow" r:id="rId4" imgW="1800000" imgH="2880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438400"/>
                        <a:ext cx="2044700" cy="3276600"/>
                      </a:xfrm>
                      <a:prstGeom prst="rect">
                        <a:avLst/>
                      </a:prstGeom>
                      <a:solidFill>
                        <a:srgbClr val="CCFFCC"/>
                      </a:solidFill>
                    </p:spPr>
                  </p:pic>
                </p:oleObj>
              </mc:Fallback>
            </mc:AlternateContent>
          </a:graphicData>
        </a:graphic>
      </p:graphicFrame>
      <p:graphicFrame>
        <p:nvGraphicFramePr>
          <p:cNvPr id="217107" name="Object 19"/>
          <p:cNvGraphicFramePr>
            <a:graphicFrameLocks noChangeAspect="1"/>
          </p:cNvGraphicFramePr>
          <p:nvPr/>
        </p:nvGraphicFramePr>
        <p:xfrm>
          <a:off x="0" y="533400"/>
          <a:ext cx="2057400" cy="1979613"/>
        </p:xfrm>
        <a:graphic>
          <a:graphicData uri="http://schemas.openxmlformats.org/presentationml/2006/ole">
            <mc:AlternateContent xmlns:mc="http://schemas.openxmlformats.org/markup-compatibility/2006">
              <mc:Choice xmlns:v="urn:schemas-microsoft-com:vml" Requires="v">
                <p:oleObj spid="_x0000_s247819" name="RFFlow" r:id="rId6" imgW="1944000" imgH="1872000" progId="RFFlow4">
                  <p:embed/>
                </p:oleObj>
              </mc:Choice>
              <mc:Fallback>
                <p:oleObj name="RFFlow" r:id="rId6" imgW="1944000" imgH="1872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33400"/>
                        <a:ext cx="2057400" cy="1979613"/>
                      </a:xfrm>
                      <a:prstGeom prst="rect">
                        <a:avLst/>
                      </a:prstGeom>
                      <a:solidFill>
                        <a:srgbClr val="FFFF99">
                          <a:alpha val="73000"/>
                        </a:srgbClr>
                      </a:solidFill>
                    </p:spPr>
                  </p:pic>
                </p:oleObj>
              </mc:Fallback>
            </mc:AlternateContent>
          </a:graphicData>
        </a:graphic>
      </p:graphicFrame>
      <p:graphicFrame>
        <p:nvGraphicFramePr>
          <p:cNvPr id="217108" name="Object 20"/>
          <p:cNvGraphicFramePr>
            <a:graphicFrameLocks noChangeAspect="1"/>
          </p:cNvGraphicFramePr>
          <p:nvPr/>
        </p:nvGraphicFramePr>
        <p:xfrm>
          <a:off x="2667000" y="533400"/>
          <a:ext cx="1835150" cy="1981200"/>
        </p:xfrm>
        <a:graphic>
          <a:graphicData uri="http://schemas.openxmlformats.org/presentationml/2006/ole">
            <mc:AlternateContent xmlns:mc="http://schemas.openxmlformats.org/markup-compatibility/2006">
              <mc:Choice xmlns:v="urn:schemas-microsoft-com:vml" Requires="v">
                <p:oleObj spid="_x0000_s247820" name="RFFlow" r:id="rId8" imgW="1872000" imgH="2016000" progId="RFFlow4">
                  <p:embed/>
                </p:oleObj>
              </mc:Choice>
              <mc:Fallback>
                <p:oleObj name="RFFlow" r:id="rId8" imgW="1872000" imgH="2016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533400"/>
                        <a:ext cx="1835150" cy="1981200"/>
                      </a:xfrm>
                      <a:prstGeom prst="rect">
                        <a:avLst/>
                      </a:prstGeom>
                      <a:solidFill>
                        <a:srgbClr val="CCFFCC"/>
                      </a:solidFill>
                    </p:spPr>
                  </p:pic>
                </p:oleObj>
              </mc:Fallback>
            </mc:AlternateContent>
          </a:graphicData>
        </a:graphic>
      </p:graphicFrame>
      <p:graphicFrame>
        <p:nvGraphicFramePr>
          <p:cNvPr id="4" name="Object 4"/>
          <p:cNvGraphicFramePr>
            <a:graphicFrameLocks noChangeAspect="1"/>
          </p:cNvGraphicFramePr>
          <p:nvPr/>
        </p:nvGraphicFramePr>
        <p:xfrm>
          <a:off x="2286000" y="2590800"/>
          <a:ext cx="2309813" cy="422275"/>
        </p:xfrm>
        <a:graphic>
          <a:graphicData uri="http://schemas.openxmlformats.org/presentationml/2006/ole">
            <mc:AlternateContent xmlns:mc="http://schemas.openxmlformats.org/markup-compatibility/2006">
              <mc:Choice xmlns:v="urn:schemas-microsoft-com:vml" Requires="v">
                <p:oleObj spid="_x0000_s247821" name="Equation" r:id="rId10" imgW="1307880" imgH="241200" progId="Equation.DSMT4">
                  <p:embed/>
                </p:oleObj>
              </mc:Choice>
              <mc:Fallback>
                <p:oleObj name="Equation" r:id="rId10" imgW="1307880" imgH="2412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2590800"/>
                        <a:ext cx="2309813" cy="422275"/>
                      </a:xfrm>
                      <a:prstGeom prst="rect">
                        <a:avLst/>
                      </a:prstGeom>
                      <a:solidFill>
                        <a:srgbClr val="FFCC99"/>
                      </a:solidFill>
                    </p:spPr>
                  </p:pic>
                </p:oleObj>
              </mc:Fallback>
            </mc:AlternateContent>
          </a:graphicData>
        </a:graphic>
      </p:graphicFrame>
      <p:graphicFrame>
        <p:nvGraphicFramePr>
          <p:cNvPr id="217112" name="Object 24"/>
          <p:cNvGraphicFramePr>
            <a:graphicFrameLocks noChangeAspect="1"/>
          </p:cNvGraphicFramePr>
          <p:nvPr/>
        </p:nvGraphicFramePr>
        <p:xfrm>
          <a:off x="5257800" y="762000"/>
          <a:ext cx="3276600" cy="1595438"/>
        </p:xfrm>
        <a:graphic>
          <a:graphicData uri="http://schemas.openxmlformats.org/presentationml/2006/ole">
            <mc:AlternateContent xmlns:mc="http://schemas.openxmlformats.org/markup-compatibility/2006">
              <mc:Choice xmlns:v="urn:schemas-microsoft-com:vml" Requires="v">
                <p:oleObj spid="_x0000_s247822" name="RFFlow" r:id="rId12" imgW="2664000" imgH="1296000" progId="RFFlow4">
                  <p:embed/>
                </p:oleObj>
              </mc:Choice>
              <mc:Fallback>
                <p:oleObj name="RFFlow" r:id="rId12" imgW="2664000" imgH="1296000" progId="RFFlow4">
                  <p:embed/>
                  <p:pic>
                    <p:nvPicPr>
                      <p:cNvPr id="0" name="Picture 6"/>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57800" y="762000"/>
                        <a:ext cx="3276600" cy="159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114" name="Object 26"/>
          <p:cNvGraphicFramePr>
            <a:graphicFrameLocks noChangeAspect="1"/>
          </p:cNvGraphicFramePr>
          <p:nvPr/>
        </p:nvGraphicFramePr>
        <p:xfrm>
          <a:off x="2286000" y="3352800"/>
          <a:ext cx="3524250" cy="2346325"/>
        </p:xfrm>
        <a:graphic>
          <a:graphicData uri="http://schemas.openxmlformats.org/presentationml/2006/ole">
            <mc:AlternateContent xmlns:mc="http://schemas.openxmlformats.org/markup-compatibility/2006">
              <mc:Choice xmlns:v="urn:schemas-microsoft-com:vml" Requires="v">
                <p:oleObj spid="_x0000_s247823" name="RFFlow" r:id="rId14" imgW="2808000" imgH="1872000" progId="RFFlow4">
                  <p:embed/>
                </p:oleObj>
              </mc:Choice>
              <mc:Fallback>
                <p:oleObj name="RFFlow" r:id="rId14" imgW="2808000" imgH="1872000" progId="RFFlow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0" y="3352800"/>
                        <a:ext cx="3524250" cy="2346325"/>
                      </a:xfrm>
                      <a:prstGeom prst="rect">
                        <a:avLst/>
                      </a:prstGeom>
                      <a:solidFill>
                        <a:srgbClr val="FFFF99">
                          <a:alpha val="73000"/>
                        </a:srgbClr>
                      </a:solidFill>
                    </p:spPr>
                  </p:pic>
                </p:oleObj>
              </mc:Fallback>
            </mc:AlternateContent>
          </a:graphicData>
        </a:graphic>
      </p:graphicFrame>
      <p:graphicFrame>
        <p:nvGraphicFramePr>
          <p:cNvPr id="217115" name="Object 27"/>
          <p:cNvGraphicFramePr>
            <a:graphicFrameLocks noChangeAspect="1"/>
          </p:cNvGraphicFramePr>
          <p:nvPr/>
        </p:nvGraphicFramePr>
        <p:xfrm>
          <a:off x="228600" y="3352800"/>
          <a:ext cx="1512888" cy="2019300"/>
        </p:xfrm>
        <a:graphic>
          <a:graphicData uri="http://schemas.openxmlformats.org/presentationml/2006/ole">
            <mc:AlternateContent xmlns:mc="http://schemas.openxmlformats.org/markup-compatibility/2006">
              <mc:Choice xmlns:v="urn:schemas-microsoft-com:vml" Requires="v">
                <p:oleObj spid="_x0000_s247824" name="RFFlow" r:id="rId16" imgW="864000" imgH="1152000" progId="RFFlow4">
                  <p:embed/>
                </p:oleObj>
              </mc:Choice>
              <mc:Fallback>
                <p:oleObj name="RFFlow" r:id="rId16" imgW="864000" imgH="1152000" progId="RFFlow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8600" y="3352800"/>
                        <a:ext cx="1512888"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7116" name="AutoShape 28"/>
          <p:cNvSpPr>
            <a:spLocks noChangeArrowheads="1"/>
          </p:cNvSpPr>
          <p:nvPr/>
        </p:nvSpPr>
        <p:spPr bwMode="auto">
          <a:xfrm>
            <a:off x="1752600" y="4191000"/>
            <a:ext cx="457200" cy="381000"/>
          </a:xfrm>
          <a:prstGeom prst="rightArrow">
            <a:avLst>
              <a:gd name="adj1" fmla="val 50000"/>
              <a:gd name="adj2" fmla="val 30000"/>
            </a:avLst>
          </a:prstGeom>
          <a:solidFill>
            <a:schemeClr val="accent1"/>
          </a:solidFill>
          <a:ln w="22225">
            <a:solidFill>
              <a:schemeClr val="hlink"/>
            </a:solidFill>
            <a:miter lim="800000"/>
            <a:headEnd/>
            <a:tailEnd/>
          </a:ln>
          <a:effectLst/>
        </p:spPr>
        <p:txBody>
          <a:bodyPr wrap="none" anchor="ct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1160463" y="5780088"/>
          <a:ext cx="6234112" cy="444500"/>
        </p:xfrm>
        <a:graphic>
          <a:graphicData uri="http://schemas.openxmlformats.org/presentationml/2006/ole">
            <mc:AlternateContent xmlns:mc="http://schemas.openxmlformats.org/markup-compatibility/2006">
              <mc:Choice xmlns:v="urn:schemas-microsoft-com:vml" Requires="v">
                <p:oleObj spid="_x0000_s247825" name="Equation" r:id="rId18" imgW="3530520" imgH="253800" progId="Equation.DSMT4">
                  <p:embed/>
                </p:oleObj>
              </mc:Choice>
              <mc:Fallback>
                <p:oleObj name="Equation" r:id="rId18" imgW="3530520" imgH="25380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60463" y="5780088"/>
                        <a:ext cx="6234112" cy="444500"/>
                      </a:xfrm>
                      <a:prstGeom prst="rect">
                        <a:avLst/>
                      </a:prstGeom>
                      <a:solidFill>
                        <a:srgbClr val="FFCC99"/>
                      </a:solidFill>
                    </p:spPr>
                  </p:pic>
                </p:oleObj>
              </mc:Fallback>
            </mc:AlternateContent>
          </a:graphicData>
        </a:graphic>
      </p:graphicFrame>
      <p:sp>
        <p:nvSpPr>
          <p:cNvPr id="12" name="Slide Number Placeholder 11"/>
          <p:cNvSpPr>
            <a:spLocks noGrp="1"/>
          </p:cNvSpPr>
          <p:nvPr>
            <p:ph type="sldNum" sz="quarter" idx="12"/>
          </p:nvPr>
        </p:nvSpPr>
        <p:spPr/>
        <p:txBody>
          <a:bodyPr/>
          <a:lstStyle/>
          <a:p>
            <a:fld id="{511B1C1D-E952-4F7E-B2EE-053BBE9577D9}" type="slidenum">
              <a:rPr lang="en-US" smtClean="0"/>
              <a:t>137</a:t>
            </a:fld>
            <a:endParaRPr lang="en-US"/>
          </a:p>
        </p:txBody>
      </p:sp>
      <p:sp>
        <p:nvSpPr>
          <p:cNvPr id="13" name="Footer Placeholder 12"/>
          <p:cNvSpPr>
            <a:spLocks noGrp="1"/>
          </p:cNvSpPr>
          <p:nvPr>
            <p:ph type="ftr" sz="quarter" idx="11"/>
          </p:nvPr>
        </p:nvSpPr>
        <p:spPr/>
        <p:txBody>
          <a:bodyPr/>
          <a:lstStyle/>
          <a:p>
            <a:r>
              <a:rPr lang="en-US" smtClean="0"/>
              <a:t>Electronics - I, The LNM Institute of Information Technology, Jaipur</a:t>
            </a:r>
            <a:endParaRPr lang="en-US"/>
          </a:p>
        </p:txBody>
      </p:sp>
      <p:pic>
        <p:nvPicPr>
          <p:cNvPr id="14" name="Picture 13" descr="LNMIIT.png"/>
          <p:cNvPicPr>
            <a:picLocks noChangeAspect="1"/>
          </p:cNvPicPr>
          <p:nvPr/>
        </p:nvPicPr>
        <p:blipFill>
          <a:blip r:embed="rId2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7107"/>
                                        </p:tgtEl>
                                        <p:attrNameLst>
                                          <p:attrName>style.visibility</p:attrName>
                                        </p:attrNameLst>
                                      </p:cBhvr>
                                      <p:to>
                                        <p:strVal val="visible"/>
                                      </p:to>
                                    </p:set>
                                    <p:animEffect transition="in" filter="checkerboard(across)">
                                      <p:cBhvr>
                                        <p:cTn id="7" dur="500"/>
                                        <p:tgtEl>
                                          <p:spTgt spid="21710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7108"/>
                                        </p:tgtEl>
                                        <p:attrNameLst>
                                          <p:attrName>style.visibility</p:attrName>
                                        </p:attrNameLst>
                                      </p:cBhvr>
                                      <p:to>
                                        <p:strVal val="visible"/>
                                      </p:to>
                                    </p:set>
                                    <p:animEffect transition="in" filter="checkerboard(across)">
                                      <p:cBhvr>
                                        <p:cTn id="12" dur="500"/>
                                        <p:tgtEl>
                                          <p:spTgt spid="21710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17112"/>
                                        </p:tgtEl>
                                        <p:attrNameLst>
                                          <p:attrName>style.visibility</p:attrName>
                                        </p:attrNameLst>
                                      </p:cBhvr>
                                      <p:to>
                                        <p:strVal val="visible"/>
                                      </p:to>
                                    </p:set>
                                    <p:animEffect transition="in" filter="checkerboard(across)">
                                      <p:cBhvr>
                                        <p:cTn id="22" dur="500"/>
                                        <p:tgtEl>
                                          <p:spTgt spid="2171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17115"/>
                                        </p:tgtEl>
                                        <p:attrNameLst>
                                          <p:attrName>style.visibility</p:attrName>
                                        </p:attrNameLst>
                                      </p:cBhvr>
                                      <p:to>
                                        <p:strVal val="visible"/>
                                      </p:to>
                                    </p:set>
                                    <p:animEffect transition="in" filter="checkerboard(across)">
                                      <p:cBhvr>
                                        <p:cTn id="27" dur="500"/>
                                        <p:tgtEl>
                                          <p:spTgt spid="21711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17116"/>
                                        </p:tgtEl>
                                        <p:attrNameLst>
                                          <p:attrName>style.visibility</p:attrName>
                                        </p:attrNameLst>
                                      </p:cBhvr>
                                      <p:to>
                                        <p:strVal val="visible"/>
                                      </p:to>
                                    </p:set>
                                    <p:animEffect transition="in" filter="checkerboard(across)">
                                      <p:cBhvr>
                                        <p:cTn id="32" dur="500"/>
                                        <p:tgtEl>
                                          <p:spTgt spid="217116"/>
                                        </p:tgtEl>
                                      </p:cBhvr>
                                    </p:animEffect>
                                  </p:childTnLst>
                                </p:cTn>
                              </p:par>
                              <p:par>
                                <p:cTn id="33" presetID="5" presetClass="entr" presetSubtype="10" fill="hold" nodeType="withEffect">
                                  <p:stCondLst>
                                    <p:cond delay="0"/>
                                  </p:stCondLst>
                                  <p:childTnLst>
                                    <p:set>
                                      <p:cBhvr>
                                        <p:cTn id="34" dur="1" fill="hold">
                                          <p:stCondLst>
                                            <p:cond delay="0"/>
                                          </p:stCondLst>
                                        </p:cTn>
                                        <p:tgtEl>
                                          <p:spTgt spid="217114"/>
                                        </p:tgtEl>
                                        <p:attrNameLst>
                                          <p:attrName>style.visibility</p:attrName>
                                        </p:attrNameLst>
                                      </p:cBhvr>
                                      <p:to>
                                        <p:strVal val="visible"/>
                                      </p:to>
                                    </p:set>
                                    <p:animEffect transition="in" filter="checkerboard(across)">
                                      <p:cBhvr>
                                        <p:cTn id="35" dur="500"/>
                                        <p:tgtEl>
                                          <p:spTgt spid="217114"/>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17105"/>
                                        </p:tgtEl>
                                        <p:attrNameLst>
                                          <p:attrName>style.visibility</p:attrName>
                                        </p:attrNameLst>
                                      </p:cBhvr>
                                      <p:to>
                                        <p:strVal val="visible"/>
                                      </p:to>
                                    </p:set>
                                    <p:animEffect transition="in" filter="checkerboard(across)">
                                      <p:cBhvr>
                                        <p:cTn id="40" dur="500"/>
                                        <p:tgtEl>
                                          <p:spTgt spid="217105"/>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checkerboard(across)">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16"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381000" y="304800"/>
          <a:ext cx="3722688" cy="444500"/>
        </p:xfrm>
        <a:graphic>
          <a:graphicData uri="http://schemas.openxmlformats.org/presentationml/2006/ole">
            <mc:AlternateContent xmlns:mc="http://schemas.openxmlformats.org/markup-compatibility/2006">
              <mc:Choice xmlns:v="urn:schemas-microsoft-com:vml" Requires="v">
                <p:oleObj spid="_x0000_s248843" name="Equation" r:id="rId4" imgW="2108160" imgH="253800" progId="Equation.DSMT4">
                  <p:embed/>
                </p:oleObj>
              </mc:Choice>
              <mc:Fallback>
                <p:oleObj name="Equation" r:id="rId4" imgW="210816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04800"/>
                        <a:ext cx="3722688" cy="444500"/>
                      </a:xfrm>
                      <a:prstGeom prst="rect">
                        <a:avLst/>
                      </a:prstGeom>
                      <a:solidFill>
                        <a:srgbClr val="FFCC99"/>
                      </a:solidFill>
                    </p:spPr>
                  </p:pic>
                </p:oleObj>
              </mc:Fallback>
            </mc:AlternateContent>
          </a:graphicData>
        </a:graphic>
      </p:graphicFrame>
      <p:graphicFrame>
        <p:nvGraphicFramePr>
          <p:cNvPr id="2" name="Object 4"/>
          <p:cNvGraphicFramePr>
            <a:graphicFrameLocks noChangeAspect="1"/>
          </p:cNvGraphicFramePr>
          <p:nvPr/>
        </p:nvGraphicFramePr>
        <p:xfrm>
          <a:off x="533400" y="1066800"/>
          <a:ext cx="2533650" cy="400050"/>
        </p:xfrm>
        <a:graphic>
          <a:graphicData uri="http://schemas.openxmlformats.org/presentationml/2006/ole">
            <mc:AlternateContent xmlns:mc="http://schemas.openxmlformats.org/markup-compatibility/2006">
              <mc:Choice xmlns:v="urn:schemas-microsoft-com:vml" Requires="v">
                <p:oleObj spid="_x0000_s248844" name="Equation" r:id="rId6" imgW="1434960" imgH="228600" progId="Equation.DSMT4">
                  <p:embed/>
                </p:oleObj>
              </mc:Choice>
              <mc:Fallback>
                <p:oleObj name="Equation" r:id="rId6" imgW="1434960" imgH="2286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066800"/>
                        <a:ext cx="2533650" cy="400050"/>
                      </a:xfrm>
                      <a:prstGeom prst="rect">
                        <a:avLst/>
                      </a:prstGeom>
                      <a:solidFill>
                        <a:srgbClr val="FFCC99"/>
                      </a:solidFill>
                    </p:spPr>
                  </p:pic>
                </p:oleObj>
              </mc:Fallback>
            </mc:AlternateContent>
          </a:graphicData>
        </a:graphic>
      </p:graphicFrame>
      <p:graphicFrame>
        <p:nvGraphicFramePr>
          <p:cNvPr id="3" name="Object 4"/>
          <p:cNvGraphicFramePr>
            <a:graphicFrameLocks noChangeAspect="1"/>
          </p:cNvGraphicFramePr>
          <p:nvPr/>
        </p:nvGraphicFramePr>
        <p:xfrm>
          <a:off x="5491163" y="327025"/>
          <a:ext cx="1884362" cy="400050"/>
        </p:xfrm>
        <a:graphic>
          <a:graphicData uri="http://schemas.openxmlformats.org/presentationml/2006/ole">
            <mc:AlternateContent xmlns:mc="http://schemas.openxmlformats.org/markup-compatibility/2006">
              <mc:Choice xmlns:v="urn:schemas-microsoft-com:vml" Requires="v">
                <p:oleObj spid="_x0000_s248845" name="Equation" r:id="rId8" imgW="1066680" imgH="228600" progId="Equation.DSMT4">
                  <p:embed/>
                </p:oleObj>
              </mc:Choice>
              <mc:Fallback>
                <p:oleObj name="Equation" r:id="rId8" imgW="1066680" imgH="228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1163" y="327025"/>
                        <a:ext cx="1884362" cy="400050"/>
                      </a:xfrm>
                      <a:prstGeom prst="rect">
                        <a:avLst/>
                      </a:prstGeom>
                      <a:solidFill>
                        <a:srgbClr val="CCFFFF"/>
                      </a:solidFill>
                    </p:spPr>
                  </p:pic>
                </p:oleObj>
              </mc:Fallback>
            </mc:AlternateContent>
          </a:graphicData>
        </a:graphic>
      </p:graphicFrame>
      <p:graphicFrame>
        <p:nvGraphicFramePr>
          <p:cNvPr id="5" name="Object 4"/>
          <p:cNvGraphicFramePr>
            <a:graphicFrameLocks noChangeAspect="1"/>
          </p:cNvGraphicFramePr>
          <p:nvPr/>
        </p:nvGraphicFramePr>
        <p:xfrm>
          <a:off x="3817938" y="990600"/>
          <a:ext cx="4640262" cy="444500"/>
        </p:xfrm>
        <a:graphic>
          <a:graphicData uri="http://schemas.openxmlformats.org/presentationml/2006/ole">
            <mc:AlternateContent xmlns:mc="http://schemas.openxmlformats.org/markup-compatibility/2006">
              <mc:Choice xmlns:v="urn:schemas-microsoft-com:vml" Requires="v">
                <p:oleObj spid="_x0000_s248846" name="Equation" r:id="rId10" imgW="2628720" imgH="253800" progId="Equation.DSMT4">
                  <p:embed/>
                </p:oleObj>
              </mc:Choice>
              <mc:Fallback>
                <p:oleObj name="Equation" r:id="rId10" imgW="2628720" imgH="2538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7938" y="990600"/>
                        <a:ext cx="4640262" cy="444500"/>
                      </a:xfrm>
                      <a:prstGeom prst="rect">
                        <a:avLst/>
                      </a:prstGeom>
                      <a:solidFill>
                        <a:srgbClr val="FFCC99"/>
                      </a:solidFill>
                    </p:spPr>
                  </p:pic>
                </p:oleObj>
              </mc:Fallback>
            </mc:AlternateContent>
          </a:graphicData>
        </a:graphic>
      </p:graphicFrame>
      <p:graphicFrame>
        <p:nvGraphicFramePr>
          <p:cNvPr id="223240" name="Object 8"/>
          <p:cNvGraphicFramePr>
            <a:graphicFrameLocks noChangeAspect="1"/>
          </p:cNvGraphicFramePr>
          <p:nvPr/>
        </p:nvGraphicFramePr>
        <p:xfrm>
          <a:off x="1371600" y="2133600"/>
          <a:ext cx="6553200" cy="3036888"/>
        </p:xfrm>
        <a:graphic>
          <a:graphicData uri="http://schemas.openxmlformats.org/presentationml/2006/ole">
            <mc:AlternateContent xmlns:mc="http://schemas.openxmlformats.org/markup-compatibility/2006">
              <mc:Choice xmlns:v="urn:schemas-microsoft-com:vml" Requires="v">
                <p:oleObj spid="_x0000_s248847" name="RFFlow" r:id="rId12" imgW="4824000" imgH="2232000" progId="RFFlow4">
                  <p:embed/>
                </p:oleObj>
              </mc:Choice>
              <mc:Fallback>
                <p:oleObj name="RFFlow" r:id="rId12" imgW="4824000" imgH="2232000" progId="RFFlow4">
                  <p:embed/>
                  <p:pic>
                    <p:nvPicPr>
                      <p:cNvPr id="0" name="Picture 6"/>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2133600"/>
                        <a:ext cx="6553200" cy="3036888"/>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14"/>
          <p:cNvGrpSpPr>
            <a:grpSpLocks/>
          </p:cNvGrpSpPr>
          <p:nvPr/>
        </p:nvGrpSpPr>
        <p:grpSpPr bwMode="auto">
          <a:xfrm>
            <a:off x="4008438" y="2209800"/>
            <a:ext cx="3219450" cy="1682750"/>
            <a:chOff x="2525" y="1392"/>
            <a:chExt cx="2028" cy="1060"/>
          </a:xfrm>
        </p:grpSpPr>
        <p:graphicFrame>
          <p:nvGraphicFramePr>
            <p:cNvPr id="6" name="Object 4"/>
            <p:cNvGraphicFramePr>
              <a:graphicFrameLocks noChangeAspect="1"/>
            </p:cNvGraphicFramePr>
            <p:nvPr/>
          </p:nvGraphicFramePr>
          <p:xfrm>
            <a:off x="2688" y="1392"/>
            <a:ext cx="410" cy="196"/>
          </p:xfrm>
          <a:graphic>
            <a:graphicData uri="http://schemas.openxmlformats.org/presentationml/2006/ole">
              <mc:AlternateContent xmlns:mc="http://schemas.openxmlformats.org/markup-compatibility/2006">
                <mc:Choice xmlns:v="urn:schemas-microsoft-com:vml" Requires="v">
                  <p:oleObj spid="_x0000_s248848" name="Equation" r:id="rId14" imgW="368280" imgH="177480" progId="Equation.DSMT4">
                    <p:embed/>
                  </p:oleObj>
                </mc:Choice>
                <mc:Fallback>
                  <p:oleObj name="Equation" r:id="rId14" imgW="368280" imgH="17748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88" y="1392"/>
                          <a:ext cx="410" cy="196"/>
                        </a:xfrm>
                        <a:prstGeom prst="rect">
                          <a:avLst/>
                        </a:prstGeom>
                        <a:solidFill>
                          <a:srgbClr val="CCFFFF"/>
                        </a:solidFill>
                      </p:spPr>
                    </p:pic>
                  </p:oleObj>
                </mc:Fallback>
              </mc:AlternateContent>
            </a:graphicData>
          </a:graphic>
        </p:graphicFrame>
        <p:graphicFrame>
          <p:nvGraphicFramePr>
            <p:cNvPr id="7" name="Object 4"/>
            <p:cNvGraphicFramePr>
              <a:graphicFrameLocks noChangeAspect="1"/>
            </p:cNvGraphicFramePr>
            <p:nvPr/>
          </p:nvGraphicFramePr>
          <p:xfrm>
            <a:off x="3648" y="1392"/>
            <a:ext cx="905" cy="252"/>
          </p:xfrm>
          <a:graphic>
            <a:graphicData uri="http://schemas.openxmlformats.org/presentationml/2006/ole">
              <mc:AlternateContent xmlns:mc="http://schemas.openxmlformats.org/markup-compatibility/2006">
                <mc:Choice xmlns:v="urn:schemas-microsoft-com:vml" Requires="v">
                  <p:oleObj spid="_x0000_s248849" name="Equation" r:id="rId16" imgW="812520" imgH="228600" progId="Equation.DSMT4">
                    <p:embed/>
                  </p:oleObj>
                </mc:Choice>
                <mc:Fallback>
                  <p:oleObj name="Equation" r:id="rId16" imgW="812520" imgH="22860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48" y="1392"/>
                          <a:ext cx="905" cy="252"/>
                        </a:xfrm>
                        <a:prstGeom prst="rect">
                          <a:avLst/>
                        </a:prstGeom>
                        <a:solidFill>
                          <a:srgbClr val="CCFFFF"/>
                        </a:solidFill>
                      </p:spPr>
                    </p:pic>
                  </p:oleObj>
                </mc:Fallback>
              </mc:AlternateContent>
            </a:graphicData>
          </a:graphic>
        </p:graphicFrame>
        <p:graphicFrame>
          <p:nvGraphicFramePr>
            <p:cNvPr id="8" name="Object 4"/>
            <p:cNvGraphicFramePr>
              <a:graphicFrameLocks noChangeAspect="1"/>
            </p:cNvGraphicFramePr>
            <p:nvPr/>
          </p:nvGraphicFramePr>
          <p:xfrm>
            <a:off x="2525" y="2256"/>
            <a:ext cx="255" cy="196"/>
          </p:xfrm>
          <a:graphic>
            <a:graphicData uri="http://schemas.openxmlformats.org/presentationml/2006/ole">
              <mc:AlternateContent xmlns:mc="http://schemas.openxmlformats.org/markup-compatibility/2006">
                <mc:Choice xmlns:v="urn:schemas-microsoft-com:vml" Requires="v">
                  <p:oleObj spid="_x0000_s248850" name="Equation" r:id="rId18" imgW="228600" imgH="177480" progId="Equation.DSMT4">
                    <p:embed/>
                  </p:oleObj>
                </mc:Choice>
                <mc:Fallback>
                  <p:oleObj name="Equation" r:id="rId18" imgW="228600" imgH="17748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25" y="2256"/>
                          <a:ext cx="255" cy="196"/>
                        </a:xfrm>
                        <a:prstGeom prst="rect">
                          <a:avLst/>
                        </a:prstGeom>
                        <a:solidFill>
                          <a:srgbClr val="CCFFFF"/>
                        </a:solidFill>
                      </p:spPr>
                    </p:pic>
                  </p:oleObj>
                </mc:Fallback>
              </mc:AlternateContent>
            </a:graphicData>
          </a:graphic>
        </p:graphicFrame>
        <p:sp>
          <p:nvSpPr>
            <p:cNvPr id="223244" name="Line 12"/>
            <p:cNvSpPr>
              <a:spLocks noChangeShapeType="1"/>
            </p:cNvSpPr>
            <p:nvPr/>
          </p:nvSpPr>
          <p:spPr bwMode="auto">
            <a:xfrm flipV="1">
              <a:off x="3744" y="2256"/>
              <a:ext cx="96" cy="192"/>
            </a:xfrm>
            <a:prstGeom prst="line">
              <a:avLst/>
            </a:prstGeom>
            <a:noFill/>
            <a:ln w="22225">
              <a:solidFill>
                <a:schemeClr val="hlink"/>
              </a:solidFill>
              <a:round/>
              <a:headEnd/>
              <a:tailEnd type="triangle" w="med" len="med"/>
            </a:ln>
            <a:effectLst/>
          </p:spPr>
          <p:txBody>
            <a:bodyPr/>
            <a:lstStyle/>
            <a:p>
              <a:endParaRPr lang="en-US"/>
            </a:p>
          </p:txBody>
        </p:sp>
        <p:graphicFrame>
          <p:nvGraphicFramePr>
            <p:cNvPr id="9" name="Object 4"/>
            <p:cNvGraphicFramePr>
              <a:graphicFrameLocks noChangeAspect="1"/>
            </p:cNvGraphicFramePr>
            <p:nvPr/>
          </p:nvGraphicFramePr>
          <p:xfrm>
            <a:off x="3767" y="1968"/>
            <a:ext cx="763" cy="252"/>
          </p:xfrm>
          <a:graphic>
            <a:graphicData uri="http://schemas.openxmlformats.org/presentationml/2006/ole">
              <mc:AlternateContent xmlns:mc="http://schemas.openxmlformats.org/markup-compatibility/2006">
                <mc:Choice xmlns:v="urn:schemas-microsoft-com:vml" Requires="v">
                  <p:oleObj spid="_x0000_s248851" name="Equation" r:id="rId20" imgW="685800" imgH="228600" progId="Equation.DSMT4">
                    <p:embed/>
                  </p:oleObj>
                </mc:Choice>
                <mc:Fallback>
                  <p:oleObj name="Equation" r:id="rId20" imgW="685800" imgH="228600" progId="Equation.DSMT4">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67" y="1968"/>
                          <a:ext cx="763" cy="252"/>
                        </a:xfrm>
                        <a:prstGeom prst="rect">
                          <a:avLst/>
                        </a:prstGeom>
                        <a:solidFill>
                          <a:srgbClr val="CCFFFF"/>
                        </a:solidFill>
                      </p:spPr>
                    </p:pic>
                  </p:oleObj>
                </mc:Fallback>
              </mc:AlternateContent>
            </a:graphicData>
          </a:graphic>
        </p:graphicFrame>
      </p:grpSp>
      <p:sp>
        <p:nvSpPr>
          <p:cNvPr id="13" name="Slide Number Placeholder 12"/>
          <p:cNvSpPr>
            <a:spLocks noGrp="1"/>
          </p:cNvSpPr>
          <p:nvPr>
            <p:ph type="sldNum" sz="quarter" idx="12"/>
          </p:nvPr>
        </p:nvSpPr>
        <p:spPr/>
        <p:txBody>
          <a:bodyPr/>
          <a:lstStyle/>
          <a:p>
            <a:fld id="{511B1C1D-E952-4F7E-B2EE-053BBE9577D9}" type="slidenum">
              <a:rPr lang="en-US" smtClean="0"/>
              <a:t>138</a:t>
            </a:fld>
            <a:endParaRPr lang="en-US"/>
          </a:p>
        </p:txBody>
      </p:sp>
      <p:sp>
        <p:nvSpPr>
          <p:cNvPr id="14" name="Footer Placeholder 13"/>
          <p:cNvSpPr>
            <a:spLocks noGrp="1"/>
          </p:cNvSpPr>
          <p:nvPr>
            <p:ph type="ftr" sz="quarter" idx="11"/>
          </p:nvPr>
        </p:nvSpPr>
        <p:spPr/>
        <p:txBody>
          <a:bodyPr/>
          <a:lstStyle/>
          <a:p>
            <a:r>
              <a:rPr lang="en-US" smtClean="0"/>
              <a:t>Electronics - I, The LNM Institute of Information Technology, Jaipur</a:t>
            </a:r>
            <a:endParaRPr lang="en-US"/>
          </a:p>
        </p:txBody>
      </p:sp>
      <p:pic>
        <p:nvPicPr>
          <p:cNvPr id="15" name="Picture 14" descr="LNMIIT.png"/>
          <p:cNvPicPr>
            <a:picLocks noChangeAspect="1"/>
          </p:cNvPicPr>
          <p:nvPr/>
        </p:nvPicPr>
        <p:blipFill>
          <a:blip r:embed="rId2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3240"/>
                                        </p:tgtEl>
                                        <p:attrNameLst>
                                          <p:attrName>style.visibility</p:attrName>
                                        </p:attrNameLst>
                                      </p:cBhvr>
                                      <p:to>
                                        <p:strVal val="visible"/>
                                      </p:to>
                                    </p:set>
                                    <p:animEffect transition="in" filter="checkerboard(across)">
                                      <p:cBhvr>
                                        <p:cTn id="22" dur="500"/>
                                        <p:tgtEl>
                                          <p:spTgt spid="22324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3" name="Text Box 5"/>
          <p:cNvSpPr txBox="1">
            <a:spLocks noChangeArrowheads="1"/>
          </p:cNvSpPr>
          <p:nvPr/>
        </p:nvSpPr>
        <p:spPr bwMode="auto">
          <a:xfrm>
            <a:off x="0" y="0"/>
            <a:ext cx="1598515" cy="400110"/>
          </a:xfrm>
          <a:prstGeom prst="rect">
            <a:avLst/>
          </a:prstGeom>
          <a:noFill/>
          <a:ln w="22225">
            <a:noFill/>
            <a:miter lim="800000"/>
            <a:headEnd/>
            <a:tailEnd/>
          </a:ln>
          <a:effectLst/>
        </p:spPr>
        <p:txBody>
          <a:bodyPr wrap="none">
            <a:spAutoFit/>
          </a:bodyPr>
          <a:lstStyle/>
          <a:p>
            <a:r>
              <a:rPr lang="en-US" sz="2000">
                <a:solidFill>
                  <a:srgbClr val="FF0000"/>
                </a:solidFill>
                <a:latin typeface="Bookman Old Style" pitchFamily="18" charset="0"/>
              </a:rPr>
              <a:t>4-bit Adder</a:t>
            </a:r>
          </a:p>
        </p:txBody>
      </p:sp>
      <p:graphicFrame>
        <p:nvGraphicFramePr>
          <p:cNvPr id="181255" name="Object 7"/>
          <p:cNvGraphicFramePr>
            <a:graphicFrameLocks noChangeAspect="1"/>
          </p:cNvGraphicFramePr>
          <p:nvPr/>
        </p:nvGraphicFramePr>
        <p:xfrm>
          <a:off x="0" y="914400"/>
          <a:ext cx="2451100" cy="2514600"/>
        </p:xfrm>
        <a:graphic>
          <a:graphicData uri="http://schemas.openxmlformats.org/presentationml/2006/ole">
            <mc:AlternateContent xmlns:mc="http://schemas.openxmlformats.org/markup-compatibility/2006">
              <mc:Choice xmlns:v="urn:schemas-microsoft-com:vml" Requires="v">
                <p:oleObj spid="_x0000_s249865" name="RFFlow" r:id="rId4" imgW="2808000" imgH="2880000" progId="RFFlow4">
                  <p:embed/>
                </p:oleObj>
              </mc:Choice>
              <mc:Fallback>
                <p:oleObj name="RFFlow" r:id="rId4" imgW="2808000" imgH="2880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14400"/>
                        <a:ext cx="2451100" cy="2514600"/>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58" name="Object 10"/>
          <p:cNvGraphicFramePr>
            <a:graphicFrameLocks noChangeAspect="1"/>
          </p:cNvGraphicFramePr>
          <p:nvPr/>
        </p:nvGraphicFramePr>
        <p:xfrm>
          <a:off x="2667000" y="838200"/>
          <a:ext cx="4038600" cy="2435225"/>
        </p:xfrm>
        <a:graphic>
          <a:graphicData uri="http://schemas.openxmlformats.org/presentationml/2006/ole">
            <mc:AlternateContent xmlns:mc="http://schemas.openxmlformats.org/markup-compatibility/2006">
              <mc:Choice xmlns:v="urn:schemas-microsoft-com:vml" Requires="v">
                <p:oleObj spid="_x0000_s249866" name="RFFlow" r:id="rId6" imgW="3816000" imgH="2304000" progId="RFFlow4">
                  <p:embed/>
                </p:oleObj>
              </mc:Choice>
              <mc:Fallback>
                <p:oleObj name="RFFlow" r:id="rId6" imgW="3816000" imgH="2304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838200"/>
                        <a:ext cx="4038600" cy="2435225"/>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59" name="Object 11"/>
          <p:cNvGraphicFramePr>
            <a:graphicFrameLocks noChangeAspect="1"/>
          </p:cNvGraphicFramePr>
          <p:nvPr/>
        </p:nvGraphicFramePr>
        <p:xfrm>
          <a:off x="6583363" y="800100"/>
          <a:ext cx="2519362" cy="2398713"/>
        </p:xfrm>
        <a:graphic>
          <a:graphicData uri="http://schemas.openxmlformats.org/presentationml/2006/ole">
            <mc:AlternateContent xmlns:mc="http://schemas.openxmlformats.org/markup-compatibility/2006">
              <mc:Choice xmlns:v="urn:schemas-microsoft-com:vml" Requires="v">
                <p:oleObj spid="_x0000_s249867" name="RFFlow" r:id="rId8" imgW="1440000" imgH="1368000" progId="RFFlow4">
                  <p:embed/>
                </p:oleObj>
              </mc:Choice>
              <mc:Fallback>
                <p:oleObj name="RFFlow" r:id="rId8" imgW="1440000" imgH="1368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3363" y="800100"/>
                        <a:ext cx="2519362" cy="239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60" name="Object 12"/>
          <p:cNvGraphicFramePr>
            <a:graphicFrameLocks noChangeAspect="1"/>
          </p:cNvGraphicFramePr>
          <p:nvPr/>
        </p:nvGraphicFramePr>
        <p:xfrm>
          <a:off x="6934200" y="3581400"/>
          <a:ext cx="2209800" cy="1871663"/>
        </p:xfrm>
        <a:graphic>
          <a:graphicData uri="http://schemas.openxmlformats.org/presentationml/2006/ole">
            <mc:AlternateContent xmlns:mc="http://schemas.openxmlformats.org/markup-compatibility/2006">
              <mc:Choice xmlns:v="urn:schemas-microsoft-com:vml" Requires="v">
                <p:oleObj spid="_x0000_s249868" name="RFFlow" r:id="rId10" imgW="2160000" imgH="1584000" progId="RFFlow4">
                  <p:embed/>
                </p:oleObj>
              </mc:Choice>
              <mc:Fallback>
                <p:oleObj name="RFFlow" r:id="rId10" imgW="2160000" imgH="1584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34200" y="3581400"/>
                        <a:ext cx="2209800" cy="1871663"/>
                      </a:xfrm>
                      <a:prstGeom prst="rect">
                        <a:avLst/>
                      </a:prstGeom>
                      <a:noFill/>
                      <a:extLst>
                        <a:ext uri="{909E8E84-426E-40DD-AFC4-6F175D3DCCD1}">
                          <a14:hiddenFill xmlns:a14="http://schemas.microsoft.com/office/drawing/2010/main">
                            <a:solidFill>
                              <a:srgbClr val="FFFF99">
                                <a:alpha val="73000"/>
                              </a:srgbClr>
                            </a:solidFill>
                          </a14:hiddenFill>
                        </a:ext>
                      </a:extLst>
                    </p:spPr>
                  </p:pic>
                </p:oleObj>
              </mc:Fallback>
            </mc:AlternateContent>
          </a:graphicData>
        </a:graphic>
      </p:graphicFrame>
      <p:sp>
        <p:nvSpPr>
          <p:cNvPr id="181261" name="Text Box 13"/>
          <p:cNvSpPr txBox="1">
            <a:spLocks noChangeArrowheads="1"/>
          </p:cNvSpPr>
          <p:nvPr/>
        </p:nvSpPr>
        <p:spPr bwMode="auto">
          <a:xfrm>
            <a:off x="7543800" y="5257800"/>
            <a:ext cx="452368"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A</a:t>
            </a:r>
            <a:r>
              <a:rPr lang="en-US" b="1" baseline="-25000">
                <a:solidFill>
                  <a:srgbClr val="FF0000"/>
                </a:solidFill>
                <a:latin typeface="Bookman Old Style" pitchFamily="18" charset="0"/>
              </a:rPr>
              <a:t>0</a:t>
            </a:r>
            <a:endParaRPr lang="en-US" b="1">
              <a:solidFill>
                <a:srgbClr val="FF0000"/>
              </a:solidFill>
              <a:latin typeface="Bookman Old Style" pitchFamily="18" charset="0"/>
            </a:endParaRPr>
          </a:p>
        </p:txBody>
      </p:sp>
      <p:sp>
        <p:nvSpPr>
          <p:cNvPr id="181262" name="Text Box 14"/>
          <p:cNvSpPr txBox="1">
            <a:spLocks noChangeArrowheads="1"/>
          </p:cNvSpPr>
          <p:nvPr/>
        </p:nvSpPr>
        <p:spPr bwMode="auto">
          <a:xfrm>
            <a:off x="8229600" y="5257800"/>
            <a:ext cx="452368"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B</a:t>
            </a:r>
            <a:r>
              <a:rPr lang="en-US" b="1" baseline="-25000">
                <a:solidFill>
                  <a:srgbClr val="FF0000"/>
                </a:solidFill>
                <a:latin typeface="Bookman Old Style" pitchFamily="18" charset="0"/>
              </a:rPr>
              <a:t>0</a:t>
            </a:r>
            <a:endParaRPr lang="en-US" b="1">
              <a:solidFill>
                <a:srgbClr val="FF0000"/>
              </a:solidFill>
              <a:latin typeface="Bookman Old Style" pitchFamily="18" charset="0"/>
            </a:endParaRPr>
          </a:p>
        </p:txBody>
      </p:sp>
      <p:sp>
        <p:nvSpPr>
          <p:cNvPr id="181263" name="Text Box 15"/>
          <p:cNvSpPr txBox="1">
            <a:spLocks noChangeArrowheads="1"/>
          </p:cNvSpPr>
          <p:nvPr/>
        </p:nvSpPr>
        <p:spPr bwMode="auto">
          <a:xfrm>
            <a:off x="8832850" y="4038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181264" name="Text Box 16"/>
          <p:cNvSpPr txBox="1">
            <a:spLocks noChangeArrowheads="1"/>
          </p:cNvSpPr>
          <p:nvPr/>
        </p:nvSpPr>
        <p:spPr bwMode="auto">
          <a:xfrm>
            <a:off x="7789863" y="3276600"/>
            <a:ext cx="437940"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S</a:t>
            </a:r>
            <a:r>
              <a:rPr lang="en-US" b="1" baseline="-25000">
                <a:solidFill>
                  <a:srgbClr val="FF0000"/>
                </a:solidFill>
                <a:latin typeface="Bookman Old Style" pitchFamily="18" charset="0"/>
              </a:rPr>
              <a:t>0</a:t>
            </a:r>
            <a:endParaRPr lang="en-US" b="1">
              <a:solidFill>
                <a:srgbClr val="FF0000"/>
              </a:solidFill>
              <a:latin typeface="Bookman Old Style" pitchFamily="18" charset="0"/>
            </a:endParaRPr>
          </a:p>
        </p:txBody>
      </p:sp>
      <p:sp>
        <p:nvSpPr>
          <p:cNvPr id="181265" name="Text Box 17"/>
          <p:cNvSpPr txBox="1">
            <a:spLocks noChangeArrowheads="1"/>
          </p:cNvSpPr>
          <p:nvPr/>
        </p:nvSpPr>
        <p:spPr bwMode="auto">
          <a:xfrm>
            <a:off x="6858000" y="4038600"/>
            <a:ext cx="457176"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C</a:t>
            </a:r>
            <a:r>
              <a:rPr lang="en-US" b="1" baseline="-25000">
                <a:solidFill>
                  <a:srgbClr val="FF0000"/>
                </a:solidFill>
                <a:latin typeface="Bookman Old Style" pitchFamily="18" charset="0"/>
              </a:rPr>
              <a:t>1</a:t>
            </a:r>
            <a:endParaRPr lang="en-US" b="1">
              <a:solidFill>
                <a:srgbClr val="FF0000"/>
              </a:solidFill>
              <a:latin typeface="Bookman Old Style" pitchFamily="18" charset="0"/>
            </a:endParaRPr>
          </a:p>
        </p:txBody>
      </p:sp>
      <p:graphicFrame>
        <p:nvGraphicFramePr>
          <p:cNvPr id="181266" name="Object 18"/>
          <p:cNvGraphicFramePr>
            <a:graphicFrameLocks noChangeAspect="1"/>
          </p:cNvGraphicFramePr>
          <p:nvPr/>
        </p:nvGraphicFramePr>
        <p:xfrm>
          <a:off x="4724400" y="3581400"/>
          <a:ext cx="2192338" cy="1857375"/>
        </p:xfrm>
        <a:graphic>
          <a:graphicData uri="http://schemas.openxmlformats.org/presentationml/2006/ole">
            <mc:AlternateContent xmlns:mc="http://schemas.openxmlformats.org/markup-compatibility/2006">
              <mc:Choice xmlns:v="urn:schemas-microsoft-com:vml" Requires="v">
                <p:oleObj spid="_x0000_s249869" name="RFFlow" r:id="rId12" imgW="2160000" imgH="1584000" progId="RFFlow4">
                  <p:embed/>
                </p:oleObj>
              </mc:Choice>
              <mc:Fallback>
                <p:oleObj name="RFFlow" r:id="rId12" imgW="2160000" imgH="1584000" progId="RFFlow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4400" y="3581400"/>
                        <a:ext cx="2192338" cy="1857375"/>
                      </a:xfrm>
                      <a:prstGeom prst="rect">
                        <a:avLst/>
                      </a:prstGeom>
                      <a:noFill/>
                      <a:extLst>
                        <a:ext uri="{909E8E84-426E-40DD-AFC4-6F175D3DCCD1}">
                          <a14:hiddenFill xmlns:a14="http://schemas.microsoft.com/office/drawing/2010/main">
                            <a:solidFill>
                              <a:srgbClr val="FFFF99">
                                <a:alpha val="73000"/>
                              </a:srgbClr>
                            </a:solidFill>
                          </a14:hiddenFill>
                        </a:ext>
                      </a:extLst>
                    </p:spPr>
                  </p:pic>
                </p:oleObj>
              </mc:Fallback>
            </mc:AlternateContent>
          </a:graphicData>
        </a:graphic>
      </p:graphicFrame>
      <p:sp>
        <p:nvSpPr>
          <p:cNvPr id="181267" name="Text Box 19"/>
          <p:cNvSpPr txBox="1">
            <a:spLocks noChangeArrowheads="1"/>
          </p:cNvSpPr>
          <p:nvPr/>
        </p:nvSpPr>
        <p:spPr bwMode="auto">
          <a:xfrm>
            <a:off x="5257800" y="5257800"/>
            <a:ext cx="452368"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A</a:t>
            </a:r>
            <a:r>
              <a:rPr lang="en-US" b="1" baseline="-25000">
                <a:solidFill>
                  <a:srgbClr val="FF0000"/>
                </a:solidFill>
                <a:latin typeface="Bookman Old Style" pitchFamily="18" charset="0"/>
              </a:rPr>
              <a:t>1</a:t>
            </a:r>
            <a:endParaRPr lang="en-US" b="1">
              <a:solidFill>
                <a:srgbClr val="FF0000"/>
              </a:solidFill>
              <a:latin typeface="Bookman Old Style" pitchFamily="18" charset="0"/>
            </a:endParaRPr>
          </a:p>
        </p:txBody>
      </p:sp>
      <p:sp>
        <p:nvSpPr>
          <p:cNvPr id="181268" name="Text Box 20"/>
          <p:cNvSpPr txBox="1">
            <a:spLocks noChangeArrowheads="1"/>
          </p:cNvSpPr>
          <p:nvPr/>
        </p:nvSpPr>
        <p:spPr bwMode="auto">
          <a:xfrm>
            <a:off x="6019800" y="5257800"/>
            <a:ext cx="452368"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B</a:t>
            </a:r>
            <a:r>
              <a:rPr lang="en-US" b="1" baseline="-25000">
                <a:solidFill>
                  <a:srgbClr val="FF0000"/>
                </a:solidFill>
                <a:latin typeface="Bookman Old Style" pitchFamily="18" charset="0"/>
              </a:rPr>
              <a:t>1</a:t>
            </a:r>
            <a:endParaRPr lang="en-US" b="1">
              <a:solidFill>
                <a:srgbClr val="FF0000"/>
              </a:solidFill>
              <a:latin typeface="Bookman Old Style" pitchFamily="18" charset="0"/>
            </a:endParaRPr>
          </a:p>
        </p:txBody>
      </p:sp>
      <p:sp>
        <p:nvSpPr>
          <p:cNvPr id="181269" name="Line 21"/>
          <p:cNvSpPr>
            <a:spLocks noChangeShapeType="1"/>
          </p:cNvSpPr>
          <p:nvPr/>
        </p:nvSpPr>
        <p:spPr bwMode="auto">
          <a:xfrm flipH="1">
            <a:off x="6705600" y="4495800"/>
            <a:ext cx="381000" cy="1588"/>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181270" name="Text Box 22"/>
          <p:cNvSpPr txBox="1">
            <a:spLocks noChangeArrowheads="1"/>
          </p:cNvSpPr>
          <p:nvPr/>
        </p:nvSpPr>
        <p:spPr bwMode="auto">
          <a:xfrm>
            <a:off x="5351463" y="3352800"/>
            <a:ext cx="437940"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S</a:t>
            </a:r>
            <a:r>
              <a:rPr lang="en-US" b="1" baseline="-25000">
                <a:solidFill>
                  <a:srgbClr val="FF0000"/>
                </a:solidFill>
                <a:latin typeface="Bookman Old Style" pitchFamily="18" charset="0"/>
              </a:rPr>
              <a:t>1</a:t>
            </a:r>
            <a:endParaRPr lang="en-US" b="1">
              <a:solidFill>
                <a:srgbClr val="FF0000"/>
              </a:solidFill>
              <a:latin typeface="Bookman Old Style" pitchFamily="18" charset="0"/>
            </a:endParaRPr>
          </a:p>
        </p:txBody>
      </p:sp>
      <p:sp>
        <p:nvSpPr>
          <p:cNvPr id="181271" name="Text Box 23"/>
          <p:cNvSpPr txBox="1">
            <a:spLocks noChangeArrowheads="1"/>
          </p:cNvSpPr>
          <p:nvPr/>
        </p:nvSpPr>
        <p:spPr bwMode="auto">
          <a:xfrm>
            <a:off x="4648200" y="3962400"/>
            <a:ext cx="457176"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C</a:t>
            </a:r>
            <a:r>
              <a:rPr lang="en-US" b="1" baseline="-25000">
                <a:solidFill>
                  <a:srgbClr val="FF0000"/>
                </a:solidFill>
                <a:latin typeface="Bookman Old Style" pitchFamily="18" charset="0"/>
              </a:rPr>
              <a:t>2</a:t>
            </a:r>
            <a:endParaRPr lang="en-US" b="1">
              <a:solidFill>
                <a:srgbClr val="FF0000"/>
              </a:solidFill>
              <a:latin typeface="Bookman Old Style" pitchFamily="18" charset="0"/>
            </a:endParaRPr>
          </a:p>
        </p:txBody>
      </p:sp>
      <p:graphicFrame>
        <p:nvGraphicFramePr>
          <p:cNvPr id="181272" name="Object 24"/>
          <p:cNvGraphicFramePr>
            <a:graphicFrameLocks noChangeAspect="1"/>
          </p:cNvGraphicFramePr>
          <p:nvPr/>
        </p:nvGraphicFramePr>
        <p:xfrm>
          <a:off x="2514600" y="3581400"/>
          <a:ext cx="2192338" cy="1857375"/>
        </p:xfrm>
        <a:graphic>
          <a:graphicData uri="http://schemas.openxmlformats.org/presentationml/2006/ole">
            <mc:AlternateContent xmlns:mc="http://schemas.openxmlformats.org/markup-compatibility/2006">
              <mc:Choice xmlns:v="urn:schemas-microsoft-com:vml" Requires="v">
                <p:oleObj spid="_x0000_s249870" name="RFFlow" r:id="rId13" imgW="2160000" imgH="1584000" progId="RFFlow4">
                  <p:embed/>
                </p:oleObj>
              </mc:Choice>
              <mc:Fallback>
                <p:oleObj name="RFFlow" r:id="rId13" imgW="2160000" imgH="1584000" progId="RFFlow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3581400"/>
                        <a:ext cx="2192338" cy="1857375"/>
                      </a:xfrm>
                      <a:prstGeom prst="rect">
                        <a:avLst/>
                      </a:prstGeom>
                      <a:noFill/>
                      <a:extLst>
                        <a:ext uri="{909E8E84-426E-40DD-AFC4-6F175D3DCCD1}">
                          <a14:hiddenFill xmlns:a14="http://schemas.microsoft.com/office/drawing/2010/main">
                            <a:solidFill>
                              <a:srgbClr val="FFFF99">
                                <a:alpha val="73000"/>
                              </a:srgbClr>
                            </a:solidFill>
                          </a14:hiddenFill>
                        </a:ext>
                      </a:extLst>
                    </p:spPr>
                  </p:pic>
                </p:oleObj>
              </mc:Fallback>
            </mc:AlternateContent>
          </a:graphicData>
        </a:graphic>
      </p:graphicFrame>
      <p:sp>
        <p:nvSpPr>
          <p:cNvPr id="181273" name="Text Box 25"/>
          <p:cNvSpPr txBox="1">
            <a:spLocks noChangeArrowheads="1"/>
          </p:cNvSpPr>
          <p:nvPr/>
        </p:nvSpPr>
        <p:spPr bwMode="auto">
          <a:xfrm>
            <a:off x="3048000" y="5257800"/>
            <a:ext cx="452368"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A</a:t>
            </a:r>
            <a:r>
              <a:rPr lang="en-US" b="1" baseline="-25000">
                <a:solidFill>
                  <a:srgbClr val="FF0000"/>
                </a:solidFill>
                <a:latin typeface="Bookman Old Style" pitchFamily="18" charset="0"/>
              </a:rPr>
              <a:t>2</a:t>
            </a:r>
            <a:endParaRPr lang="en-US" b="1">
              <a:solidFill>
                <a:srgbClr val="FF0000"/>
              </a:solidFill>
              <a:latin typeface="Bookman Old Style" pitchFamily="18" charset="0"/>
            </a:endParaRPr>
          </a:p>
        </p:txBody>
      </p:sp>
      <p:sp>
        <p:nvSpPr>
          <p:cNvPr id="181274" name="Text Box 26"/>
          <p:cNvSpPr txBox="1">
            <a:spLocks noChangeArrowheads="1"/>
          </p:cNvSpPr>
          <p:nvPr/>
        </p:nvSpPr>
        <p:spPr bwMode="auto">
          <a:xfrm>
            <a:off x="3733800" y="5257800"/>
            <a:ext cx="452368"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B</a:t>
            </a:r>
            <a:r>
              <a:rPr lang="en-US" b="1" baseline="-25000">
                <a:solidFill>
                  <a:srgbClr val="FF0000"/>
                </a:solidFill>
                <a:latin typeface="Bookman Old Style" pitchFamily="18" charset="0"/>
              </a:rPr>
              <a:t>2</a:t>
            </a:r>
            <a:endParaRPr lang="en-US" b="1">
              <a:solidFill>
                <a:srgbClr val="FF0000"/>
              </a:solidFill>
              <a:latin typeface="Bookman Old Style" pitchFamily="18" charset="0"/>
            </a:endParaRPr>
          </a:p>
        </p:txBody>
      </p:sp>
      <p:sp>
        <p:nvSpPr>
          <p:cNvPr id="181275" name="Line 27"/>
          <p:cNvSpPr>
            <a:spLocks noChangeShapeType="1"/>
          </p:cNvSpPr>
          <p:nvPr/>
        </p:nvSpPr>
        <p:spPr bwMode="auto">
          <a:xfrm flipH="1">
            <a:off x="4495800" y="4495800"/>
            <a:ext cx="381000" cy="1588"/>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181276" name="Text Box 28"/>
          <p:cNvSpPr txBox="1">
            <a:spLocks noChangeArrowheads="1"/>
          </p:cNvSpPr>
          <p:nvPr/>
        </p:nvSpPr>
        <p:spPr bwMode="auto">
          <a:xfrm>
            <a:off x="3352800" y="3429000"/>
            <a:ext cx="437940"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S</a:t>
            </a:r>
            <a:r>
              <a:rPr lang="en-US" b="1" baseline="-25000">
                <a:solidFill>
                  <a:srgbClr val="FF0000"/>
                </a:solidFill>
                <a:latin typeface="Bookman Old Style" pitchFamily="18" charset="0"/>
              </a:rPr>
              <a:t>2</a:t>
            </a:r>
            <a:endParaRPr lang="en-US" b="1">
              <a:solidFill>
                <a:srgbClr val="FF0000"/>
              </a:solidFill>
              <a:latin typeface="Bookman Old Style" pitchFamily="18" charset="0"/>
            </a:endParaRPr>
          </a:p>
        </p:txBody>
      </p:sp>
      <p:sp>
        <p:nvSpPr>
          <p:cNvPr id="181277" name="Text Box 29"/>
          <p:cNvSpPr txBox="1">
            <a:spLocks noChangeArrowheads="1"/>
          </p:cNvSpPr>
          <p:nvPr/>
        </p:nvSpPr>
        <p:spPr bwMode="auto">
          <a:xfrm>
            <a:off x="2286000" y="4038600"/>
            <a:ext cx="457176"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C</a:t>
            </a:r>
            <a:r>
              <a:rPr lang="en-US" b="1" baseline="-25000">
                <a:solidFill>
                  <a:srgbClr val="FF0000"/>
                </a:solidFill>
                <a:latin typeface="Bookman Old Style" pitchFamily="18" charset="0"/>
              </a:rPr>
              <a:t>3</a:t>
            </a:r>
            <a:endParaRPr lang="en-US" b="1">
              <a:solidFill>
                <a:srgbClr val="FF0000"/>
              </a:solidFill>
              <a:latin typeface="Bookman Old Style" pitchFamily="18" charset="0"/>
            </a:endParaRPr>
          </a:p>
        </p:txBody>
      </p:sp>
      <p:graphicFrame>
        <p:nvGraphicFramePr>
          <p:cNvPr id="181278" name="Object 30"/>
          <p:cNvGraphicFramePr>
            <a:graphicFrameLocks noChangeAspect="1"/>
          </p:cNvGraphicFramePr>
          <p:nvPr/>
        </p:nvGraphicFramePr>
        <p:xfrm>
          <a:off x="304800" y="3657600"/>
          <a:ext cx="2116138" cy="1792288"/>
        </p:xfrm>
        <a:graphic>
          <a:graphicData uri="http://schemas.openxmlformats.org/presentationml/2006/ole">
            <mc:AlternateContent xmlns:mc="http://schemas.openxmlformats.org/markup-compatibility/2006">
              <mc:Choice xmlns:v="urn:schemas-microsoft-com:vml" Requires="v">
                <p:oleObj spid="_x0000_s249871" name="RFFlow" r:id="rId14" imgW="2160000" imgH="1584000" progId="RFFlow4">
                  <p:embed/>
                </p:oleObj>
              </mc:Choice>
              <mc:Fallback>
                <p:oleObj name="RFFlow" r:id="rId14" imgW="2160000" imgH="1584000" progId="RFFlow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3657600"/>
                        <a:ext cx="2116138" cy="1792288"/>
                      </a:xfrm>
                      <a:prstGeom prst="rect">
                        <a:avLst/>
                      </a:prstGeom>
                      <a:noFill/>
                      <a:extLst>
                        <a:ext uri="{909E8E84-426E-40DD-AFC4-6F175D3DCCD1}">
                          <a14:hiddenFill xmlns:a14="http://schemas.microsoft.com/office/drawing/2010/main">
                            <a:solidFill>
                              <a:srgbClr val="FFFF99">
                                <a:alpha val="73000"/>
                              </a:srgbClr>
                            </a:solidFill>
                          </a14:hiddenFill>
                        </a:ext>
                      </a:extLst>
                    </p:spPr>
                  </p:pic>
                </p:oleObj>
              </mc:Fallback>
            </mc:AlternateContent>
          </a:graphicData>
        </a:graphic>
      </p:graphicFrame>
      <p:sp>
        <p:nvSpPr>
          <p:cNvPr id="181279" name="Text Box 31"/>
          <p:cNvSpPr txBox="1">
            <a:spLocks noChangeArrowheads="1"/>
          </p:cNvSpPr>
          <p:nvPr/>
        </p:nvSpPr>
        <p:spPr bwMode="auto">
          <a:xfrm>
            <a:off x="914400" y="5257800"/>
            <a:ext cx="452368"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A</a:t>
            </a:r>
            <a:r>
              <a:rPr lang="en-US" b="1" baseline="-25000">
                <a:solidFill>
                  <a:srgbClr val="FF0000"/>
                </a:solidFill>
                <a:latin typeface="Bookman Old Style" pitchFamily="18" charset="0"/>
              </a:rPr>
              <a:t>3</a:t>
            </a:r>
            <a:endParaRPr lang="en-US" b="1">
              <a:solidFill>
                <a:srgbClr val="FF0000"/>
              </a:solidFill>
              <a:latin typeface="Bookman Old Style" pitchFamily="18" charset="0"/>
            </a:endParaRPr>
          </a:p>
        </p:txBody>
      </p:sp>
      <p:sp>
        <p:nvSpPr>
          <p:cNvPr id="181280" name="Text Box 32"/>
          <p:cNvSpPr txBox="1">
            <a:spLocks noChangeArrowheads="1"/>
          </p:cNvSpPr>
          <p:nvPr/>
        </p:nvSpPr>
        <p:spPr bwMode="auto">
          <a:xfrm>
            <a:off x="1524000" y="5257800"/>
            <a:ext cx="452368"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B</a:t>
            </a:r>
            <a:r>
              <a:rPr lang="en-US" b="1" baseline="-25000">
                <a:solidFill>
                  <a:srgbClr val="FF0000"/>
                </a:solidFill>
                <a:latin typeface="Bookman Old Style" pitchFamily="18" charset="0"/>
              </a:rPr>
              <a:t>3</a:t>
            </a:r>
            <a:endParaRPr lang="en-US" b="1">
              <a:solidFill>
                <a:srgbClr val="FF0000"/>
              </a:solidFill>
              <a:latin typeface="Bookman Old Style" pitchFamily="18" charset="0"/>
            </a:endParaRPr>
          </a:p>
        </p:txBody>
      </p:sp>
      <p:sp>
        <p:nvSpPr>
          <p:cNvPr id="181281" name="Line 33"/>
          <p:cNvSpPr>
            <a:spLocks noChangeShapeType="1"/>
          </p:cNvSpPr>
          <p:nvPr/>
        </p:nvSpPr>
        <p:spPr bwMode="auto">
          <a:xfrm flipH="1">
            <a:off x="2209800" y="4495800"/>
            <a:ext cx="533400"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181282" name="Text Box 34"/>
          <p:cNvSpPr txBox="1">
            <a:spLocks noChangeArrowheads="1"/>
          </p:cNvSpPr>
          <p:nvPr/>
        </p:nvSpPr>
        <p:spPr bwMode="auto">
          <a:xfrm>
            <a:off x="1066800" y="3352800"/>
            <a:ext cx="437940"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S</a:t>
            </a:r>
            <a:r>
              <a:rPr lang="en-US" b="1" baseline="-25000">
                <a:solidFill>
                  <a:srgbClr val="FF0000"/>
                </a:solidFill>
                <a:latin typeface="Bookman Old Style" pitchFamily="18" charset="0"/>
              </a:rPr>
              <a:t>3</a:t>
            </a:r>
            <a:endParaRPr lang="en-US" b="1">
              <a:solidFill>
                <a:srgbClr val="FF0000"/>
              </a:solidFill>
              <a:latin typeface="Bookman Old Style" pitchFamily="18" charset="0"/>
            </a:endParaRPr>
          </a:p>
        </p:txBody>
      </p:sp>
      <p:sp>
        <p:nvSpPr>
          <p:cNvPr id="181283" name="Text Box 35"/>
          <p:cNvSpPr txBox="1">
            <a:spLocks noChangeArrowheads="1"/>
          </p:cNvSpPr>
          <p:nvPr/>
        </p:nvSpPr>
        <p:spPr bwMode="auto">
          <a:xfrm>
            <a:off x="228600" y="4114800"/>
            <a:ext cx="457176"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C</a:t>
            </a:r>
            <a:r>
              <a:rPr lang="en-US" b="1" baseline="-25000">
                <a:solidFill>
                  <a:srgbClr val="FF0000"/>
                </a:solidFill>
                <a:latin typeface="Bookman Old Style" pitchFamily="18" charset="0"/>
              </a:rPr>
              <a:t>4</a:t>
            </a:r>
            <a:endParaRPr lang="en-US" b="1">
              <a:solidFill>
                <a:srgbClr val="FF0000"/>
              </a:solidFill>
              <a:latin typeface="Bookman Old Style" pitchFamily="18" charset="0"/>
            </a:endParaRPr>
          </a:p>
        </p:txBody>
      </p:sp>
      <p:sp>
        <p:nvSpPr>
          <p:cNvPr id="181285" name="Text Box 37"/>
          <p:cNvSpPr txBox="1">
            <a:spLocks noChangeArrowheads="1"/>
          </p:cNvSpPr>
          <p:nvPr/>
        </p:nvSpPr>
        <p:spPr bwMode="auto">
          <a:xfrm>
            <a:off x="3413125" y="6107113"/>
            <a:ext cx="5033750"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Ripple Carry Adder  (20 gate circuit)</a:t>
            </a:r>
          </a:p>
        </p:txBody>
      </p:sp>
      <p:sp>
        <p:nvSpPr>
          <p:cNvPr id="31" name="Slide Number Placeholder 30"/>
          <p:cNvSpPr>
            <a:spLocks noGrp="1"/>
          </p:cNvSpPr>
          <p:nvPr>
            <p:ph type="sldNum" sz="quarter" idx="12"/>
          </p:nvPr>
        </p:nvSpPr>
        <p:spPr/>
        <p:txBody>
          <a:bodyPr/>
          <a:lstStyle/>
          <a:p>
            <a:fld id="{511B1C1D-E952-4F7E-B2EE-053BBE9577D9}" type="slidenum">
              <a:rPr lang="en-US" smtClean="0"/>
              <a:t>139</a:t>
            </a:fld>
            <a:endParaRPr lang="en-US"/>
          </a:p>
        </p:txBody>
      </p:sp>
      <p:sp>
        <p:nvSpPr>
          <p:cNvPr id="32" name="Footer Placeholder 31"/>
          <p:cNvSpPr>
            <a:spLocks noGrp="1"/>
          </p:cNvSpPr>
          <p:nvPr>
            <p:ph type="ftr" sz="quarter" idx="11"/>
          </p:nvPr>
        </p:nvSpPr>
        <p:spPr/>
        <p:txBody>
          <a:bodyPr/>
          <a:lstStyle/>
          <a:p>
            <a:r>
              <a:rPr lang="en-US" smtClean="0"/>
              <a:t>Electronics - I, The LNM Institute of Information Technology, Jaipur</a:t>
            </a:r>
            <a:endParaRPr lang="en-US"/>
          </a:p>
        </p:txBody>
      </p:sp>
      <p:pic>
        <p:nvPicPr>
          <p:cNvPr id="33" name="Picture 32" descr="LNMIIT.png"/>
          <p:cNvPicPr>
            <a:picLocks noChangeAspect="1"/>
          </p:cNvPicPr>
          <p:nvPr/>
        </p:nvPicPr>
        <p:blipFill>
          <a:blip r:embed="rId15"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1258"/>
                                        </p:tgtEl>
                                        <p:attrNameLst>
                                          <p:attrName>style.visibility</p:attrName>
                                        </p:attrNameLst>
                                      </p:cBhvr>
                                      <p:to>
                                        <p:strVal val="visible"/>
                                      </p:to>
                                    </p:set>
                                    <p:animEffect transition="in" filter="checkerboard(across)">
                                      <p:cBhvr>
                                        <p:cTn id="7" dur="500"/>
                                        <p:tgtEl>
                                          <p:spTgt spid="18125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1259"/>
                                        </p:tgtEl>
                                        <p:attrNameLst>
                                          <p:attrName>style.visibility</p:attrName>
                                        </p:attrNameLst>
                                      </p:cBhvr>
                                      <p:to>
                                        <p:strVal val="visible"/>
                                      </p:to>
                                    </p:set>
                                    <p:animEffect transition="in" filter="checkerboard(across)">
                                      <p:cBhvr>
                                        <p:cTn id="12" dur="500"/>
                                        <p:tgtEl>
                                          <p:spTgt spid="18125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1259"/>
                                        </p:tgtEl>
                                        <p:attrNameLst>
                                          <p:attrName>style.visibility</p:attrName>
                                        </p:attrNameLst>
                                      </p:cBhvr>
                                      <p:to>
                                        <p:strVal val="visible"/>
                                      </p:to>
                                    </p:set>
                                    <p:animEffect transition="in" filter="checkerboard(across)">
                                      <p:cBhvr>
                                        <p:cTn id="17" dur="500"/>
                                        <p:tgtEl>
                                          <p:spTgt spid="181259"/>
                                        </p:tgtEl>
                                      </p:cBhvr>
                                    </p:animEffect>
                                  </p:childTnLst>
                                </p:cTn>
                              </p:par>
                              <p:par>
                                <p:cTn id="18" presetID="5" presetClass="entr" presetSubtype="10" fill="hold" nodeType="withEffect">
                                  <p:stCondLst>
                                    <p:cond delay="0"/>
                                  </p:stCondLst>
                                  <p:childTnLst>
                                    <p:set>
                                      <p:cBhvr>
                                        <p:cTn id="19" dur="1" fill="hold">
                                          <p:stCondLst>
                                            <p:cond delay="0"/>
                                          </p:stCondLst>
                                        </p:cTn>
                                        <p:tgtEl>
                                          <p:spTgt spid="181260"/>
                                        </p:tgtEl>
                                        <p:attrNameLst>
                                          <p:attrName>style.visibility</p:attrName>
                                        </p:attrNameLst>
                                      </p:cBhvr>
                                      <p:to>
                                        <p:strVal val="visible"/>
                                      </p:to>
                                    </p:set>
                                    <p:animEffect transition="in" filter="checkerboard(across)">
                                      <p:cBhvr>
                                        <p:cTn id="20" dur="500"/>
                                        <p:tgtEl>
                                          <p:spTgt spid="181260"/>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81261"/>
                                        </p:tgtEl>
                                        <p:attrNameLst>
                                          <p:attrName>style.visibility</p:attrName>
                                        </p:attrNameLst>
                                      </p:cBhvr>
                                      <p:to>
                                        <p:strVal val="visible"/>
                                      </p:to>
                                    </p:set>
                                    <p:animEffect transition="in" filter="checkerboard(across)">
                                      <p:cBhvr>
                                        <p:cTn id="25" dur="500"/>
                                        <p:tgtEl>
                                          <p:spTgt spid="18126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81262"/>
                                        </p:tgtEl>
                                        <p:attrNameLst>
                                          <p:attrName>style.visibility</p:attrName>
                                        </p:attrNameLst>
                                      </p:cBhvr>
                                      <p:to>
                                        <p:strVal val="visible"/>
                                      </p:to>
                                    </p:set>
                                    <p:animEffect transition="in" filter="checkerboard(across)">
                                      <p:cBhvr>
                                        <p:cTn id="28" dur="500"/>
                                        <p:tgtEl>
                                          <p:spTgt spid="181262"/>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81263"/>
                                        </p:tgtEl>
                                        <p:attrNameLst>
                                          <p:attrName>style.visibility</p:attrName>
                                        </p:attrNameLst>
                                      </p:cBhvr>
                                      <p:to>
                                        <p:strVal val="visible"/>
                                      </p:to>
                                    </p:set>
                                    <p:animEffect transition="in" filter="checkerboard(across)">
                                      <p:cBhvr>
                                        <p:cTn id="33" dur="500"/>
                                        <p:tgtEl>
                                          <p:spTgt spid="181263"/>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81264"/>
                                        </p:tgtEl>
                                        <p:attrNameLst>
                                          <p:attrName>style.visibility</p:attrName>
                                        </p:attrNameLst>
                                      </p:cBhvr>
                                      <p:to>
                                        <p:strVal val="visible"/>
                                      </p:to>
                                    </p:set>
                                    <p:animEffect transition="in" filter="checkerboard(across)">
                                      <p:cBhvr>
                                        <p:cTn id="38" dur="500"/>
                                        <p:tgtEl>
                                          <p:spTgt spid="181264"/>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81265"/>
                                        </p:tgtEl>
                                        <p:attrNameLst>
                                          <p:attrName>style.visibility</p:attrName>
                                        </p:attrNameLst>
                                      </p:cBhvr>
                                      <p:to>
                                        <p:strVal val="visible"/>
                                      </p:to>
                                    </p:set>
                                    <p:animEffect transition="in" filter="checkerboard(across)">
                                      <p:cBhvr>
                                        <p:cTn id="41" dur="500"/>
                                        <p:tgtEl>
                                          <p:spTgt spid="181265"/>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81266"/>
                                        </p:tgtEl>
                                        <p:attrNameLst>
                                          <p:attrName>style.visibility</p:attrName>
                                        </p:attrNameLst>
                                      </p:cBhvr>
                                      <p:to>
                                        <p:strVal val="visible"/>
                                      </p:to>
                                    </p:set>
                                    <p:animEffect transition="in" filter="checkerboard(across)">
                                      <p:cBhvr>
                                        <p:cTn id="46" dur="500"/>
                                        <p:tgtEl>
                                          <p:spTgt spid="181266"/>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81267"/>
                                        </p:tgtEl>
                                        <p:attrNameLst>
                                          <p:attrName>style.visibility</p:attrName>
                                        </p:attrNameLst>
                                      </p:cBhvr>
                                      <p:to>
                                        <p:strVal val="visible"/>
                                      </p:to>
                                    </p:set>
                                    <p:animEffect transition="in" filter="checkerboard(across)">
                                      <p:cBhvr>
                                        <p:cTn id="51" dur="500"/>
                                        <p:tgtEl>
                                          <p:spTgt spid="181267"/>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181268"/>
                                        </p:tgtEl>
                                        <p:attrNameLst>
                                          <p:attrName>style.visibility</p:attrName>
                                        </p:attrNameLst>
                                      </p:cBhvr>
                                      <p:to>
                                        <p:strVal val="visible"/>
                                      </p:to>
                                    </p:set>
                                    <p:animEffect transition="in" filter="checkerboard(across)">
                                      <p:cBhvr>
                                        <p:cTn id="54" dur="500"/>
                                        <p:tgtEl>
                                          <p:spTgt spid="181268"/>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181269"/>
                                        </p:tgtEl>
                                        <p:attrNameLst>
                                          <p:attrName>style.visibility</p:attrName>
                                        </p:attrNameLst>
                                      </p:cBhvr>
                                      <p:to>
                                        <p:strVal val="visible"/>
                                      </p:to>
                                    </p:set>
                                    <p:animEffect transition="in" filter="checkerboard(across)">
                                      <p:cBhvr>
                                        <p:cTn id="59" dur="500"/>
                                        <p:tgtEl>
                                          <p:spTgt spid="181269"/>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181270"/>
                                        </p:tgtEl>
                                        <p:attrNameLst>
                                          <p:attrName>style.visibility</p:attrName>
                                        </p:attrNameLst>
                                      </p:cBhvr>
                                      <p:to>
                                        <p:strVal val="visible"/>
                                      </p:to>
                                    </p:set>
                                    <p:animEffect transition="in" filter="checkerboard(across)">
                                      <p:cBhvr>
                                        <p:cTn id="64" dur="500"/>
                                        <p:tgtEl>
                                          <p:spTgt spid="181270"/>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181271"/>
                                        </p:tgtEl>
                                        <p:attrNameLst>
                                          <p:attrName>style.visibility</p:attrName>
                                        </p:attrNameLst>
                                      </p:cBhvr>
                                      <p:to>
                                        <p:strVal val="visible"/>
                                      </p:to>
                                    </p:set>
                                    <p:animEffect transition="in" filter="checkerboard(across)">
                                      <p:cBhvr>
                                        <p:cTn id="67" dur="500"/>
                                        <p:tgtEl>
                                          <p:spTgt spid="181271"/>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181272"/>
                                        </p:tgtEl>
                                        <p:attrNameLst>
                                          <p:attrName>style.visibility</p:attrName>
                                        </p:attrNameLst>
                                      </p:cBhvr>
                                      <p:to>
                                        <p:strVal val="visible"/>
                                      </p:to>
                                    </p:set>
                                    <p:animEffect transition="in" filter="checkerboard(across)">
                                      <p:cBhvr>
                                        <p:cTn id="72" dur="500"/>
                                        <p:tgtEl>
                                          <p:spTgt spid="181272"/>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181273"/>
                                        </p:tgtEl>
                                        <p:attrNameLst>
                                          <p:attrName>style.visibility</p:attrName>
                                        </p:attrNameLst>
                                      </p:cBhvr>
                                      <p:to>
                                        <p:strVal val="visible"/>
                                      </p:to>
                                    </p:set>
                                    <p:animEffect transition="in" filter="checkerboard(across)">
                                      <p:cBhvr>
                                        <p:cTn id="77" dur="500"/>
                                        <p:tgtEl>
                                          <p:spTgt spid="181273"/>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181274"/>
                                        </p:tgtEl>
                                        <p:attrNameLst>
                                          <p:attrName>style.visibility</p:attrName>
                                        </p:attrNameLst>
                                      </p:cBhvr>
                                      <p:to>
                                        <p:strVal val="visible"/>
                                      </p:to>
                                    </p:set>
                                    <p:animEffect transition="in" filter="checkerboard(across)">
                                      <p:cBhvr>
                                        <p:cTn id="80" dur="500"/>
                                        <p:tgtEl>
                                          <p:spTgt spid="181274"/>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181275"/>
                                        </p:tgtEl>
                                        <p:attrNameLst>
                                          <p:attrName>style.visibility</p:attrName>
                                        </p:attrNameLst>
                                      </p:cBhvr>
                                      <p:to>
                                        <p:strVal val="visible"/>
                                      </p:to>
                                    </p:set>
                                    <p:animEffect transition="in" filter="checkerboard(across)">
                                      <p:cBhvr>
                                        <p:cTn id="85" dur="500"/>
                                        <p:tgtEl>
                                          <p:spTgt spid="181275"/>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181276"/>
                                        </p:tgtEl>
                                        <p:attrNameLst>
                                          <p:attrName>style.visibility</p:attrName>
                                        </p:attrNameLst>
                                      </p:cBhvr>
                                      <p:to>
                                        <p:strVal val="visible"/>
                                      </p:to>
                                    </p:set>
                                    <p:animEffect transition="in" filter="checkerboard(across)">
                                      <p:cBhvr>
                                        <p:cTn id="90" dur="500"/>
                                        <p:tgtEl>
                                          <p:spTgt spid="181276"/>
                                        </p:tgtEl>
                                      </p:cBhvr>
                                    </p:animEffect>
                                  </p:childTnLst>
                                </p:cTn>
                              </p:par>
                              <p:par>
                                <p:cTn id="91" presetID="5" presetClass="entr" presetSubtype="10" fill="hold" grpId="0" nodeType="withEffect">
                                  <p:stCondLst>
                                    <p:cond delay="0"/>
                                  </p:stCondLst>
                                  <p:childTnLst>
                                    <p:set>
                                      <p:cBhvr>
                                        <p:cTn id="92" dur="1" fill="hold">
                                          <p:stCondLst>
                                            <p:cond delay="0"/>
                                          </p:stCondLst>
                                        </p:cTn>
                                        <p:tgtEl>
                                          <p:spTgt spid="181277"/>
                                        </p:tgtEl>
                                        <p:attrNameLst>
                                          <p:attrName>style.visibility</p:attrName>
                                        </p:attrNameLst>
                                      </p:cBhvr>
                                      <p:to>
                                        <p:strVal val="visible"/>
                                      </p:to>
                                    </p:set>
                                    <p:animEffect transition="in" filter="checkerboard(across)">
                                      <p:cBhvr>
                                        <p:cTn id="93" dur="500"/>
                                        <p:tgtEl>
                                          <p:spTgt spid="181277"/>
                                        </p:tgtEl>
                                      </p:cBhvr>
                                    </p:animEffect>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nodeType="clickEffect">
                                  <p:stCondLst>
                                    <p:cond delay="0"/>
                                  </p:stCondLst>
                                  <p:childTnLst>
                                    <p:set>
                                      <p:cBhvr>
                                        <p:cTn id="97" dur="1" fill="hold">
                                          <p:stCondLst>
                                            <p:cond delay="0"/>
                                          </p:stCondLst>
                                        </p:cTn>
                                        <p:tgtEl>
                                          <p:spTgt spid="181278"/>
                                        </p:tgtEl>
                                        <p:attrNameLst>
                                          <p:attrName>style.visibility</p:attrName>
                                        </p:attrNameLst>
                                      </p:cBhvr>
                                      <p:to>
                                        <p:strVal val="visible"/>
                                      </p:to>
                                    </p:set>
                                    <p:animEffect transition="in" filter="checkerboard(across)">
                                      <p:cBhvr>
                                        <p:cTn id="98" dur="500"/>
                                        <p:tgtEl>
                                          <p:spTgt spid="181278"/>
                                        </p:tgtEl>
                                      </p:cBhvr>
                                    </p:animEffect>
                                  </p:childTnLst>
                                </p:cTn>
                              </p:par>
                            </p:childTnLst>
                          </p:cTn>
                        </p:par>
                      </p:childTnLst>
                    </p:cTn>
                  </p:par>
                  <p:par>
                    <p:cTn id="99" fill="hold">
                      <p:stCondLst>
                        <p:cond delay="indefinite"/>
                      </p:stCondLst>
                      <p:childTnLst>
                        <p:par>
                          <p:cTn id="100" fill="hold">
                            <p:stCondLst>
                              <p:cond delay="0"/>
                            </p:stCondLst>
                            <p:childTnLst>
                              <p:par>
                                <p:cTn id="101" presetID="5" presetClass="entr" presetSubtype="10" fill="hold" grpId="0" nodeType="clickEffect">
                                  <p:stCondLst>
                                    <p:cond delay="0"/>
                                  </p:stCondLst>
                                  <p:childTnLst>
                                    <p:set>
                                      <p:cBhvr>
                                        <p:cTn id="102" dur="1" fill="hold">
                                          <p:stCondLst>
                                            <p:cond delay="0"/>
                                          </p:stCondLst>
                                        </p:cTn>
                                        <p:tgtEl>
                                          <p:spTgt spid="181279"/>
                                        </p:tgtEl>
                                        <p:attrNameLst>
                                          <p:attrName>style.visibility</p:attrName>
                                        </p:attrNameLst>
                                      </p:cBhvr>
                                      <p:to>
                                        <p:strVal val="visible"/>
                                      </p:to>
                                    </p:set>
                                    <p:animEffect transition="in" filter="checkerboard(across)">
                                      <p:cBhvr>
                                        <p:cTn id="103" dur="500"/>
                                        <p:tgtEl>
                                          <p:spTgt spid="181279"/>
                                        </p:tgtEl>
                                      </p:cBhvr>
                                    </p:animEffect>
                                  </p:childTnLst>
                                </p:cTn>
                              </p:par>
                              <p:par>
                                <p:cTn id="104" presetID="5" presetClass="entr" presetSubtype="10" fill="hold" grpId="0" nodeType="withEffect">
                                  <p:stCondLst>
                                    <p:cond delay="0"/>
                                  </p:stCondLst>
                                  <p:childTnLst>
                                    <p:set>
                                      <p:cBhvr>
                                        <p:cTn id="105" dur="1" fill="hold">
                                          <p:stCondLst>
                                            <p:cond delay="0"/>
                                          </p:stCondLst>
                                        </p:cTn>
                                        <p:tgtEl>
                                          <p:spTgt spid="181280"/>
                                        </p:tgtEl>
                                        <p:attrNameLst>
                                          <p:attrName>style.visibility</p:attrName>
                                        </p:attrNameLst>
                                      </p:cBhvr>
                                      <p:to>
                                        <p:strVal val="visible"/>
                                      </p:to>
                                    </p:set>
                                    <p:animEffect transition="in" filter="checkerboard(across)">
                                      <p:cBhvr>
                                        <p:cTn id="106" dur="500"/>
                                        <p:tgtEl>
                                          <p:spTgt spid="181280"/>
                                        </p:tgtEl>
                                      </p:cBhvr>
                                    </p:animEffect>
                                  </p:childTnLst>
                                </p:cTn>
                              </p:par>
                            </p:childTnLst>
                          </p:cTn>
                        </p:par>
                      </p:childTnLst>
                    </p:cTn>
                  </p:par>
                  <p:par>
                    <p:cTn id="107" fill="hold">
                      <p:stCondLst>
                        <p:cond delay="indefinite"/>
                      </p:stCondLst>
                      <p:childTnLst>
                        <p:par>
                          <p:cTn id="108" fill="hold">
                            <p:stCondLst>
                              <p:cond delay="0"/>
                            </p:stCondLst>
                            <p:childTnLst>
                              <p:par>
                                <p:cTn id="109" presetID="5" presetClass="entr" presetSubtype="10" fill="hold" grpId="0" nodeType="clickEffect">
                                  <p:stCondLst>
                                    <p:cond delay="0"/>
                                  </p:stCondLst>
                                  <p:childTnLst>
                                    <p:set>
                                      <p:cBhvr>
                                        <p:cTn id="110" dur="1" fill="hold">
                                          <p:stCondLst>
                                            <p:cond delay="0"/>
                                          </p:stCondLst>
                                        </p:cTn>
                                        <p:tgtEl>
                                          <p:spTgt spid="181281"/>
                                        </p:tgtEl>
                                        <p:attrNameLst>
                                          <p:attrName>style.visibility</p:attrName>
                                        </p:attrNameLst>
                                      </p:cBhvr>
                                      <p:to>
                                        <p:strVal val="visible"/>
                                      </p:to>
                                    </p:set>
                                    <p:animEffect transition="in" filter="checkerboard(across)">
                                      <p:cBhvr>
                                        <p:cTn id="111" dur="500"/>
                                        <p:tgtEl>
                                          <p:spTgt spid="181281"/>
                                        </p:tgtEl>
                                      </p:cBhvr>
                                    </p:animEffect>
                                  </p:childTnLst>
                                </p:cTn>
                              </p:par>
                            </p:childTnLst>
                          </p:cTn>
                        </p:par>
                      </p:childTnLst>
                    </p:cTn>
                  </p:par>
                  <p:par>
                    <p:cTn id="112" fill="hold">
                      <p:stCondLst>
                        <p:cond delay="indefinite"/>
                      </p:stCondLst>
                      <p:childTnLst>
                        <p:par>
                          <p:cTn id="113" fill="hold">
                            <p:stCondLst>
                              <p:cond delay="0"/>
                            </p:stCondLst>
                            <p:childTnLst>
                              <p:par>
                                <p:cTn id="114" presetID="5" presetClass="entr" presetSubtype="10" fill="hold" grpId="0" nodeType="clickEffect">
                                  <p:stCondLst>
                                    <p:cond delay="0"/>
                                  </p:stCondLst>
                                  <p:childTnLst>
                                    <p:set>
                                      <p:cBhvr>
                                        <p:cTn id="115" dur="1" fill="hold">
                                          <p:stCondLst>
                                            <p:cond delay="0"/>
                                          </p:stCondLst>
                                        </p:cTn>
                                        <p:tgtEl>
                                          <p:spTgt spid="181282"/>
                                        </p:tgtEl>
                                        <p:attrNameLst>
                                          <p:attrName>style.visibility</p:attrName>
                                        </p:attrNameLst>
                                      </p:cBhvr>
                                      <p:to>
                                        <p:strVal val="visible"/>
                                      </p:to>
                                    </p:set>
                                    <p:animEffect transition="in" filter="checkerboard(across)">
                                      <p:cBhvr>
                                        <p:cTn id="116" dur="500"/>
                                        <p:tgtEl>
                                          <p:spTgt spid="181282"/>
                                        </p:tgtEl>
                                      </p:cBhvr>
                                    </p:animEffect>
                                  </p:childTnLst>
                                </p:cTn>
                              </p:par>
                              <p:par>
                                <p:cTn id="117" presetID="5" presetClass="entr" presetSubtype="10" fill="hold" grpId="0" nodeType="withEffect">
                                  <p:stCondLst>
                                    <p:cond delay="0"/>
                                  </p:stCondLst>
                                  <p:childTnLst>
                                    <p:set>
                                      <p:cBhvr>
                                        <p:cTn id="118" dur="1" fill="hold">
                                          <p:stCondLst>
                                            <p:cond delay="0"/>
                                          </p:stCondLst>
                                        </p:cTn>
                                        <p:tgtEl>
                                          <p:spTgt spid="181283"/>
                                        </p:tgtEl>
                                        <p:attrNameLst>
                                          <p:attrName>style.visibility</p:attrName>
                                        </p:attrNameLst>
                                      </p:cBhvr>
                                      <p:to>
                                        <p:strVal val="visible"/>
                                      </p:to>
                                    </p:set>
                                    <p:animEffect transition="in" filter="checkerboard(across)">
                                      <p:cBhvr>
                                        <p:cTn id="119" dur="500"/>
                                        <p:tgtEl>
                                          <p:spTgt spid="181283"/>
                                        </p:tgtEl>
                                      </p:cBhvr>
                                    </p:animEffect>
                                  </p:childTnLst>
                                </p:cTn>
                              </p:par>
                            </p:childTnLst>
                          </p:cTn>
                        </p:par>
                      </p:childTnLst>
                    </p:cTn>
                  </p:par>
                  <p:par>
                    <p:cTn id="120" fill="hold">
                      <p:stCondLst>
                        <p:cond delay="indefinite"/>
                      </p:stCondLst>
                      <p:childTnLst>
                        <p:par>
                          <p:cTn id="121" fill="hold">
                            <p:stCondLst>
                              <p:cond delay="0"/>
                            </p:stCondLst>
                            <p:childTnLst>
                              <p:par>
                                <p:cTn id="122" presetID="5" presetClass="entr" presetSubtype="10" fill="hold" grpId="0" nodeType="clickEffect">
                                  <p:stCondLst>
                                    <p:cond delay="0"/>
                                  </p:stCondLst>
                                  <p:childTnLst>
                                    <p:set>
                                      <p:cBhvr>
                                        <p:cTn id="123" dur="1" fill="hold">
                                          <p:stCondLst>
                                            <p:cond delay="0"/>
                                          </p:stCondLst>
                                        </p:cTn>
                                        <p:tgtEl>
                                          <p:spTgt spid="181285"/>
                                        </p:tgtEl>
                                        <p:attrNameLst>
                                          <p:attrName>style.visibility</p:attrName>
                                        </p:attrNameLst>
                                      </p:cBhvr>
                                      <p:to>
                                        <p:strVal val="visible"/>
                                      </p:to>
                                    </p:set>
                                    <p:animEffect transition="in" filter="checkerboard(across)">
                                      <p:cBhvr>
                                        <p:cTn id="124" dur="500"/>
                                        <p:tgtEl>
                                          <p:spTgt spid="181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1" grpId="0"/>
      <p:bldP spid="181262" grpId="0"/>
      <p:bldP spid="181263" grpId="0"/>
      <p:bldP spid="181264" grpId="0"/>
      <p:bldP spid="181265" grpId="0"/>
      <p:bldP spid="181267" grpId="0"/>
      <p:bldP spid="181268" grpId="0"/>
      <p:bldP spid="181269" grpId="0" animBg="1"/>
      <p:bldP spid="181270" grpId="0"/>
      <p:bldP spid="181271" grpId="0"/>
      <p:bldP spid="181273" grpId="0"/>
      <p:bldP spid="181274" grpId="0"/>
      <p:bldP spid="181275" grpId="0" animBg="1"/>
      <p:bldP spid="181276" grpId="0"/>
      <p:bldP spid="181277" grpId="0"/>
      <p:bldP spid="181279" grpId="0"/>
      <p:bldP spid="181280" grpId="0"/>
      <p:bldP spid="181281" grpId="0" animBg="1"/>
      <p:bldP spid="181282" grpId="0"/>
      <p:bldP spid="181283" grpId="0"/>
      <p:bldP spid="18128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Line 2"/>
          <p:cNvSpPr>
            <a:spLocks noChangeShapeType="1"/>
          </p:cNvSpPr>
          <p:nvPr/>
        </p:nvSpPr>
        <p:spPr bwMode="auto">
          <a:xfrm>
            <a:off x="3581400" y="990600"/>
            <a:ext cx="0" cy="228600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sp>
        <p:nvSpPr>
          <p:cNvPr id="78851" name="Text Box 3"/>
          <p:cNvSpPr txBox="1">
            <a:spLocks noChangeArrowheads="1"/>
          </p:cNvSpPr>
          <p:nvPr/>
        </p:nvSpPr>
        <p:spPr bwMode="auto">
          <a:xfrm>
            <a:off x="3048000" y="990600"/>
            <a:ext cx="548548" cy="369332"/>
          </a:xfrm>
          <a:prstGeom prst="rect">
            <a:avLst/>
          </a:prstGeom>
          <a:noFill/>
          <a:ln w="22225">
            <a:noFill/>
            <a:miter lim="800000"/>
            <a:headEnd/>
            <a:tailEnd/>
          </a:ln>
          <a:effectLst/>
        </p:spPr>
        <p:txBody>
          <a:bodyPr wrap="none">
            <a:spAutoFit/>
          </a:bodyPr>
          <a:lstStyle/>
          <a:p>
            <a:r>
              <a:rPr lang="en-US">
                <a:latin typeface="Bookman Old Style" pitchFamily="18" charset="0"/>
              </a:rPr>
              <a:t>0  .</a:t>
            </a:r>
          </a:p>
        </p:txBody>
      </p:sp>
      <p:sp>
        <p:nvSpPr>
          <p:cNvPr id="78852" name="Text Box 4"/>
          <p:cNvSpPr txBox="1">
            <a:spLocks noChangeArrowheads="1"/>
          </p:cNvSpPr>
          <p:nvPr/>
        </p:nvSpPr>
        <p:spPr bwMode="auto">
          <a:xfrm>
            <a:off x="3048000" y="1600200"/>
            <a:ext cx="474810" cy="369332"/>
          </a:xfrm>
          <a:prstGeom prst="rect">
            <a:avLst/>
          </a:prstGeom>
          <a:noFill/>
          <a:ln w="22225">
            <a:noFill/>
            <a:miter lim="800000"/>
            <a:headEnd/>
            <a:tailEnd/>
          </a:ln>
          <a:effectLst/>
        </p:spPr>
        <p:txBody>
          <a:bodyPr wrap="none">
            <a:spAutoFit/>
          </a:bodyPr>
          <a:lstStyle/>
          <a:p>
            <a:r>
              <a:rPr lang="en-US">
                <a:latin typeface="Bookman Old Style" pitchFamily="18" charset="0"/>
              </a:rPr>
              <a:t>0 .</a:t>
            </a:r>
          </a:p>
        </p:txBody>
      </p:sp>
      <p:sp>
        <p:nvSpPr>
          <p:cNvPr id="78853" name="Text Box 5"/>
          <p:cNvSpPr txBox="1">
            <a:spLocks noChangeArrowheads="1"/>
          </p:cNvSpPr>
          <p:nvPr/>
        </p:nvSpPr>
        <p:spPr bwMode="auto">
          <a:xfrm>
            <a:off x="3886200" y="1600200"/>
            <a:ext cx="470000" cy="369332"/>
          </a:xfrm>
          <a:prstGeom prst="rect">
            <a:avLst/>
          </a:prstGeom>
          <a:noFill/>
          <a:ln w="22225">
            <a:noFill/>
            <a:miter lim="800000"/>
            <a:headEnd/>
            <a:tailEnd/>
          </a:ln>
          <a:effectLst/>
        </p:spPr>
        <p:txBody>
          <a:bodyPr wrap="none">
            <a:spAutoFit/>
          </a:bodyPr>
          <a:lstStyle/>
          <a:p>
            <a:r>
              <a:rPr lang="en-US">
                <a:latin typeface="Bookman Old Style" pitchFamily="18" charset="0"/>
              </a:rPr>
              <a:t>25</a:t>
            </a:r>
          </a:p>
        </p:txBody>
      </p:sp>
      <p:sp>
        <p:nvSpPr>
          <p:cNvPr id="78854" name="Line 6"/>
          <p:cNvSpPr>
            <a:spLocks noChangeShapeType="1"/>
          </p:cNvSpPr>
          <p:nvPr/>
        </p:nvSpPr>
        <p:spPr bwMode="auto">
          <a:xfrm>
            <a:off x="2133600" y="1371600"/>
            <a:ext cx="3505200"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sp>
        <p:nvSpPr>
          <p:cNvPr id="78855" name="Text Box 7"/>
          <p:cNvSpPr txBox="1">
            <a:spLocks noChangeArrowheads="1"/>
          </p:cNvSpPr>
          <p:nvPr/>
        </p:nvSpPr>
        <p:spPr bwMode="auto">
          <a:xfrm>
            <a:off x="3886200" y="990600"/>
            <a:ext cx="612668" cy="369332"/>
          </a:xfrm>
          <a:prstGeom prst="rect">
            <a:avLst/>
          </a:prstGeom>
          <a:noFill/>
          <a:ln w="22225">
            <a:noFill/>
            <a:miter lim="800000"/>
            <a:headEnd/>
            <a:tailEnd/>
          </a:ln>
          <a:effectLst/>
        </p:spPr>
        <p:txBody>
          <a:bodyPr wrap="none">
            <a:spAutoFit/>
          </a:bodyPr>
          <a:lstStyle/>
          <a:p>
            <a:r>
              <a:rPr lang="en-US">
                <a:latin typeface="Bookman Old Style" pitchFamily="18" charset="0"/>
              </a:rPr>
              <a:t>125</a:t>
            </a:r>
          </a:p>
        </p:txBody>
      </p:sp>
      <p:sp>
        <p:nvSpPr>
          <p:cNvPr id="78857" name="Text Box 9"/>
          <p:cNvSpPr txBox="1">
            <a:spLocks noChangeArrowheads="1"/>
          </p:cNvSpPr>
          <p:nvPr/>
        </p:nvSpPr>
        <p:spPr bwMode="auto">
          <a:xfrm>
            <a:off x="3886200" y="22098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5</a:t>
            </a:r>
          </a:p>
        </p:txBody>
      </p:sp>
      <p:sp>
        <p:nvSpPr>
          <p:cNvPr id="78858" name="Text Box 10"/>
          <p:cNvSpPr txBox="1">
            <a:spLocks noChangeArrowheads="1"/>
          </p:cNvSpPr>
          <p:nvPr/>
        </p:nvSpPr>
        <p:spPr bwMode="auto">
          <a:xfrm>
            <a:off x="3048000" y="2743200"/>
            <a:ext cx="401072" cy="369332"/>
          </a:xfrm>
          <a:prstGeom prst="rect">
            <a:avLst/>
          </a:prstGeom>
          <a:noFill/>
          <a:ln w="22225">
            <a:noFill/>
            <a:miter lim="800000"/>
            <a:headEnd/>
            <a:tailEnd/>
          </a:ln>
          <a:effectLst/>
        </p:spPr>
        <p:txBody>
          <a:bodyPr wrap="none">
            <a:spAutoFit/>
          </a:bodyPr>
          <a:lstStyle/>
          <a:p>
            <a:r>
              <a:rPr lang="en-US">
                <a:latin typeface="Bookman Old Style" pitchFamily="18" charset="0"/>
              </a:rPr>
              <a:t>1.</a:t>
            </a:r>
          </a:p>
        </p:txBody>
      </p:sp>
      <p:sp>
        <p:nvSpPr>
          <p:cNvPr id="78859" name="Text Box 11"/>
          <p:cNvSpPr txBox="1">
            <a:spLocks noChangeArrowheads="1"/>
          </p:cNvSpPr>
          <p:nvPr/>
        </p:nvSpPr>
        <p:spPr bwMode="auto">
          <a:xfrm>
            <a:off x="3886200" y="27432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0</a:t>
            </a:r>
          </a:p>
        </p:txBody>
      </p:sp>
      <p:sp>
        <p:nvSpPr>
          <p:cNvPr id="78860" name="Text Box 12"/>
          <p:cNvSpPr txBox="1">
            <a:spLocks noChangeArrowheads="1"/>
          </p:cNvSpPr>
          <p:nvPr/>
        </p:nvSpPr>
        <p:spPr bwMode="auto">
          <a:xfrm>
            <a:off x="304800" y="2590800"/>
            <a:ext cx="2292615" cy="369332"/>
          </a:xfrm>
          <a:prstGeom prst="rect">
            <a:avLst/>
          </a:prstGeom>
          <a:noFill/>
          <a:ln w="22225">
            <a:noFill/>
            <a:miter lim="800000"/>
            <a:headEnd/>
            <a:tailEnd/>
          </a:ln>
          <a:effectLst/>
        </p:spPr>
        <p:txBody>
          <a:bodyPr wrap="none">
            <a:spAutoFit/>
          </a:bodyPr>
          <a:lstStyle/>
          <a:p>
            <a:r>
              <a:rPr lang="en-US">
                <a:latin typeface="Bookman Old Style" pitchFamily="18" charset="0"/>
              </a:rPr>
              <a:t>0.125    =    (.001)</a:t>
            </a:r>
            <a:r>
              <a:rPr lang="en-US" baseline="-25000">
                <a:latin typeface="Bookman Old Style" pitchFamily="18" charset="0"/>
              </a:rPr>
              <a:t>2</a:t>
            </a:r>
            <a:endParaRPr lang="en-US">
              <a:latin typeface="Bookman Old Style" pitchFamily="18" charset="0"/>
            </a:endParaRPr>
          </a:p>
        </p:txBody>
      </p:sp>
      <p:sp>
        <p:nvSpPr>
          <p:cNvPr id="78861" name="Text Box 13"/>
          <p:cNvSpPr txBox="1">
            <a:spLocks noChangeArrowheads="1"/>
          </p:cNvSpPr>
          <p:nvPr/>
        </p:nvSpPr>
        <p:spPr bwMode="auto">
          <a:xfrm>
            <a:off x="4556125" y="1331913"/>
            <a:ext cx="457176" cy="369332"/>
          </a:xfrm>
          <a:prstGeom prst="rect">
            <a:avLst/>
          </a:prstGeom>
          <a:noFill/>
          <a:ln w="22225">
            <a:noFill/>
            <a:miter lim="800000"/>
            <a:headEnd/>
            <a:tailEnd/>
          </a:ln>
          <a:effectLst/>
        </p:spPr>
        <p:txBody>
          <a:bodyPr wrap="none">
            <a:spAutoFit/>
          </a:bodyPr>
          <a:lstStyle/>
          <a:p>
            <a:r>
              <a:rPr lang="en-US">
                <a:latin typeface="Bookman Old Style" pitchFamily="18" charset="0"/>
              </a:rPr>
              <a:t>x2</a:t>
            </a:r>
          </a:p>
        </p:txBody>
      </p:sp>
      <p:sp>
        <p:nvSpPr>
          <p:cNvPr id="78862" name="Text Box 14"/>
          <p:cNvSpPr txBox="1">
            <a:spLocks noChangeArrowheads="1"/>
          </p:cNvSpPr>
          <p:nvPr/>
        </p:nvSpPr>
        <p:spPr bwMode="auto">
          <a:xfrm>
            <a:off x="4572000" y="1905000"/>
            <a:ext cx="457176" cy="369332"/>
          </a:xfrm>
          <a:prstGeom prst="rect">
            <a:avLst/>
          </a:prstGeom>
          <a:noFill/>
          <a:ln w="22225">
            <a:noFill/>
            <a:miter lim="800000"/>
            <a:headEnd/>
            <a:tailEnd/>
          </a:ln>
          <a:effectLst/>
        </p:spPr>
        <p:txBody>
          <a:bodyPr wrap="none">
            <a:spAutoFit/>
          </a:bodyPr>
          <a:lstStyle/>
          <a:p>
            <a:r>
              <a:rPr lang="en-US">
                <a:latin typeface="Bookman Old Style" pitchFamily="18" charset="0"/>
              </a:rPr>
              <a:t>x2</a:t>
            </a:r>
          </a:p>
        </p:txBody>
      </p:sp>
      <p:sp>
        <p:nvSpPr>
          <p:cNvPr id="78863" name="Text Box 15"/>
          <p:cNvSpPr txBox="1">
            <a:spLocks noChangeArrowheads="1"/>
          </p:cNvSpPr>
          <p:nvPr/>
        </p:nvSpPr>
        <p:spPr bwMode="auto">
          <a:xfrm>
            <a:off x="3048000" y="2209800"/>
            <a:ext cx="474810" cy="369332"/>
          </a:xfrm>
          <a:prstGeom prst="rect">
            <a:avLst/>
          </a:prstGeom>
          <a:noFill/>
          <a:ln w="22225">
            <a:noFill/>
            <a:miter lim="800000"/>
            <a:headEnd/>
            <a:tailEnd/>
          </a:ln>
          <a:effectLst/>
        </p:spPr>
        <p:txBody>
          <a:bodyPr wrap="none">
            <a:spAutoFit/>
          </a:bodyPr>
          <a:lstStyle/>
          <a:p>
            <a:r>
              <a:rPr lang="en-US">
                <a:latin typeface="Bookman Old Style" pitchFamily="18" charset="0"/>
              </a:rPr>
              <a:t>0 .</a:t>
            </a:r>
          </a:p>
        </p:txBody>
      </p:sp>
      <p:sp>
        <p:nvSpPr>
          <p:cNvPr id="78864" name="Text Box 16"/>
          <p:cNvSpPr txBox="1">
            <a:spLocks noChangeArrowheads="1"/>
          </p:cNvSpPr>
          <p:nvPr/>
        </p:nvSpPr>
        <p:spPr bwMode="auto">
          <a:xfrm>
            <a:off x="4572000" y="2438400"/>
            <a:ext cx="457176" cy="369332"/>
          </a:xfrm>
          <a:prstGeom prst="rect">
            <a:avLst/>
          </a:prstGeom>
          <a:noFill/>
          <a:ln w="22225">
            <a:noFill/>
            <a:miter lim="800000"/>
            <a:headEnd/>
            <a:tailEnd/>
          </a:ln>
          <a:effectLst/>
        </p:spPr>
        <p:txBody>
          <a:bodyPr wrap="none">
            <a:spAutoFit/>
          </a:bodyPr>
          <a:lstStyle/>
          <a:p>
            <a:r>
              <a:rPr lang="en-US">
                <a:latin typeface="Bookman Old Style" pitchFamily="18" charset="0"/>
              </a:rPr>
              <a:t>x2</a:t>
            </a:r>
          </a:p>
        </p:txBody>
      </p:sp>
      <p:sp>
        <p:nvSpPr>
          <p:cNvPr id="78865" name="Line 17"/>
          <p:cNvSpPr>
            <a:spLocks noChangeShapeType="1"/>
          </p:cNvSpPr>
          <p:nvPr/>
        </p:nvSpPr>
        <p:spPr bwMode="auto">
          <a:xfrm flipH="1">
            <a:off x="1828800" y="1752600"/>
            <a:ext cx="1219200" cy="838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78866" name="Line 18"/>
          <p:cNvSpPr>
            <a:spLocks noChangeShapeType="1"/>
          </p:cNvSpPr>
          <p:nvPr/>
        </p:nvSpPr>
        <p:spPr bwMode="auto">
          <a:xfrm flipH="1" flipV="1">
            <a:off x="2133600" y="2971800"/>
            <a:ext cx="1066800" cy="1524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78867" name="Text Box 19"/>
          <p:cNvSpPr txBox="1">
            <a:spLocks noChangeArrowheads="1"/>
          </p:cNvSpPr>
          <p:nvPr/>
        </p:nvSpPr>
        <p:spPr bwMode="auto">
          <a:xfrm>
            <a:off x="533400" y="533400"/>
            <a:ext cx="1386918" cy="369332"/>
          </a:xfrm>
          <a:prstGeom prst="rect">
            <a:avLst/>
          </a:prstGeom>
          <a:noFill/>
          <a:ln w="22225">
            <a:noFill/>
            <a:miter lim="800000"/>
            <a:headEnd/>
            <a:tailEnd/>
          </a:ln>
          <a:effectLst/>
        </p:spPr>
        <p:txBody>
          <a:bodyPr wrap="none">
            <a:spAutoFit/>
          </a:bodyPr>
          <a:lstStyle/>
          <a:p>
            <a:r>
              <a:rPr lang="en-US">
                <a:latin typeface="Bookman Old Style" pitchFamily="18" charset="0"/>
              </a:rPr>
              <a:t>0.125  =  ?</a:t>
            </a:r>
          </a:p>
        </p:txBody>
      </p:sp>
      <p:sp>
        <p:nvSpPr>
          <p:cNvPr id="78868" name="Text Box 20"/>
          <p:cNvSpPr txBox="1">
            <a:spLocks noChangeArrowheads="1"/>
          </p:cNvSpPr>
          <p:nvPr/>
        </p:nvSpPr>
        <p:spPr bwMode="auto">
          <a:xfrm>
            <a:off x="228600" y="3886200"/>
            <a:ext cx="1529586" cy="369332"/>
          </a:xfrm>
          <a:prstGeom prst="rect">
            <a:avLst/>
          </a:prstGeom>
          <a:noFill/>
          <a:ln w="22225">
            <a:noFill/>
            <a:miter lim="800000"/>
            <a:headEnd/>
            <a:tailEnd/>
          </a:ln>
          <a:effectLst/>
        </p:spPr>
        <p:txBody>
          <a:bodyPr wrap="none">
            <a:spAutoFit/>
          </a:bodyPr>
          <a:lstStyle/>
          <a:p>
            <a:r>
              <a:rPr lang="en-US">
                <a:latin typeface="Bookman Old Style" pitchFamily="18" charset="0"/>
              </a:rPr>
              <a:t>0.8125  =  ?</a:t>
            </a:r>
          </a:p>
        </p:txBody>
      </p:sp>
      <p:sp>
        <p:nvSpPr>
          <p:cNvPr id="78869" name="Line 21"/>
          <p:cNvSpPr>
            <a:spLocks noChangeShapeType="1"/>
          </p:cNvSpPr>
          <p:nvPr/>
        </p:nvSpPr>
        <p:spPr bwMode="auto">
          <a:xfrm>
            <a:off x="4343400" y="3733800"/>
            <a:ext cx="0" cy="274320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sp>
        <p:nvSpPr>
          <p:cNvPr id="78870" name="Text Box 22"/>
          <p:cNvSpPr txBox="1">
            <a:spLocks noChangeArrowheads="1"/>
          </p:cNvSpPr>
          <p:nvPr/>
        </p:nvSpPr>
        <p:spPr bwMode="auto">
          <a:xfrm>
            <a:off x="3810000" y="3733800"/>
            <a:ext cx="548548" cy="369332"/>
          </a:xfrm>
          <a:prstGeom prst="rect">
            <a:avLst/>
          </a:prstGeom>
          <a:noFill/>
          <a:ln w="22225">
            <a:noFill/>
            <a:miter lim="800000"/>
            <a:headEnd/>
            <a:tailEnd/>
          </a:ln>
          <a:effectLst/>
        </p:spPr>
        <p:txBody>
          <a:bodyPr wrap="none">
            <a:spAutoFit/>
          </a:bodyPr>
          <a:lstStyle/>
          <a:p>
            <a:r>
              <a:rPr lang="en-US">
                <a:latin typeface="Bookman Old Style" pitchFamily="18" charset="0"/>
              </a:rPr>
              <a:t>0  .</a:t>
            </a:r>
          </a:p>
        </p:txBody>
      </p:sp>
      <p:sp>
        <p:nvSpPr>
          <p:cNvPr id="78871" name="Text Box 23"/>
          <p:cNvSpPr txBox="1">
            <a:spLocks noChangeArrowheads="1"/>
          </p:cNvSpPr>
          <p:nvPr/>
        </p:nvSpPr>
        <p:spPr bwMode="auto">
          <a:xfrm>
            <a:off x="3810000" y="4343400"/>
            <a:ext cx="474810" cy="369332"/>
          </a:xfrm>
          <a:prstGeom prst="rect">
            <a:avLst/>
          </a:prstGeom>
          <a:noFill/>
          <a:ln w="22225">
            <a:noFill/>
            <a:miter lim="800000"/>
            <a:headEnd/>
            <a:tailEnd/>
          </a:ln>
          <a:effectLst/>
        </p:spPr>
        <p:txBody>
          <a:bodyPr wrap="none">
            <a:spAutoFit/>
          </a:bodyPr>
          <a:lstStyle/>
          <a:p>
            <a:r>
              <a:rPr lang="en-US">
                <a:latin typeface="Bookman Old Style" pitchFamily="18" charset="0"/>
              </a:rPr>
              <a:t>1 .</a:t>
            </a:r>
          </a:p>
        </p:txBody>
      </p:sp>
      <p:sp>
        <p:nvSpPr>
          <p:cNvPr id="78872" name="Text Box 24"/>
          <p:cNvSpPr txBox="1">
            <a:spLocks noChangeArrowheads="1"/>
          </p:cNvSpPr>
          <p:nvPr/>
        </p:nvSpPr>
        <p:spPr bwMode="auto">
          <a:xfrm>
            <a:off x="4648200" y="4343400"/>
            <a:ext cx="612668" cy="369332"/>
          </a:xfrm>
          <a:prstGeom prst="rect">
            <a:avLst/>
          </a:prstGeom>
          <a:noFill/>
          <a:ln w="22225">
            <a:noFill/>
            <a:miter lim="800000"/>
            <a:headEnd/>
            <a:tailEnd/>
          </a:ln>
          <a:effectLst/>
        </p:spPr>
        <p:txBody>
          <a:bodyPr wrap="none">
            <a:spAutoFit/>
          </a:bodyPr>
          <a:lstStyle/>
          <a:p>
            <a:r>
              <a:rPr lang="en-US">
                <a:latin typeface="Bookman Old Style" pitchFamily="18" charset="0"/>
              </a:rPr>
              <a:t>625</a:t>
            </a:r>
          </a:p>
        </p:txBody>
      </p:sp>
      <p:sp>
        <p:nvSpPr>
          <p:cNvPr id="78873" name="Line 25"/>
          <p:cNvSpPr>
            <a:spLocks noChangeShapeType="1"/>
          </p:cNvSpPr>
          <p:nvPr/>
        </p:nvSpPr>
        <p:spPr bwMode="auto">
          <a:xfrm>
            <a:off x="2895600" y="4114800"/>
            <a:ext cx="3505200"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sp>
        <p:nvSpPr>
          <p:cNvPr id="78874" name="Text Box 26"/>
          <p:cNvSpPr txBox="1">
            <a:spLocks noChangeArrowheads="1"/>
          </p:cNvSpPr>
          <p:nvPr/>
        </p:nvSpPr>
        <p:spPr bwMode="auto">
          <a:xfrm>
            <a:off x="4648200" y="3733800"/>
            <a:ext cx="755335" cy="369332"/>
          </a:xfrm>
          <a:prstGeom prst="rect">
            <a:avLst/>
          </a:prstGeom>
          <a:noFill/>
          <a:ln w="22225">
            <a:noFill/>
            <a:miter lim="800000"/>
            <a:headEnd/>
            <a:tailEnd/>
          </a:ln>
          <a:effectLst/>
        </p:spPr>
        <p:txBody>
          <a:bodyPr wrap="none">
            <a:spAutoFit/>
          </a:bodyPr>
          <a:lstStyle/>
          <a:p>
            <a:r>
              <a:rPr lang="en-US">
                <a:latin typeface="Bookman Old Style" pitchFamily="18" charset="0"/>
              </a:rPr>
              <a:t>8125</a:t>
            </a:r>
          </a:p>
        </p:txBody>
      </p:sp>
      <p:sp>
        <p:nvSpPr>
          <p:cNvPr id="78875" name="Text Box 27"/>
          <p:cNvSpPr txBox="1">
            <a:spLocks noChangeArrowheads="1"/>
          </p:cNvSpPr>
          <p:nvPr/>
        </p:nvSpPr>
        <p:spPr bwMode="auto">
          <a:xfrm>
            <a:off x="4648200" y="4953000"/>
            <a:ext cx="470000" cy="369332"/>
          </a:xfrm>
          <a:prstGeom prst="rect">
            <a:avLst/>
          </a:prstGeom>
          <a:noFill/>
          <a:ln w="22225">
            <a:noFill/>
            <a:miter lim="800000"/>
            <a:headEnd/>
            <a:tailEnd/>
          </a:ln>
          <a:effectLst/>
        </p:spPr>
        <p:txBody>
          <a:bodyPr wrap="none">
            <a:spAutoFit/>
          </a:bodyPr>
          <a:lstStyle/>
          <a:p>
            <a:r>
              <a:rPr lang="en-US">
                <a:latin typeface="Bookman Old Style" pitchFamily="18" charset="0"/>
              </a:rPr>
              <a:t>25</a:t>
            </a:r>
          </a:p>
        </p:txBody>
      </p:sp>
      <p:sp>
        <p:nvSpPr>
          <p:cNvPr id="78876" name="Text Box 28"/>
          <p:cNvSpPr txBox="1">
            <a:spLocks noChangeArrowheads="1"/>
          </p:cNvSpPr>
          <p:nvPr/>
        </p:nvSpPr>
        <p:spPr bwMode="auto">
          <a:xfrm>
            <a:off x="3810000" y="5486400"/>
            <a:ext cx="401072" cy="369332"/>
          </a:xfrm>
          <a:prstGeom prst="rect">
            <a:avLst/>
          </a:prstGeom>
          <a:noFill/>
          <a:ln w="22225">
            <a:noFill/>
            <a:miter lim="800000"/>
            <a:headEnd/>
            <a:tailEnd/>
          </a:ln>
          <a:effectLst/>
        </p:spPr>
        <p:txBody>
          <a:bodyPr wrap="none">
            <a:spAutoFit/>
          </a:bodyPr>
          <a:lstStyle/>
          <a:p>
            <a:r>
              <a:rPr lang="en-US">
                <a:latin typeface="Bookman Old Style" pitchFamily="18" charset="0"/>
              </a:rPr>
              <a:t>0.</a:t>
            </a:r>
          </a:p>
        </p:txBody>
      </p:sp>
      <p:sp>
        <p:nvSpPr>
          <p:cNvPr id="78877" name="Text Box 29"/>
          <p:cNvSpPr txBox="1">
            <a:spLocks noChangeArrowheads="1"/>
          </p:cNvSpPr>
          <p:nvPr/>
        </p:nvSpPr>
        <p:spPr bwMode="auto">
          <a:xfrm>
            <a:off x="4648200" y="54864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5</a:t>
            </a:r>
          </a:p>
        </p:txBody>
      </p:sp>
      <p:sp>
        <p:nvSpPr>
          <p:cNvPr id="78878" name="Text Box 30"/>
          <p:cNvSpPr txBox="1">
            <a:spLocks noChangeArrowheads="1"/>
          </p:cNvSpPr>
          <p:nvPr/>
        </p:nvSpPr>
        <p:spPr bwMode="auto">
          <a:xfrm>
            <a:off x="5318125" y="4075113"/>
            <a:ext cx="457176" cy="369332"/>
          </a:xfrm>
          <a:prstGeom prst="rect">
            <a:avLst/>
          </a:prstGeom>
          <a:noFill/>
          <a:ln w="22225">
            <a:noFill/>
            <a:miter lim="800000"/>
            <a:headEnd/>
            <a:tailEnd/>
          </a:ln>
          <a:effectLst/>
        </p:spPr>
        <p:txBody>
          <a:bodyPr wrap="none">
            <a:spAutoFit/>
          </a:bodyPr>
          <a:lstStyle/>
          <a:p>
            <a:r>
              <a:rPr lang="en-US">
                <a:latin typeface="Bookman Old Style" pitchFamily="18" charset="0"/>
              </a:rPr>
              <a:t>x2</a:t>
            </a:r>
          </a:p>
        </p:txBody>
      </p:sp>
      <p:sp>
        <p:nvSpPr>
          <p:cNvPr id="78879" name="Text Box 31"/>
          <p:cNvSpPr txBox="1">
            <a:spLocks noChangeArrowheads="1"/>
          </p:cNvSpPr>
          <p:nvPr/>
        </p:nvSpPr>
        <p:spPr bwMode="auto">
          <a:xfrm>
            <a:off x="5334000" y="4648200"/>
            <a:ext cx="457176" cy="369332"/>
          </a:xfrm>
          <a:prstGeom prst="rect">
            <a:avLst/>
          </a:prstGeom>
          <a:noFill/>
          <a:ln w="22225">
            <a:noFill/>
            <a:miter lim="800000"/>
            <a:headEnd/>
            <a:tailEnd/>
          </a:ln>
          <a:effectLst/>
        </p:spPr>
        <p:txBody>
          <a:bodyPr wrap="none">
            <a:spAutoFit/>
          </a:bodyPr>
          <a:lstStyle/>
          <a:p>
            <a:r>
              <a:rPr lang="en-US">
                <a:latin typeface="Bookman Old Style" pitchFamily="18" charset="0"/>
              </a:rPr>
              <a:t>x2</a:t>
            </a:r>
          </a:p>
        </p:txBody>
      </p:sp>
      <p:sp>
        <p:nvSpPr>
          <p:cNvPr id="78880" name="Text Box 32"/>
          <p:cNvSpPr txBox="1">
            <a:spLocks noChangeArrowheads="1"/>
          </p:cNvSpPr>
          <p:nvPr/>
        </p:nvSpPr>
        <p:spPr bwMode="auto">
          <a:xfrm>
            <a:off x="3810000" y="4953000"/>
            <a:ext cx="474810" cy="369332"/>
          </a:xfrm>
          <a:prstGeom prst="rect">
            <a:avLst/>
          </a:prstGeom>
          <a:noFill/>
          <a:ln w="22225">
            <a:noFill/>
            <a:miter lim="800000"/>
            <a:headEnd/>
            <a:tailEnd/>
          </a:ln>
          <a:effectLst/>
        </p:spPr>
        <p:txBody>
          <a:bodyPr wrap="none">
            <a:spAutoFit/>
          </a:bodyPr>
          <a:lstStyle/>
          <a:p>
            <a:r>
              <a:rPr lang="en-US">
                <a:latin typeface="Bookman Old Style" pitchFamily="18" charset="0"/>
              </a:rPr>
              <a:t>1 .</a:t>
            </a:r>
          </a:p>
        </p:txBody>
      </p:sp>
      <p:sp>
        <p:nvSpPr>
          <p:cNvPr id="78881" name="Text Box 33"/>
          <p:cNvSpPr txBox="1">
            <a:spLocks noChangeArrowheads="1"/>
          </p:cNvSpPr>
          <p:nvPr/>
        </p:nvSpPr>
        <p:spPr bwMode="auto">
          <a:xfrm>
            <a:off x="5334000" y="5181600"/>
            <a:ext cx="457176" cy="369332"/>
          </a:xfrm>
          <a:prstGeom prst="rect">
            <a:avLst/>
          </a:prstGeom>
          <a:noFill/>
          <a:ln w="22225">
            <a:noFill/>
            <a:miter lim="800000"/>
            <a:headEnd/>
            <a:tailEnd/>
          </a:ln>
          <a:effectLst/>
        </p:spPr>
        <p:txBody>
          <a:bodyPr wrap="none">
            <a:spAutoFit/>
          </a:bodyPr>
          <a:lstStyle/>
          <a:p>
            <a:r>
              <a:rPr lang="en-US">
                <a:latin typeface="Bookman Old Style" pitchFamily="18" charset="0"/>
              </a:rPr>
              <a:t>x2</a:t>
            </a:r>
          </a:p>
        </p:txBody>
      </p:sp>
      <p:sp>
        <p:nvSpPr>
          <p:cNvPr id="78882" name="Line 34"/>
          <p:cNvSpPr>
            <a:spLocks noChangeShapeType="1"/>
          </p:cNvSpPr>
          <p:nvPr/>
        </p:nvSpPr>
        <p:spPr bwMode="auto">
          <a:xfrm flipH="1">
            <a:off x="2057400" y="4495800"/>
            <a:ext cx="1752600" cy="9144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78883" name="Line 35"/>
          <p:cNvSpPr>
            <a:spLocks noChangeShapeType="1"/>
          </p:cNvSpPr>
          <p:nvPr/>
        </p:nvSpPr>
        <p:spPr bwMode="auto">
          <a:xfrm flipH="1" flipV="1">
            <a:off x="2514600" y="5791200"/>
            <a:ext cx="1295400" cy="457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78884" name="Text Box 36"/>
          <p:cNvSpPr txBox="1">
            <a:spLocks noChangeArrowheads="1"/>
          </p:cNvSpPr>
          <p:nvPr/>
        </p:nvSpPr>
        <p:spPr bwMode="auto">
          <a:xfrm>
            <a:off x="3733800" y="6019800"/>
            <a:ext cx="401072" cy="369332"/>
          </a:xfrm>
          <a:prstGeom prst="rect">
            <a:avLst/>
          </a:prstGeom>
          <a:noFill/>
          <a:ln w="22225">
            <a:noFill/>
            <a:miter lim="800000"/>
            <a:headEnd/>
            <a:tailEnd/>
          </a:ln>
          <a:effectLst/>
        </p:spPr>
        <p:txBody>
          <a:bodyPr wrap="none">
            <a:spAutoFit/>
          </a:bodyPr>
          <a:lstStyle/>
          <a:p>
            <a:r>
              <a:rPr lang="en-US">
                <a:latin typeface="Bookman Old Style" pitchFamily="18" charset="0"/>
              </a:rPr>
              <a:t>1.</a:t>
            </a:r>
          </a:p>
        </p:txBody>
      </p:sp>
      <p:sp>
        <p:nvSpPr>
          <p:cNvPr id="78885" name="Text Box 37"/>
          <p:cNvSpPr txBox="1">
            <a:spLocks noChangeArrowheads="1"/>
          </p:cNvSpPr>
          <p:nvPr/>
        </p:nvSpPr>
        <p:spPr bwMode="auto">
          <a:xfrm>
            <a:off x="4724400" y="60198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0</a:t>
            </a:r>
          </a:p>
        </p:txBody>
      </p:sp>
      <p:sp>
        <p:nvSpPr>
          <p:cNvPr id="78886" name="Text Box 38"/>
          <p:cNvSpPr txBox="1">
            <a:spLocks noChangeArrowheads="1"/>
          </p:cNvSpPr>
          <p:nvPr/>
        </p:nvSpPr>
        <p:spPr bwMode="auto">
          <a:xfrm>
            <a:off x="5257800" y="5715000"/>
            <a:ext cx="457176" cy="369332"/>
          </a:xfrm>
          <a:prstGeom prst="rect">
            <a:avLst/>
          </a:prstGeom>
          <a:noFill/>
          <a:ln w="22225">
            <a:noFill/>
            <a:miter lim="800000"/>
            <a:headEnd/>
            <a:tailEnd/>
          </a:ln>
          <a:effectLst/>
        </p:spPr>
        <p:txBody>
          <a:bodyPr wrap="none">
            <a:spAutoFit/>
          </a:bodyPr>
          <a:lstStyle/>
          <a:p>
            <a:r>
              <a:rPr lang="en-US">
                <a:latin typeface="Bookman Old Style" pitchFamily="18" charset="0"/>
              </a:rPr>
              <a:t>x2</a:t>
            </a:r>
          </a:p>
        </p:txBody>
      </p:sp>
      <p:sp>
        <p:nvSpPr>
          <p:cNvPr id="78887" name="Text Box 39"/>
          <p:cNvSpPr txBox="1">
            <a:spLocks noChangeArrowheads="1"/>
          </p:cNvSpPr>
          <p:nvPr/>
        </p:nvSpPr>
        <p:spPr bwMode="auto">
          <a:xfrm>
            <a:off x="381000" y="5410200"/>
            <a:ext cx="2577950" cy="369332"/>
          </a:xfrm>
          <a:prstGeom prst="rect">
            <a:avLst/>
          </a:prstGeom>
          <a:noFill/>
          <a:ln w="22225">
            <a:noFill/>
            <a:miter lim="800000"/>
            <a:headEnd/>
            <a:tailEnd/>
          </a:ln>
          <a:effectLst/>
        </p:spPr>
        <p:txBody>
          <a:bodyPr wrap="none">
            <a:spAutoFit/>
          </a:bodyPr>
          <a:lstStyle/>
          <a:p>
            <a:r>
              <a:rPr lang="en-US">
                <a:latin typeface="Bookman Old Style" pitchFamily="18" charset="0"/>
              </a:rPr>
              <a:t>0.8125    =    (.1101)</a:t>
            </a:r>
            <a:r>
              <a:rPr lang="en-US" baseline="-25000">
                <a:latin typeface="Bookman Old Style" pitchFamily="18" charset="0"/>
              </a:rPr>
              <a:t>2</a:t>
            </a:r>
            <a:endParaRPr lang="en-US">
              <a:latin typeface="Bookman Old Style" pitchFamily="18" charset="0"/>
            </a:endParaRPr>
          </a:p>
        </p:txBody>
      </p:sp>
      <p:sp>
        <p:nvSpPr>
          <p:cNvPr id="78888" name="Text Box 40"/>
          <p:cNvSpPr txBox="1">
            <a:spLocks noChangeArrowheads="1"/>
          </p:cNvSpPr>
          <p:nvPr/>
        </p:nvSpPr>
        <p:spPr bwMode="auto">
          <a:xfrm>
            <a:off x="60325" y="11113"/>
            <a:ext cx="5205271" cy="400110"/>
          </a:xfrm>
          <a:prstGeom prst="rect">
            <a:avLst/>
          </a:prstGeom>
          <a:noFill/>
          <a:ln w="25400">
            <a:noFill/>
            <a:miter lim="800000"/>
            <a:headEnd/>
            <a:tailEnd/>
          </a:ln>
          <a:effectLst/>
        </p:spPr>
        <p:txBody>
          <a:bodyPr wrap="none">
            <a:spAutoFit/>
          </a:bodyPr>
          <a:lstStyle/>
          <a:p>
            <a:r>
              <a:rPr lang="en-US" sz="2000" b="1">
                <a:solidFill>
                  <a:srgbClr val="FF0000"/>
                </a:solidFill>
                <a:latin typeface="Bookman Old Style" pitchFamily="18" charset="0"/>
              </a:rPr>
              <a:t>Converting decimal to binary number</a:t>
            </a:r>
          </a:p>
        </p:txBody>
      </p:sp>
      <p:sp>
        <p:nvSpPr>
          <p:cNvPr id="40" name="Slide Number Placeholder 39"/>
          <p:cNvSpPr>
            <a:spLocks noGrp="1"/>
          </p:cNvSpPr>
          <p:nvPr>
            <p:ph type="sldNum" sz="quarter" idx="12"/>
          </p:nvPr>
        </p:nvSpPr>
        <p:spPr>
          <a:xfrm>
            <a:off x="6553200" y="6340475"/>
            <a:ext cx="2133600" cy="365125"/>
          </a:xfrm>
        </p:spPr>
        <p:txBody>
          <a:bodyPr/>
          <a:lstStyle/>
          <a:p>
            <a:fld id="{511B1C1D-E952-4F7E-B2EE-053BBE9577D9}" type="slidenum">
              <a:rPr lang="en-US" smtClean="0"/>
              <a:t>14</a:t>
            </a:fld>
            <a:endParaRPr lang="en-US"/>
          </a:p>
        </p:txBody>
      </p:sp>
      <p:sp>
        <p:nvSpPr>
          <p:cNvPr id="41" name="Footer Placeholder 40"/>
          <p:cNvSpPr>
            <a:spLocks noGrp="1"/>
          </p:cNvSpPr>
          <p:nvPr>
            <p:ph type="ftr" sz="quarter" idx="11"/>
          </p:nvPr>
        </p:nvSpPr>
        <p:spPr>
          <a:xfrm>
            <a:off x="3124200" y="6340475"/>
            <a:ext cx="2895600" cy="365125"/>
          </a:xfrm>
        </p:spPr>
        <p:txBody>
          <a:bodyPr/>
          <a:lstStyle/>
          <a:p>
            <a:r>
              <a:rPr lang="en-US" smtClean="0"/>
              <a:t>Electronics - I, The LNM Institute of Information Technology, Jaipur</a:t>
            </a:r>
            <a:endParaRPr lang="en-US"/>
          </a:p>
        </p:txBody>
      </p:sp>
      <p:pic>
        <p:nvPicPr>
          <p:cNvPr id="42" name="Picture 41" descr="LNMIIT.png"/>
          <p:cNvPicPr>
            <a:picLocks noChangeAspect="1"/>
          </p:cNvPicPr>
          <p:nvPr/>
        </p:nvPicPr>
        <p:blipFill>
          <a:blip r:embed="rId3" cstate="print"/>
          <a:stretch>
            <a:fillRect/>
          </a:stretch>
        </p:blipFill>
        <p:spPr>
          <a:xfrm>
            <a:off x="7571892" y="136525"/>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transition="in" filter="checkerboard(across)">
                                      <p:cBhvr>
                                        <p:cTn id="7" dur="500"/>
                                        <p:tgtEl>
                                          <p:spTgt spid="7885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8850"/>
                                        </p:tgtEl>
                                        <p:attrNameLst>
                                          <p:attrName>style.visibility</p:attrName>
                                        </p:attrNameLst>
                                      </p:cBhvr>
                                      <p:to>
                                        <p:strVal val="visible"/>
                                      </p:to>
                                    </p:set>
                                    <p:animEffect transition="in" filter="checkerboard(across)">
                                      <p:cBhvr>
                                        <p:cTn id="10" dur="500"/>
                                        <p:tgtEl>
                                          <p:spTgt spid="78850"/>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8851"/>
                                        </p:tgtEl>
                                        <p:attrNameLst>
                                          <p:attrName>style.visibility</p:attrName>
                                        </p:attrNameLst>
                                      </p:cBhvr>
                                      <p:to>
                                        <p:strVal val="visible"/>
                                      </p:to>
                                    </p:set>
                                    <p:animEffect transition="in" filter="checkerboard(across)">
                                      <p:cBhvr>
                                        <p:cTn id="15" dur="500"/>
                                        <p:tgtEl>
                                          <p:spTgt spid="78851"/>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78855"/>
                                        </p:tgtEl>
                                        <p:attrNameLst>
                                          <p:attrName>style.visibility</p:attrName>
                                        </p:attrNameLst>
                                      </p:cBhvr>
                                      <p:to>
                                        <p:strVal val="visible"/>
                                      </p:to>
                                    </p:set>
                                    <p:animEffect transition="in" filter="checkerboard(across)">
                                      <p:cBhvr>
                                        <p:cTn id="18" dur="500"/>
                                        <p:tgtEl>
                                          <p:spTgt spid="7885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78861"/>
                                        </p:tgtEl>
                                        <p:attrNameLst>
                                          <p:attrName>style.visibility</p:attrName>
                                        </p:attrNameLst>
                                      </p:cBhvr>
                                      <p:to>
                                        <p:strVal val="visible"/>
                                      </p:to>
                                    </p:set>
                                    <p:animEffect transition="in" filter="checkerboard(across)">
                                      <p:cBhvr>
                                        <p:cTn id="23" dur="500"/>
                                        <p:tgtEl>
                                          <p:spTgt spid="78861"/>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78852"/>
                                        </p:tgtEl>
                                        <p:attrNameLst>
                                          <p:attrName>style.visibility</p:attrName>
                                        </p:attrNameLst>
                                      </p:cBhvr>
                                      <p:to>
                                        <p:strVal val="visible"/>
                                      </p:to>
                                    </p:set>
                                    <p:animEffect transition="in" filter="checkerboard(across)">
                                      <p:cBhvr>
                                        <p:cTn id="28" dur="500"/>
                                        <p:tgtEl>
                                          <p:spTgt spid="78852"/>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78853"/>
                                        </p:tgtEl>
                                        <p:attrNameLst>
                                          <p:attrName>style.visibility</p:attrName>
                                        </p:attrNameLst>
                                      </p:cBhvr>
                                      <p:to>
                                        <p:strVal val="visible"/>
                                      </p:to>
                                    </p:set>
                                    <p:animEffect transition="in" filter="checkerboard(across)">
                                      <p:cBhvr>
                                        <p:cTn id="31" dur="500"/>
                                        <p:tgtEl>
                                          <p:spTgt spid="78853"/>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78862"/>
                                        </p:tgtEl>
                                        <p:attrNameLst>
                                          <p:attrName>style.visibility</p:attrName>
                                        </p:attrNameLst>
                                      </p:cBhvr>
                                      <p:to>
                                        <p:strVal val="visible"/>
                                      </p:to>
                                    </p:set>
                                    <p:animEffect transition="in" filter="checkerboard(across)">
                                      <p:cBhvr>
                                        <p:cTn id="36" dur="500"/>
                                        <p:tgtEl>
                                          <p:spTgt spid="78862"/>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78863"/>
                                        </p:tgtEl>
                                        <p:attrNameLst>
                                          <p:attrName>style.visibility</p:attrName>
                                        </p:attrNameLst>
                                      </p:cBhvr>
                                      <p:to>
                                        <p:strVal val="visible"/>
                                      </p:to>
                                    </p:set>
                                    <p:animEffect transition="in" filter="checkerboard(across)">
                                      <p:cBhvr>
                                        <p:cTn id="41" dur="500"/>
                                        <p:tgtEl>
                                          <p:spTgt spid="78863"/>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78857"/>
                                        </p:tgtEl>
                                        <p:attrNameLst>
                                          <p:attrName>style.visibility</p:attrName>
                                        </p:attrNameLst>
                                      </p:cBhvr>
                                      <p:to>
                                        <p:strVal val="visible"/>
                                      </p:to>
                                    </p:set>
                                    <p:animEffect transition="in" filter="checkerboard(across)">
                                      <p:cBhvr>
                                        <p:cTn id="44" dur="500"/>
                                        <p:tgtEl>
                                          <p:spTgt spid="78857"/>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78864"/>
                                        </p:tgtEl>
                                        <p:attrNameLst>
                                          <p:attrName>style.visibility</p:attrName>
                                        </p:attrNameLst>
                                      </p:cBhvr>
                                      <p:to>
                                        <p:strVal val="visible"/>
                                      </p:to>
                                    </p:set>
                                    <p:animEffect transition="in" filter="checkerboard(across)">
                                      <p:cBhvr>
                                        <p:cTn id="49" dur="500"/>
                                        <p:tgtEl>
                                          <p:spTgt spid="78864"/>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78858"/>
                                        </p:tgtEl>
                                        <p:attrNameLst>
                                          <p:attrName>style.visibility</p:attrName>
                                        </p:attrNameLst>
                                      </p:cBhvr>
                                      <p:to>
                                        <p:strVal val="visible"/>
                                      </p:to>
                                    </p:set>
                                    <p:animEffect transition="in" filter="checkerboard(across)">
                                      <p:cBhvr>
                                        <p:cTn id="54" dur="500"/>
                                        <p:tgtEl>
                                          <p:spTgt spid="78858"/>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78859"/>
                                        </p:tgtEl>
                                        <p:attrNameLst>
                                          <p:attrName>style.visibility</p:attrName>
                                        </p:attrNameLst>
                                      </p:cBhvr>
                                      <p:to>
                                        <p:strVal val="visible"/>
                                      </p:to>
                                    </p:set>
                                    <p:animEffect transition="in" filter="checkerboard(across)">
                                      <p:cBhvr>
                                        <p:cTn id="57" dur="500"/>
                                        <p:tgtEl>
                                          <p:spTgt spid="78859"/>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78860"/>
                                        </p:tgtEl>
                                        <p:attrNameLst>
                                          <p:attrName>style.visibility</p:attrName>
                                        </p:attrNameLst>
                                      </p:cBhvr>
                                      <p:to>
                                        <p:strVal val="visible"/>
                                      </p:to>
                                    </p:set>
                                    <p:animEffect transition="in" filter="checkerboard(across)">
                                      <p:cBhvr>
                                        <p:cTn id="62" dur="500"/>
                                        <p:tgtEl>
                                          <p:spTgt spid="78860"/>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78865"/>
                                        </p:tgtEl>
                                        <p:attrNameLst>
                                          <p:attrName>style.visibility</p:attrName>
                                        </p:attrNameLst>
                                      </p:cBhvr>
                                      <p:to>
                                        <p:strVal val="visible"/>
                                      </p:to>
                                    </p:set>
                                    <p:animEffect transition="in" filter="checkerboard(across)">
                                      <p:cBhvr>
                                        <p:cTn id="67" dur="500"/>
                                        <p:tgtEl>
                                          <p:spTgt spid="78865"/>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78866"/>
                                        </p:tgtEl>
                                        <p:attrNameLst>
                                          <p:attrName>style.visibility</p:attrName>
                                        </p:attrNameLst>
                                      </p:cBhvr>
                                      <p:to>
                                        <p:strVal val="visible"/>
                                      </p:to>
                                    </p:set>
                                    <p:animEffect transition="in" filter="checkerboard(across)">
                                      <p:cBhvr>
                                        <p:cTn id="70" dur="500"/>
                                        <p:tgtEl>
                                          <p:spTgt spid="78866"/>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grpId="0" nodeType="clickEffect">
                                  <p:stCondLst>
                                    <p:cond delay="0"/>
                                  </p:stCondLst>
                                  <p:childTnLst>
                                    <p:set>
                                      <p:cBhvr>
                                        <p:cTn id="74" dur="1" fill="hold">
                                          <p:stCondLst>
                                            <p:cond delay="0"/>
                                          </p:stCondLst>
                                        </p:cTn>
                                        <p:tgtEl>
                                          <p:spTgt spid="78868"/>
                                        </p:tgtEl>
                                        <p:attrNameLst>
                                          <p:attrName>style.visibility</p:attrName>
                                        </p:attrNameLst>
                                      </p:cBhvr>
                                      <p:to>
                                        <p:strVal val="visible"/>
                                      </p:to>
                                    </p:set>
                                    <p:animEffect transition="in" filter="checkerboard(across)">
                                      <p:cBhvr>
                                        <p:cTn id="75" dur="500"/>
                                        <p:tgtEl>
                                          <p:spTgt spid="78868"/>
                                        </p:tgtEl>
                                      </p:cBhvr>
                                    </p:animEffect>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grpId="0" nodeType="clickEffect">
                                  <p:stCondLst>
                                    <p:cond delay="0"/>
                                  </p:stCondLst>
                                  <p:childTnLst>
                                    <p:set>
                                      <p:cBhvr>
                                        <p:cTn id="79" dur="1" fill="hold">
                                          <p:stCondLst>
                                            <p:cond delay="0"/>
                                          </p:stCondLst>
                                        </p:cTn>
                                        <p:tgtEl>
                                          <p:spTgt spid="78873"/>
                                        </p:tgtEl>
                                        <p:attrNameLst>
                                          <p:attrName>style.visibility</p:attrName>
                                        </p:attrNameLst>
                                      </p:cBhvr>
                                      <p:to>
                                        <p:strVal val="visible"/>
                                      </p:to>
                                    </p:set>
                                    <p:animEffect transition="in" filter="checkerboard(across)">
                                      <p:cBhvr>
                                        <p:cTn id="80" dur="500"/>
                                        <p:tgtEl>
                                          <p:spTgt spid="78873"/>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78869"/>
                                        </p:tgtEl>
                                        <p:attrNameLst>
                                          <p:attrName>style.visibility</p:attrName>
                                        </p:attrNameLst>
                                      </p:cBhvr>
                                      <p:to>
                                        <p:strVal val="visible"/>
                                      </p:to>
                                    </p:set>
                                    <p:animEffect transition="in" filter="checkerboard(across)">
                                      <p:cBhvr>
                                        <p:cTn id="83" dur="500"/>
                                        <p:tgtEl>
                                          <p:spTgt spid="78869"/>
                                        </p:tgtEl>
                                      </p:cBhvr>
                                    </p:animEffect>
                                  </p:childTnLst>
                                </p:cTn>
                              </p:par>
                            </p:childTnLst>
                          </p:cTn>
                        </p:par>
                      </p:childTnLst>
                    </p:cTn>
                  </p:par>
                  <p:par>
                    <p:cTn id="84" fill="hold">
                      <p:stCondLst>
                        <p:cond delay="indefinite"/>
                      </p:stCondLst>
                      <p:childTnLst>
                        <p:par>
                          <p:cTn id="85" fill="hold">
                            <p:stCondLst>
                              <p:cond delay="0"/>
                            </p:stCondLst>
                            <p:childTnLst>
                              <p:par>
                                <p:cTn id="86" presetID="5" presetClass="entr" presetSubtype="10" fill="hold" grpId="0" nodeType="clickEffect">
                                  <p:stCondLst>
                                    <p:cond delay="0"/>
                                  </p:stCondLst>
                                  <p:childTnLst>
                                    <p:set>
                                      <p:cBhvr>
                                        <p:cTn id="87" dur="1" fill="hold">
                                          <p:stCondLst>
                                            <p:cond delay="0"/>
                                          </p:stCondLst>
                                        </p:cTn>
                                        <p:tgtEl>
                                          <p:spTgt spid="78870"/>
                                        </p:tgtEl>
                                        <p:attrNameLst>
                                          <p:attrName>style.visibility</p:attrName>
                                        </p:attrNameLst>
                                      </p:cBhvr>
                                      <p:to>
                                        <p:strVal val="visible"/>
                                      </p:to>
                                    </p:set>
                                    <p:animEffect transition="in" filter="checkerboard(across)">
                                      <p:cBhvr>
                                        <p:cTn id="88" dur="500"/>
                                        <p:tgtEl>
                                          <p:spTgt spid="78870"/>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78874"/>
                                        </p:tgtEl>
                                        <p:attrNameLst>
                                          <p:attrName>style.visibility</p:attrName>
                                        </p:attrNameLst>
                                      </p:cBhvr>
                                      <p:to>
                                        <p:strVal val="visible"/>
                                      </p:to>
                                    </p:set>
                                    <p:animEffect transition="in" filter="checkerboard(across)">
                                      <p:cBhvr>
                                        <p:cTn id="91" dur="500"/>
                                        <p:tgtEl>
                                          <p:spTgt spid="78874"/>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grpId="0" nodeType="clickEffect">
                                  <p:stCondLst>
                                    <p:cond delay="0"/>
                                  </p:stCondLst>
                                  <p:childTnLst>
                                    <p:set>
                                      <p:cBhvr>
                                        <p:cTn id="95" dur="1" fill="hold">
                                          <p:stCondLst>
                                            <p:cond delay="0"/>
                                          </p:stCondLst>
                                        </p:cTn>
                                        <p:tgtEl>
                                          <p:spTgt spid="78878"/>
                                        </p:tgtEl>
                                        <p:attrNameLst>
                                          <p:attrName>style.visibility</p:attrName>
                                        </p:attrNameLst>
                                      </p:cBhvr>
                                      <p:to>
                                        <p:strVal val="visible"/>
                                      </p:to>
                                    </p:set>
                                    <p:animEffect transition="in" filter="checkerboard(across)">
                                      <p:cBhvr>
                                        <p:cTn id="96" dur="500"/>
                                        <p:tgtEl>
                                          <p:spTgt spid="78878"/>
                                        </p:tgtEl>
                                      </p:cBhvr>
                                    </p:animEffect>
                                  </p:childTnLst>
                                </p:cTn>
                              </p:par>
                            </p:childTnLst>
                          </p:cTn>
                        </p:par>
                      </p:childTnLst>
                    </p:cTn>
                  </p:par>
                  <p:par>
                    <p:cTn id="97" fill="hold">
                      <p:stCondLst>
                        <p:cond delay="indefinite"/>
                      </p:stCondLst>
                      <p:childTnLst>
                        <p:par>
                          <p:cTn id="98" fill="hold">
                            <p:stCondLst>
                              <p:cond delay="0"/>
                            </p:stCondLst>
                            <p:childTnLst>
                              <p:par>
                                <p:cTn id="99" presetID="5" presetClass="entr" presetSubtype="10" fill="hold" grpId="0" nodeType="clickEffect">
                                  <p:stCondLst>
                                    <p:cond delay="0"/>
                                  </p:stCondLst>
                                  <p:childTnLst>
                                    <p:set>
                                      <p:cBhvr>
                                        <p:cTn id="100" dur="1" fill="hold">
                                          <p:stCondLst>
                                            <p:cond delay="0"/>
                                          </p:stCondLst>
                                        </p:cTn>
                                        <p:tgtEl>
                                          <p:spTgt spid="78871"/>
                                        </p:tgtEl>
                                        <p:attrNameLst>
                                          <p:attrName>style.visibility</p:attrName>
                                        </p:attrNameLst>
                                      </p:cBhvr>
                                      <p:to>
                                        <p:strVal val="visible"/>
                                      </p:to>
                                    </p:set>
                                    <p:animEffect transition="in" filter="checkerboard(across)">
                                      <p:cBhvr>
                                        <p:cTn id="101" dur="500"/>
                                        <p:tgtEl>
                                          <p:spTgt spid="78871"/>
                                        </p:tgtEl>
                                      </p:cBhvr>
                                    </p:animEffect>
                                  </p:childTnLst>
                                </p:cTn>
                              </p:par>
                              <p:par>
                                <p:cTn id="102" presetID="5" presetClass="entr" presetSubtype="10" fill="hold" grpId="0" nodeType="withEffect">
                                  <p:stCondLst>
                                    <p:cond delay="0"/>
                                  </p:stCondLst>
                                  <p:childTnLst>
                                    <p:set>
                                      <p:cBhvr>
                                        <p:cTn id="103" dur="1" fill="hold">
                                          <p:stCondLst>
                                            <p:cond delay="0"/>
                                          </p:stCondLst>
                                        </p:cTn>
                                        <p:tgtEl>
                                          <p:spTgt spid="78872"/>
                                        </p:tgtEl>
                                        <p:attrNameLst>
                                          <p:attrName>style.visibility</p:attrName>
                                        </p:attrNameLst>
                                      </p:cBhvr>
                                      <p:to>
                                        <p:strVal val="visible"/>
                                      </p:to>
                                    </p:set>
                                    <p:animEffect transition="in" filter="checkerboard(across)">
                                      <p:cBhvr>
                                        <p:cTn id="104" dur="500"/>
                                        <p:tgtEl>
                                          <p:spTgt spid="78872"/>
                                        </p:tgtEl>
                                      </p:cBhvr>
                                    </p:animEffect>
                                  </p:childTnLst>
                                </p:cTn>
                              </p:par>
                            </p:childTnLst>
                          </p:cTn>
                        </p:par>
                      </p:childTnLst>
                    </p:cTn>
                  </p:par>
                  <p:par>
                    <p:cTn id="105" fill="hold">
                      <p:stCondLst>
                        <p:cond delay="indefinite"/>
                      </p:stCondLst>
                      <p:childTnLst>
                        <p:par>
                          <p:cTn id="106" fill="hold">
                            <p:stCondLst>
                              <p:cond delay="0"/>
                            </p:stCondLst>
                            <p:childTnLst>
                              <p:par>
                                <p:cTn id="107" presetID="5" presetClass="entr" presetSubtype="10" fill="hold" grpId="0" nodeType="clickEffect">
                                  <p:stCondLst>
                                    <p:cond delay="0"/>
                                  </p:stCondLst>
                                  <p:childTnLst>
                                    <p:set>
                                      <p:cBhvr>
                                        <p:cTn id="108" dur="1" fill="hold">
                                          <p:stCondLst>
                                            <p:cond delay="0"/>
                                          </p:stCondLst>
                                        </p:cTn>
                                        <p:tgtEl>
                                          <p:spTgt spid="78879"/>
                                        </p:tgtEl>
                                        <p:attrNameLst>
                                          <p:attrName>style.visibility</p:attrName>
                                        </p:attrNameLst>
                                      </p:cBhvr>
                                      <p:to>
                                        <p:strVal val="visible"/>
                                      </p:to>
                                    </p:set>
                                    <p:animEffect transition="in" filter="checkerboard(across)">
                                      <p:cBhvr>
                                        <p:cTn id="109" dur="500"/>
                                        <p:tgtEl>
                                          <p:spTgt spid="78879"/>
                                        </p:tgtEl>
                                      </p:cBhvr>
                                    </p:animEffect>
                                  </p:childTnLst>
                                </p:cTn>
                              </p:par>
                            </p:childTnLst>
                          </p:cTn>
                        </p:par>
                      </p:childTnLst>
                    </p:cTn>
                  </p:par>
                  <p:par>
                    <p:cTn id="110" fill="hold">
                      <p:stCondLst>
                        <p:cond delay="indefinite"/>
                      </p:stCondLst>
                      <p:childTnLst>
                        <p:par>
                          <p:cTn id="111" fill="hold">
                            <p:stCondLst>
                              <p:cond delay="0"/>
                            </p:stCondLst>
                            <p:childTnLst>
                              <p:par>
                                <p:cTn id="112" presetID="5" presetClass="entr" presetSubtype="10" fill="hold" grpId="0" nodeType="clickEffect">
                                  <p:stCondLst>
                                    <p:cond delay="0"/>
                                  </p:stCondLst>
                                  <p:childTnLst>
                                    <p:set>
                                      <p:cBhvr>
                                        <p:cTn id="113" dur="1" fill="hold">
                                          <p:stCondLst>
                                            <p:cond delay="0"/>
                                          </p:stCondLst>
                                        </p:cTn>
                                        <p:tgtEl>
                                          <p:spTgt spid="78880"/>
                                        </p:tgtEl>
                                        <p:attrNameLst>
                                          <p:attrName>style.visibility</p:attrName>
                                        </p:attrNameLst>
                                      </p:cBhvr>
                                      <p:to>
                                        <p:strVal val="visible"/>
                                      </p:to>
                                    </p:set>
                                    <p:animEffect transition="in" filter="checkerboard(across)">
                                      <p:cBhvr>
                                        <p:cTn id="114" dur="500"/>
                                        <p:tgtEl>
                                          <p:spTgt spid="78880"/>
                                        </p:tgtEl>
                                      </p:cBhvr>
                                    </p:animEffect>
                                  </p:childTnLst>
                                </p:cTn>
                              </p:par>
                              <p:par>
                                <p:cTn id="115" presetID="5" presetClass="entr" presetSubtype="10" fill="hold" grpId="0" nodeType="withEffect">
                                  <p:stCondLst>
                                    <p:cond delay="0"/>
                                  </p:stCondLst>
                                  <p:childTnLst>
                                    <p:set>
                                      <p:cBhvr>
                                        <p:cTn id="116" dur="1" fill="hold">
                                          <p:stCondLst>
                                            <p:cond delay="0"/>
                                          </p:stCondLst>
                                        </p:cTn>
                                        <p:tgtEl>
                                          <p:spTgt spid="78875"/>
                                        </p:tgtEl>
                                        <p:attrNameLst>
                                          <p:attrName>style.visibility</p:attrName>
                                        </p:attrNameLst>
                                      </p:cBhvr>
                                      <p:to>
                                        <p:strVal val="visible"/>
                                      </p:to>
                                    </p:set>
                                    <p:animEffect transition="in" filter="checkerboard(across)">
                                      <p:cBhvr>
                                        <p:cTn id="117" dur="500"/>
                                        <p:tgtEl>
                                          <p:spTgt spid="78875"/>
                                        </p:tgtEl>
                                      </p:cBhvr>
                                    </p:animEffect>
                                  </p:childTnLst>
                                </p:cTn>
                              </p:par>
                            </p:childTnLst>
                          </p:cTn>
                        </p:par>
                      </p:childTnLst>
                    </p:cTn>
                  </p:par>
                  <p:par>
                    <p:cTn id="118" fill="hold">
                      <p:stCondLst>
                        <p:cond delay="indefinite"/>
                      </p:stCondLst>
                      <p:childTnLst>
                        <p:par>
                          <p:cTn id="119" fill="hold">
                            <p:stCondLst>
                              <p:cond delay="0"/>
                            </p:stCondLst>
                            <p:childTnLst>
                              <p:par>
                                <p:cTn id="120" presetID="5" presetClass="entr" presetSubtype="10" fill="hold" grpId="0" nodeType="clickEffect">
                                  <p:stCondLst>
                                    <p:cond delay="0"/>
                                  </p:stCondLst>
                                  <p:childTnLst>
                                    <p:set>
                                      <p:cBhvr>
                                        <p:cTn id="121" dur="1" fill="hold">
                                          <p:stCondLst>
                                            <p:cond delay="0"/>
                                          </p:stCondLst>
                                        </p:cTn>
                                        <p:tgtEl>
                                          <p:spTgt spid="78881"/>
                                        </p:tgtEl>
                                        <p:attrNameLst>
                                          <p:attrName>style.visibility</p:attrName>
                                        </p:attrNameLst>
                                      </p:cBhvr>
                                      <p:to>
                                        <p:strVal val="visible"/>
                                      </p:to>
                                    </p:set>
                                    <p:animEffect transition="in" filter="checkerboard(across)">
                                      <p:cBhvr>
                                        <p:cTn id="122" dur="500"/>
                                        <p:tgtEl>
                                          <p:spTgt spid="78881"/>
                                        </p:tgtEl>
                                      </p:cBhvr>
                                    </p:animEffect>
                                  </p:childTnLst>
                                </p:cTn>
                              </p:par>
                            </p:childTnLst>
                          </p:cTn>
                        </p:par>
                      </p:childTnLst>
                    </p:cTn>
                  </p:par>
                  <p:par>
                    <p:cTn id="123" fill="hold">
                      <p:stCondLst>
                        <p:cond delay="indefinite"/>
                      </p:stCondLst>
                      <p:childTnLst>
                        <p:par>
                          <p:cTn id="124" fill="hold">
                            <p:stCondLst>
                              <p:cond delay="0"/>
                            </p:stCondLst>
                            <p:childTnLst>
                              <p:par>
                                <p:cTn id="125" presetID="5" presetClass="entr" presetSubtype="10" fill="hold" grpId="0" nodeType="clickEffect">
                                  <p:stCondLst>
                                    <p:cond delay="0"/>
                                  </p:stCondLst>
                                  <p:childTnLst>
                                    <p:set>
                                      <p:cBhvr>
                                        <p:cTn id="126" dur="1" fill="hold">
                                          <p:stCondLst>
                                            <p:cond delay="0"/>
                                          </p:stCondLst>
                                        </p:cTn>
                                        <p:tgtEl>
                                          <p:spTgt spid="78876"/>
                                        </p:tgtEl>
                                        <p:attrNameLst>
                                          <p:attrName>style.visibility</p:attrName>
                                        </p:attrNameLst>
                                      </p:cBhvr>
                                      <p:to>
                                        <p:strVal val="visible"/>
                                      </p:to>
                                    </p:set>
                                    <p:animEffect transition="in" filter="checkerboard(across)">
                                      <p:cBhvr>
                                        <p:cTn id="127" dur="500"/>
                                        <p:tgtEl>
                                          <p:spTgt spid="78876"/>
                                        </p:tgtEl>
                                      </p:cBhvr>
                                    </p:animEffect>
                                  </p:childTnLst>
                                </p:cTn>
                              </p:par>
                              <p:par>
                                <p:cTn id="128" presetID="5" presetClass="entr" presetSubtype="10" fill="hold" grpId="0" nodeType="withEffect">
                                  <p:stCondLst>
                                    <p:cond delay="0"/>
                                  </p:stCondLst>
                                  <p:childTnLst>
                                    <p:set>
                                      <p:cBhvr>
                                        <p:cTn id="129" dur="1" fill="hold">
                                          <p:stCondLst>
                                            <p:cond delay="0"/>
                                          </p:stCondLst>
                                        </p:cTn>
                                        <p:tgtEl>
                                          <p:spTgt spid="78877"/>
                                        </p:tgtEl>
                                        <p:attrNameLst>
                                          <p:attrName>style.visibility</p:attrName>
                                        </p:attrNameLst>
                                      </p:cBhvr>
                                      <p:to>
                                        <p:strVal val="visible"/>
                                      </p:to>
                                    </p:set>
                                    <p:animEffect transition="in" filter="checkerboard(across)">
                                      <p:cBhvr>
                                        <p:cTn id="130" dur="500"/>
                                        <p:tgtEl>
                                          <p:spTgt spid="78877"/>
                                        </p:tgtEl>
                                      </p:cBhvr>
                                    </p:animEffect>
                                  </p:childTnLst>
                                </p:cTn>
                              </p:par>
                            </p:childTnLst>
                          </p:cTn>
                        </p:par>
                      </p:childTnLst>
                    </p:cTn>
                  </p:par>
                  <p:par>
                    <p:cTn id="131" fill="hold">
                      <p:stCondLst>
                        <p:cond delay="indefinite"/>
                      </p:stCondLst>
                      <p:childTnLst>
                        <p:par>
                          <p:cTn id="132" fill="hold">
                            <p:stCondLst>
                              <p:cond delay="0"/>
                            </p:stCondLst>
                            <p:childTnLst>
                              <p:par>
                                <p:cTn id="133" presetID="5" presetClass="entr" presetSubtype="10" fill="hold" grpId="0" nodeType="clickEffect">
                                  <p:stCondLst>
                                    <p:cond delay="0"/>
                                  </p:stCondLst>
                                  <p:childTnLst>
                                    <p:set>
                                      <p:cBhvr>
                                        <p:cTn id="134" dur="1" fill="hold">
                                          <p:stCondLst>
                                            <p:cond delay="0"/>
                                          </p:stCondLst>
                                        </p:cTn>
                                        <p:tgtEl>
                                          <p:spTgt spid="78886"/>
                                        </p:tgtEl>
                                        <p:attrNameLst>
                                          <p:attrName>style.visibility</p:attrName>
                                        </p:attrNameLst>
                                      </p:cBhvr>
                                      <p:to>
                                        <p:strVal val="visible"/>
                                      </p:to>
                                    </p:set>
                                    <p:animEffect transition="in" filter="checkerboard(across)">
                                      <p:cBhvr>
                                        <p:cTn id="135" dur="500"/>
                                        <p:tgtEl>
                                          <p:spTgt spid="78886"/>
                                        </p:tgtEl>
                                      </p:cBhvr>
                                    </p:animEffect>
                                  </p:childTnLst>
                                </p:cTn>
                              </p:par>
                            </p:childTnLst>
                          </p:cTn>
                        </p:par>
                      </p:childTnLst>
                    </p:cTn>
                  </p:par>
                  <p:par>
                    <p:cTn id="136" fill="hold">
                      <p:stCondLst>
                        <p:cond delay="indefinite"/>
                      </p:stCondLst>
                      <p:childTnLst>
                        <p:par>
                          <p:cTn id="137" fill="hold">
                            <p:stCondLst>
                              <p:cond delay="0"/>
                            </p:stCondLst>
                            <p:childTnLst>
                              <p:par>
                                <p:cTn id="138" presetID="5" presetClass="entr" presetSubtype="10" fill="hold" grpId="0" nodeType="clickEffect">
                                  <p:stCondLst>
                                    <p:cond delay="0"/>
                                  </p:stCondLst>
                                  <p:childTnLst>
                                    <p:set>
                                      <p:cBhvr>
                                        <p:cTn id="139" dur="1" fill="hold">
                                          <p:stCondLst>
                                            <p:cond delay="0"/>
                                          </p:stCondLst>
                                        </p:cTn>
                                        <p:tgtEl>
                                          <p:spTgt spid="78884"/>
                                        </p:tgtEl>
                                        <p:attrNameLst>
                                          <p:attrName>style.visibility</p:attrName>
                                        </p:attrNameLst>
                                      </p:cBhvr>
                                      <p:to>
                                        <p:strVal val="visible"/>
                                      </p:to>
                                    </p:set>
                                    <p:animEffect transition="in" filter="checkerboard(across)">
                                      <p:cBhvr>
                                        <p:cTn id="140" dur="500"/>
                                        <p:tgtEl>
                                          <p:spTgt spid="78884"/>
                                        </p:tgtEl>
                                      </p:cBhvr>
                                    </p:animEffect>
                                  </p:childTnLst>
                                </p:cTn>
                              </p:par>
                              <p:par>
                                <p:cTn id="141" presetID="5" presetClass="entr" presetSubtype="10" fill="hold" grpId="0" nodeType="withEffect">
                                  <p:stCondLst>
                                    <p:cond delay="0"/>
                                  </p:stCondLst>
                                  <p:childTnLst>
                                    <p:set>
                                      <p:cBhvr>
                                        <p:cTn id="142" dur="1" fill="hold">
                                          <p:stCondLst>
                                            <p:cond delay="0"/>
                                          </p:stCondLst>
                                        </p:cTn>
                                        <p:tgtEl>
                                          <p:spTgt spid="78885"/>
                                        </p:tgtEl>
                                        <p:attrNameLst>
                                          <p:attrName>style.visibility</p:attrName>
                                        </p:attrNameLst>
                                      </p:cBhvr>
                                      <p:to>
                                        <p:strVal val="visible"/>
                                      </p:to>
                                    </p:set>
                                    <p:animEffect transition="in" filter="checkerboard(across)">
                                      <p:cBhvr>
                                        <p:cTn id="143" dur="500"/>
                                        <p:tgtEl>
                                          <p:spTgt spid="78885"/>
                                        </p:tgtEl>
                                      </p:cBhvr>
                                    </p:animEffect>
                                  </p:childTnLst>
                                </p:cTn>
                              </p:par>
                            </p:childTnLst>
                          </p:cTn>
                        </p:par>
                      </p:childTnLst>
                    </p:cTn>
                  </p:par>
                  <p:par>
                    <p:cTn id="144" fill="hold">
                      <p:stCondLst>
                        <p:cond delay="indefinite"/>
                      </p:stCondLst>
                      <p:childTnLst>
                        <p:par>
                          <p:cTn id="145" fill="hold">
                            <p:stCondLst>
                              <p:cond delay="0"/>
                            </p:stCondLst>
                            <p:childTnLst>
                              <p:par>
                                <p:cTn id="146" presetID="5" presetClass="entr" presetSubtype="10" fill="hold" grpId="0" nodeType="clickEffect">
                                  <p:stCondLst>
                                    <p:cond delay="0"/>
                                  </p:stCondLst>
                                  <p:childTnLst>
                                    <p:set>
                                      <p:cBhvr>
                                        <p:cTn id="147" dur="1" fill="hold">
                                          <p:stCondLst>
                                            <p:cond delay="0"/>
                                          </p:stCondLst>
                                        </p:cTn>
                                        <p:tgtEl>
                                          <p:spTgt spid="78887"/>
                                        </p:tgtEl>
                                        <p:attrNameLst>
                                          <p:attrName>style.visibility</p:attrName>
                                        </p:attrNameLst>
                                      </p:cBhvr>
                                      <p:to>
                                        <p:strVal val="visible"/>
                                      </p:to>
                                    </p:set>
                                    <p:animEffect transition="in" filter="checkerboard(across)">
                                      <p:cBhvr>
                                        <p:cTn id="148" dur="500"/>
                                        <p:tgtEl>
                                          <p:spTgt spid="78887"/>
                                        </p:tgtEl>
                                      </p:cBhvr>
                                    </p:animEffect>
                                  </p:childTnLst>
                                </p:cTn>
                              </p:par>
                            </p:childTnLst>
                          </p:cTn>
                        </p:par>
                      </p:childTnLst>
                    </p:cTn>
                  </p:par>
                  <p:par>
                    <p:cTn id="149" fill="hold">
                      <p:stCondLst>
                        <p:cond delay="indefinite"/>
                      </p:stCondLst>
                      <p:childTnLst>
                        <p:par>
                          <p:cTn id="150" fill="hold">
                            <p:stCondLst>
                              <p:cond delay="0"/>
                            </p:stCondLst>
                            <p:childTnLst>
                              <p:par>
                                <p:cTn id="151" presetID="5" presetClass="entr" presetSubtype="10" fill="hold" grpId="0" nodeType="clickEffect">
                                  <p:stCondLst>
                                    <p:cond delay="0"/>
                                  </p:stCondLst>
                                  <p:childTnLst>
                                    <p:set>
                                      <p:cBhvr>
                                        <p:cTn id="152" dur="1" fill="hold">
                                          <p:stCondLst>
                                            <p:cond delay="0"/>
                                          </p:stCondLst>
                                        </p:cTn>
                                        <p:tgtEl>
                                          <p:spTgt spid="78882"/>
                                        </p:tgtEl>
                                        <p:attrNameLst>
                                          <p:attrName>style.visibility</p:attrName>
                                        </p:attrNameLst>
                                      </p:cBhvr>
                                      <p:to>
                                        <p:strVal val="visible"/>
                                      </p:to>
                                    </p:set>
                                    <p:animEffect transition="in" filter="checkerboard(across)">
                                      <p:cBhvr>
                                        <p:cTn id="153" dur="500"/>
                                        <p:tgtEl>
                                          <p:spTgt spid="78882"/>
                                        </p:tgtEl>
                                      </p:cBhvr>
                                    </p:animEffect>
                                  </p:childTnLst>
                                </p:cTn>
                              </p:par>
                              <p:par>
                                <p:cTn id="154" presetID="5" presetClass="entr" presetSubtype="10" fill="hold" grpId="0" nodeType="withEffect">
                                  <p:stCondLst>
                                    <p:cond delay="0"/>
                                  </p:stCondLst>
                                  <p:childTnLst>
                                    <p:set>
                                      <p:cBhvr>
                                        <p:cTn id="155" dur="1" fill="hold">
                                          <p:stCondLst>
                                            <p:cond delay="0"/>
                                          </p:stCondLst>
                                        </p:cTn>
                                        <p:tgtEl>
                                          <p:spTgt spid="78883"/>
                                        </p:tgtEl>
                                        <p:attrNameLst>
                                          <p:attrName>style.visibility</p:attrName>
                                        </p:attrNameLst>
                                      </p:cBhvr>
                                      <p:to>
                                        <p:strVal val="visible"/>
                                      </p:to>
                                    </p:set>
                                    <p:animEffect transition="in" filter="checkerboard(across)">
                                      <p:cBhvr>
                                        <p:cTn id="156" dur="500"/>
                                        <p:tgtEl>
                                          <p:spTgt spid="78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nimBg="1"/>
      <p:bldP spid="78851" grpId="0"/>
      <p:bldP spid="78852" grpId="0"/>
      <p:bldP spid="78853" grpId="0"/>
      <p:bldP spid="78854" grpId="0" animBg="1"/>
      <p:bldP spid="78855" grpId="0"/>
      <p:bldP spid="78857" grpId="0"/>
      <p:bldP spid="78858" grpId="0"/>
      <p:bldP spid="78859" grpId="0"/>
      <p:bldP spid="78860" grpId="0"/>
      <p:bldP spid="78861" grpId="0"/>
      <p:bldP spid="78862" grpId="0"/>
      <p:bldP spid="78863" grpId="0"/>
      <p:bldP spid="78864" grpId="0"/>
      <p:bldP spid="78865" grpId="0" animBg="1"/>
      <p:bldP spid="78866" grpId="0" animBg="1"/>
      <p:bldP spid="78868" grpId="0"/>
      <p:bldP spid="78869" grpId="0" animBg="1"/>
      <p:bldP spid="78870" grpId="0"/>
      <p:bldP spid="78871" grpId="0"/>
      <p:bldP spid="78872" grpId="0"/>
      <p:bldP spid="78873" grpId="0" animBg="1"/>
      <p:bldP spid="78874" grpId="0"/>
      <p:bldP spid="78875" grpId="0"/>
      <p:bldP spid="78876" grpId="0"/>
      <p:bldP spid="78877" grpId="0"/>
      <p:bldP spid="78878" grpId="0"/>
      <p:bldP spid="78879" grpId="0"/>
      <p:bldP spid="78880" grpId="0"/>
      <p:bldP spid="78881" grpId="0"/>
      <p:bldP spid="78882" grpId="0" animBg="1"/>
      <p:bldP spid="78883" grpId="0" animBg="1"/>
      <p:bldP spid="78884" grpId="0"/>
      <p:bldP spid="78885" grpId="0"/>
      <p:bldP spid="78886" grpId="0"/>
      <p:bldP spid="78887"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Text Box 4"/>
          <p:cNvSpPr txBox="1">
            <a:spLocks noChangeArrowheads="1"/>
          </p:cNvSpPr>
          <p:nvPr/>
        </p:nvSpPr>
        <p:spPr bwMode="auto">
          <a:xfrm>
            <a:off x="0" y="0"/>
            <a:ext cx="1758815"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Subtraction</a:t>
            </a:r>
          </a:p>
        </p:txBody>
      </p:sp>
      <p:sp>
        <p:nvSpPr>
          <p:cNvPr id="224261" name="Text Box 5"/>
          <p:cNvSpPr txBox="1">
            <a:spLocks noChangeArrowheads="1"/>
          </p:cNvSpPr>
          <p:nvPr/>
        </p:nvSpPr>
        <p:spPr bwMode="auto">
          <a:xfrm>
            <a:off x="152400" y="533400"/>
            <a:ext cx="3841116" cy="369332"/>
          </a:xfrm>
          <a:prstGeom prst="rect">
            <a:avLst/>
          </a:prstGeom>
          <a:noFill/>
          <a:ln w="22225">
            <a:noFill/>
            <a:miter lim="800000"/>
            <a:headEnd/>
            <a:tailEnd/>
          </a:ln>
          <a:effectLst/>
        </p:spPr>
        <p:txBody>
          <a:bodyPr wrap="none">
            <a:spAutoFit/>
          </a:bodyPr>
          <a:lstStyle/>
          <a:p>
            <a:r>
              <a:rPr lang="en-US">
                <a:latin typeface="Bookman Old Style" pitchFamily="18" charset="0"/>
              </a:rPr>
              <a:t>A - B =  A + 2’s complement of B</a:t>
            </a:r>
          </a:p>
        </p:txBody>
      </p:sp>
      <p:sp>
        <p:nvSpPr>
          <p:cNvPr id="224262" name="Text Box 6"/>
          <p:cNvSpPr txBox="1">
            <a:spLocks noChangeArrowheads="1"/>
          </p:cNvSpPr>
          <p:nvPr/>
        </p:nvSpPr>
        <p:spPr bwMode="auto">
          <a:xfrm>
            <a:off x="152400" y="914400"/>
            <a:ext cx="4121641" cy="369332"/>
          </a:xfrm>
          <a:prstGeom prst="rect">
            <a:avLst/>
          </a:prstGeom>
          <a:noFill/>
          <a:ln w="22225">
            <a:noFill/>
            <a:miter lim="800000"/>
            <a:headEnd/>
            <a:tailEnd/>
          </a:ln>
          <a:effectLst/>
        </p:spPr>
        <p:txBody>
          <a:bodyPr wrap="none">
            <a:spAutoFit/>
          </a:bodyPr>
          <a:lstStyle/>
          <a:p>
            <a:r>
              <a:rPr lang="en-US" dirty="0">
                <a:latin typeface="Bookman Old Style" pitchFamily="18" charset="0"/>
              </a:rPr>
              <a:t>A - B =  A + 1’s complement of B+1</a:t>
            </a:r>
          </a:p>
        </p:txBody>
      </p:sp>
      <p:graphicFrame>
        <p:nvGraphicFramePr>
          <p:cNvPr id="224263" name="Object 7"/>
          <p:cNvGraphicFramePr>
            <a:graphicFrameLocks noChangeAspect="1"/>
          </p:cNvGraphicFramePr>
          <p:nvPr/>
        </p:nvGraphicFramePr>
        <p:xfrm>
          <a:off x="492125" y="2160588"/>
          <a:ext cx="7932738" cy="3643312"/>
        </p:xfrm>
        <a:graphic>
          <a:graphicData uri="http://schemas.openxmlformats.org/presentationml/2006/ole">
            <mc:AlternateContent xmlns:mc="http://schemas.openxmlformats.org/markup-compatibility/2006">
              <mc:Choice xmlns:v="urn:schemas-microsoft-com:vml" Requires="v">
                <p:oleObj spid="_x0000_s250887" name="RFFlow" r:id="rId4" imgW="6696000" imgH="2664000" progId="RFFlow4">
                  <p:embed/>
                </p:oleObj>
              </mc:Choice>
              <mc:Fallback>
                <p:oleObj name="RFFlow" r:id="rId4" imgW="6696000" imgH="266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25" y="2160588"/>
                        <a:ext cx="7932738" cy="3643312"/>
                      </a:xfrm>
                      <a:prstGeom prst="rect">
                        <a:avLst/>
                      </a:prstGeom>
                      <a:noFill/>
                      <a:extLst>
                        <a:ext uri="{909E8E84-426E-40DD-AFC4-6F175D3DCCD1}">
                          <a14:hiddenFill xmlns:a14="http://schemas.microsoft.com/office/drawing/2010/main">
                            <a:solidFill>
                              <a:srgbClr val="FFFF99">
                                <a:alpha val="73000"/>
                              </a:srgbClr>
                            </a:solidFill>
                          </a14:hiddenFill>
                        </a:ext>
                      </a:extLst>
                    </p:spPr>
                  </p:pic>
                </p:oleObj>
              </mc:Fallback>
            </mc:AlternateContent>
          </a:graphicData>
        </a:graphic>
      </p:graphicFrame>
      <p:grpSp>
        <p:nvGrpSpPr>
          <p:cNvPr id="6" name="Group 10"/>
          <p:cNvGrpSpPr>
            <a:grpSpLocks/>
          </p:cNvGrpSpPr>
          <p:nvPr/>
        </p:nvGrpSpPr>
        <p:grpSpPr bwMode="auto">
          <a:xfrm>
            <a:off x="2667000" y="1371600"/>
            <a:ext cx="2006600" cy="369888"/>
            <a:chOff x="1632" y="864"/>
            <a:chExt cx="1264" cy="233"/>
          </a:xfrm>
        </p:grpSpPr>
        <p:sp>
          <p:nvSpPr>
            <p:cNvPr id="224264" name="Text Box 8"/>
            <p:cNvSpPr txBox="1">
              <a:spLocks noChangeArrowheads="1"/>
            </p:cNvSpPr>
            <p:nvPr/>
          </p:nvSpPr>
          <p:spPr bwMode="auto">
            <a:xfrm>
              <a:off x="1632" y="864"/>
              <a:ext cx="1264" cy="233"/>
            </a:xfrm>
            <a:prstGeom prst="rect">
              <a:avLst/>
            </a:prstGeom>
            <a:noFill/>
            <a:ln w="22225">
              <a:solidFill>
                <a:schemeClr val="tx1"/>
              </a:solidFill>
              <a:miter lim="800000"/>
              <a:headEnd/>
              <a:tailEnd/>
            </a:ln>
            <a:effectLst/>
          </p:spPr>
          <p:txBody>
            <a:bodyPr wrap="none">
              <a:spAutoFit/>
            </a:bodyPr>
            <a:lstStyle/>
            <a:p>
              <a:r>
                <a:rPr lang="en-US">
                  <a:latin typeface="Bookman Old Style" pitchFamily="18" charset="0"/>
                </a:rPr>
                <a:t>A - B =  A + B+1</a:t>
              </a:r>
            </a:p>
          </p:txBody>
        </p:sp>
        <p:sp>
          <p:nvSpPr>
            <p:cNvPr id="224265" name="Line 9"/>
            <p:cNvSpPr>
              <a:spLocks noChangeShapeType="1"/>
            </p:cNvSpPr>
            <p:nvPr/>
          </p:nvSpPr>
          <p:spPr bwMode="auto">
            <a:xfrm>
              <a:off x="2400" y="912"/>
              <a:ext cx="192"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grpSp>
      <p:graphicFrame>
        <p:nvGraphicFramePr>
          <p:cNvPr id="4" name="Object 4"/>
          <p:cNvGraphicFramePr>
            <a:graphicFrameLocks noChangeAspect="1"/>
          </p:cNvGraphicFramePr>
          <p:nvPr/>
        </p:nvGraphicFramePr>
        <p:xfrm>
          <a:off x="7315200" y="3810000"/>
          <a:ext cx="358775" cy="444500"/>
        </p:xfrm>
        <a:graphic>
          <a:graphicData uri="http://schemas.openxmlformats.org/presentationml/2006/ole">
            <mc:AlternateContent xmlns:mc="http://schemas.openxmlformats.org/markup-compatibility/2006">
              <mc:Choice xmlns:v="urn:schemas-microsoft-com:vml" Requires="v">
                <p:oleObj spid="_x0000_s250888" name="Equation" r:id="rId6" imgW="203040" imgH="253800" progId="Equation.DSMT4">
                  <p:embed/>
                </p:oleObj>
              </mc:Choice>
              <mc:Fallback>
                <p:oleObj name="Equation" r:id="rId6" imgW="20304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5200" y="3810000"/>
                        <a:ext cx="358775" cy="444500"/>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2" name="Object 4"/>
          <p:cNvGraphicFramePr>
            <a:graphicFrameLocks noChangeAspect="1"/>
          </p:cNvGraphicFramePr>
          <p:nvPr/>
        </p:nvGraphicFramePr>
        <p:xfrm>
          <a:off x="5638800" y="3733800"/>
          <a:ext cx="336550" cy="444500"/>
        </p:xfrm>
        <a:graphic>
          <a:graphicData uri="http://schemas.openxmlformats.org/presentationml/2006/ole">
            <mc:AlternateContent xmlns:mc="http://schemas.openxmlformats.org/markup-compatibility/2006">
              <mc:Choice xmlns:v="urn:schemas-microsoft-com:vml" Requires="v">
                <p:oleObj spid="_x0000_s250889" name="Equation" r:id="rId8" imgW="190440" imgH="253800" progId="Equation.DSMT4">
                  <p:embed/>
                </p:oleObj>
              </mc:Choice>
              <mc:Fallback>
                <p:oleObj name="Equation" r:id="rId8" imgW="190440" imgH="2538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3733800"/>
                        <a:ext cx="336550" cy="444500"/>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3" name="Object 4"/>
          <p:cNvGraphicFramePr>
            <a:graphicFrameLocks noChangeAspect="1"/>
          </p:cNvGraphicFramePr>
          <p:nvPr/>
        </p:nvGraphicFramePr>
        <p:xfrm>
          <a:off x="3886200" y="3733800"/>
          <a:ext cx="358775" cy="444500"/>
        </p:xfrm>
        <a:graphic>
          <a:graphicData uri="http://schemas.openxmlformats.org/presentationml/2006/ole">
            <mc:AlternateContent xmlns:mc="http://schemas.openxmlformats.org/markup-compatibility/2006">
              <mc:Choice xmlns:v="urn:schemas-microsoft-com:vml" Requires="v">
                <p:oleObj spid="_x0000_s250890" name="Equation" r:id="rId10" imgW="203040" imgH="253800" progId="Equation.DSMT4">
                  <p:embed/>
                </p:oleObj>
              </mc:Choice>
              <mc:Fallback>
                <p:oleObj name="Equation" r:id="rId10" imgW="203040" imgH="2538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0" y="3733800"/>
                        <a:ext cx="358775" cy="444500"/>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133600" y="3733800"/>
          <a:ext cx="336550" cy="444500"/>
        </p:xfrm>
        <a:graphic>
          <a:graphicData uri="http://schemas.openxmlformats.org/presentationml/2006/ole">
            <mc:AlternateContent xmlns:mc="http://schemas.openxmlformats.org/markup-compatibility/2006">
              <mc:Choice xmlns:v="urn:schemas-microsoft-com:vml" Requires="v">
                <p:oleObj spid="_x0000_s250891" name="Equation" r:id="rId12" imgW="190440" imgH="253800" progId="Equation.DSMT4">
                  <p:embed/>
                </p:oleObj>
              </mc:Choice>
              <mc:Fallback>
                <p:oleObj name="Equation" r:id="rId12" imgW="190440" imgH="2538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33600" y="3733800"/>
                        <a:ext cx="336550" cy="444500"/>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sp>
        <p:nvSpPr>
          <p:cNvPr id="224273" name="Text Box 17"/>
          <p:cNvSpPr txBox="1">
            <a:spLocks noChangeArrowheads="1"/>
          </p:cNvSpPr>
          <p:nvPr/>
        </p:nvSpPr>
        <p:spPr bwMode="auto">
          <a:xfrm>
            <a:off x="914400" y="6019800"/>
            <a:ext cx="7867859" cy="369332"/>
          </a:xfrm>
          <a:prstGeom prst="rect">
            <a:avLst/>
          </a:prstGeom>
          <a:noFill/>
          <a:ln w="22225">
            <a:noFill/>
            <a:miter lim="800000"/>
            <a:headEnd/>
            <a:tailEnd/>
          </a:ln>
          <a:effectLst/>
        </p:spPr>
        <p:txBody>
          <a:bodyPr wrap="none">
            <a:spAutoFit/>
          </a:bodyPr>
          <a:lstStyle/>
          <a:p>
            <a:r>
              <a:rPr lang="en-US">
                <a:latin typeface="Bookman Old Style" pitchFamily="18" charset="0"/>
              </a:rPr>
              <a:t>One needs add a circuit for predicting errors resulting from overflow</a:t>
            </a:r>
          </a:p>
        </p:txBody>
      </p:sp>
      <p:sp>
        <p:nvSpPr>
          <p:cNvPr id="14" name="Slide Number Placeholder 13"/>
          <p:cNvSpPr>
            <a:spLocks noGrp="1"/>
          </p:cNvSpPr>
          <p:nvPr>
            <p:ph type="sldNum" sz="quarter" idx="12"/>
          </p:nvPr>
        </p:nvSpPr>
        <p:spPr/>
        <p:txBody>
          <a:bodyPr/>
          <a:lstStyle/>
          <a:p>
            <a:fld id="{511B1C1D-E952-4F7E-B2EE-053BBE9577D9}" type="slidenum">
              <a:rPr lang="en-US" smtClean="0"/>
              <a:t>140</a:t>
            </a:fld>
            <a:endParaRPr lang="en-US"/>
          </a:p>
        </p:txBody>
      </p:sp>
      <p:sp>
        <p:nvSpPr>
          <p:cNvPr id="15" name="Footer Placeholder 14"/>
          <p:cNvSpPr>
            <a:spLocks noGrp="1"/>
          </p:cNvSpPr>
          <p:nvPr>
            <p:ph type="ftr" sz="quarter" idx="11"/>
          </p:nvPr>
        </p:nvSpPr>
        <p:spPr/>
        <p:txBody>
          <a:bodyPr/>
          <a:lstStyle/>
          <a:p>
            <a:r>
              <a:rPr lang="en-US" smtClean="0"/>
              <a:t>Electronics - I, The LNM Institute of Information Technology, Jaipur</a:t>
            </a:r>
            <a:endParaRPr lang="en-US"/>
          </a:p>
        </p:txBody>
      </p:sp>
      <p:pic>
        <p:nvPicPr>
          <p:cNvPr id="16" name="Picture 15"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4261"/>
                                        </p:tgtEl>
                                        <p:attrNameLst>
                                          <p:attrName>style.visibility</p:attrName>
                                        </p:attrNameLst>
                                      </p:cBhvr>
                                      <p:to>
                                        <p:strVal val="visible"/>
                                      </p:to>
                                    </p:set>
                                    <p:animEffect transition="in" filter="checkerboard(across)">
                                      <p:cBhvr>
                                        <p:cTn id="7" dur="500"/>
                                        <p:tgtEl>
                                          <p:spTgt spid="22426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4262"/>
                                        </p:tgtEl>
                                        <p:attrNameLst>
                                          <p:attrName>style.visibility</p:attrName>
                                        </p:attrNameLst>
                                      </p:cBhvr>
                                      <p:to>
                                        <p:strVal val="visible"/>
                                      </p:to>
                                    </p:set>
                                    <p:animEffect transition="in" filter="checkerboard(across)">
                                      <p:cBhvr>
                                        <p:cTn id="12" dur="500"/>
                                        <p:tgtEl>
                                          <p:spTgt spid="22426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4263"/>
                                        </p:tgtEl>
                                        <p:attrNameLst>
                                          <p:attrName>style.visibility</p:attrName>
                                        </p:attrNameLst>
                                      </p:cBhvr>
                                      <p:to>
                                        <p:strVal val="visible"/>
                                      </p:to>
                                    </p:set>
                                    <p:animEffect transition="in" filter="checkerboard(across)">
                                      <p:cBhvr>
                                        <p:cTn id="22" dur="500"/>
                                        <p:tgtEl>
                                          <p:spTgt spid="22426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par>
                                <p:cTn id="28" presetID="5" presetClass="entr" presetSubtype="1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checkerboard(across)">
                                      <p:cBhvr>
                                        <p:cTn id="30" dur="500"/>
                                        <p:tgtEl>
                                          <p:spTgt spid="3"/>
                                        </p:tgtEl>
                                      </p:cBhvr>
                                    </p:animEffect>
                                  </p:childTnLst>
                                </p:cTn>
                              </p:par>
                              <p:par>
                                <p:cTn id="31" presetID="5" presetClass="entr" presetSubtype="1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heckerboard(across)">
                                      <p:cBhvr>
                                        <p:cTn id="33" dur="500"/>
                                        <p:tgtEl>
                                          <p:spTgt spid="2"/>
                                        </p:tgtEl>
                                      </p:cBhvr>
                                    </p:animEffect>
                                  </p:childTnLst>
                                </p:cTn>
                              </p:par>
                              <p:par>
                                <p:cTn id="34" presetID="5" presetClass="entr" presetSubtype="1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checkerboard(across)">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224273"/>
                                        </p:tgtEl>
                                        <p:attrNameLst>
                                          <p:attrName>style.visibility</p:attrName>
                                        </p:attrNameLst>
                                      </p:cBhvr>
                                      <p:to>
                                        <p:strVal val="visible"/>
                                      </p:to>
                                    </p:set>
                                    <p:animEffect transition="in" filter="checkerboard(across)">
                                      <p:cBhvr>
                                        <p:cTn id="41" dur="500"/>
                                        <p:tgtEl>
                                          <p:spTgt spid="224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1" grpId="0"/>
      <p:bldP spid="224262" grpId="0"/>
      <p:bldP spid="224273"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Text Box 4"/>
          <p:cNvSpPr txBox="1">
            <a:spLocks noChangeArrowheads="1"/>
          </p:cNvSpPr>
          <p:nvPr/>
        </p:nvSpPr>
        <p:spPr bwMode="auto">
          <a:xfrm>
            <a:off x="0" y="0"/>
            <a:ext cx="2542684"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Adder/Subtractor</a:t>
            </a:r>
          </a:p>
        </p:txBody>
      </p:sp>
      <p:graphicFrame>
        <p:nvGraphicFramePr>
          <p:cNvPr id="225286" name="Object 6"/>
          <p:cNvGraphicFramePr>
            <a:graphicFrameLocks noChangeAspect="1"/>
          </p:cNvGraphicFramePr>
          <p:nvPr/>
        </p:nvGraphicFramePr>
        <p:xfrm>
          <a:off x="0" y="838200"/>
          <a:ext cx="4495800" cy="1354138"/>
        </p:xfrm>
        <a:graphic>
          <a:graphicData uri="http://schemas.openxmlformats.org/presentationml/2006/ole">
            <mc:AlternateContent xmlns:mc="http://schemas.openxmlformats.org/markup-compatibility/2006">
              <mc:Choice xmlns:v="urn:schemas-microsoft-com:vml" Requires="v">
                <p:oleObj spid="_x0000_s251909" name="RFFlow" r:id="rId4" imgW="6624000" imgH="1728000" progId="RFFlow4">
                  <p:embed/>
                </p:oleObj>
              </mc:Choice>
              <mc:Fallback>
                <p:oleObj name="RFFlow" r:id="rId4" imgW="6624000" imgH="1728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38200"/>
                        <a:ext cx="4495800" cy="1354138"/>
                      </a:xfrm>
                      <a:prstGeom prst="rect">
                        <a:avLst/>
                      </a:prstGeom>
                      <a:solidFill>
                        <a:srgbClr val="CCFFCC">
                          <a:alpha val="73000"/>
                        </a:srgbClr>
                      </a:solidFill>
                    </p:spPr>
                  </p:pic>
                </p:oleObj>
              </mc:Fallback>
            </mc:AlternateContent>
          </a:graphicData>
        </a:graphic>
      </p:graphicFrame>
      <p:graphicFrame>
        <p:nvGraphicFramePr>
          <p:cNvPr id="225288" name="Object 8"/>
          <p:cNvGraphicFramePr>
            <a:graphicFrameLocks noChangeAspect="1"/>
          </p:cNvGraphicFramePr>
          <p:nvPr/>
        </p:nvGraphicFramePr>
        <p:xfrm>
          <a:off x="4572000" y="900112"/>
          <a:ext cx="4343400" cy="1995488"/>
        </p:xfrm>
        <a:graphic>
          <a:graphicData uri="http://schemas.openxmlformats.org/presentationml/2006/ole">
            <mc:AlternateContent xmlns:mc="http://schemas.openxmlformats.org/markup-compatibility/2006">
              <mc:Choice xmlns:v="urn:schemas-microsoft-com:vml" Requires="v">
                <p:oleObj spid="_x0000_s251910" name="RFFlow" r:id="rId6" imgW="6696000" imgH="2664000" progId="RFFlow4">
                  <p:embed/>
                </p:oleObj>
              </mc:Choice>
              <mc:Fallback>
                <p:oleObj name="RFFlow" r:id="rId6" imgW="6696000" imgH="2664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900112"/>
                        <a:ext cx="4343400" cy="1995488"/>
                      </a:xfrm>
                      <a:prstGeom prst="rect">
                        <a:avLst/>
                      </a:prstGeom>
                      <a:solidFill>
                        <a:srgbClr val="FFCC99">
                          <a:alpha val="73000"/>
                        </a:srgbClr>
                      </a:solidFill>
                    </p:spPr>
                  </p:pic>
                </p:oleObj>
              </mc:Fallback>
            </mc:AlternateContent>
          </a:graphicData>
        </a:graphic>
      </p:graphicFrame>
      <p:graphicFrame>
        <p:nvGraphicFramePr>
          <p:cNvPr id="225289" name="Object 9"/>
          <p:cNvGraphicFramePr>
            <a:graphicFrameLocks noChangeAspect="1"/>
          </p:cNvGraphicFramePr>
          <p:nvPr/>
        </p:nvGraphicFramePr>
        <p:xfrm>
          <a:off x="457200" y="2895600"/>
          <a:ext cx="7948613" cy="3432175"/>
        </p:xfrm>
        <a:graphic>
          <a:graphicData uri="http://schemas.openxmlformats.org/presentationml/2006/ole">
            <mc:AlternateContent xmlns:mc="http://schemas.openxmlformats.org/markup-compatibility/2006">
              <mc:Choice xmlns:v="urn:schemas-microsoft-com:vml" Requires="v">
                <p:oleObj spid="_x0000_s251911" name="RFFlow" r:id="rId8" imgW="7128000" imgH="2664000" progId="RFFlow4">
                  <p:embed/>
                </p:oleObj>
              </mc:Choice>
              <mc:Fallback>
                <p:oleObj name="RFFlow" r:id="rId8" imgW="7128000" imgH="2664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2895600"/>
                        <a:ext cx="7948613" cy="3432175"/>
                      </a:xfrm>
                      <a:prstGeom prst="rect">
                        <a:avLst/>
                      </a:prstGeom>
                      <a:solidFill>
                        <a:srgbClr val="FFFF99">
                          <a:alpha val="73000"/>
                        </a:srgbClr>
                      </a:solidFill>
                    </p:spPr>
                  </p:pic>
                </p:oleObj>
              </mc:Fallback>
            </mc:AlternateContent>
          </a:graphicData>
        </a:graphic>
      </p:graphicFrame>
      <p:sp>
        <p:nvSpPr>
          <p:cNvPr id="6" name="Slide Number Placeholder 5"/>
          <p:cNvSpPr>
            <a:spLocks noGrp="1"/>
          </p:cNvSpPr>
          <p:nvPr>
            <p:ph type="sldNum" sz="quarter" idx="12"/>
          </p:nvPr>
        </p:nvSpPr>
        <p:spPr/>
        <p:txBody>
          <a:bodyPr/>
          <a:lstStyle/>
          <a:p>
            <a:fld id="{511B1C1D-E952-4F7E-B2EE-053BBE9577D9}" type="slidenum">
              <a:rPr lang="en-US" smtClean="0"/>
              <a:t>141</a:t>
            </a:fld>
            <a:endParaRPr lang="en-US"/>
          </a:p>
        </p:txBody>
      </p:sp>
      <p:sp>
        <p:nvSpPr>
          <p:cNvPr id="7" name="Footer Placeholder 6"/>
          <p:cNvSpPr>
            <a:spLocks noGrp="1"/>
          </p:cNvSpPr>
          <p:nvPr>
            <p:ph type="ftr" sz="quarter" idx="11"/>
          </p:nvPr>
        </p:nvSpPr>
        <p:spPr/>
        <p:txBody>
          <a:bodyPr/>
          <a:lstStyle/>
          <a:p>
            <a:r>
              <a:rPr lang="en-US" smtClean="0"/>
              <a:t>Electronics - I, The LNM Institute of Information Technology, Jaipur</a:t>
            </a:r>
            <a:endParaRPr lang="en-US"/>
          </a:p>
        </p:txBody>
      </p:sp>
      <p:pic>
        <p:nvPicPr>
          <p:cNvPr id="8" name="Picture 7"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5288"/>
                                        </p:tgtEl>
                                        <p:attrNameLst>
                                          <p:attrName>style.visibility</p:attrName>
                                        </p:attrNameLst>
                                      </p:cBhvr>
                                      <p:to>
                                        <p:strVal val="visible"/>
                                      </p:to>
                                    </p:set>
                                    <p:animEffect transition="in" filter="checkerboard(across)">
                                      <p:cBhvr>
                                        <p:cTn id="7" dur="500"/>
                                        <p:tgtEl>
                                          <p:spTgt spid="22528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5289"/>
                                        </p:tgtEl>
                                        <p:attrNameLst>
                                          <p:attrName>style.visibility</p:attrName>
                                        </p:attrNameLst>
                                      </p:cBhvr>
                                      <p:to>
                                        <p:strVal val="visible"/>
                                      </p:to>
                                    </p:set>
                                    <p:animEffect transition="in" filter="checkerboard(across)">
                                      <p:cBhvr>
                                        <p:cTn id="12" dur="500"/>
                                        <p:tgtEl>
                                          <p:spTgt spid="225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Text Box 4"/>
          <p:cNvSpPr txBox="1">
            <a:spLocks noChangeArrowheads="1"/>
          </p:cNvSpPr>
          <p:nvPr/>
        </p:nvSpPr>
        <p:spPr bwMode="auto">
          <a:xfrm>
            <a:off x="0" y="0"/>
            <a:ext cx="1763624" cy="461665"/>
          </a:xfrm>
          <a:prstGeom prst="rect">
            <a:avLst/>
          </a:prstGeom>
          <a:noFill/>
          <a:ln w="22225">
            <a:noFill/>
            <a:miter lim="800000"/>
            <a:headEnd/>
            <a:tailEnd/>
          </a:ln>
          <a:effectLst/>
        </p:spPr>
        <p:txBody>
          <a:bodyPr wrap="none">
            <a:spAutoFit/>
          </a:bodyPr>
          <a:lstStyle/>
          <a:p>
            <a:r>
              <a:rPr lang="en-US" sz="2400" b="1">
                <a:solidFill>
                  <a:srgbClr val="FF0000"/>
                </a:solidFill>
                <a:latin typeface="Bookman Old Style" pitchFamily="18" charset="0"/>
              </a:rPr>
              <a:t>Multiplier</a:t>
            </a:r>
          </a:p>
        </p:txBody>
      </p:sp>
      <p:sp>
        <p:nvSpPr>
          <p:cNvPr id="226309" name="Text Box 5"/>
          <p:cNvSpPr txBox="1">
            <a:spLocks noChangeArrowheads="1"/>
          </p:cNvSpPr>
          <p:nvPr/>
        </p:nvSpPr>
        <p:spPr bwMode="auto">
          <a:xfrm>
            <a:off x="3505200" y="115888"/>
            <a:ext cx="1899879" cy="369332"/>
          </a:xfrm>
          <a:prstGeom prst="rect">
            <a:avLst/>
          </a:prstGeom>
          <a:noFill/>
          <a:ln w="22225">
            <a:noFill/>
            <a:miter lim="800000"/>
            <a:headEnd/>
            <a:tailEnd/>
          </a:ln>
          <a:effectLst/>
        </p:spPr>
        <p:txBody>
          <a:bodyPr wrap="none">
            <a:spAutoFit/>
          </a:bodyPr>
          <a:lstStyle/>
          <a:p>
            <a:r>
              <a:rPr lang="en-US">
                <a:latin typeface="Bookman Old Style" pitchFamily="18" charset="0"/>
              </a:rPr>
              <a:t>B</a:t>
            </a:r>
            <a:r>
              <a:rPr lang="en-US" baseline="-25000">
                <a:latin typeface="Bookman Old Style" pitchFamily="18" charset="0"/>
              </a:rPr>
              <a:t>1</a:t>
            </a:r>
            <a:r>
              <a:rPr lang="en-US">
                <a:latin typeface="Bookman Old Style" pitchFamily="18" charset="0"/>
              </a:rPr>
              <a:t>                B</a:t>
            </a:r>
            <a:r>
              <a:rPr lang="en-US" baseline="-25000">
                <a:latin typeface="Bookman Old Style" pitchFamily="18" charset="0"/>
              </a:rPr>
              <a:t>0</a:t>
            </a:r>
          </a:p>
        </p:txBody>
      </p:sp>
      <p:sp>
        <p:nvSpPr>
          <p:cNvPr id="226310" name="Text Box 6"/>
          <p:cNvSpPr txBox="1">
            <a:spLocks noChangeArrowheads="1"/>
          </p:cNvSpPr>
          <p:nvPr/>
        </p:nvSpPr>
        <p:spPr bwMode="auto">
          <a:xfrm>
            <a:off x="3505200" y="801688"/>
            <a:ext cx="1871025" cy="369332"/>
          </a:xfrm>
          <a:prstGeom prst="rect">
            <a:avLst/>
          </a:prstGeom>
          <a:noFill/>
          <a:ln w="22225">
            <a:noFill/>
            <a:miter lim="800000"/>
            <a:headEnd/>
            <a:tailEnd/>
          </a:ln>
          <a:effectLst/>
        </p:spPr>
        <p:txBody>
          <a:bodyPr wrap="none">
            <a:spAutoFit/>
          </a:bodyPr>
          <a:lstStyle/>
          <a:p>
            <a:r>
              <a:rPr lang="en-US">
                <a:latin typeface="Bookman Old Style" pitchFamily="18" charset="0"/>
              </a:rPr>
              <a:t>A</a:t>
            </a:r>
            <a:r>
              <a:rPr lang="en-US" baseline="-25000">
                <a:latin typeface="Bookman Old Style" pitchFamily="18" charset="0"/>
              </a:rPr>
              <a:t>1</a:t>
            </a:r>
            <a:r>
              <a:rPr lang="en-US">
                <a:latin typeface="Bookman Old Style" pitchFamily="18" charset="0"/>
              </a:rPr>
              <a:t>                A</a:t>
            </a:r>
            <a:r>
              <a:rPr lang="en-US" baseline="-25000">
                <a:latin typeface="Bookman Old Style" pitchFamily="18" charset="0"/>
              </a:rPr>
              <a:t>0</a:t>
            </a:r>
          </a:p>
        </p:txBody>
      </p:sp>
      <p:sp>
        <p:nvSpPr>
          <p:cNvPr id="226311" name="Line 7"/>
          <p:cNvSpPr>
            <a:spLocks noChangeShapeType="1"/>
          </p:cNvSpPr>
          <p:nvPr/>
        </p:nvSpPr>
        <p:spPr bwMode="auto">
          <a:xfrm>
            <a:off x="2971800" y="1182688"/>
            <a:ext cx="2743200"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6312" name="Text Box 8"/>
          <p:cNvSpPr txBox="1">
            <a:spLocks noChangeArrowheads="1"/>
          </p:cNvSpPr>
          <p:nvPr/>
        </p:nvSpPr>
        <p:spPr bwMode="auto">
          <a:xfrm>
            <a:off x="3352800" y="1411288"/>
            <a:ext cx="2406428" cy="369332"/>
          </a:xfrm>
          <a:prstGeom prst="rect">
            <a:avLst/>
          </a:prstGeom>
          <a:noFill/>
          <a:ln w="22225">
            <a:noFill/>
            <a:miter lim="800000"/>
            <a:headEnd/>
            <a:tailEnd/>
          </a:ln>
          <a:effectLst/>
        </p:spPr>
        <p:txBody>
          <a:bodyPr wrap="none">
            <a:spAutoFit/>
          </a:bodyPr>
          <a:lstStyle/>
          <a:p>
            <a:r>
              <a:rPr lang="en-US">
                <a:latin typeface="Bookman Old Style" pitchFamily="18" charset="0"/>
              </a:rPr>
              <a:t>A</a:t>
            </a:r>
            <a:r>
              <a:rPr lang="en-US" baseline="-25000">
                <a:latin typeface="Bookman Old Style" pitchFamily="18" charset="0"/>
              </a:rPr>
              <a:t>0</a:t>
            </a:r>
            <a:r>
              <a:rPr lang="en-US">
                <a:latin typeface="Bookman Old Style" pitchFamily="18" charset="0"/>
              </a:rPr>
              <a:t>B</a:t>
            </a:r>
            <a:r>
              <a:rPr lang="en-US" baseline="-25000">
                <a:latin typeface="Bookman Old Style" pitchFamily="18" charset="0"/>
              </a:rPr>
              <a:t>1</a:t>
            </a:r>
            <a:r>
              <a:rPr lang="en-US">
                <a:latin typeface="Bookman Old Style" pitchFamily="18" charset="0"/>
              </a:rPr>
              <a:t>                A</a:t>
            </a:r>
            <a:r>
              <a:rPr lang="en-US" baseline="-25000">
                <a:latin typeface="Bookman Old Style" pitchFamily="18" charset="0"/>
              </a:rPr>
              <a:t>0</a:t>
            </a:r>
            <a:r>
              <a:rPr lang="en-US">
                <a:latin typeface="Bookman Old Style" pitchFamily="18" charset="0"/>
              </a:rPr>
              <a:t>B</a:t>
            </a:r>
            <a:r>
              <a:rPr lang="en-US" baseline="-25000">
                <a:latin typeface="Bookman Old Style" pitchFamily="18" charset="0"/>
              </a:rPr>
              <a:t>0</a:t>
            </a:r>
          </a:p>
        </p:txBody>
      </p:sp>
      <p:sp>
        <p:nvSpPr>
          <p:cNvPr id="226313" name="Text Box 9"/>
          <p:cNvSpPr txBox="1">
            <a:spLocks noChangeArrowheads="1"/>
          </p:cNvSpPr>
          <p:nvPr/>
        </p:nvSpPr>
        <p:spPr bwMode="auto">
          <a:xfrm>
            <a:off x="1905000" y="2097088"/>
            <a:ext cx="2406428" cy="369332"/>
          </a:xfrm>
          <a:prstGeom prst="rect">
            <a:avLst/>
          </a:prstGeom>
          <a:noFill/>
          <a:ln w="22225">
            <a:noFill/>
            <a:miter lim="800000"/>
            <a:headEnd/>
            <a:tailEnd/>
          </a:ln>
          <a:effectLst/>
        </p:spPr>
        <p:txBody>
          <a:bodyPr wrap="none">
            <a:spAutoFit/>
          </a:bodyPr>
          <a:lstStyle/>
          <a:p>
            <a:r>
              <a:rPr lang="en-US">
                <a:latin typeface="Bookman Old Style" pitchFamily="18" charset="0"/>
              </a:rPr>
              <a:t>A</a:t>
            </a:r>
            <a:r>
              <a:rPr lang="en-US" baseline="-25000">
                <a:latin typeface="Bookman Old Style" pitchFamily="18" charset="0"/>
              </a:rPr>
              <a:t>1</a:t>
            </a:r>
            <a:r>
              <a:rPr lang="en-US">
                <a:latin typeface="Bookman Old Style" pitchFamily="18" charset="0"/>
              </a:rPr>
              <a:t>B</a:t>
            </a:r>
            <a:r>
              <a:rPr lang="en-US" baseline="-25000">
                <a:latin typeface="Bookman Old Style" pitchFamily="18" charset="0"/>
              </a:rPr>
              <a:t>1</a:t>
            </a:r>
            <a:r>
              <a:rPr lang="en-US">
                <a:latin typeface="Bookman Old Style" pitchFamily="18" charset="0"/>
              </a:rPr>
              <a:t>                A</a:t>
            </a:r>
            <a:r>
              <a:rPr lang="en-US" baseline="-25000">
                <a:latin typeface="Bookman Old Style" pitchFamily="18" charset="0"/>
              </a:rPr>
              <a:t>1</a:t>
            </a:r>
            <a:r>
              <a:rPr lang="en-US">
                <a:latin typeface="Bookman Old Style" pitchFamily="18" charset="0"/>
              </a:rPr>
              <a:t>B</a:t>
            </a:r>
            <a:r>
              <a:rPr lang="en-US" baseline="-25000">
                <a:latin typeface="Bookman Old Style" pitchFamily="18" charset="0"/>
              </a:rPr>
              <a:t>0</a:t>
            </a:r>
          </a:p>
        </p:txBody>
      </p:sp>
      <p:sp>
        <p:nvSpPr>
          <p:cNvPr id="226314" name="Line 10"/>
          <p:cNvSpPr>
            <a:spLocks noChangeShapeType="1"/>
          </p:cNvSpPr>
          <p:nvPr/>
        </p:nvSpPr>
        <p:spPr bwMode="auto">
          <a:xfrm>
            <a:off x="5562600" y="268288"/>
            <a:ext cx="685800" cy="0"/>
          </a:xfrm>
          <a:prstGeom prst="line">
            <a:avLst/>
          </a:prstGeom>
          <a:noFill/>
          <a:ln w="22225">
            <a:solidFill>
              <a:schemeClr val="hlink"/>
            </a:solidFill>
            <a:round/>
            <a:headEnd/>
            <a:tailEnd type="triangle" w="med" len="med"/>
          </a:ln>
          <a:effectLst/>
        </p:spPr>
        <p:txBody>
          <a:bodyPr/>
          <a:lstStyle/>
          <a:p>
            <a:endParaRPr lang="en-US">
              <a:latin typeface="Bookman Old Style" pitchFamily="18" charset="0"/>
            </a:endParaRPr>
          </a:p>
        </p:txBody>
      </p:sp>
      <p:sp>
        <p:nvSpPr>
          <p:cNvPr id="226315" name="Text Box 11"/>
          <p:cNvSpPr txBox="1">
            <a:spLocks noChangeArrowheads="1"/>
          </p:cNvSpPr>
          <p:nvPr/>
        </p:nvSpPr>
        <p:spPr bwMode="auto">
          <a:xfrm>
            <a:off x="6384925" y="0"/>
            <a:ext cx="1614545" cy="369332"/>
          </a:xfrm>
          <a:prstGeom prst="rect">
            <a:avLst/>
          </a:prstGeom>
          <a:noFill/>
          <a:ln w="22225">
            <a:noFill/>
            <a:miter lim="800000"/>
            <a:headEnd/>
            <a:tailEnd/>
          </a:ln>
          <a:effectLst/>
        </p:spPr>
        <p:txBody>
          <a:bodyPr wrap="none">
            <a:spAutoFit/>
          </a:bodyPr>
          <a:lstStyle/>
          <a:p>
            <a:r>
              <a:rPr lang="en-US">
                <a:latin typeface="Bookman Old Style" pitchFamily="18" charset="0"/>
              </a:rPr>
              <a:t>multiplicand</a:t>
            </a:r>
          </a:p>
        </p:txBody>
      </p:sp>
      <p:sp>
        <p:nvSpPr>
          <p:cNvPr id="226316" name="Line 12"/>
          <p:cNvSpPr>
            <a:spLocks noChangeShapeType="1"/>
          </p:cNvSpPr>
          <p:nvPr/>
        </p:nvSpPr>
        <p:spPr bwMode="auto">
          <a:xfrm>
            <a:off x="5562600" y="1030288"/>
            <a:ext cx="685800" cy="0"/>
          </a:xfrm>
          <a:prstGeom prst="line">
            <a:avLst/>
          </a:prstGeom>
          <a:noFill/>
          <a:ln w="22225">
            <a:solidFill>
              <a:schemeClr val="hlink"/>
            </a:solidFill>
            <a:round/>
            <a:headEnd/>
            <a:tailEnd type="triangle" w="med" len="med"/>
          </a:ln>
          <a:effectLst/>
        </p:spPr>
        <p:txBody>
          <a:bodyPr/>
          <a:lstStyle/>
          <a:p>
            <a:endParaRPr lang="en-US">
              <a:latin typeface="Bookman Old Style" pitchFamily="18" charset="0"/>
            </a:endParaRPr>
          </a:p>
        </p:txBody>
      </p:sp>
      <p:sp>
        <p:nvSpPr>
          <p:cNvPr id="226317" name="Text Box 13"/>
          <p:cNvSpPr txBox="1">
            <a:spLocks noChangeArrowheads="1"/>
          </p:cNvSpPr>
          <p:nvPr/>
        </p:nvSpPr>
        <p:spPr bwMode="auto">
          <a:xfrm>
            <a:off x="6400800" y="801688"/>
            <a:ext cx="1285929" cy="369332"/>
          </a:xfrm>
          <a:prstGeom prst="rect">
            <a:avLst/>
          </a:prstGeom>
          <a:noFill/>
          <a:ln w="22225">
            <a:noFill/>
            <a:miter lim="800000"/>
            <a:headEnd/>
            <a:tailEnd/>
          </a:ln>
          <a:effectLst/>
        </p:spPr>
        <p:txBody>
          <a:bodyPr wrap="none">
            <a:spAutoFit/>
          </a:bodyPr>
          <a:lstStyle/>
          <a:p>
            <a:r>
              <a:rPr lang="en-US">
                <a:latin typeface="Bookman Old Style" pitchFamily="18" charset="0"/>
              </a:rPr>
              <a:t>multiplier</a:t>
            </a:r>
          </a:p>
        </p:txBody>
      </p:sp>
      <p:sp>
        <p:nvSpPr>
          <p:cNvPr id="226318" name="Line 14"/>
          <p:cNvSpPr>
            <a:spLocks noChangeShapeType="1"/>
          </p:cNvSpPr>
          <p:nvPr/>
        </p:nvSpPr>
        <p:spPr bwMode="auto">
          <a:xfrm>
            <a:off x="6019800" y="2097088"/>
            <a:ext cx="685800" cy="0"/>
          </a:xfrm>
          <a:prstGeom prst="line">
            <a:avLst/>
          </a:prstGeom>
          <a:noFill/>
          <a:ln w="22225">
            <a:solidFill>
              <a:schemeClr val="hlink"/>
            </a:solidFill>
            <a:round/>
            <a:headEnd/>
            <a:tailEnd type="triangle" w="med" len="med"/>
          </a:ln>
          <a:effectLst/>
        </p:spPr>
        <p:txBody>
          <a:bodyPr/>
          <a:lstStyle/>
          <a:p>
            <a:endParaRPr lang="en-US">
              <a:latin typeface="Bookman Old Style" pitchFamily="18" charset="0"/>
            </a:endParaRPr>
          </a:p>
        </p:txBody>
      </p:sp>
      <p:sp>
        <p:nvSpPr>
          <p:cNvPr id="226319" name="Text Box 15"/>
          <p:cNvSpPr txBox="1">
            <a:spLocks noChangeArrowheads="1"/>
          </p:cNvSpPr>
          <p:nvPr/>
        </p:nvSpPr>
        <p:spPr bwMode="auto">
          <a:xfrm>
            <a:off x="6781800" y="1792288"/>
            <a:ext cx="1999265" cy="369332"/>
          </a:xfrm>
          <a:prstGeom prst="rect">
            <a:avLst/>
          </a:prstGeom>
          <a:noFill/>
          <a:ln w="22225">
            <a:noFill/>
            <a:miter lim="800000"/>
            <a:headEnd/>
            <a:tailEnd/>
          </a:ln>
          <a:effectLst/>
        </p:spPr>
        <p:txBody>
          <a:bodyPr wrap="none">
            <a:spAutoFit/>
          </a:bodyPr>
          <a:lstStyle/>
          <a:p>
            <a:r>
              <a:rPr lang="en-US">
                <a:latin typeface="Bookman Old Style" pitchFamily="18" charset="0"/>
              </a:rPr>
              <a:t>Partial products</a:t>
            </a:r>
          </a:p>
        </p:txBody>
      </p:sp>
      <p:sp>
        <p:nvSpPr>
          <p:cNvPr id="226320" name="Line 16"/>
          <p:cNvSpPr>
            <a:spLocks noChangeShapeType="1"/>
          </p:cNvSpPr>
          <p:nvPr/>
        </p:nvSpPr>
        <p:spPr bwMode="auto">
          <a:xfrm>
            <a:off x="1905000" y="2630488"/>
            <a:ext cx="4191000"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sp>
        <p:nvSpPr>
          <p:cNvPr id="226321" name="AutoShape 17"/>
          <p:cNvSpPr>
            <a:spLocks/>
          </p:cNvSpPr>
          <p:nvPr/>
        </p:nvSpPr>
        <p:spPr bwMode="auto">
          <a:xfrm>
            <a:off x="5791200" y="1411288"/>
            <a:ext cx="76200" cy="1143000"/>
          </a:xfrm>
          <a:prstGeom prst="rightBrace">
            <a:avLst>
              <a:gd name="adj1" fmla="val 125000"/>
              <a:gd name="adj2" fmla="val 50000"/>
            </a:avLst>
          </a:prstGeom>
          <a:noFill/>
          <a:ln w="22225">
            <a:solidFill>
              <a:schemeClr val="hlink"/>
            </a:solidFill>
            <a:round/>
            <a:headEnd/>
            <a:tailEnd/>
          </a:ln>
          <a:effectLst/>
        </p:spPr>
        <p:txBody>
          <a:bodyPr wrap="none" anchor="ctr"/>
          <a:lstStyle/>
          <a:p>
            <a:endParaRPr lang="en-US">
              <a:latin typeface="Bookman Old Style" pitchFamily="18" charset="0"/>
            </a:endParaRPr>
          </a:p>
        </p:txBody>
      </p:sp>
      <p:sp>
        <p:nvSpPr>
          <p:cNvPr id="226322" name="Text Box 18"/>
          <p:cNvSpPr txBox="1">
            <a:spLocks noChangeArrowheads="1"/>
          </p:cNvSpPr>
          <p:nvPr/>
        </p:nvSpPr>
        <p:spPr bwMode="auto">
          <a:xfrm>
            <a:off x="1371600" y="2706688"/>
            <a:ext cx="4519186" cy="369332"/>
          </a:xfrm>
          <a:prstGeom prst="rect">
            <a:avLst/>
          </a:prstGeom>
          <a:noFill/>
          <a:ln w="22225">
            <a:noFill/>
            <a:miter lim="800000"/>
            <a:headEnd/>
            <a:tailEnd/>
          </a:ln>
          <a:effectLst/>
        </p:spPr>
        <p:txBody>
          <a:bodyPr wrap="none">
            <a:spAutoFit/>
          </a:bodyPr>
          <a:lstStyle/>
          <a:p>
            <a:r>
              <a:rPr lang="en-US">
                <a:latin typeface="Bookman Old Style" pitchFamily="18" charset="0"/>
              </a:rPr>
              <a:t>C3      C2                  C</a:t>
            </a:r>
            <a:r>
              <a:rPr lang="en-US" baseline="-25000">
                <a:latin typeface="Bookman Old Style" pitchFamily="18" charset="0"/>
              </a:rPr>
              <a:t>1</a:t>
            </a:r>
            <a:r>
              <a:rPr lang="en-US">
                <a:latin typeface="Bookman Old Style" pitchFamily="18" charset="0"/>
              </a:rPr>
              <a:t>                   C</a:t>
            </a:r>
            <a:r>
              <a:rPr lang="en-US" baseline="-25000">
                <a:latin typeface="Bookman Old Style" pitchFamily="18" charset="0"/>
              </a:rPr>
              <a:t>0</a:t>
            </a:r>
          </a:p>
        </p:txBody>
      </p:sp>
      <p:sp>
        <p:nvSpPr>
          <p:cNvPr id="226323" name="Line 19"/>
          <p:cNvSpPr>
            <a:spLocks noChangeShapeType="1"/>
          </p:cNvSpPr>
          <p:nvPr/>
        </p:nvSpPr>
        <p:spPr bwMode="auto">
          <a:xfrm>
            <a:off x="1981200" y="3240088"/>
            <a:ext cx="4191000" cy="0"/>
          </a:xfrm>
          <a:prstGeom prst="line">
            <a:avLst/>
          </a:prstGeom>
          <a:noFill/>
          <a:ln w="22225">
            <a:solidFill>
              <a:schemeClr val="hlink"/>
            </a:solidFill>
            <a:round/>
            <a:headEnd/>
            <a:tailEnd/>
          </a:ln>
          <a:effectLst/>
        </p:spPr>
        <p:txBody>
          <a:bodyPr/>
          <a:lstStyle/>
          <a:p>
            <a:endParaRPr lang="en-US">
              <a:latin typeface="Bookman Old Style" pitchFamily="18" charset="0"/>
            </a:endParaRPr>
          </a:p>
        </p:txBody>
      </p:sp>
      <p:graphicFrame>
        <p:nvGraphicFramePr>
          <p:cNvPr id="226324" name="Object 20"/>
          <p:cNvGraphicFramePr>
            <a:graphicFrameLocks noChangeAspect="1"/>
          </p:cNvGraphicFramePr>
          <p:nvPr/>
        </p:nvGraphicFramePr>
        <p:xfrm>
          <a:off x="2362200" y="3221037"/>
          <a:ext cx="3657600" cy="3255963"/>
        </p:xfrm>
        <a:graphic>
          <a:graphicData uri="http://schemas.openxmlformats.org/presentationml/2006/ole">
            <mc:AlternateContent xmlns:mc="http://schemas.openxmlformats.org/markup-compatibility/2006">
              <mc:Choice xmlns:v="urn:schemas-microsoft-com:vml" Requires="v">
                <p:oleObj spid="_x0000_s252931" name="RFFlow" r:id="rId4" imgW="3960000" imgH="3528000" progId="RFFlow4">
                  <p:embed/>
                </p:oleObj>
              </mc:Choice>
              <mc:Fallback>
                <p:oleObj name="RFFlow" r:id="rId4" imgW="3960000" imgH="3528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221037"/>
                        <a:ext cx="3657600" cy="3255963"/>
                      </a:xfrm>
                      <a:prstGeom prst="rect">
                        <a:avLst/>
                      </a:prstGeom>
                      <a:solidFill>
                        <a:srgbClr val="FFFF99">
                          <a:alpha val="73000"/>
                        </a:srgbClr>
                      </a:solidFill>
                    </p:spPr>
                  </p:pic>
                </p:oleObj>
              </mc:Fallback>
            </mc:AlternateContent>
          </a:graphicData>
        </a:graphic>
      </p:graphicFrame>
      <p:sp>
        <p:nvSpPr>
          <p:cNvPr id="19" name="Slide Number Placeholder 18"/>
          <p:cNvSpPr>
            <a:spLocks noGrp="1"/>
          </p:cNvSpPr>
          <p:nvPr>
            <p:ph type="sldNum" sz="quarter" idx="12"/>
          </p:nvPr>
        </p:nvSpPr>
        <p:spPr/>
        <p:txBody>
          <a:bodyPr/>
          <a:lstStyle/>
          <a:p>
            <a:fld id="{511B1C1D-E952-4F7E-B2EE-053BBE9577D9}" type="slidenum">
              <a:rPr lang="en-US" smtClean="0"/>
              <a:t>142</a:t>
            </a:fld>
            <a:endParaRPr lang="en-US"/>
          </a:p>
        </p:txBody>
      </p:sp>
      <p:sp>
        <p:nvSpPr>
          <p:cNvPr id="20" name="Footer Placeholder 19"/>
          <p:cNvSpPr>
            <a:spLocks noGrp="1"/>
          </p:cNvSpPr>
          <p:nvPr>
            <p:ph type="ftr" sz="quarter" idx="11"/>
          </p:nvPr>
        </p:nvSpPr>
        <p:spPr/>
        <p:txBody>
          <a:bodyPr/>
          <a:lstStyle/>
          <a:p>
            <a:r>
              <a:rPr lang="en-US" smtClean="0"/>
              <a:t>Electronics - I, The LNM Institute of Information Technology, Jaipur</a:t>
            </a:r>
            <a:endParaRPr lang="en-US"/>
          </a:p>
        </p:txBody>
      </p:sp>
      <p:pic>
        <p:nvPicPr>
          <p:cNvPr id="21" name="Picture 20" descr="LNMIIT.png"/>
          <p:cNvPicPr>
            <a:picLocks noChangeAspect="1"/>
          </p:cNvPicPr>
          <p:nvPr/>
        </p:nvPicPr>
        <p:blipFill>
          <a:blip r:embed="rId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6309"/>
                                        </p:tgtEl>
                                        <p:attrNameLst>
                                          <p:attrName>style.visibility</p:attrName>
                                        </p:attrNameLst>
                                      </p:cBhvr>
                                      <p:to>
                                        <p:strVal val="visible"/>
                                      </p:to>
                                    </p:set>
                                    <p:animEffect transition="in" filter="checkerboard(across)">
                                      <p:cBhvr>
                                        <p:cTn id="7" dur="500"/>
                                        <p:tgtEl>
                                          <p:spTgt spid="22630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6310"/>
                                        </p:tgtEl>
                                        <p:attrNameLst>
                                          <p:attrName>style.visibility</p:attrName>
                                        </p:attrNameLst>
                                      </p:cBhvr>
                                      <p:to>
                                        <p:strVal val="visible"/>
                                      </p:to>
                                    </p:set>
                                    <p:animEffect transition="in" filter="checkerboard(across)">
                                      <p:cBhvr>
                                        <p:cTn id="12" dur="500"/>
                                        <p:tgtEl>
                                          <p:spTgt spid="2263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26311"/>
                                        </p:tgtEl>
                                        <p:attrNameLst>
                                          <p:attrName>style.visibility</p:attrName>
                                        </p:attrNameLst>
                                      </p:cBhvr>
                                      <p:to>
                                        <p:strVal val="visible"/>
                                      </p:to>
                                    </p:set>
                                    <p:animEffect transition="in" filter="checkerboard(across)">
                                      <p:cBhvr>
                                        <p:cTn id="17" dur="500"/>
                                        <p:tgtEl>
                                          <p:spTgt spid="226311"/>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26312"/>
                                        </p:tgtEl>
                                        <p:attrNameLst>
                                          <p:attrName>style.visibility</p:attrName>
                                        </p:attrNameLst>
                                      </p:cBhvr>
                                      <p:to>
                                        <p:strVal val="visible"/>
                                      </p:to>
                                    </p:set>
                                    <p:animEffect transition="in" filter="checkerboard(across)">
                                      <p:cBhvr>
                                        <p:cTn id="20" dur="500"/>
                                        <p:tgtEl>
                                          <p:spTgt spid="226312"/>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26313"/>
                                        </p:tgtEl>
                                        <p:attrNameLst>
                                          <p:attrName>style.visibility</p:attrName>
                                        </p:attrNameLst>
                                      </p:cBhvr>
                                      <p:to>
                                        <p:strVal val="visible"/>
                                      </p:to>
                                    </p:set>
                                    <p:animEffect transition="in" filter="checkerboard(across)">
                                      <p:cBhvr>
                                        <p:cTn id="23" dur="500"/>
                                        <p:tgtEl>
                                          <p:spTgt spid="226313"/>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26320"/>
                                        </p:tgtEl>
                                        <p:attrNameLst>
                                          <p:attrName>style.visibility</p:attrName>
                                        </p:attrNameLst>
                                      </p:cBhvr>
                                      <p:to>
                                        <p:strVal val="visible"/>
                                      </p:to>
                                    </p:set>
                                    <p:animEffect transition="in" filter="checkerboard(across)">
                                      <p:cBhvr>
                                        <p:cTn id="26" dur="500"/>
                                        <p:tgtEl>
                                          <p:spTgt spid="226320"/>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1" nodeType="clickEffect">
                                  <p:stCondLst>
                                    <p:cond delay="0"/>
                                  </p:stCondLst>
                                  <p:childTnLst>
                                    <p:set>
                                      <p:cBhvr>
                                        <p:cTn id="30" dur="1" fill="hold">
                                          <p:stCondLst>
                                            <p:cond delay="0"/>
                                          </p:stCondLst>
                                        </p:cTn>
                                        <p:tgtEl>
                                          <p:spTgt spid="226320"/>
                                        </p:tgtEl>
                                        <p:attrNameLst>
                                          <p:attrName>style.visibility</p:attrName>
                                        </p:attrNameLst>
                                      </p:cBhvr>
                                      <p:to>
                                        <p:strVal val="visible"/>
                                      </p:to>
                                    </p:set>
                                    <p:animEffect transition="in" filter="checkerboard(across)">
                                      <p:cBhvr>
                                        <p:cTn id="31" dur="500"/>
                                        <p:tgtEl>
                                          <p:spTgt spid="22632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26323"/>
                                        </p:tgtEl>
                                        <p:attrNameLst>
                                          <p:attrName>style.visibility</p:attrName>
                                        </p:attrNameLst>
                                      </p:cBhvr>
                                      <p:to>
                                        <p:strVal val="visible"/>
                                      </p:to>
                                    </p:set>
                                    <p:animEffect transition="in" filter="checkerboard(across)">
                                      <p:cBhvr>
                                        <p:cTn id="34" dur="500"/>
                                        <p:tgtEl>
                                          <p:spTgt spid="226323"/>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26322"/>
                                        </p:tgtEl>
                                        <p:attrNameLst>
                                          <p:attrName>style.visibility</p:attrName>
                                        </p:attrNameLst>
                                      </p:cBhvr>
                                      <p:to>
                                        <p:strVal val="visible"/>
                                      </p:to>
                                    </p:set>
                                    <p:animEffect transition="in" filter="checkerboard(across)">
                                      <p:cBhvr>
                                        <p:cTn id="37" dur="500"/>
                                        <p:tgtEl>
                                          <p:spTgt spid="22632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26314"/>
                                        </p:tgtEl>
                                        <p:attrNameLst>
                                          <p:attrName>style.visibility</p:attrName>
                                        </p:attrNameLst>
                                      </p:cBhvr>
                                      <p:to>
                                        <p:strVal val="visible"/>
                                      </p:to>
                                    </p:set>
                                    <p:animEffect transition="in" filter="checkerboard(across)">
                                      <p:cBhvr>
                                        <p:cTn id="42" dur="500"/>
                                        <p:tgtEl>
                                          <p:spTgt spid="226314"/>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26316"/>
                                        </p:tgtEl>
                                        <p:attrNameLst>
                                          <p:attrName>style.visibility</p:attrName>
                                        </p:attrNameLst>
                                      </p:cBhvr>
                                      <p:to>
                                        <p:strVal val="visible"/>
                                      </p:to>
                                    </p:set>
                                    <p:animEffect transition="in" filter="checkerboard(across)">
                                      <p:cBhvr>
                                        <p:cTn id="45" dur="500"/>
                                        <p:tgtEl>
                                          <p:spTgt spid="226316"/>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226318"/>
                                        </p:tgtEl>
                                        <p:attrNameLst>
                                          <p:attrName>style.visibility</p:attrName>
                                        </p:attrNameLst>
                                      </p:cBhvr>
                                      <p:to>
                                        <p:strVal val="visible"/>
                                      </p:to>
                                    </p:set>
                                    <p:animEffect transition="in" filter="checkerboard(across)">
                                      <p:cBhvr>
                                        <p:cTn id="48" dur="500"/>
                                        <p:tgtEl>
                                          <p:spTgt spid="226318"/>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26315"/>
                                        </p:tgtEl>
                                        <p:attrNameLst>
                                          <p:attrName>style.visibility</p:attrName>
                                        </p:attrNameLst>
                                      </p:cBhvr>
                                      <p:to>
                                        <p:strVal val="visible"/>
                                      </p:to>
                                    </p:set>
                                    <p:animEffect transition="in" filter="checkerboard(across)">
                                      <p:cBhvr>
                                        <p:cTn id="51" dur="500"/>
                                        <p:tgtEl>
                                          <p:spTgt spid="226315"/>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26317"/>
                                        </p:tgtEl>
                                        <p:attrNameLst>
                                          <p:attrName>style.visibility</p:attrName>
                                        </p:attrNameLst>
                                      </p:cBhvr>
                                      <p:to>
                                        <p:strVal val="visible"/>
                                      </p:to>
                                    </p:set>
                                    <p:animEffect transition="in" filter="checkerboard(across)">
                                      <p:cBhvr>
                                        <p:cTn id="54" dur="500"/>
                                        <p:tgtEl>
                                          <p:spTgt spid="226317"/>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26319"/>
                                        </p:tgtEl>
                                        <p:attrNameLst>
                                          <p:attrName>style.visibility</p:attrName>
                                        </p:attrNameLst>
                                      </p:cBhvr>
                                      <p:to>
                                        <p:strVal val="visible"/>
                                      </p:to>
                                    </p:set>
                                    <p:animEffect transition="in" filter="checkerboard(across)">
                                      <p:cBhvr>
                                        <p:cTn id="57" dur="500"/>
                                        <p:tgtEl>
                                          <p:spTgt spid="226319"/>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26321"/>
                                        </p:tgtEl>
                                        <p:attrNameLst>
                                          <p:attrName>style.visibility</p:attrName>
                                        </p:attrNameLst>
                                      </p:cBhvr>
                                      <p:to>
                                        <p:strVal val="visible"/>
                                      </p:to>
                                    </p:set>
                                    <p:animEffect transition="in" filter="checkerboard(across)">
                                      <p:cBhvr>
                                        <p:cTn id="60" dur="500"/>
                                        <p:tgtEl>
                                          <p:spTgt spid="226321"/>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nodeType="clickEffect">
                                  <p:stCondLst>
                                    <p:cond delay="0"/>
                                  </p:stCondLst>
                                  <p:childTnLst>
                                    <p:set>
                                      <p:cBhvr>
                                        <p:cTn id="64" dur="1" fill="hold">
                                          <p:stCondLst>
                                            <p:cond delay="0"/>
                                          </p:stCondLst>
                                        </p:cTn>
                                        <p:tgtEl>
                                          <p:spTgt spid="226324"/>
                                        </p:tgtEl>
                                        <p:attrNameLst>
                                          <p:attrName>style.visibility</p:attrName>
                                        </p:attrNameLst>
                                      </p:cBhvr>
                                      <p:to>
                                        <p:strVal val="visible"/>
                                      </p:to>
                                    </p:set>
                                    <p:animEffect transition="in" filter="checkerboard(across)">
                                      <p:cBhvr>
                                        <p:cTn id="65" dur="500"/>
                                        <p:tgtEl>
                                          <p:spTgt spid="22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9" grpId="0"/>
      <p:bldP spid="226310" grpId="0"/>
      <p:bldP spid="226311" grpId="0" animBg="1"/>
      <p:bldP spid="226312" grpId="0"/>
      <p:bldP spid="226313" grpId="0"/>
      <p:bldP spid="226314" grpId="0" animBg="1"/>
      <p:bldP spid="226315" grpId="0"/>
      <p:bldP spid="226316" grpId="0" animBg="1"/>
      <p:bldP spid="226317" grpId="0"/>
      <p:bldP spid="226318" grpId="0" animBg="1"/>
      <p:bldP spid="226319" grpId="0"/>
      <p:bldP spid="226320" grpId="0" animBg="1"/>
      <p:bldP spid="226320" grpId="1" animBg="1"/>
      <p:bldP spid="226321" grpId="0" animBg="1"/>
      <p:bldP spid="226322" grpId="0"/>
      <p:bldP spid="226323"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Sequential circuits</a:t>
            </a:r>
            <a:endParaRPr lang="en-US" dirty="0"/>
          </a:p>
        </p:txBody>
      </p:sp>
      <p:sp>
        <p:nvSpPr>
          <p:cNvPr id="4" name="Footer Placeholder 3"/>
          <p:cNvSpPr>
            <a:spLocks noGrp="1"/>
          </p:cNvSpPr>
          <p:nvPr>
            <p:ph type="ftr" sz="quarter" idx="11"/>
          </p:nvPr>
        </p:nvSpPr>
        <p:spPr/>
        <p:txBody>
          <a:bodyPr/>
          <a:lstStyle/>
          <a:p>
            <a:r>
              <a:rPr lang="en-US" smtClean="0"/>
              <a:t>Electronics - I, The LNM Institute of Information Technology, Jaipur</a:t>
            </a:r>
            <a:endParaRPr lang="en-US"/>
          </a:p>
        </p:txBody>
      </p:sp>
      <p:sp>
        <p:nvSpPr>
          <p:cNvPr id="3" name="Slide Number Placeholder 2"/>
          <p:cNvSpPr>
            <a:spLocks noGrp="1"/>
          </p:cNvSpPr>
          <p:nvPr>
            <p:ph type="sldNum" sz="quarter" idx="12"/>
          </p:nvPr>
        </p:nvSpPr>
        <p:spPr/>
        <p:txBody>
          <a:bodyPr/>
          <a:lstStyle/>
          <a:p>
            <a:fld id="{511B1C1D-E952-4F7E-B2EE-053BBE9577D9}" type="slidenum">
              <a:rPr lang="en-US" smtClean="0"/>
              <a:t>143</a:t>
            </a:fld>
            <a:endParaRPr 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2955925" y="533400"/>
            <a:ext cx="3222357" cy="584775"/>
          </a:xfrm>
          <a:prstGeom prst="rect">
            <a:avLst/>
          </a:prstGeom>
          <a:noFill/>
          <a:ln w="22225">
            <a:noFill/>
            <a:miter lim="800000"/>
            <a:headEnd/>
            <a:tailEnd/>
          </a:ln>
          <a:effectLst/>
        </p:spPr>
        <p:txBody>
          <a:bodyPr wrap="none">
            <a:spAutoFit/>
          </a:bodyPr>
          <a:lstStyle/>
          <a:p>
            <a:r>
              <a:rPr lang="en-US" sz="3200">
                <a:solidFill>
                  <a:srgbClr val="FF0000"/>
                </a:solidFill>
                <a:latin typeface="Bookman Old Style" pitchFamily="18" charset="0"/>
              </a:rPr>
              <a:t>Digital Circuits</a:t>
            </a:r>
          </a:p>
        </p:txBody>
      </p:sp>
      <p:sp>
        <p:nvSpPr>
          <p:cNvPr id="230403" name="Line 3"/>
          <p:cNvSpPr>
            <a:spLocks noChangeShapeType="1"/>
          </p:cNvSpPr>
          <p:nvPr/>
        </p:nvSpPr>
        <p:spPr bwMode="auto">
          <a:xfrm flipH="1">
            <a:off x="2270125" y="1143000"/>
            <a:ext cx="1828800" cy="1143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230404" name="Text Box 4"/>
          <p:cNvSpPr txBox="1">
            <a:spLocks noChangeArrowheads="1"/>
          </p:cNvSpPr>
          <p:nvPr/>
        </p:nvSpPr>
        <p:spPr bwMode="auto">
          <a:xfrm>
            <a:off x="0" y="2286000"/>
            <a:ext cx="4855816" cy="584775"/>
          </a:xfrm>
          <a:prstGeom prst="rect">
            <a:avLst/>
          </a:prstGeom>
          <a:noFill/>
          <a:ln w="22225">
            <a:noFill/>
            <a:miter lim="800000"/>
            <a:headEnd/>
            <a:tailEnd/>
          </a:ln>
          <a:effectLst/>
        </p:spPr>
        <p:txBody>
          <a:bodyPr wrap="none">
            <a:spAutoFit/>
          </a:bodyPr>
          <a:lstStyle/>
          <a:p>
            <a:r>
              <a:rPr lang="en-US" sz="3200">
                <a:solidFill>
                  <a:schemeClr val="tx2"/>
                </a:solidFill>
                <a:latin typeface="Bookman Old Style" pitchFamily="18" charset="0"/>
              </a:rPr>
              <a:t>Combinational Circuits</a:t>
            </a:r>
          </a:p>
        </p:txBody>
      </p:sp>
      <p:sp>
        <p:nvSpPr>
          <p:cNvPr id="230405" name="Line 5"/>
          <p:cNvSpPr>
            <a:spLocks noChangeShapeType="1"/>
          </p:cNvSpPr>
          <p:nvPr/>
        </p:nvSpPr>
        <p:spPr bwMode="auto">
          <a:xfrm>
            <a:off x="4251325" y="1143000"/>
            <a:ext cx="2286000" cy="9906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230406" name="Text Box 6"/>
          <p:cNvSpPr txBox="1">
            <a:spLocks noChangeArrowheads="1"/>
          </p:cNvSpPr>
          <p:nvPr/>
        </p:nvSpPr>
        <p:spPr bwMode="auto">
          <a:xfrm>
            <a:off x="5105400" y="2286000"/>
            <a:ext cx="4035079" cy="584775"/>
          </a:xfrm>
          <a:prstGeom prst="rect">
            <a:avLst/>
          </a:prstGeom>
          <a:noFill/>
          <a:ln w="22225">
            <a:noFill/>
            <a:miter lim="800000"/>
            <a:headEnd/>
            <a:tailEnd/>
          </a:ln>
          <a:effectLst/>
        </p:spPr>
        <p:txBody>
          <a:bodyPr wrap="none">
            <a:spAutoFit/>
          </a:bodyPr>
          <a:lstStyle/>
          <a:p>
            <a:r>
              <a:rPr lang="en-US" sz="3200" dirty="0">
                <a:solidFill>
                  <a:schemeClr val="tx2"/>
                </a:solidFill>
                <a:latin typeface="Bookman Old Style" pitchFamily="18" charset="0"/>
              </a:rPr>
              <a:t>Sequential Circuits</a:t>
            </a:r>
          </a:p>
        </p:txBody>
      </p:sp>
      <p:graphicFrame>
        <p:nvGraphicFramePr>
          <p:cNvPr id="230407" name="Object 7"/>
          <p:cNvGraphicFramePr>
            <a:graphicFrameLocks noChangeAspect="1"/>
          </p:cNvGraphicFramePr>
          <p:nvPr/>
        </p:nvGraphicFramePr>
        <p:xfrm>
          <a:off x="828675" y="3352800"/>
          <a:ext cx="3411538" cy="1530350"/>
        </p:xfrm>
        <a:graphic>
          <a:graphicData uri="http://schemas.openxmlformats.org/presentationml/2006/ole">
            <mc:AlternateContent xmlns:mc="http://schemas.openxmlformats.org/markup-compatibility/2006">
              <mc:Choice xmlns:v="urn:schemas-microsoft-com:vml" Requires="v">
                <p:oleObj spid="_x0000_s253956" name="RFFlow" r:id="rId4" imgW="3528000" imgH="1584000" progId="RFFlow4">
                  <p:embed/>
                </p:oleObj>
              </mc:Choice>
              <mc:Fallback>
                <p:oleObj name="RFFlow" r:id="rId4" imgW="3528000" imgH="158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675" y="3352800"/>
                        <a:ext cx="3411538" cy="1530350"/>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0408" name="Text Box 8"/>
          <p:cNvSpPr txBox="1">
            <a:spLocks noChangeArrowheads="1"/>
          </p:cNvSpPr>
          <p:nvPr/>
        </p:nvSpPr>
        <p:spPr bwMode="auto">
          <a:xfrm>
            <a:off x="365125" y="5257800"/>
            <a:ext cx="4130675" cy="641350"/>
          </a:xfrm>
          <a:prstGeom prst="rect">
            <a:avLst/>
          </a:prstGeom>
          <a:noFill/>
          <a:ln w="22225">
            <a:noFill/>
            <a:miter lim="800000"/>
            <a:headEnd/>
            <a:tailEnd/>
          </a:ln>
          <a:effectLst/>
        </p:spPr>
        <p:txBody>
          <a:bodyPr>
            <a:spAutoFit/>
          </a:bodyPr>
          <a:lstStyle/>
          <a:p>
            <a:r>
              <a:rPr lang="en-US">
                <a:latin typeface="Bookman Old Style" pitchFamily="18" charset="0"/>
              </a:rPr>
              <a:t>Output is determined by current values of inputs only.</a:t>
            </a:r>
          </a:p>
        </p:txBody>
      </p:sp>
      <p:graphicFrame>
        <p:nvGraphicFramePr>
          <p:cNvPr id="230409" name="Object 9"/>
          <p:cNvGraphicFramePr>
            <a:graphicFrameLocks noChangeAspect="1"/>
          </p:cNvGraphicFramePr>
          <p:nvPr/>
        </p:nvGraphicFramePr>
        <p:xfrm>
          <a:off x="5562600" y="2971800"/>
          <a:ext cx="3124200" cy="2157413"/>
        </p:xfrm>
        <a:graphic>
          <a:graphicData uri="http://schemas.openxmlformats.org/presentationml/2006/ole">
            <mc:AlternateContent xmlns:mc="http://schemas.openxmlformats.org/markup-compatibility/2006">
              <mc:Choice xmlns:v="urn:schemas-microsoft-com:vml" Requires="v">
                <p:oleObj spid="_x0000_s253957" name="RFFlow" r:id="rId6" imgW="3024000" imgH="2088000" progId="RFFlow4">
                  <p:embed/>
                </p:oleObj>
              </mc:Choice>
              <mc:Fallback>
                <p:oleObj name="RFFlow" r:id="rId6" imgW="3024000" imgH="2088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2971800"/>
                        <a:ext cx="3124200" cy="2157413"/>
                      </a:xfrm>
                      <a:prstGeom prst="rect">
                        <a:avLst/>
                      </a:prstGeom>
                      <a:solidFill>
                        <a:srgbClr val="FFFF99"/>
                      </a:solidFill>
                    </p:spPr>
                  </p:pic>
                </p:oleObj>
              </mc:Fallback>
            </mc:AlternateContent>
          </a:graphicData>
        </a:graphic>
      </p:graphicFrame>
      <p:sp>
        <p:nvSpPr>
          <p:cNvPr id="230410" name="Text Box 10"/>
          <p:cNvSpPr txBox="1">
            <a:spLocks noChangeArrowheads="1"/>
          </p:cNvSpPr>
          <p:nvPr/>
        </p:nvSpPr>
        <p:spPr bwMode="auto">
          <a:xfrm>
            <a:off x="5013325" y="5257800"/>
            <a:ext cx="4130675" cy="1200329"/>
          </a:xfrm>
          <a:prstGeom prst="rect">
            <a:avLst/>
          </a:prstGeom>
          <a:noFill/>
          <a:ln w="22225">
            <a:noFill/>
            <a:miter lim="800000"/>
            <a:headEnd/>
            <a:tailEnd/>
          </a:ln>
          <a:effectLst/>
        </p:spPr>
        <p:txBody>
          <a:bodyPr>
            <a:spAutoFit/>
          </a:bodyPr>
          <a:lstStyle/>
          <a:p>
            <a:r>
              <a:rPr lang="en-US">
                <a:latin typeface="Bookman Old Style" pitchFamily="18" charset="0"/>
              </a:rPr>
              <a:t>Output is determined in  general by current values of inputs and past values of inputs/outputs as well.</a:t>
            </a:r>
          </a:p>
        </p:txBody>
      </p:sp>
      <p:sp>
        <p:nvSpPr>
          <p:cNvPr id="11" name="Slide Number Placeholder 10"/>
          <p:cNvSpPr>
            <a:spLocks noGrp="1"/>
          </p:cNvSpPr>
          <p:nvPr>
            <p:ph type="sldNum" sz="quarter" idx="12"/>
          </p:nvPr>
        </p:nvSpPr>
        <p:spPr/>
        <p:txBody>
          <a:bodyPr/>
          <a:lstStyle/>
          <a:p>
            <a:fld id="{511B1C1D-E952-4F7E-B2EE-053BBE9577D9}" type="slidenum">
              <a:rPr lang="en-US" smtClean="0"/>
              <a:t>144</a:t>
            </a:fld>
            <a:endParaRPr lang="en-US"/>
          </a:p>
        </p:txBody>
      </p:sp>
      <p:sp>
        <p:nvSpPr>
          <p:cNvPr id="12" name="Footer Placeholder 11"/>
          <p:cNvSpPr>
            <a:spLocks noGrp="1"/>
          </p:cNvSpPr>
          <p:nvPr>
            <p:ph type="ftr" sz="quarter" idx="11"/>
          </p:nvPr>
        </p:nvSpPr>
        <p:spPr/>
        <p:txBody>
          <a:bodyPr/>
          <a:lstStyle/>
          <a:p>
            <a:r>
              <a:rPr lang="en-US" smtClean="0"/>
              <a:t>Electronics - I, The LNM Institute of Information Technology, Jaipur</a:t>
            </a:r>
            <a:endParaRPr lang="en-US"/>
          </a:p>
        </p:txBody>
      </p:sp>
      <p:pic>
        <p:nvPicPr>
          <p:cNvPr id="13" name="Picture 12"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0403"/>
                                        </p:tgtEl>
                                        <p:attrNameLst>
                                          <p:attrName>style.visibility</p:attrName>
                                        </p:attrNameLst>
                                      </p:cBhvr>
                                      <p:to>
                                        <p:strVal val="visible"/>
                                      </p:to>
                                    </p:set>
                                    <p:animEffect transition="in" filter="checkerboard(across)">
                                      <p:cBhvr>
                                        <p:cTn id="7" dur="500"/>
                                        <p:tgtEl>
                                          <p:spTgt spid="23040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0404"/>
                                        </p:tgtEl>
                                        <p:attrNameLst>
                                          <p:attrName>style.visibility</p:attrName>
                                        </p:attrNameLst>
                                      </p:cBhvr>
                                      <p:to>
                                        <p:strVal val="visible"/>
                                      </p:to>
                                    </p:set>
                                    <p:animEffect transition="in" filter="checkerboard(across)">
                                      <p:cBhvr>
                                        <p:cTn id="10" dur="500"/>
                                        <p:tgtEl>
                                          <p:spTgt spid="23040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30407"/>
                                        </p:tgtEl>
                                        <p:attrNameLst>
                                          <p:attrName>style.visibility</p:attrName>
                                        </p:attrNameLst>
                                      </p:cBhvr>
                                      <p:to>
                                        <p:strVal val="visible"/>
                                      </p:to>
                                    </p:set>
                                    <p:animEffect transition="in" filter="checkerboard(across)">
                                      <p:cBhvr>
                                        <p:cTn id="15" dur="500"/>
                                        <p:tgtEl>
                                          <p:spTgt spid="23040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30408"/>
                                        </p:tgtEl>
                                        <p:attrNameLst>
                                          <p:attrName>style.visibility</p:attrName>
                                        </p:attrNameLst>
                                      </p:cBhvr>
                                      <p:to>
                                        <p:strVal val="visible"/>
                                      </p:to>
                                    </p:set>
                                    <p:animEffect transition="in" filter="checkerboard(across)">
                                      <p:cBhvr>
                                        <p:cTn id="18" dur="500"/>
                                        <p:tgtEl>
                                          <p:spTgt spid="230408"/>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30405"/>
                                        </p:tgtEl>
                                        <p:attrNameLst>
                                          <p:attrName>style.visibility</p:attrName>
                                        </p:attrNameLst>
                                      </p:cBhvr>
                                      <p:to>
                                        <p:strVal val="visible"/>
                                      </p:to>
                                    </p:set>
                                    <p:animEffect transition="in" filter="checkerboard(across)">
                                      <p:cBhvr>
                                        <p:cTn id="23" dur="500"/>
                                        <p:tgtEl>
                                          <p:spTgt spid="23040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30406"/>
                                        </p:tgtEl>
                                        <p:attrNameLst>
                                          <p:attrName>style.visibility</p:attrName>
                                        </p:attrNameLst>
                                      </p:cBhvr>
                                      <p:to>
                                        <p:strVal val="visible"/>
                                      </p:to>
                                    </p:set>
                                    <p:animEffect transition="in" filter="checkerboard(across)">
                                      <p:cBhvr>
                                        <p:cTn id="26" dur="500"/>
                                        <p:tgtEl>
                                          <p:spTgt spid="23040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30409"/>
                                        </p:tgtEl>
                                        <p:attrNameLst>
                                          <p:attrName>style.visibility</p:attrName>
                                        </p:attrNameLst>
                                      </p:cBhvr>
                                      <p:to>
                                        <p:strVal val="visible"/>
                                      </p:to>
                                    </p:set>
                                    <p:animEffect transition="in" filter="checkerboard(across)">
                                      <p:cBhvr>
                                        <p:cTn id="31" dur="500"/>
                                        <p:tgtEl>
                                          <p:spTgt spid="230409"/>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30410"/>
                                        </p:tgtEl>
                                        <p:attrNameLst>
                                          <p:attrName>style.visibility</p:attrName>
                                        </p:attrNameLst>
                                      </p:cBhvr>
                                      <p:to>
                                        <p:strVal val="visible"/>
                                      </p:to>
                                    </p:set>
                                    <p:animEffect transition="in" filter="checkerboard(across)">
                                      <p:cBhvr>
                                        <p:cTn id="34" dur="500"/>
                                        <p:tgtEl>
                                          <p:spTgt spid="230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animBg="1"/>
      <p:bldP spid="230404" grpId="0"/>
      <p:bldP spid="230405" grpId="0" animBg="1"/>
      <p:bldP spid="230406" grpId="0"/>
      <p:bldP spid="230408" grpId="0"/>
      <p:bldP spid="230410"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0" y="0"/>
            <a:ext cx="2077813"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NOR SR Latch</a:t>
            </a:r>
          </a:p>
        </p:txBody>
      </p:sp>
      <p:graphicFrame>
        <p:nvGraphicFramePr>
          <p:cNvPr id="231428" name="Object 4"/>
          <p:cNvGraphicFramePr>
            <a:graphicFrameLocks noChangeAspect="1"/>
          </p:cNvGraphicFramePr>
          <p:nvPr/>
        </p:nvGraphicFramePr>
        <p:xfrm>
          <a:off x="1752600" y="1066800"/>
          <a:ext cx="3581400" cy="2270125"/>
        </p:xfrm>
        <a:graphic>
          <a:graphicData uri="http://schemas.openxmlformats.org/presentationml/2006/ole">
            <mc:AlternateContent xmlns:mc="http://schemas.openxmlformats.org/markup-compatibility/2006">
              <mc:Choice xmlns:v="urn:schemas-microsoft-com:vml" Requires="v">
                <p:oleObj spid="_x0000_s254981" name="RFFlow" r:id="rId4" imgW="2952000" imgH="1872000" progId="RFFlow4">
                  <p:embed/>
                </p:oleObj>
              </mc:Choice>
              <mc:Fallback>
                <p:oleObj name="RFFlow" r:id="rId4" imgW="2952000" imgH="187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066800"/>
                        <a:ext cx="3581400" cy="2270125"/>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5638800" y="1371600"/>
          <a:ext cx="3194050" cy="538163"/>
        </p:xfrm>
        <a:graphic>
          <a:graphicData uri="http://schemas.openxmlformats.org/presentationml/2006/ole">
            <mc:AlternateContent xmlns:mc="http://schemas.openxmlformats.org/markup-compatibility/2006">
              <mc:Choice xmlns:v="urn:schemas-microsoft-com:vml" Requires="v">
                <p:oleObj spid="_x0000_s254982" name="Equation" r:id="rId6" imgW="1422360" imgH="241200" progId="Equation.DSMT4">
                  <p:embed/>
                </p:oleObj>
              </mc:Choice>
              <mc:Fallback>
                <p:oleObj name="Equation" r:id="rId6" imgW="142236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371600"/>
                        <a:ext cx="3194050" cy="538163"/>
                      </a:xfrm>
                      <a:prstGeom prst="rect">
                        <a:avLst/>
                      </a:prstGeom>
                      <a:solidFill>
                        <a:srgbClr val="FFCC99"/>
                      </a:solidFill>
                    </p:spPr>
                  </p:pic>
                </p:oleObj>
              </mc:Fallback>
            </mc:AlternateContent>
          </a:graphicData>
        </a:graphic>
      </p:graphicFrame>
      <p:graphicFrame>
        <p:nvGraphicFramePr>
          <p:cNvPr id="2" name="Object 4"/>
          <p:cNvGraphicFramePr>
            <a:graphicFrameLocks noChangeAspect="1"/>
          </p:cNvGraphicFramePr>
          <p:nvPr/>
        </p:nvGraphicFramePr>
        <p:xfrm>
          <a:off x="5453063" y="2362200"/>
          <a:ext cx="3565525" cy="538163"/>
        </p:xfrm>
        <a:graphic>
          <a:graphicData uri="http://schemas.openxmlformats.org/presentationml/2006/ole">
            <mc:AlternateContent xmlns:mc="http://schemas.openxmlformats.org/markup-compatibility/2006">
              <mc:Choice xmlns:v="urn:schemas-microsoft-com:vml" Requires="v">
                <p:oleObj spid="_x0000_s254983" name="Equation" r:id="rId8" imgW="1587240" imgH="241200" progId="Equation.DSMT4">
                  <p:embed/>
                </p:oleObj>
              </mc:Choice>
              <mc:Fallback>
                <p:oleObj name="Equation" r:id="rId8" imgW="158724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53063" y="2362200"/>
                        <a:ext cx="3565525" cy="538163"/>
                      </a:xfrm>
                      <a:prstGeom prst="rect">
                        <a:avLst/>
                      </a:prstGeom>
                      <a:solidFill>
                        <a:srgbClr val="FFCC99"/>
                      </a:solidFill>
                    </p:spPr>
                  </p:pic>
                </p:oleObj>
              </mc:Fallback>
            </mc:AlternateContent>
          </a:graphicData>
        </a:graphic>
      </p:graphicFrame>
      <p:sp>
        <p:nvSpPr>
          <p:cNvPr id="231436" name="Text Box 12"/>
          <p:cNvSpPr txBox="1">
            <a:spLocks noChangeArrowheads="1"/>
          </p:cNvSpPr>
          <p:nvPr/>
        </p:nvSpPr>
        <p:spPr bwMode="auto">
          <a:xfrm>
            <a:off x="2133600" y="2667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1437" name="Text Box 13"/>
          <p:cNvSpPr txBox="1">
            <a:spLocks noChangeArrowheads="1"/>
          </p:cNvSpPr>
          <p:nvPr/>
        </p:nvSpPr>
        <p:spPr bwMode="auto">
          <a:xfrm>
            <a:off x="2133600" y="1295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1438" name="Text Box 14"/>
          <p:cNvSpPr txBox="1">
            <a:spLocks noChangeArrowheads="1"/>
          </p:cNvSpPr>
          <p:nvPr/>
        </p:nvSpPr>
        <p:spPr bwMode="auto">
          <a:xfrm>
            <a:off x="4495800" y="2895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1439" name="Text Box 15"/>
          <p:cNvSpPr txBox="1">
            <a:spLocks noChangeArrowheads="1"/>
          </p:cNvSpPr>
          <p:nvPr/>
        </p:nvSpPr>
        <p:spPr bwMode="auto">
          <a:xfrm>
            <a:off x="2667000" y="1371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1440" name="Text Box 16"/>
          <p:cNvSpPr txBox="1">
            <a:spLocks noChangeArrowheads="1"/>
          </p:cNvSpPr>
          <p:nvPr/>
        </p:nvSpPr>
        <p:spPr bwMode="auto">
          <a:xfrm>
            <a:off x="4495800" y="1143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1456" name="Text Box 32"/>
          <p:cNvSpPr txBox="1">
            <a:spLocks noChangeArrowheads="1"/>
          </p:cNvSpPr>
          <p:nvPr/>
        </p:nvSpPr>
        <p:spPr bwMode="auto">
          <a:xfrm>
            <a:off x="2971800" y="4419600"/>
            <a:ext cx="1117614" cy="369332"/>
          </a:xfrm>
          <a:prstGeom prst="rect">
            <a:avLst/>
          </a:prstGeom>
          <a:noFill/>
          <a:ln w="22225">
            <a:noFill/>
            <a:miter lim="800000"/>
            <a:headEnd/>
            <a:tailEnd/>
          </a:ln>
          <a:effectLst/>
        </p:spPr>
        <p:txBody>
          <a:bodyPr wrap="none">
            <a:spAutoFit/>
          </a:bodyPr>
          <a:lstStyle/>
          <a:p>
            <a:r>
              <a:rPr lang="en-US" b="1">
                <a:latin typeface="Bookman Old Style" pitchFamily="18" charset="0"/>
              </a:rPr>
              <a:t>1        0</a:t>
            </a:r>
          </a:p>
        </p:txBody>
      </p:sp>
      <p:sp>
        <p:nvSpPr>
          <p:cNvPr id="231457" name="Text Box 33"/>
          <p:cNvSpPr txBox="1">
            <a:spLocks noChangeArrowheads="1"/>
          </p:cNvSpPr>
          <p:nvPr/>
        </p:nvSpPr>
        <p:spPr bwMode="auto">
          <a:xfrm>
            <a:off x="4495800" y="4419600"/>
            <a:ext cx="1117614" cy="369332"/>
          </a:xfrm>
          <a:prstGeom prst="rect">
            <a:avLst/>
          </a:prstGeom>
          <a:noFill/>
          <a:ln w="22225">
            <a:noFill/>
            <a:miter lim="800000"/>
            <a:headEnd/>
            <a:tailEnd/>
          </a:ln>
          <a:effectLst/>
        </p:spPr>
        <p:txBody>
          <a:bodyPr wrap="none">
            <a:spAutoFit/>
          </a:bodyPr>
          <a:lstStyle/>
          <a:p>
            <a:r>
              <a:rPr lang="en-US" b="1">
                <a:latin typeface="Bookman Old Style" pitchFamily="18" charset="0"/>
              </a:rPr>
              <a:t>1        0</a:t>
            </a:r>
          </a:p>
        </p:txBody>
      </p:sp>
      <p:grpSp>
        <p:nvGrpSpPr>
          <p:cNvPr id="3" name="Group 43"/>
          <p:cNvGrpSpPr>
            <a:grpSpLocks/>
          </p:cNvGrpSpPr>
          <p:nvPr/>
        </p:nvGrpSpPr>
        <p:grpSpPr bwMode="auto">
          <a:xfrm>
            <a:off x="2514600" y="3962400"/>
            <a:ext cx="4419600" cy="2438400"/>
            <a:chOff x="1968" y="2496"/>
            <a:chExt cx="2784" cy="1536"/>
          </a:xfrm>
        </p:grpSpPr>
        <p:sp>
          <p:nvSpPr>
            <p:cNvPr id="231443" name="Text Box 19"/>
            <p:cNvSpPr txBox="1">
              <a:spLocks noChangeArrowheads="1"/>
            </p:cNvSpPr>
            <p:nvPr/>
          </p:nvSpPr>
          <p:spPr bwMode="auto">
            <a:xfrm>
              <a:off x="2208" y="2496"/>
              <a:ext cx="721" cy="233"/>
            </a:xfrm>
            <a:prstGeom prst="rect">
              <a:avLst/>
            </a:prstGeom>
            <a:noFill/>
            <a:ln w="22225">
              <a:noFill/>
              <a:miter lim="800000"/>
              <a:headEnd/>
              <a:tailEnd/>
            </a:ln>
            <a:effectLst/>
          </p:spPr>
          <p:txBody>
            <a:bodyPr wrap="none">
              <a:spAutoFit/>
            </a:bodyPr>
            <a:lstStyle/>
            <a:p>
              <a:r>
                <a:rPr lang="en-US" b="1">
                  <a:latin typeface="Bookman Old Style" pitchFamily="18" charset="0"/>
                </a:rPr>
                <a:t>S        R</a:t>
              </a:r>
            </a:p>
          </p:txBody>
        </p:sp>
        <p:grpSp>
          <p:nvGrpSpPr>
            <p:cNvPr id="5" name="Group 22"/>
            <p:cNvGrpSpPr>
              <a:grpSpLocks/>
            </p:cNvGrpSpPr>
            <p:nvPr/>
          </p:nvGrpSpPr>
          <p:grpSpPr bwMode="auto">
            <a:xfrm>
              <a:off x="3168" y="2496"/>
              <a:ext cx="695" cy="233"/>
              <a:chOff x="4752" y="2400"/>
              <a:chExt cx="695" cy="233"/>
            </a:xfrm>
          </p:grpSpPr>
          <p:sp>
            <p:nvSpPr>
              <p:cNvPr id="231444" name="Text Box 20"/>
              <p:cNvSpPr txBox="1">
                <a:spLocks noChangeArrowheads="1"/>
              </p:cNvSpPr>
              <p:nvPr/>
            </p:nvSpPr>
            <p:spPr bwMode="auto">
              <a:xfrm>
                <a:off x="4752" y="2400"/>
                <a:ext cx="695" cy="233"/>
              </a:xfrm>
              <a:prstGeom prst="rect">
                <a:avLst/>
              </a:prstGeom>
              <a:noFill/>
              <a:ln w="22225">
                <a:noFill/>
                <a:miter lim="800000"/>
                <a:headEnd/>
                <a:tailEnd/>
              </a:ln>
              <a:effectLst/>
            </p:spPr>
            <p:txBody>
              <a:bodyPr wrap="none">
                <a:spAutoFit/>
              </a:bodyPr>
              <a:lstStyle/>
              <a:p>
                <a:r>
                  <a:rPr lang="en-US" b="1">
                    <a:latin typeface="Bookman Old Style" pitchFamily="18" charset="0"/>
                  </a:rPr>
                  <a:t>Q       Q</a:t>
                </a:r>
              </a:p>
            </p:txBody>
          </p:sp>
          <p:sp>
            <p:nvSpPr>
              <p:cNvPr id="231445" name="Line 21"/>
              <p:cNvSpPr>
                <a:spLocks noChangeShapeType="1"/>
              </p:cNvSpPr>
              <p:nvPr/>
            </p:nvSpPr>
            <p:spPr bwMode="auto">
              <a:xfrm>
                <a:off x="5184" y="2400"/>
                <a:ext cx="144"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grpSp>
        <p:grpSp>
          <p:nvGrpSpPr>
            <p:cNvPr id="6" name="Group 42"/>
            <p:cNvGrpSpPr>
              <a:grpSpLocks/>
            </p:cNvGrpSpPr>
            <p:nvPr/>
          </p:nvGrpSpPr>
          <p:grpSpPr bwMode="auto">
            <a:xfrm>
              <a:off x="1968" y="2496"/>
              <a:ext cx="2784" cy="1536"/>
              <a:chOff x="1968" y="2496"/>
              <a:chExt cx="2784" cy="1536"/>
            </a:xfrm>
          </p:grpSpPr>
          <p:grpSp>
            <p:nvGrpSpPr>
              <p:cNvPr id="7" name="Group 31"/>
              <p:cNvGrpSpPr>
                <a:grpSpLocks/>
              </p:cNvGrpSpPr>
              <p:nvPr/>
            </p:nvGrpSpPr>
            <p:grpSpPr bwMode="auto">
              <a:xfrm>
                <a:off x="1968" y="2736"/>
                <a:ext cx="2016" cy="1296"/>
                <a:chOff x="3408" y="2688"/>
                <a:chExt cx="2016" cy="1296"/>
              </a:xfrm>
            </p:grpSpPr>
            <p:grpSp>
              <p:nvGrpSpPr>
                <p:cNvPr id="8" name="Group 30"/>
                <p:cNvGrpSpPr>
                  <a:grpSpLocks/>
                </p:cNvGrpSpPr>
                <p:nvPr/>
              </p:nvGrpSpPr>
              <p:grpSpPr bwMode="auto">
                <a:xfrm>
                  <a:off x="3408" y="2688"/>
                  <a:ext cx="2016" cy="1296"/>
                  <a:chOff x="3600" y="2640"/>
                  <a:chExt cx="2016" cy="1296"/>
                </a:xfrm>
              </p:grpSpPr>
              <p:sp>
                <p:nvSpPr>
                  <p:cNvPr id="231449" name="Line 25"/>
                  <p:cNvSpPr>
                    <a:spLocks noChangeShapeType="1"/>
                  </p:cNvSpPr>
                  <p:nvPr/>
                </p:nvSpPr>
                <p:spPr bwMode="auto">
                  <a:xfrm>
                    <a:off x="3600" y="3936"/>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nvGrpSpPr>
                  <p:cNvPr id="9" name="Group 29"/>
                  <p:cNvGrpSpPr>
                    <a:grpSpLocks/>
                  </p:cNvGrpSpPr>
                  <p:nvPr/>
                </p:nvGrpSpPr>
                <p:grpSpPr bwMode="auto">
                  <a:xfrm>
                    <a:off x="3600" y="2640"/>
                    <a:ext cx="2016" cy="1296"/>
                    <a:chOff x="3600" y="2640"/>
                    <a:chExt cx="2016" cy="1296"/>
                  </a:xfrm>
                </p:grpSpPr>
                <p:sp>
                  <p:nvSpPr>
                    <p:cNvPr id="231441" name="Line 17"/>
                    <p:cNvSpPr>
                      <a:spLocks noChangeShapeType="1"/>
                    </p:cNvSpPr>
                    <p:nvPr/>
                  </p:nvSpPr>
                  <p:spPr bwMode="auto">
                    <a:xfrm>
                      <a:off x="3600" y="2640"/>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1442" name="Line 18"/>
                    <p:cNvSpPr>
                      <a:spLocks noChangeShapeType="1"/>
                    </p:cNvSpPr>
                    <p:nvPr/>
                  </p:nvSpPr>
                  <p:spPr bwMode="auto">
                    <a:xfrm>
                      <a:off x="4656" y="2640"/>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1447" name="Line 23"/>
                    <p:cNvSpPr>
                      <a:spLocks noChangeShapeType="1"/>
                    </p:cNvSpPr>
                    <p:nvPr/>
                  </p:nvSpPr>
                  <p:spPr bwMode="auto">
                    <a:xfrm>
                      <a:off x="3600" y="2976"/>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1448" name="Line 24"/>
                    <p:cNvSpPr>
                      <a:spLocks noChangeShapeType="1"/>
                    </p:cNvSpPr>
                    <p:nvPr/>
                  </p:nvSpPr>
                  <p:spPr bwMode="auto">
                    <a:xfrm>
                      <a:off x="3600" y="3312"/>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1450" name="Line 26"/>
                    <p:cNvSpPr>
                      <a:spLocks noChangeShapeType="1"/>
                    </p:cNvSpPr>
                    <p:nvPr/>
                  </p:nvSpPr>
                  <p:spPr bwMode="auto">
                    <a:xfrm>
                      <a:off x="3600" y="3648"/>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1451" name="Line 27"/>
                    <p:cNvSpPr>
                      <a:spLocks noChangeShapeType="1"/>
                    </p:cNvSpPr>
                    <p:nvPr/>
                  </p:nvSpPr>
                  <p:spPr bwMode="auto">
                    <a:xfrm>
                      <a:off x="3600" y="2640"/>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grpSp>
            <p:sp>
              <p:nvSpPr>
                <p:cNvPr id="231452" name="Line 28"/>
                <p:cNvSpPr>
                  <a:spLocks noChangeShapeType="1"/>
                </p:cNvSpPr>
                <p:nvPr/>
              </p:nvSpPr>
              <p:spPr bwMode="auto">
                <a:xfrm>
                  <a:off x="5424" y="2688"/>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grpSp>
            <p:nvGrpSpPr>
              <p:cNvPr id="10" name="Group 41"/>
              <p:cNvGrpSpPr>
                <a:grpSpLocks/>
              </p:cNvGrpSpPr>
              <p:nvPr/>
            </p:nvGrpSpPr>
            <p:grpSpPr bwMode="auto">
              <a:xfrm>
                <a:off x="3984" y="2496"/>
                <a:ext cx="768" cy="1536"/>
                <a:chOff x="3984" y="2496"/>
                <a:chExt cx="768" cy="1536"/>
              </a:xfrm>
            </p:grpSpPr>
            <p:sp>
              <p:nvSpPr>
                <p:cNvPr id="231458" name="Line 34"/>
                <p:cNvSpPr>
                  <a:spLocks noChangeShapeType="1"/>
                </p:cNvSpPr>
                <p:nvPr/>
              </p:nvSpPr>
              <p:spPr bwMode="auto">
                <a:xfrm>
                  <a:off x="3984" y="2736"/>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1459" name="Line 35"/>
                <p:cNvSpPr>
                  <a:spLocks noChangeShapeType="1"/>
                </p:cNvSpPr>
                <p:nvPr/>
              </p:nvSpPr>
              <p:spPr bwMode="auto">
                <a:xfrm>
                  <a:off x="3984" y="4032"/>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1460" name="Line 36"/>
                <p:cNvSpPr>
                  <a:spLocks noChangeShapeType="1"/>
                </p:cNvSpPr>
                <p:nvPr/>
              </p:nvSpPr>
              <p:spPr bwMode="auto">
                <a:xfrm>
                  <a:off x="4752" y="2736"/>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1461" name="Line 37"/>
                <p:cNvSpPr>
                  <a:spLocks noChangeShapeType="1"/>
                </p:cNvSpPr>
                <p:nvPr/>
              </p:nvSpPr>
              <p:spPr bwMode="auto">
                <a:xfrm>
                  <a:off x="3984" y="3072"/>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1462" name="Line 38"/>
                <p:cNvSpPr>
                  <a:spLocks noChangeShapeType="1"/>
                </p:cNvSpPr>
                <p:nvPr/>
              </p:nvSpPr>
              <p:spPr bwMode="auto">
                <a:xfrm>
                  <a:off x="3984" y="3408"/>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1463" name="Line 39"/>
                <p:cNvSpPr>
                  <a:spLocks noChangeShapeType="1"/>
                </p:cNvSpPr>
                <p:nvPr/>
              </p:nvSpPr>
              <p:spPr bwMode="auto">
                <a:xfrm>
                  <a:off x="3984" y="3744"/>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1464" name="Text Box 40"/>
                <p:cNvSpPr txBox="1">
                  <a:spLocks noChangeArrowheads="1"/>
                </p:cNvSpPr>
                <p:nvPr/>
              </p:nvSpPr>
              <p:spPr bwMode="auto">
                <a:xfrm>
                  <a:off x="4128" y="2496"/>
                  <a:ext cx="515" cy="233"/>
                </a:xfrm>
                <a:prstGeom prst="rect">
                  <a:avLst/>
                </a:prstGeom>
                <a:noFill/>
                <a:ln w="22225">
                  <a:noFill/>
                  <a:miter lim="800000"/>
                  <a:headEnd/>
                  <a:tailEnd/>
                </a:ln>
                <a:effectLst/>
              </p:spPr>
              <p:txBody>
                <a:bodyPr wrap="none">
                  <a:spAutoFit/>
                </a:bodyPr>
                <a:lstStyle/>
                <a:p>
                  <a:r>
                    <a:rPr lang="en-US" b="1">
                      <a:latin typeface="Bookman Old Style" pitchFamily="18" charset="0"/>
                    </a:rPr>
                    <a:t>State</a:t>
                  </a:r>
                </a:p>
              </p:txBody>
            </p:sp>
          </p:grpSp>
        </p:grpSp>
      </p:grpSp>
      <p:sp>
        <p:nvSpPr>
          <p:cNvPr id="231468" name="Text Box 44"/>
          <p:cNvSpPr txBox="1">
            <a:spLocks noChangeArrowheads="1"/>
          </p:cNvSpPr>
          <p:nvPr/>
        </p:nvSpPr>
        <p:spPr bwMode="auto">
          <a:xfrm>
            <a:off x="5927725" y="4379913"/>
            <a:ext cx="665567" cy="369332"/>
          </a:xfrm>
          <a:prstGeom prst="rect">
            <a:avLst/>
          </a:prstGeom>
          <a:noFill/>
          <a:ln w="22225">
            <a:noFill/>
            <a:miter lim="800000"/>
            <a:headEnd/>
            <a:tailEnd/>
          </a:ln>
          <a:effectLst/>
        </p:spPr>
        <p:txBody>
          <a:bodyPr wrap="none">
            <a:spAutoFit/>
          </a:bodyPr>
          <a:lstStyle/>
          <a:p>
            <a:r>
              <a:rPr lang="en-US" b="1">
                <a:latin typeface="Bookman Old Style" pitchFamily="18" charset="0"/>
              </a:rPr>
              <a:t>SET</a:t>
            </a:r>
          </a:p>
        </p:txBody>
      </p:sp>
      <p:sp>
        <p:nvSpPr>
          <p:cNvPr id="39" name="Slide Number Placeholder 38"/>
          <p:cNvSpPr>
            <a:spLocks noGrp="1"/>
          </p:cNvSpPr>
          <p:nvPr>
            <p:ph type="sldNum" sz="quarter" idx="12"/>
          </p:nvPr>
        </p:nvSpPr>
        <p:spPr/>
        <p:txBody>
          <a:bodyPr/>
          <a:lstStyle/>
          <a:p>
            <a:fld id="{511B1C1D-E952-4F7E-B2EE-053BBE9577D9}" type="slidenum">
              <a:rPr lang="en-US" smtClean="0"/>
              <a:t>145</a:t>
            </a:fld>
            <a:endParaRPr lang="en-US"/>
          </a:p>
        </p:txBody>
      </p:sp>
      <p:sp>
        <p:nvSpPr>
          <p:cNvPr id="40" name="Footer Placeholder 39"/>
          <p:cNvSpPr>
            <a:spLocks noGrp="1"/>
          </p:cNvSpPr>
          <p:nvPr>
            <p:ph type="ftr" sz="quarter" idx="11"/>
          </p:nvPr>
        </p:nvSpPr>
        <p:spPr/>
        <p:txBody>
          <a:bodyPr/>
          <a:lstStyle/>
          <a:p>
            <a:r>
              <a:rPr lang="en-US" smtClean="0"/>
              <a:t>Electronics - I, The LNM Institute of Information Technology, Jaipur</a:t>
            </a:r>
            <a:endParaRPr lang="en-US"/>
          </a:p>
        </p:txBody>
      </p:sp>
      <p:pic>
        <p:nvPicPr>
          <p:cNvPr id="41" name="Picture 40"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1428"/>
                                        </p:tgtEl>
                                        <p:attrNameLst>
                                          <p:attrName>style.visibility</p:attrName>
                                        </p:attrNameLst>
                                      </p:cBhvr>
                                      <p:to>
                                        <p:strVal val="visible"/>
                                      </p:to>
                                    </p:set>
                                    <p:animEffect transition="in" filter="checkerboard(across)">
                                      <p:cBhvr>
                                        <p:cTn id="7" dur="500"/>
                                        <p:tgtEl>
                                          <p:spTgt spid="23142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par>
                                <p:cTn id="13" presetID="5"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31436"/>
                                        </p:tgtEl>
                                        <p:attrNameLst>
                                          <p:attrName>style.visibility</p:attrName>
                                        </p:attrNameLst>
                                      </p:cBhvr>
                                      <p:to>
                                        <p:strVal val="visible"/>
                                      </p:to>
                                    </p:set>
                                    <p:animEffect transition="in" filter="checkerboard(across)">
                                      <p:cBhvr>
                                        <p:cTn id="20" dur="500"/>
                                        <p:tgtEl>
                                          <p:spTgt spid="231436"/>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31437"/>
                                        </p:tgtEl>
                                        <p:attrNameLst>
                                          <p:attrName>style.visibility</p:attrName>
                                        </p:attrNameLst>
                                      </p:cBhvr>
                                      <p:to>
                                        <p:strVal val="visible"/>
                                      </p:to>
                                    </p:set>
                                    <p:animEffect transition="in" filter="checkerboard(across)">
                                      <p:cBhvr>
                                        <p:cTn id="23" dur="500"/>
                                        <p:tgtEl>
                                          <p:spTgt spid="231437"/>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31438"/>
                                        </p:tgtEl>
                                        <p:attrNameLst>
                                          <p:attrName>style.visibility</p:attrName>
                                        </p:attrNameLst>
                                      </p:cBhvr>
                                      <p:to>
                                        <p:strVal val="visible"/>
                                      </p:to>
                                    </p:set>
                                    <p:animEffect transition="in" filter="checkerboard(across)">
                                      <p:cBhvr>
                                        <p:cTn id="28" dur="500"/>
                                        <p:tgtEl>
                                          <p:spTgt spid="23143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31439"/>
                                        </p:tgtEl>
                                        <p:attrNameLst>
                                          <p:attrName>style.visibility</p:attrName>
                                        </p:attrNameLst>
                                      </p:cBhvr>
                                      <p:to>
                                        <p:strVal val="visible"/>
                                      </p:to>
                                    </p:set>
                                    <p:animEffect transition="in" filter="checkerboard(across)">
                                      <p:cBhvr>
                                        <p:cTn id="33" dur="500"/>
                                        <p:tgtEl>
                                          <p:spTgt spid="231439"/>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31440"/>
                                        </p:tgtEl>
                                        <p:attrNameLst>
                                          <p:attrName>style.visibility</p:attrName>
                                        </p:attrNameLst>
                                      </p:cBhvr>
                                      <p:to>
                                        <p:strVal val="visible"/>
                                      </p:to>
                                    </p:set>
                                    <p:animEffect transition="in" filter="checkerboard(across)">
                                      <p:cBhvr>
                                        <p:cTn id="38" dur="500"/>
                                        <p:tgtEl>
                                          <p:spTgt spid="231440"/>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checkerboard(across)">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231456"/>
                                        </p:tgtEl>
                                        <p:attrNameLst>
                                          <p:attrName>style.visibility</p:attrName>
                                        </p:attrNameLst>
                                      </p:cBhvr>
                                      <p:to>
                                        <p:strVal val="visible"/>
                                      </p:to>
                                    </p:set>
                                    <p:animEffect transition="in" filter="checkerboard(across)">
                                      <p:cBhvr>
                                        <p:cTn id="48" dur="500"/>
                                        <p:tgtEl>
                                          <p:spTgt spid="231456"/>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31457"/>
                                        </p:tgtEl>
                                        <p:attrNameLst>
                                          <p:attrName>style.visibility</p:attrName>
                                        </p:attrNameLst>
                                      </p:cBhvr>
                                      <p:to>
                                        <p:strVal val="visible"/>
                                      </p:to>
                                    </p:set>
                                    <p:animEffect transition="in" filter="checkerboard(across)">
                                      <p:cBhvr>
                                        <p:cTn id="51" dur="500"/>
                                        <p:tgtEl>
                                          <p:spTgt spid="231457"/>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231468"/>
                                        </p:tgtEl>
                                        <p:attrNameLst>
                                          <p:attrName>style.visibility</p:attrName>
                                        </p:attrNameLst>
                                      </p:cBhvr>
                                      <p:to>
                                        <p:strVal val="visible"/>
                                      </p:to>
                                    </p:set>
                                    <p:animEffect transition="in" filter="checkerboard(across)">
                                      <p:cBhvr>
                                        <p:cTn id="56" dur="500"/>
                                        <p:tgtEl>
                                          <p:spTgt spid="231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6" grpId="0"/>
      <p:bldP spid="231437" grpId="0"/>
      <p:bldP spid="231438" grpId="0"/>
      <p:bldP spid="231439" grpId="0"/>
      <p:bldP spid="231440" grpId="0"/>
      <p:bldP spid="231456" grpId="0"/>
      <p:bldP spid="231457" grpId="0"/>
      <p:bldP spid="231468"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0" y="0"/>
            <a:ext cx="2077813"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NOR SR Latch</a:t>
            </a:r>
          </a:p>
        </p:txBody>
      </p:sp>
      <p:graphicFrame>
        <p:nvGraphicFramePr>
          <p:cNvPr id="254979" name="Object 3"/>
          <p:cNvGraphicFramePr>
            <a:graphicFrameLocks noChangeAspect="1"/>
          </p:cNvGraphicFramePr>
          <p:nvPr/>
        </p:nvGraphicFramePr>
        <p:xfrm>
          <a:off x="1752600" y="1066800"/>
          <a:ext cx="3581400" cy="2270125"/>
        </p:xfrm>
        <a:graphic>
          <a:graphicData uri="http://schemas.openxmlformats.org/presentationml/2006/ole">
            <mc:AlternateContent xmlns:mc="http://schemas.openxmlformats.org/markup-compatibility/2006">
              <mc:Choice xmlns:v="urn:schemas-microsoft-com:vml" Requires="v">
                <p:oleObj spid="_x0000_s256005" name="RFFlow" r:id="rId4" imgW="2952000" imgH="1872000" progId="RFFlow4">
                  <p:embed/>
                </p:oleObj>
              </mc:Choice>
              <mc:Fallback>
                <p:oleObj name="RFFlow" r:id="rId4" imgW="2952000" imgH="187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066800"/>
                        <a:ext cx="3581400" cy="2270125"/>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5638800" y="1371600"/>
          <a:ext cx="3194050" cy="538163"/>
        </p:xfrm>
        <a:graphic>
          <a:graphicData uri="http://schemas.openxmlformats.org/presentationml/2006/ole">
            <mc:AlternateContent xmlns:mc="http://schemas.openxmlformats.org/markup-compatibility/2006">
              <mc:Choice xmlns:v="urn:schemas-microsoft-com:vml" Requires="v">
                <p:oleObj spid="_x0000_s256006" name="Equation" r:id="rId6" imgW="1422360" imgH="241200" progId="Equation.DSMT4">
                  <p:embed/>
                </p:oleObj>
              </mc:Choice>
              <mc:Fallback>
                <p:oleObj name="Equation" r:id="rId6" imgW="142236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371600"/>
                        <a:ext cx="3194050" cy="538163"/>
                      </a:xfrm>
                      <a:prstGeom prst="rect">
                        <a:avLst/>
                      </a:prstGeom>
                      <a:solidFill>
                        <a:srgbClr val="FFCC99"/>
                      </a:solidFill>
                    </p:spPr>
                  </p:pic>
                </p:oleObj>
              </mc:Fallback>
            </mc:AlternateContent>
          </a:graphicData>
        </a:graphic>
      </p:graphicFrame>
      <p:graphicFrame>
        <p:nvGraphicFramePr>
          <p:cNvPr id="2" name="Object 4"/>
          <p:cNvGraphicFramePr>
            <a:graphicFrameLocks noChangeAspect="1"/>
          </p:cNvGraphicFramePr>
          <p:nvPr/>
        </p:nvGraphicFramePr>
        <p:xfrm>
          <a:off x="5453063" y="2362200"/>
          <a:ext cx="3565525" cy="538163"/>
        </p:xfrm>
        <a:graphic>
          <a:graphicData uri="http://schemas.openxmlformats.org/presentationml/2006/ole">
            <mc:AlternateContent xmlns:mc="http://schemas.openxmlformats.org/markup-compatibility/2006">
              <mc:Choice xmlns:v="urn:schemas-microsoft-com:vml" Requires="v">
                <p:oleObj spid="_x0000_s256007" name="Equation" r:id="rId8" imgW="1587240" imgH="241200" progId="Equation.DSMT4">
                  <p:embed/>
                </p:oleObj>
              </mc:Choice>
              <mc:Fallback>
                <p:oleObj name="Equation" r:id="rId8" imgW="158724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53063" y="2362200"/>
                        <a:ext cx="3565525" cy="538163"/>
                      </a:xfrm>
                      <a:prstGeom prst="rect">
                        <a:avLst/>
                      </a:prstGeom>
                      <a:solidFill>
                        <a:srgbClr val="FFCC99"/>
                      </a:solidFill>
                    </p:spPr>
                  </p:pic>
                </p:oleObj>
              </mc:Fallback>
            </mc:AlternateContent>
          </a:graphicData>
        </a:graphic>
      </p:graphicFrame>
      <p:sp>
        <p:nvSpPr>
          <p:cNvPr id="254986" name="Text Box 10"/>
          <p:cNvSpPr txBox="1">
            <a:spLocks noChangeArrowheads="1"/>
          </p:cNvSpPr>
          <p:nvPr/>
        </p:nvSpPr>
        <p:spPr bwMode="auto">
          <a:xfrm>
            <a:off x="2057400" y="1371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4987" name="Text Box 11"/>
          <p:cNvSpPr txBox="1">
            <a:spLocks noChangeArrowheads="1"/>
          </p:cNvSpPr>
          <p:nvPr/>
        </p:nvSpPr>
        <p:spPr bwMode="auto">
          <a:xfrm>
            <a:off x="2057400" y="2743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4988" name="Text Box 12"/>
          <p:cNvSpPr txBox="1">
            <a:spLocks noChangeArrowheads="1"/>
          </p:cNvSpPr>
          <p:nvPr/>
        </p:nvSpPr>
        <p:spPr bwMode="auto">
          <a:xfrm>
            <a:off x="4495800" y="1143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4989" name="Text Box 13"/>
          <p:cNvSpPr txBox="1">
            <a:spLocks noChangeArrowheads="1"/>
          </p:cNvSpPr>
          <p:nvPr/>
        </p:nvSpPr>
        <p:spPr bwMode="auto">
          <a:xfrm>
            <a:off x="2667000" y="2667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4990" name="Text Box 14"/>
          <p:cNvSpPr txBox="1">
            <a:spLocks noChangeArrowheads="1"/>
          </p:cNvSpPr>
          <p:nvPr/>
        </p:nvSpPr>
        <p:spPr bwMode="auto">
          <a:xfrm>
            <a:off x="4419600" y="25908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4991" name="Text Box 15"/>
          <p:cNvSpPr txBox="1">
            <a:spLocks noChangeArrowheads="1"/>
          </p:cNvSpPr>
          <p:nvPr/>
        </p:nvSpPr>
        <p:spPr bwMode="auto">
          <a:xfrm>
            <a:off x="2971800" y="4419600"/>
            <a:ext cx="1117614" cy="369332"/>
          </a:xfrm>
          <a:prstGeom prst="rect">
            <a:avLst/>
          </a:prstGeom>
          <a:noFill/>
          <a:ln w="22225">
            <a:noFill/>
            <a:miter lim="800000"/>
            <a:headEnd/>
            <a:tailEnd/>
          </a:ln>
          <a:effectLst/>
        </p:spPr>
        <p:txBody>
          <a:bodyPr wrap="none">
            <a:spAutoFit/>
          </a:bodyPr>
          <a:lstStyle/>
          <a:p>
            <a:r>
              <a:rPr lang="en-US" b="1">
                <a:latin typeface="Bookman Old Style" pitchFamily="18" charset="0"/>
              </a:rPr>
              <a:t>1        0</a:t>
            </a:r>
          </a:p>
        </p:txBody>
      </p:sp>
      <p:sp>
        <p:nvSpPr>
          <p:cNvPr id="254992" name="Text Box 16"/>
          <p:cNvSpPr txBox="1">
            <a:spLocks noChangeArrowheads="1"/>
          </p:cNvSpPr>
          <p:nvPr/>
        </p:nvSpPr>
        <p:spPr bwMode="auto">
          <a:xfrm>
            <a:off x="4495800" y="4419600"/>
            <a:ext cx="1117614" cy="369332"/>
          </a:xfrm>
          <a:prstGeom prst="rect">
            <a:avLst/>
          </a:prstGeom>
          <a:noFill/>
          <a:ln w="22225">
            <a:noFill/>
            <a:miter lim="800000"/>
            <a:headEnd/>
            <a:tailEnd/>
          </a:ln>
          <a:effectLst/>
        </p:spPr>
        <p:txBody>
          <a:bodyPr wrap="none">
            <a:spAutoFit/>
          </a:bodyPr>
          <a:lstStyle/>
          <a:p>
            <a:r>
              <a:rPr lang="en-US" b="1">
                <a:latin typeface="Bookman Old Style" pitchFamily="18" charset="0"/>
              </a:rPr>
              <a:t>1        0</a:t>
            </a:r>
          </a:p>
        </p:txBody>
      </p:sp>
      <p:grpSp>
        <p:nvGrpSpPr>
          <p:cNvPr id="3" name="Group 17"/>
          <p:cNvGrpSpPr>
            <a:grpSpLocks/>
          </p:cNvGrpSpPr>
          <p:nvPr/>
        </p:nvGrpSpPr>
        <p:grpSpPr bwMode="auto">
          <a:xfrm>
            <a:off x="2514600" y="3962400"/>
            <a:ext cx="4419600" cy="2438400"/>
            <a:chOff x="1968" y="2496"/>
            <a:chExt cx="2784" cy="1536"/>
          </a:xfrm>
        </p:grpSpPr>
        <p:sp>
          <p:nvSpPr>
            <p:cNvPr id="254994" name="Text Box 18"/>
            <p:cNvSpPr txBox="1">
              <a:spLocks noChangeArrowheads="1"/>
            </p:cNvSpPr>
            <p:nvPr/>
          </p:nvSpPr>
          <p:spPr bwMode="auto">
            <a:xfrm>
              <a:off x="2208" y="2496"/>
              <a:ext cx="721" cy="233"/>
            </a:xfrm>
            <a:prstGeom prst="rect">
              <a:avLst/>
            </a:prstGeom>
            <a:noFill/>
            <a:ln w="22225">
              <a:noFill/>
              <a:miter lim="800000"/>
              <a:headEnd/>
              <a:tailEnd/>
            </a:ln>
            <a:effectLst/>
          </p:spPr>
          <p:txBody>
            <a:bodyPr wrap="none">
              <a:spAutoFit/>
            </a:bodyPr>
            <a:lstStyle/>
            <a:p>
              <a:r>
                <a:rPr lang="en-US" b="1">
                  <a:latin typeface="Bookman Old Style" pitchFamily="18" charset="0"/>
                </a:rPr>
                <a:t>S        R</a:t>
              </a:r>
            </a:p>
          </p:txBody>
        </p:sp>
        <p:grpSp>
          <p:nvGrpSpPr>
            <p:cNvPr id="5" name="Group 19"/>
            <p:cNvGrpSpPr>
              <a:grpSpLocks/>
            </p:cNvGrpSpPr>
            <p:nvPr/>
          </p:nvGrpSpPr>
          <p:grpSpPr bwMode="auto">
            <a:xfrm>
              <a:off x="3168" y="2496"/>
              <a:ext cx="695" cy="233"/>
              <a:chOff x="4752" y="2400"/>
              <a:chExt cx="695" cy="233"/>
            </a:xfrm>
          </p:grpSpPr>
          <p:sp>
            <p:nvSpPr>
              <p:cNvPr id="254996" name="Text Box 20"/>
              <p:cNvSpPr txBox="1">
                <a:spLocks noChangeArrowheads="1"/>
              </p:cNvSpPr>
              <p:nvPr/>
            </p:nvSpPr>
            <p:spPr bwMode="auto">
              <a:xfrm>
                <a:off x="4752" y="2400"/>
                <a:ext cx="695" cy="233"/>
              </a:xfrm>
              <a:prstGeom prst="rect">
                <a:avLst/>
              </a:prstGeom>
              <a:noFill/>
              <a:ln w="22225">
                <a:noFill/>
                <a:miter lim="800000"/>
                <a:headEnd/>
                <a:tailEnd/>
              </a:ln>
              <a:effectLst/>
            </p:spPr>
            <p:txBody>
              <a:bodyPr wrap="none">
                <a:spAutoFit/>
              </a:bodyPr>
              <a:lstStyle/>
              <a:p>
                <a:r>
                  <a:rPr lang="en-US" b="1">
                    <a:latin typeface="Bookman Old Style" pitchFamily="18" charset="0"/>
                  </a:rPr>
                  <a:t>Q       Q</a:t>
                </a:r>
              </a:p>
            </p:txBody>
          </p:sp>
          <p:sp>
            <p:nvSpPr>
              <p:cNvPr id="254997" name="Line 21"/>
              <p:cNvSpPr>
                <a:spLocks noChangeShapeType="1"/>
              </p:cNvSpPr>
              <p:nvPr/>
            </p:nvSpPr>
            <p:spPr bwMode="auto">
              <a:xfrm>
                <a:off x="5184" y="2400"/>
                <a:ext cx="144"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grpSp>
        <p:grpSp>
          <p:nvGrpSpPr>
            <p:cNvPr id="6" name="Group 22"/>
            <p:cNvGrpSpPr>
              <a:grpSpLocks/>
            </p:cNvGrpSpPr>
            <p:nvPr/>
          </p:nvGrpSpPr>
          <p:grpSpPr bwMode="auto">
            <a:xfrm>
              <a:off x="1968" y="2496"/>
              <a:ext cx="2784" cy="1536"/>
              <a:chOff x="1968" y="2496"/>
              <a:chExt cx="2784" cy="1536"/>
            </a:xfrm>
          </p:grpSpPr>
          <p:grpSp>
            <p:nvGrpSpPr>
              <p:cNvPr id="7" name="Group 23"/>
              <p:cNvGrpSpPr>
                <a:grpSpLocks/>
              </p:cNvGrpSpPr>
              <p:nvPr/>
            </p:nvGrpSpPr>
            <p:grpSpPr bwMode="auto">
              <a:xfrm>
                <a:off x="1968" y="2736"/>
                <a:ext cx="2016" cy="1296"/>
                <a:chOff x="3408" y="2688"/>
                <a:chExt cx="2016" cy="1296"/>
              </a:xfrm>
            </p:grpSpPr>
            <p:grpSp>
              <p:nvGrpSpPr>
                <p:cNvPr id="8" name="Group 24"/>
                <p:cNvGrpSpPr>
                  <a:grpSpLocks/>
                </p:cNvGrpSpPr>
                <p:nvPr/>
              </p:nvGrpSpPr>
              <p:grpSpPr bwMode="auto">
                <a:xfrm>
                  <a:off x="3408" y="2688"/>
                  <a:ext cx="2016" cy="1296"/>
                  <a:chOff x="3600" y="2640"/>
                  <a:chExt cx="2016" cy="1296"/>
                </a:xfrm>
              </p:grpSpPr>
              <p:sp>
                <p:nvSpPr>
                  <p:cNvPr id="255001" name="Line 25"/>
                  <p:cNvSpPr>
                    <a:spLocks noChangeShapeType="1"/>
                  </p:cNvSpPr>
                  <p:nvPr/>
                </p:nvSpPr>
                <p:spPr bwMode="auto">
                  <a:xfrm>
                    <a:off x="3600" y="3936"/>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nvGrpSpPr>
                  <p:cNvPr id="9" name="Group 26"/>
                  <p:cNvGrpSpPr>
                    <a:grpSpLocks/>
                  </p:cNvGrpSpPr>
                  <p:nvPr/>
                </p:nvGrpSpPr>
                <p:grpSpPr bwMode="auto">
                  <a:xfrm>
                    <a:off x="3600" y="2640"/>
                    <a:ext cx="2016" cy="1296"/>
                    <a:chOff x="3600" y="2640"/>
                    <a:chExt cx="2016" cy="1296"/>
                  </a:xfrm>
                </p:grpSpPr>
                <p:sp>
                  <p:nvSpPr>
                    <p:cNvPr id="255003" name="Line 27"/>
                    <p:cNvSpPr>
                      <a:spLocks noChangeShapeType="1"/>
                    </p:cNvSpPr>
                    <p:nvPr/>
                  </p:nvSpPr>
                  <p:spPr bwMode="auto">
                    <a:xfrm>
                      <a:off x="3600" y="2640"/>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5004" name="Line 28"/>
                    <p:cNvSpPr>
                      <a:spLocks noChangeShapeType="1"/>
                    </p:cNvSpPr>
                    <p:nvPr/>
                  </p:nvSpPr>
                  <p:spPr bwMode="auto">
                    <a:xfrm>
                      <a:off x="4656" y="2640"/>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5005" name="Line 29"/>
                    <p:cNvSpPr>
                      <a:spLocks noChangeShapeType="1"/>
                    </p:cNvSpPr>
                    <p:nvPr/>
                  </p:nvSpPr>
                  <p:spPr bwMode="auto">
                    <a:xfrm>
                      <a:off x="3600" y="2976"/>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5006" name="Line 30"/>
                    <p:cNvSpPr>
                      <a:spLocks noChangeShapeType="1"/>
                    </p:cNvSpPr>
                    <p:nvPr/>
                  </p:nvSpPr>
                  <p:spPr bwMode="auto">
                    <a:xfrm>
                      <a:off x="3600" y="3312"/>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5007" name="Line 31"/>
                    <p:cNvSpPr>
                      <a:spLocks noChangeShapeType="1"/>
                    </p:cNvSpPr>
                    <p:nvPr/>
                  </p:nvSpPr>
                  <p:spPr bwMode="auto">
                    <a:xfrm>
                      <a:off x="3600" y="3648"/>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5008" name="Line 32"/>
                    <p:cNvSpPr>
                      <a:spLocks noChangeShapeType="1"/>
                    </p:cNvSpPr>
                    <p:nvPr/>
                  </p:nvSpPr>
                  <p:spPr bwMode="auto">
                    <a:xfrm>
                      <a:off x="3600" y="2640"/>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grpSp>
            <p:sp>
              <p:nvSpPr>
                <p:cNvPr id="255009" name="Line 33"/>
                <p:cNvSpPr>
                  <a:spLocks noChangeShapeType="1"/>
                </p:cNvSpPr>
                <p:nvPr/>
              </p:nvSpPr>
              <p:spPr bwMode="auto">
                <a:xfrm>
                  <a:off x="5424" y="2688"/>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grpSp>
            <p:nvGrpSpPr>
              <p:cNvPr id="10" name="Group 34"/>
              <p:cNvGrpSpPr>
                <a:grpSpLocks/>
              </p:cNvGrpSpPr>
              <p:nvPr/>
            </p:nvGrpSpPr>
            <p:grpSpPr bwMode="auto">
              <a:xfrm>
                <a:off x="3984" y="2496"/>
                <a:ext cx="768" cy="1536"/>
                <a:chOff x="3984" y="2496"/>
                <a:chExt cx="768" cy="1536"/>
              </a:xfrm>
            </p:grpSpPr>
            <p:sp>
              <p:nvSpPr>
                <p:cNvPr id="255011" name="Line 35"/>
                <p:cNvSpPr>
                  <a:spLocks noChangeShapeType="1"/>
                </p:cNvSpPr>
                <p:nvPr/>
              </p:nvSpPr>
              <p:spPr bwMode="auto">
                <a:xfrm>
                  <a:off x="3984" y="2736"/>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5012" name="Line 36"/>
                <p:cNvSpPr>
                  <a:spLocks noChangeShapeType="1"/>
                </p:cNvSpPr>
                <p:nvPr/>
              </p:nvSpPr>
              <p:spPr bwMode="auto">
                <a:xfrm>
                  <a:off x="3984" y="4032"/>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5013" name="Line 37"/>
                <p:cNvSpPr>
                  <a:spLocks noChangeShapeType="1"/>
                </p:cNvSpPr>
                <p:nvPr/>
              </p:nvSpPr>
              <p:spPr bwMode="auto">
                <a:xfrm>
                  <a:off x="4752" y="2736"/>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5014" name="Line 38"/>
                <p:cNvSpPr>
                  <a:spLocks noChangeShapeType="1"/>
                </p:cNvSpPr>
                <p:nvPr/>
              </p:nvSpPr>
              <p:spPr bwMode="auto">
                <a:xfrm>
                  <a:off x="3984" y="3072"/>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5015" name="Line 39"/>
                <p:cNvSpPr>
                  <a:spLocks noChangeShapeType="1"/>
                </p:cNvSpPr>
                <p:nvPr/>
              </p:nvSpPr>
              <p:spPr bwMode="auto">
                <a:xfrm>
                  <a:off x="3984" y="3408"/>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5016" name="Line 40"/>
                <p:cNvSpPr>
                  <a:spLocks noChangeShapeType="1"/>
                </p:cNvSpPr>
                <p:nvPr/>
              </p:nvSpPr>
              <p:spPr bwMode="auto">
                <a:xfrm>
                  <a:off x="3984" y="3744"/>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5017" name="Text Box 41"/>
                <p:cNvSpPr txBox="1">
                  <a:spLocks noChangeArrowheads="1"/>
                </p:cNvSpPr>
                <p:nvPr/>
              </p:nvSpPr>
              <p:spPr bwMode="auto">
                <a:xfrm>
                  <a:off x="4128" y="2496"/>
                  <a:ext cx="515" cy="233"/>
                </a:xfrm>
                <a:prstGeom prst="rect">
                  <a:avLst/>
                </a:prstGeom>
                <a:noFill/>
                <a:ln w="22225">
                  <a:noFill/>
                  <a:miter lim="800000"/>
                  <a:headEnd/>
                  <a:tailEnd/>
                </a:ln>
                <a:effectLst/>
              </p:spPr>
              <p:txBody>
                <a:bodyPr wrap="none">
                  <a:spAutoFit/>
                </a:bodyPr>
                <a:lstStyle/>
                <a:p>
                  <a:r>
                    <a:rPr lang="en-US" b="1">
                      <a:latin typeface="Bookman Old Style" pitchFamily="18" charset="0"/>
                    </a:rPr>
                    <a:t>State</a:t>
                  </a:r>
                </a:p>
              </p:txBody>
            </p:sp>
          </p:grpSp>
        </p:grpSp>
      </p:grpSp>
      <p:sp>
        <p:nvSpPr>
          <p:cNvPr id="255018" name="Text Box 42"/>
          <p:cNvSpPr txBox="1">
            <a:spLocks noChangeArrowheads="1"/>
          </p:cNvSpPr>
          <p:nvPr/>
        </p:nvSpPr>
        <p:spPr bwMode="auto">
          <a:xfrm>
            <a:off x="5927725" y="4379913"/>
            <a:ext cx="665567" cy="369332"/>
          </a:xfrm>
          <a:prstGeom prst="rect">
            <a:avLst/>
          </a:prstGeom>
          <a:noFill/>
          <a:ln w="22225">
            <a:noFill/>
            <a:miter lim="800000"/>
            <a:headEnd/>
            <a:tailEnd/>
          </a:ln>
          <a:effectLst/>
        </p:spPr>
        <p:txBody>
          <a:bodyPr wrap="none">
            <a:spAutoFit/>
          </a:bodyPr>
          <a:lstStyle/>
          <a:p>
            <a:r>
              <a:rPr lang="en-US" b="1">
                <a:latin typeface="Bookman Old Style" pitchFamily="18" charset="0"/>
              </a:rPr>
              <a:t>SET</a:t>
            </a:r>
          </a:p>
        </p:txBody>
      </p:sp>
      <p:sp>
        <p:nvSpPr>
          <p:cNvPr id="255019" name="Text Box 43"/>
          <p:cNvSpPr txBox="1">
            <a:spLocks noChangeArrowheads="1"/>
          </p:cNvSpPr>
          <p:nvPr/>
        </p:nvSpPr>
        <p:spPr bwMode="auto">
          <a:xfrm>
            <a:off x="2987675" y="4992688"/>
            <a:ext cx="1039067" cy="369332"/>
          </a:xfrm>
          <a:prstGeom prst="rect">
            <a:avLst/>
          </a:prstGeom>
          <a:noFill/>
          <a:ln w="22225">
            <a:noFill/>
            <a:miter lim="800000"/>
            <a:headEnd/>
            <a:tailEnd/>
          </a:ln>
          <a:effectLst/>
        </p:spPr>
        <p:txBody>
          <a:bodyPr wrap="none">
            <a:spAutoFit/>
          </a:bodyPr>
          <a:lstStyle/>
          <a:p>
            <a:r>
              <a:rPr lang="en-US" b="1">
                <a:latin typeface="Bookman Old Style" pitchFamily="18" charset="0"/>
              </a:rPr>
              <a:t>0       1</a:t>
            </a:r>
          </a:p>
        </p:txBody>
      </p:sp>
      <p:sp>
        <p:nvSpPr>
          <p:cNvPr id="255020" name="Text Box 44"/>
          <p:cNvSpPr txBox="1">
            <a:spLocks noChangeArrowheads="1"/>
          </p:cNvSpPr>
          <p:nvPr/>
        </p:nvSpPr>
        <p:spPr bwMode="auto">
          <a:xfrm>
            <a:off x="4511675" y="4992688"/>
            <a:ext cx="1117614" cy="369332"/>
          </a:xfrm>
          <a:prstGeom prst="rect">
            <a:avLst/>
          </a:prstGeom>
          <a:noFill/>
          <a:ln w="22225">
            <a:noFill/>
            <a:miter lim="800000"/>
            <a:headEnd/>
            <a:tailEnd/>
          </a:ln>
          <a:effectLst/>
        </p:spPr>
        <p:txBody>
          <a:bodyPr wrap="none">
            <a:spAutoFit/>
          </a:bodyPr>
          <a:lstStyle/>
          <a:p>
            <a:r>
              <a:rPr lang="en-US" b="1">
                <a:latin typeface="Bookman Old Style" pitchFamily="18" charset="0"/>
              </a:rPr>
              <a:t>0        1</a:t>
            </a:r>
          </a:p>
        </p:txBody>
      </p:sp>
      <p:sp>
        <p:nvSpPr>
          <p:cNvPr id="255021" name="Text Box 45"/>
          <p:cNvSpPr txBox="1">
            <a:spLocks noChangeArrowheads="1"/>
          </p:cNvSpPr>
          <p:nvPr/>
        </p:nvSpPr>
        <p:spPr bwMode="auto">
          <a:xfrm>
            <a:off x="5943600" y="4953000"/>
            <a:ext cx="1011815" cy="369332"/>
          </a:xfrm>
          <a:prstGeom prst="rect">
            <a:avLst/>
          </a:prstGeom>
          <a:noFill/>
          <a:ln w="22225">
            <a:noFill/>
            <a:miter lim="800000"/>
            <a:headEnd/>
            <a:tailEnd/>
          </a:ln>
          <a:effectLst/>
        </p:spPr>
        <p:txBody>
          <a:bodyPr wrap="none">
            <a:spAutoFit/>
          </a:bodyPr>
          <a:lstStyle/>
          <a:p>
            <a:r>
              <a:rPr lang="en-US" b="1">
                <a:latin typeface="Bookman Old Style" pitchFamily="18" charset="0"/>
              </a:rPr>
              <a:t>RESET</a:t>
            </a:r>
          </a:p>
        </p:txBody>
      </p:sp>
      <p:sp>
        <p:nvSpPr>
          <p:cNvPr id="255022" name="Line 46"/>
          <p:cNvSpPr>
            <a:spLocks noChangeShapeType="1"/>
          </p:cNvSpPr>
          <p:nvPr/>
        </p:nvSpPr>
        <p:spPr bwMode="auto">
          <a:xfrm flipV="1">
            <a:off x="1981200" y="685800"/>
            <a:ext cx="533400" cy="6096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255023" name="Text Box 47"/>
          <p:cNvSpPr txBox="1">
            <a:spLocks noChangeArrowheads="1"/>
          </p:cNvSpPr>
          <p:nvPr/>
        </p:nvSpPr>
        <p:spPr bwMode="auto">
          <a:xfrm>
            <a:off x="2574925" y="417513"/>
            <a:ext cx="800219" cy="369332"/>
          </a:xfrm>
          <a:prstGeom prst="rect">
            <a:avLst/>
          </a:prstGeom>
          <a:noFill/>
          <a:ln w="22225">
            <a:noFill/>
            <a:miter lim="800000"/>
            <a:headEnd/>
            <a:tailEnd/>
          </a:ln>
          <a:effectLst/>
        </p:spPr>
        <p:txBody>
          <a:bodyPr wrap="none">
            <a:spAutoFit/>
          </a:bodyPr>
          <a:lstStyle/>
          <a:p>
            <a:r>
              <a:rPr lang="en-US">
                <a:latin typeface="Bookman Old Style" pitchFamily="18" charset="0"/>
              </a:rPr>
              <a:t>Reset</a:t>
            </a:r>
          </a:p>
        </p:txBody>
      </p:sp>
      <p:sp>
        <p:nvSpPr>
          <p:cNvPr id="255024" name="Line 48"/>
          <p:cNvSpPr>
            <a:spLocks noChangeShapeType="1"/>
          </p:cNvSpPr>
          <p:nvPr/>
        </p:nvSpPr>
        <p:spPr bwMode="auto">
          <a:xfrm>
            <a:off x="1981200" y="3200400"/>
            <a:ext cx="228600" cy="381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255025" name="Text Box 49"/>
          <p:cNvSpPr txBox="1">
            <a:spLocks noChangeArrowheads="1"/>
          </p:cNvSpPr>
          <p:nvPr/>
        </p:nvSpPr>
        <p:spPr bwMode="auto">
          <a:xfrm>
            <a:off x="2270125" y="3389313"/>
            <a:ext cx="545342" cy="369332"/>
          </a:xfrm>
          <a:prstGeom prst="rect">
            <a:avLst/>
          </a:prstGeom>
          <a:noFill/>
          <a:ln w="22225">
            <a:noFill/>
            <a:miter lim="800000"/>
            <a:headEnd/>
            <a:tailEnd/>
          </a:ln>
          <a:effectLst/>
        </p:spPr>
        <p:txBody>
          <a:bodyPr wrap="none">
            <a:spAutoFit/>
          </a:bodyPr>
          <a:lstStyle/>
          <a:p>
            <a:r>
              <a:rPr lang="en-US">
                <a:latin typeface="Bookman Old Style" pitchFamily="18" charset="0"/>
              </a:rPr>
              <a:t>Set</a:t>
            </a:r>
          </a:p>
        </p:txBody>
      </p:sp>
      <p:sp>
        <p:nvSpPr>
          <p:cNvPr id="46" name="Slide Number Placeholder 45"/>
          <p:cNvSpPr>
            <a:spLocks noGrp="1"/>
          </p:cNvSpPr>
          <p:nvPr>
            <p:ph type="sldNum" sz="quarter" idx="12"/>
          </p:nvPr>
        </p:nvSpPr>
        <p:spPr/>
        <p:txBody>
          <a:bodyPr/>
          <a:lstStyle/>
          <a:p>
            <a:fld id="{511B1C1D-E952-4F7E-B2EE-053BBE9577D9}" type="slidenum">
              <a:rPr lang="en-US" smtClean="0"/>
              <a:t>146</a:t>
            </a:fld>
            <a:endParaRPr lang="en-US"/>
          </a:p>
        </p:txBody>
      </p:sp>
      <p:sp>
        <p:nvSpPr>
          <p:cNvPr id="47" name="Footer Placeholder 46"/>
          <p:cNvSpPr>
            <a:spLocks noGrp="1"/>
          </p:cNvSpPr>
          <p:nvPr>
            <p:ph type="ftr" sz="quarter" idx="11"/>
          </p:nvPr>
        </p:nvSpPr>
        <p:spPr/>
        <p:txBody>
          <a:bodyPr/>
          <a:lstStyle/>
          <a:p>
            <a:r>
              <a:rPr lang="en-US" smtClean="0"/>
              <a:t>Electronics - I, The LNM Institute of Information Technology, Jaipur</a:t>
            </a:r>
            <a:endParaRPr lang="en-US"/>
          </a:p>
        </p:txBody>
      </p:sp>
      <p:pic>
        <p:nvPicPr>
          <p:cNvPr id="48" name="Picture 47"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4986"/>
                                        </p:tgtEl>
                                        <p:attrNameLst>
                                          <p:attrName>style.visibility</p:attrName>
                                        </p:attrNameLst>
                                      </p:cBhvr>
                                      <p:to>
                                        <p:strVal val="visible"/>
                                      </p:to>
                                    </p:set>
                                    <p:animEffect transition="in" filter="checkerboard(across)">
                                      <p:cBhvr>
                                        <p:cTn id="7" dur="500"/>
                                        <p:tgtEl>
                                          <p:spTgt spid="25498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4987"/>
                                        </p:tgtEl>
                                        <p:attrNameLst>
                                          <p:attrName>style.visibility</p:attrName>
                                        </p:attrNameLst>
                                      </p:cBhvr>
                                      <p:to>
                                        <p:strVal val="visible"/>
                                      </p:to>
                                    </p:set>
                                    <p:animEffect transition="in" filter="checkerboard(across)">
                                      <p:cBhvr>
                                        <p:cTn id="10" dur="500"/>
                                        <p:tgtEl>
                                          <p:spTgt spid="25498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54988"/>
                                        </p:tgtEl>
                                        <p:attrNameLst>
                                          <p:attrName>style.visibility</p:attrName>
                                        </p:attrNameLst>
                                      </p:cBhvr>
                                      <p:to>
                                        <p:strVal val="visible"/>
                                      </p:to>
                                    </p:set>
                                    <p:animEffect transition="in" filter="checkerboard(across)">
                                      <p:cBhvr>
                                        <p:cTn id="15" dur="500"/>
                                        <p:tgtEl>
                                          <p:spTgt spid="25498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54989"/>
                                        </p:tgtEl>
                                        <p:attrNameLst>
                                          <p:attrName>style.visibility</p:attrName>
                                        </p:attrNameLst>
                                      </p:cBhvr>
                                      <p:to>
                                        <p:strVal val="visible"/>
                                      </p:to>
                                    </p:set>
                                    <p:animEffect transition="in" filter="checkerboard(across)">
                                      <p:cBhvr>
                                        <p:cTn id="20" dur="500"/>
                                        <p:tgtEl>
                                          <p:spTgt spid="254989"/>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54990"/>
                                        </p:tgtEl>
                                        <p:attrNameLst>
                                          <p:attrName>style.visibility</p:attrName>
                                        </p:attrNameLst>
                                      </p:cBhvr>
                                      <p:to>
                                        <p:strVal val="visible"/>
                                      </p:to>
                                    </p:set>
                                    <p:animEffect transition="in" filter="checkerboard(across)">
                                      <p:cBhvr>
                                        <p:cTn id="25" dur="500"/>
                                        <p:tgtEl>
                                          <p:spTgt spid="254990"/>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55019"/>
                                        </p:tgtEl>
                                        <p:attrNameLst>
                                          <p:attrName>style.visibility</p:attrName>
                                        </p:attrNameLst>
                                      </p:cBhvr>
                                      <p:to>
                                        <p:strVal val="visible"/>
                                      </p:to>
                                    </p:set>
                                    <p:animEffect transition="in" filter="checkerboard(across)">
                                      <p:cBhvr>
                                        <p:cTn id="30" dur="500"/>
                                        <p:tgtEl>
                                          <p:spTgt spid="255019"/>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255020"/>
                                        </p:tgtEl>
                                        <p:attrNameLst>
                                          <p:attrName>style.visibility</p:attrName>
                                        </p:attrNameLst>
                                      </p:cBhvr>
                                      <p:to>
                                        <p:strVal val="visible"/>
                                      </p:to>
                                    </p:set>
                                    <p:animEffect transition="in" filter="checkerboard(across)">
                                      <p:cBhvr>
                                        <p:cTn id="33" dur="500"/>
                                        <p:tgtEl>
                                          <p:spTgt spid="255020"/>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55021"/>
                                        </p:tgtEl>
                                        <p:attrNameLst>
                                          <p:attrName>style.visibility</p:attrName>
                                        </p:attrNameLst>
                                      </p:cBhvr>
                                      <p:to>
                                        <p:strVal val="visible"/>
                                      </p:to>
                                    </p:set>
                                    <p:animEffect transition="in" filter="checkerboard(across)">
                                      <p:cBhvr>
                                        <p:cTn id="36" dur="500"/>
                                        <p:tgtEl>
                                          <p:spTgt spid="255021"/>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255022"/>
                                        </p:tgtEl>
                                        <p:attrNameLst>
                                          <p:attrName>style.visibility</p:attrName>
                                        </p:attrNameLst>
                                      </p:cBhvr>
                                      <p:to>
                                        <p:strVal val="visible"/>
                                      </p:to>
                                    </p:set>
                                    <p:animEffect transition="in" filter="checkerboard(across)">
                                      <p:cBhvr>
                                        <p:cTn id="41" dur="500"/>
                                        <p:tgtEl>
                                          <p:spTgt spid="255022"/>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255023"/>
                                        </p:tgtEl>
                                        <p:attrNameLst>
                                          <p:attrName>style.visibility</p:attrName>
                                        </p:attrNameLst>
                                      </p:cBhvr>
                                      <p:to>
                                        <p:strVal val="visible"/>
                                      </p:to>
                                    </p:set>
                                    <p:animEffect transition="in" filter="checkerboard(across)">
                                      <p:cBhvr>
                                        <p:cTn id="44" dur="500"/>
                                        <p:tgtEl>
                                          <p:spTgt spid="255023"/>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255024"/>
                                        </p:tgtEl>
                                        <p:attrNameLst>
                                          <p:attrName>style.visibility</p:attrName>
                                        </p:attrNameLst>
                                      </p:cBhvr>
                                      <p:to>
                                        <p:strVal val="visible"/>
                                      </p:to>
                                    </p:set>
                                    <p:animEffect transition="in" filter="checkerboard(across)">
                                      <p:cBhvr>
                                        <p:cTn id="47" dur="500"/>
                                        <p:tgtEl>
                                          <p:spTgt spid="255024"/>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255025"/>
                                        </p:tgtEl>
                                        <p:attrNameLst>
                                          <p:attrName>style.visibility</p:attrName>
                                        </p:attrNameLst>
                                      </p:cBhvr>
                                      <p:to>
                                        <p:strVal val="visible"/>
                                      </p:to>
                                    </p:set>
                                    <p:animEffect transition="in" filter="checkerboard(across)">
                                      <p:cBhvr>
                                        <p:cTn id="50" dur="500"/>
                                        <p:tgtEl>
                                          <p:spTgt spid="255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6" grpId="0"/>
      <p:bldP spid="254987" grpId="0"/>
      <p:bldP spid="254988" grpId="0"/>
      <p:bldP spid="254989" grpId="0"/>
      <p:bldP spid="254990" grpId="0"/>
      <p:bldP spid="255019" grpId="0"/>
      <p:bldP spid="255020" grpId="0"/>
      <p:bldP spid="255021" grpId="0"/>
      <p:bldP spid="255022" grpId="0" animBg="1"/>
      <p:bldP spid="255023" grpId="0"/>
      <p:bldP spid="255024" grpId="0" animBg="1"/>
      <p:bldP spid="255025"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546" name="Object 2"/>
          <p:cNvGraphicFramePr>
            <a:graphicFrameLocks noChangeAspect="1"/>
          </p:cNvGraphicFramePr>
          <p:nvPr/>
        </p:nvGraphicFramePr>
        <p:xfrm>
          <a:off x="2286000" y="762000"/>
          <a:ext cx="3581400" cy="2270125"/>
        </p:xfrm>
        <a:graphic>
          <a:graphicData uri="http://schemas.openxmlformats.org/presentationml/2006/ole">
            <mc:AlternateContent xmlns:mc="http://schemas.openxmlformats.org/markup-compatibility/2006">
              <mc:Choice xmlns:v="urn:schemas-microsoft-com:vml" Requires="v">
                <p:oleObj spid="_x0000_s257027" name="RFFlow" r:id="rId4" imgW="2952000" imgH="1872000" progId="RFFlow4">
                  <p:embed/>
                </p:oleObj>
              </mc:Choice>
              <mc:Fallback>
                <p:oleObj name="RFFlow" r:id="rId4" imgW="2952000" imgH="187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762000"/>
                        <a:ext cx="3581400" cy="2270125"/>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547" name="Text Box 3"/>
          <p:cNvSpPr txBox="1">
            <a:spLocks noChangeArrowheads="1"/>
          </p:cNvSpPr>
          <p:nvPr/>
        </p:nvSpPr>
        <p:spPr bwMode="auto">
          <a:xfrm>
            <a:off x="136525" y="36513"/>
            <a:ext cx="159691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HOLD State</a:t>
            </a:r>
          </a:p>
        </p:txBody>
      </p:sp>
      <p:sp>
        <p:nvSpPr>
          <p:cNvPr id="236548" name="Text Box 4"/>
          <p:cNvSpPr txBox="1">
            <a:spLocks noChangeArrowheads="1"/>
          </p:cNvSpPr>
          <p:nvPr/>
        </p:nvSpPr>
        <p:spPr bwMode="auto">
          <a:xfrm>
            <a:off x="2667000" y="10668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6549" name="Text Box 5"/>
          <p:cNvSpPr txBox="1">
            <a:spLocks noChangeArrowheads="1"/>
          </p:cNvSpPr>
          <p:nvPr/>
        </p:nvSpPr>
        <p:spPr bwMode="auto">
          <a:xfrm>
            <a:off x="2667000" y="2438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grpSp>
        <p:nvGrpSpPr>
          <p:cNvPr id="2" name="Group 6"/>
          <p:cNvGrpSpPr>
            <a:grpSpLocks/>
          </p:cNvGrpSpPr>
          <p:nvPr/>
        </p:nvGrpSpPr>
        <p:grpSpPr bwMode="auto">
          <a:xfrm>
            <a:off x="2209800" y="3733800"/>
            <a:ext cx="4419600" cy="2438400"/>
            <a:chOff x="1968" y="2496"/>
            <a:chExt cx="2784" cy="1536"/>
          </a:xfrm>
        </p:grpSpPr>
        <p:sp>
          <p:nvSpPr>
            <p:cNvPr id="236551" name="Text Box 7"/>
            <p:cNvSpPr txBox="1">
              <a:spLocks noChangeArrowheads="1"/>
            </p:cNvSpPr>
            <p:nvPr/>
          </p:nvSpPr>
          <p:spPr bwMode="auto">
            <a:xfrm>
              <a:off x="2208" y="2496"/>
              <a:ext cx="721" cy="233"/>
            </a:xfrm>
            <a:prstGeom prst="rect">
              <a:avLst/>
            </a:prstGeom>
            <a:noFill/>
            <a:ln w="22225">
              <a:noFill/>
              <a:miter lim="800000"/>
              <a:headEnd/>
              <a:tailEnd/>
            </a:ln>
            <a:effectLst/>
          </p:spPr>
          <p:txBody>
            <a:bodyPr wrap="none">
              <a:spAutoFit/>
            </a:bodyPr>
            <a:lstStyle/>
            <a:p>
              <a:r>
                <a:rPr lang="en-US" b="1">
                  <a:latin typeface="Bookman Old Style" pitchFamily="18" charset="0"/>
                </a:rPr>
                <a:t>S        R</a:t>
              </a:r>
            </a:p>
          </p:txBody>
        </p:sp>
        <p:grpSp>
          <p:nvGrpSpPr>
            <p:cNvPr id="3" name="Group 8"/>
            <p:cNvGrpSpPr>
              <a:grpSpLocks/>
            </p:cNvGrpSpPr>
            <p:nvPr/>
          </p:nvGrpSpPr>
          <p:grpSpPr bwMode="auto">
            <a:xfrm>
              <a:off x="3168" y="2496"/>
              <a:ext cx="695" cy="233"/>
              <a:chOff x="4752" y="2400"/>
              <a:chExt cx="695" cy="233"/>
            </a:xfrm>
          </p:grpSpPr>
          <p:sp>
            <p:nvSpPr>
              <p:cNvPr id="236553" name="Text Box 9"/>
              <p:cNvSpPr txBox="1">
                <a:spLocks noChangeArrowheads="1"/>
              </p:cNvSpPr>
              <p:nvPr/>
            </p:nvSpPr>
            <p:spPr bwMode="auto">
              <a:xfrm>
                <a:off x="4752" y="2400"/>
                <a:ext cx="695" cy="233"/>
              </a:xfrm>
              <a:prstGeom prst="rect">
                <a:avLst/>
              </a:prstGeom>
              <a:noFill/>
              <a:ln w="22225">
                <a:noFill/>
                <a:miter lim="800000"/>
                <a:headEnd/>
                <a:tailEnd/>
              </a:ln>
              <a:effectLst/>
            </p:spPr>
            <p:txBody>
              <a:bodyPr wrap="none">
                <a:spAutoFit/>
              </a:bodyPr>
              <a:lstStyle/>
              <a:p>
                <a:r>
                  <a:rPr lang="en-US" b="1">
                    <a:latin typeface="Bookman Old Style" pitchFamily="18" charset="0"/>
                  </a:rPr>
                  <a:t>Q       Q</a:t>
                </a:r>
              </a:p>
            </p:txBody>
          </p:sp>
          <p:sp>
            <p:nvSpPr>
              <p:cNvPr id="236554" name="Line 10"/>
              <p:cNvSpPr>
                <a:spLocks noChangeShapeType="1"/>
              </p:cNvSpPr>
              <p:nvPr/>
            </p:nvSpPr>
            <p:spPr bwMode="auto">
              <a:xfrm>
                <a:off x="5184" y="2400"/>
                <a:ext cx="144"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grpSp>
        <p:grpSp>
          <p:nvGrpSpPr>
            <p:cNvPr id="4" name="Group 11"/>
            <p:cNvGrpSpPr>
              <a:grpSpLocks/>
            </p:cNvGrpSpPr>
            <p:nvPr/>
          </p:nvGrpSpPr>
          <p:grpSpPr bwMode="auto">
            <a:xfrm>
              <a:off x="1968" y="2496"/>
              <a:ext cx="2784" cy="1536"/>
              <a:chOff x="1968" y="2496"/>
              <a:chExt cx="2784" cy="1536"/>
            </a:xfrm>
          </p:grpSpPr>
          <p:grpSp>
            <p:nvGrpSpPr>
              <p:cNvPr id="5" name="Group 12"/>
              <p:cNvGrpSpPr>
                <a:grpSpLocks/>
              </p:cNvGrpSpPr>
              <p:nvPr/>
            </p:nvGrpSpPr>
            <p:grpSpPr bwMode="auto">
              <a:xfrm>
                <a:off x="1968" y="2736"/>
                <a:ext cx="2016" cy="1296"/>
                <a:chOff x="3408" y="2688"/>
                <a:chExt cx="2016" cy="1296"/>
              </a:xfrm>
            </p:grpSpPr>
            <p:grpSp>
              <p:nvGrpSpPr>
                <p:cNvPr id="6" name="Group 13"/>
                <p:cNvGrpSpPr>
                  <a:grpSpLocks/>
                </p:cNvGrpSpPr>
                <p:nvPr/>
              </p:nvGrpSpPr>
              <p:grpSpPr bwMode="auto">
                <a:xfrm>
                  <a:off x="3408" y="2688"/>
                  <a:ext cx="2016" cy="1296"/>
                  <a:chOff x="3600" y="2640"/>
                  <a:chExt cx="2016" cy="1296"/>
                </a:xfrm>
              </p:grpSpPr>
              <p:sp>
                <p:nvSpPr>
                  <p:cNvPr id="236558" name="Line 14"/>
                  <p:cNvSpPr>
                    <a:spLocks noChangeShapeType="1"/>
                  </p:cNvSpPr>
                  <p:nvPr/>
                </p:nvSpPr>
                <p:spPr bwMode="auto">
                  <a:xfrm>
                    <a:off x="3600" y="3936"/>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nvGrpSpPr>
                  <p:cNvPr id="7" name="Group 15"/>
                  <p:cNvGrpSpPr>
                    <a:grpSpLocks/>
                  </p:cNvGrpSpPr>
                  <p:nvPr/>
                </p:nvGrpSpPr>
                <p:grpSpPr bwMode="auto">
                  <a:xfrm>
                    <a:off x="3600" y="2640"/>
                    <a:ext cx="2016" cy="1296"/>
                    <a:chOff x="3600" y="2640"/>
                    <a:chExt cx="2016" cy="1296"/>
                  </a:xfrm>
                </p:grpSpPr>
                <p:sp>
                  <p:nvSpPr>
                    <p:cNvPr id="236560" name="Line 16"/>
                    <p:cNvSpPr>
                      <a:spLocks noChangeShapeType="1"/>
                    </p:cNvSpPr>
                    <p:nvPr/>
                  </p:nvSpPr>
                  <p:spPr bwMode="auto">
                    <a:xfrm>
                      <a:off x="3600" y="2640"/>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6561" name="Line 17"/>
                    <p:cNvSpPr>
                      <a:spLocks noChangeShapeType="1"/>
                    </p:cNvSpPr>
                    <p:nvPr/>
                  </p:nvSpPr>
                  <p:spPr bwMode="auto">
                    <a:xfrm>
                      <a:off x="4656" y="2640"/>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6562" name="Line 18"/>
                    <p:cNvSpPr>
                      <a:spLocks noChangeShapeType="1"/>
                    </p:cNvSpPr>
                    <p:nvPr/>
                  </p:nvSpPr>
                  <p:spPr bwMode="auto">
                    <a:xfrm>
                      <a:off x="3600" y="2976"/>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6563" name="Line 19"/>
                    <p:cNvSpPr>
                      <a:spLocks noChangeShapeType="1"/>
                    </p:cNvSpPr>
                    <p:nvPr/>
                  </p:nvSpPr>
                  <p:spPr bwMode="auto">
                    <a:xfrm>
                      <a:off x="3600" y="3312"/>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6564" name="Line 20"/>
                    <p:cNvSpPr>
                      <a:spLocks noChangeShapeType="1"/>
                    </p:cNvSpPr>
                    <p:nvPr/>
                  </p:nvSpPr>
                  <p:spPr bwMode="auto">
                    <a:xfrm>
                      <a:off x="3600" y="3648"/>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6565" name="Line 21"/>
                    <p:cNvSpPr>
                      <a:spLocks noChangeShapeType="1"/>
                    </p:cNvSpPr>
                    <p:nvPr/>
                  </p:nvSpPr>
                  <p:spPr bwMode="auto">
                    <a:xfrm>
                      <a:off x="3600" y="2640"/>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grpSp>
            <p:sp>
              <p:nvSpPr>
                <p:cNvPr id="236566" name="Line 22"/>
                <p:cNvSpPr>
                  <a:spLocks noChangeShapeType="1"/>
                </p:cNvSpPr>
                <p:nvPr/>
              </p:nvSpPr>
              <p:spPr bwMode="auto">
                <a:xfrm>
                  <a:off x="5424" y="2688"/>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grpSp>
            <p:nvGrpSpPr>
              <p:cNvPr id="8" name="Group 23"/>
              <p:cNvGrpSpPr>
                <a:grpSpLocks/>
              </p:cNvGrpSpPr>
              <p:nvPr/>
            </p:nvGrpSpPr>
            <p:grpSpPr bwMode="auto">
              <a:xfrm>
                <a:off x="3984" y="2496"/>
                <a:ext cx="768" cy="1536"/>
                <a:chOff x="3984" y="2496"/>
                <a:chExt cx="768" cy="1536"/>
              </a:xfrm>
            </p:grpSpPr>
            <p:sp>
              <p:nvSpPr>
                <p:cNvPr id="236568" name="Line 24"/>
                <p:cNvSpPr>
                  <a:spLocks noChangeShapeType="1"/>
                </p:cNvSpPr>
                <p:nvPr/>
              </p:nvSpPr>
              <p:spPr bwMode="auto">
                <a:xfrm>
                  <a:off x="3984" y="2736"/>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6569" name="Line 25"/>
                <p:cNvSpPr>
                  <a:spLocks noChangeShapeType="1"/>
                </p:cNvSpPr>
                <p:nvPr/>
              </p:nvSpPr>
              <p:spPr bwMode="auto">
                <a:xfrm>
                  <a:off x="3984" y="4032"/>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6570" name="Line 26"/>
                <p:cNvSpPr>
                  <a:spLocks noChangeShapeType="1"/>
                </p:cNvSpPr>
                <p:nvPr/>
              </p:nvSpPr>
              <p:spPr bwMode="auto">
                <a:xfrm>
                  <a:off x="4752" y="2736"/>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6571" name="Line 27"/>
                <p:cNvSpPr>
                  <a:spLocks noChangeShapeType="1"/>
                </p:cNvSpPr>
                <p:nvPr/>
              </p:nvSpPr>
              <p:spPr bwMode="auto">
                <a:xfrm>
                  <a:off x="3984" y="3072"/>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6572" name="Line 28"/>
                <p:cNvSpPr>
                  <a:spLocks noChangeShapeType="1"/>
                </p:cNvSpPr>
                <p:nvPr/>
              </p:nvSpPr>
              <p:spPr bwMode="auto">
                <a:xfrm>
                  <a:off x="3984" y="3408"/>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6573" name="Line 29"/>
                <p:cNvSpPr>
                  <a:spLocks noChangeShapeType="1"/>
                </p:cNvSpPr>
                <p:nvPr/>
              </p:nvSpPr>
              <p:spPr bwMode="auto">
                <a:xfrm>
                  <a:off x="3984" y="3744"/>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6574" name="Text Box 30"/>
                <p:cNvSpPr txBox="1">
                  <a:spLocks noChangeArrowheads="1"/>
                </p:cNvSpPr>
                <p:nvPr/>
              </p:nvSpPr>
              <p:spPr bwMode="auto">
                <a:xfrm>
                  <a:off x="4128" y="2496"/>
                  <a:ext cx="515" cy="233"/>
                </a:xfrm>
                <a:prstGeom prst="rect">
                  <a:avLst/>
                </a:prstGeom>
                <a:noFill/>
                <a:ln w="22225">
                  <a:noFill/>
                  <a:miter lim="800000"/>
                  <a:headEnd/>
                  <a:tailEnd/>
                </a:ln>
                <a:effectLst/>
              </p:spPr>
              <p:txBody>
                <a:bodyPr wrap="none">
                  <a:spAutoFit/>
                </a:bodyPr>
                <a:lstStyle/>
                <a:p>
                  <a:r>
                    <a:rPr lang="en-US" b="1">
                      <a:latin typeface="Bookman Old Style" pitchFamily="18" charset="0"/>
                    </a:rPr>
                    <a:t>State</a:t>
                  </a:r>
                </a:p>
              </p:txBody>
            </p:sp>
          </p:grpSp>
        </p:grpSp>
      </p:grpSp>
      <p:sp>
        <p:nvSpPr>
          <p:cNvPr id="236575" name="Text Box 31"/>
          <p:cNvSpPr txBox="1">
            <a:spLocks noChangeArrowheads="1"/>
          </p:cNvSpPr>
          <p:nvPr/>
        </p:nvSpPr>
        <p:spPr bwMode="auto">
          <a:xfrm>
            <a:off x="2667000" y="4267200"/>
            <a:ext cx="1117614" cy="369332"/>
          </a:xfrm>
          <a:prstGeom prst="rect">
            <a:avLst/>
          </a:prstGeom>
          <a:noFill/>
          <a:ln w="22225">
            <a:noFill/>
            <a:miter lim="800000"/>
            <a:headEnd/>
            <a:tailEnd/>
          </a:ln>
          <a:effectLst/>
        </p:spPr>
        <p:txBody>
          <a:bodyPr wrap="none">
            <a:spAutoFit/>
          </a:bodyPr>
          <a:lstStyle/>
          <a:p>
            <a:r>
              <a:rPr lang="en-US" b="1">
                <a:latin typeface="Bookman Old Style" pitchFamily="18" charset="0"/>
              </a:rPr>
              <a:t>1        0</a:t>
            </a:r>
          </a:p>
        </p:txBody>
      </p:sp>
      <p:sp>
        <p:nvSpPr>
          <p:cNvPr id="236576" name="Text Box 32"/>
          <p:cNvSpPr txBox="1">
            <a:spLocks noChangeArrowheads="1"/>
          </p:cNvSpPr>
          <p:nvPr/>
        </p:nvSpPr>
        <p:spPr bwMode="auto">
          <a:xfrm>
            <a:off x="4191000" y="4267200"/>
            <a:ext cx="1117614" cy="369332"/>
          </a:xfrm>
          <a:prstGeom prst="rect">
            <a:avLst/>
          </a:prstGeom>
          <a:noFill/>
          <a:ln w="22225">
            <a:noFill/>
            <a:miter lim="800000"/>
            <a:headEnd/>
            <a:tailEnd/>
          </a:ln>
          <a:effectLst/>
        </p:spPr>
        <p:txBody>
          <a:bodyPr wrap="none">
            <a:spAutoFit/>
          </a:bodyPr>
          <a:lstStyle/>
          <a:p>
            <a:r>
              <a:rPr lang="en-US" b="1">
                <a:latin typeface="Bookman Old Style" pitchFamily="18" charset="0"/>
              </a:rPr>
              <a:t>1        0</a:t>
            </a:r>
          </a:p>
        </p:txBody>
      </p:sp>
      <p:sp>
        <p:nvSpPr>
          <p:cNvPr id="236577" name="Text Box 33"/>
          <p:cNvSpPr txBox="1">
            <a:spLocks noChangeArrowheads="1"/>
          </p:cNvSpPr>
          <p:nvPr/>
        </p:nvSpPr>
        <p:spPr bwMode="auto">
          <a:xfrm>
            <a:off x="5470525" y="4227513"/>
            <a:ext cx="665567" cy="369332"/>
          </a:xfrm>
          <a:prstGeom prst="rect">
            <a:avLst/>
          </a:prstGeom>
          <a:noFill/>
          <a:ln w="22225">
            <a:noFill/>
            <a:miter lim="800000"/>
            <a:headEnd/>
            <a:tailEnd/>
          </a:ln>
          <a:effectLst/>
        </p:spPr>
        <p:txBody>
          <a:bodyPr wrap="none">
            <a:spAutoFit/>
          </a:bodyPr>
          <a:lstStyle/>
          <a:p>
            <a:r>
              <a:rPr lang="en-US" b="1">
                <a:latin typeface="Bookman Old Style" pitchFamily="18" charset="0"/>
              </a:rPr>
              <a:t>SET</a:t>
            </a:r>
          </a:p>
        </p:txBody>
      </p:sp>
      <p:sp>
        <p:nvSpPr>
          <p:cNvPr id="236578" name="Text Box 34"/>
          <p:cNvSpPr txBox="1">
            <a:spLocks noChangeArrowheads="1"/>
          </p:cNvSpPr>
          <p:nvPr/>
        </p:nvSpPr>
        <p:spPr bwMode="auto">
          <a:xfrm>
            <a:off x="2667000" y="4800600"/>
            <a:ext cx="1039067" cy="369332"/>
          </a:xfrm>
          <a:prstGeom prst="rect">
            <a:avLst/>
          </a:prstGeom>
          <a:noFill/>
          <a:ln w="22225">
            <a:noFill/>
            <a:miter lim="800000"/>
            <a:headEnd/>
            <a:tailEnd/>
          </a:ln>
          <a:effectLst/>
        </p:spPr>
        <p:txBody>
          <a:bodyPr wrap="none">
            <a:spAutoFit/>
          </a:bodyPr>
          <a:lstStyle/>
          <a:p>
            <a:r>
              <a:rPr lang="en-US" b="1">
                <a:latin typeface="Bookman Old Style" pitchFamily="18" charset="0"/>
              </a:rPr>
              <a:t>0       1</a:t>
            </a:r>
          </a:p>
        </p:txBody>
      </p:sp>
      <p:sp>
        <p:nvSpPr>
          <p:cNvPr id="236579" name="Text Box 35"/>
          <p:cNvSpPr txBox="1">
            <a:spLocks noChangeArrowheads="1"/>
          </p:cNvSpPr>
          <p:nvPr/>
        </p:nvSpPr>
        <p:spPr bwMode="auto">
          <a:xfrm>
            <a:off x="4191000" y="4800600"/>
            <a:ext cx="1117614" cy="369332"/>
          </a:xfrm>
          <a:prstGeom prst="rect">
            <a:avLst/>
          </a:prstGeom>
          <a:noFill/>
          <a:ln w="22225">
            <a:noFill/>
            <a:miter lim="800000"/>
            <a:headEnd/>
            <a:tailEnd/>
          </a:ln>
          <a:effectLst/>
        </p:spPr>
        <p:txBody>
          <a:bodyPr wrap="none">
            <a:spAutoFit/>
          </a:bodyPr>
          <a:lstStyle/>
          <a:p>
            <a:r>
              <a:rPr lang="en-US" b="1">
                <a:latin typeface="Bookman Old Style" pitchFamily="18" charset="0"/>
              </a:rPr>
              <a:t>0        1</a:t>
            </a:r>
          </a:p>
        </p:txBody>
      </p:sp>
      <p:sp>
        <p:nvSpPr>
          <p:cNvPr id="236580" name="Text Box 36"/>
          <p:cNvSpPr txBox="1">
            <a:spLocks noChangeArrowheads="1"/>
          </p:cNvSpPr>
          <p:nvPr/>
        </p:nvSpPr>
        <p:spPr bwMode="auto">
          <a:xfrm>
            <a:off x="5486400" y="4800600"/>
            <a:ext cx="1011815" cy="369332"/>
          </a:xfrm>
          <a:prstGeom prst="rect">
            <a:avLst/>
          </a:prstGeom>
          <a:noFill/>
          <a:ln w="22225">
            <a:noFill/>
            <a:miter lim="800000"/>
            <a:headEnd/>
            <a:tailEnd/>
          </a:ln>
          <a:effectLst/>
        </p:spPr>
        <p:txBody>
          <a:bodyPr wrap="none">
            <a:spAutoFit/>
          </a:bodyPr>
          <a:lstStyle/>
          <a:p>
            <a:r>
              <a:rPr lang="en-US" b="1">
                <a:latin typeface="Bookman Old Style" pitchFamily="18" charset="0"/>
              </a:rPr>
              <a:t>RESET</a:t>
            </a:r>
          </a:p>
        </p:txBody>
      </p:sp>
      <p:sp>
        <p:nvSpPr>
          <p:cNvPr id="236581" name="Text Box 37"/>
          <p:cNvSpPr txBox="1">
            <a:spLocks noChangeArrowheads="1"/>
          </p:cNvSpPr>
          <p:nvPr/>
        </p:nvSpPr>
        <p:spPr bwMode="auto">
          <a:xfrm>
            <a:off x="2667000" y="5257800"/>
            <a:ext cx="1039067" cy="369332"/>
          </a:xfrm>
          <a:prstGeom prst="rect">
            <a:avLst/>
          </a:prstGeom>
          <a:noFill/>
          <a:ln w="22225">
            <a:noFill/>
            <a:miter lim="800000"/>
            <a:headEnd/>
            <a:tailEnd/>
          </a:ln>
          <a:effectLst/>
        </p:spPr>
        <p:txBody>
          <a:bodyPr wrap="none">
            <a:spAutoFit/>
          </a:bodyPr>
          <a:lstStyle/>
          <a:p>
            <a:r>
              <a:rPr lang="en-US" b="1">
                <a:latin typeface="Bookman Old Style" pitchFamily="18" charset="0"/>
              </a:rPr>
              <a:t>0       0</a:t>
            </a:r>
          </a:p>
        </p:txBody>
      </p:sp>
      <p:sp>
        <p:nvSpPr>
          <p:cNvPr id="236607" name="Text Box 63"/>
          <p:cNvSpPr txBox="1">
            <a:spLocks noChangeArrowheads="1"/>
          </p:cNvSpPr>
          <p:nvPr/>
        </p:nvSpPr>
        <p:spPr bwMode="auto">
          <a:xfrm>
            <a:off x="5486400" y="5257800"/>
            <a:ext cx="885179" cy="369332"/>
          </a:xfrm>
          <a:prstGeom prst="rect">
            <a:avLst/>
          </a:prstGeom>
          <a:noFill/>
          <a:ln w="22225">
            <a:noFill/>
            <a:miter lim="800000"/>
            <a:headEnd/>
            <a:tailEnd/>
          </a:ln>
          <a:effectLst/>
        </p:spPr>
        <p:txBody>
          <a:bodyPr wrap="none">
            <a:spAutoFit/>
          </a:bodyPr>
          <a:lstStyle/>
          <a:p>
            <a:r>
              <a:rPr lang="en-US" b="1">
                <a:latin typeface="Bookman Old Style" pitchFamily="18" charset="0"/>
              </a:rPr>
              <a:t>HOLD</a:t>
            </a:r>
          </a:p>
        </p:txBody>
      </p:sp>
      <p:sp>
        <p:nvSpPr>
          <p:cNvPr id="236608" name="Text Box 64"/>
          <p:cNvSpPr txBox="1">
            <a:spLocks noChangeArrowheads="1"/>
          </p:cNvSpPr>
          <p:nvPr/>
        </p:nvSpPr>
        <p:spPr bwMode="auto">
          <a:xfrm>
            <a:off x="4800600" y="762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6609" name="Text Box 65"/>
          <p:cNvSpPr txBox="1">
            <a:spLocks noChangeArrowheads="1"/>
          </p:cNvSpPr>
          <p:nvPr/>
        </p:nvSpPr>
        <p:spPr bwMode="auto">
          <a:xfrm>
            <a:off x="2971800" y="2057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6610" name="Text Box 66"/>
          <p:cNvSpPr txBox="1">
            <a:spLocks noChangeArrowheads="1"/>
          </p:cNvSpPr>
          <p:nvPr/>
        </p:nvSpPr>
        <p:spPr bwMode="auto">
          <a:xfrm>
            <a:off x="4724400" y="25908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grpSp>
        <p:nvGrpSpPr>
          <p:cNvPr id="9" name="Group 94"/>
          <p:cNvGrpSpPr>
            <a:grpSpLocks/>
          </p:cNvGrpSpPr>
          <p:nvPr/>
        </p:nvGrpSpPr>
        <p:grpSpPr bwMode="auto">
          <a:xfrm>
            <a:off x="4191002" y="5257800"/>
            <a:ext cx="1023938" cy="369888"/>
            <a:chOff x="2640" y="3312"/>
            <a:chExt cx="645" cy="233"/>
          </a:xfrm>
        </p:grpSpPr>
        <p:sp>
          <p:nvSpPr>
            <p:cNvPr id="236636" name="Text Box 92"/>
            <p:cNvSpPr txBox="1">
              <a:spLocks noChangeArrowheads="1"/>
            </p:cNvSpPr>
            <p:nvPr/>
          </p:nvSpPr>
          <p:spPr bwMode="auto">
            <a:xfrm>
              <a:off x="2640" y="3312"/>
              <a:ext cx="645" cy="233"/>
            </a:xfrm>
            <a:prstGeom prst="rect">
              <a:avLst/>
            </a:prstGeom>
            <a:noFill/>
            <a:ln w="22225">
              <a:noFill/>
              <a:miter lim="800000"/>
              <a:headEnd/>
              <a:tailEnd/>
            </a:ln>
            <a:effectLst/>
          </p:spPr>
          <p:txBody>
            <a:bodyPr wrap="none">
              <a:spAutoFit/>
            </a:bodyPr>
            <a:lstStyle/>
            <a:p>
              <a:r>
                <a:rPr lang="en-US" b="1">
                  <a:latin typeface="Bookman Old Style" pitchFamily="18" charset="0"/>
                </a:rPr>
                <a:t>Q      Q</a:t>
              </a:r>
            </a:p>
          </p:txBody>
        </p:sp>
        <p:sp>
          <p:nvSpPr>
            <p:cNvPr id="236637" name="Line 93"/>
            <p:cNvSpPr>
              <a:spLocks noChangeShapeType="1"/>
            </p:cNvSpPr>
            <p:nvPr/>
          </p:nvSpPr>
          <p:spPr bwMode="auto">
            <a:xfrm>
              <a:off x="3024" y="3312"/>
              <a:ext cx="144"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grpSp>
      <p:sp>
        <p:nvSpPr>
          <p:cNvPr id="236639" name="Text Box 95"/>
          <p:cNvSpPr txBox="1">
            <a:spLocks noChangeArrowheads="1"/>
          </p:cNvSpPr>
          <p:nvPr/>
        </p:nvSpPr>
        <p:spPr bwMode="auto">
          <a:xfrm>
            <a:off x="2667000" y="5715000"/>
            <a:ext cx="1039067" cy="369332"/>
          </a:xfrm>
          <a:prstGeom prst="rect">
            <a:avLst/>
          </a:prstGeom>
          <a:noFill/>
          <a:ln w="22225">
            <a:noFill/>
            <a:miter lim="800000"/>
            <a:headEnd/>
            <a:tailEnd/>
          </a:ln>
          <a:effectLst/>
        </p:spPr>
        <p:txBody>
          <a:bodyPr wrap="none">
            <a:spAutoFit/>
          </a:bodyPr>
          <a:lstStyle/>
          <a:p>
            <a:r>
              <a:rPr lang="en-US" b="1">
                <a:latin typeface="Bookman Old Style" pitchFamily="18" charset="0"/>
              </a:rPr>
              <a:t>1       1</a:t>
            </a:r>
          </a:p>
        </p:txBody>
      </p:sp>
      <p:sp>
        <p:nvSpPr>
          <p:cNvPr id="236640" name="Text Box 96"/>
          <p:cNvSpPr txBox="1">
            <a:spLocks noChangeArrowheads="1"/>
          </p:cNvSpPr>
          <p:nvPr/>
        </p:nvSpPr>
        <p:spPr bwMode="auto">
          <a:xfrm>
            <a:off x="4267200" y="5715000"/>
            <a:ext cx="1039067" cy="369332"/>
          </a:xfrm>
          <a:prstGeom prst="rect">
            <a:avLst/>
          </a:prstGeom>
          <a:noFill/>
          <a:ln w="22225">
            <a:noFill/>
            <a:miter lim="800000"/>
            <a:headEnd/>
            <a:tailEnd/>
          </a:ln>
          <a:effectLst/>
        </p:spPr>
        <p:txBody>
          <a:bodyPr wrap="none">
            <a:spAutoFit/>
          </a:bodyPr>
          <a:lstStyle/>
          <a:p>
            <a:r>
              <a:rPr lang="en-US" b="1">
                <a:latin typeface="Bookman Old Style" pitchFamily="18" charset="0"/>
              </a:rPr>
              <a:t>0       0</a:t>
            </a:r>
          </a:p>
        </p:txBody>
      </p:sp>
      <p:sp>
        <p:nvSpPr>
          <p:cNvPr id="236641" name="Text Box 97"/>
          <p:cNvSpPr txBox="1">
            <a:spLocks noChangeArrowheads="1"/>
          </p:cNvSpPr>
          <p:nvPr/>
        </p:nvSpPr>
        <p:spPr bwMode="auto">
          <a:xfrm>
            <a:off x="5470525" y="5675313"/>
            <a:ext cx="1202573" cy="369332"/>
          </a:xfrm>
          <a:prstGeom prst="rect">
            <a:avLst/>
          </a:prstGeom>
          <a:noFill/>
          <a:ln w="22225">
            <a:noFill/>
            <a:miter lim="800000"/>
            <a:headEnd/>
            <a:tailEnd/>
          </a:ln>
          <a:effectLst/>
        </p:spPr>
        <p:txBody>
          <a:bodyPr wrap="none">
            <a:spAutoFit/>
          </a:bodyPr>
          <a:lstStyle/>
          <a:p>
            <a:r>
              <a:rPr lang="en-US" b="1">
                <a:latin typeface="Bookman Old Style" pitchFamily="18" charset="0"/>
              </a:rPr>
              <a:t>INVALID</a:t>
            </a:r>
          </a:p>
        </p:txBody>
      </p:sp>
      <p:sp>
        <p:nvSpPr>
          <p:cNvPr id="48" name="Slide Number Placeholder 47"/>
          <p:cNvSpPr>
            <a:spLocks noGrp="1"/>
          </p:cNvSpPr>
          <p:nvPr>
            <p:ph type="sldNum" sz="quarter" idx="12"/>
          </p:nvPr>
        </p:nvSpPr>
        <p:spPr/>
        <p:txBody>
          <a:bodyPr/>
          <a:lstStyle/>
          <a:p>
            <a:fld id="{511B1C1D-E952-4F7E-B2EE-053BBE9577D9}" type="slidenum">
              <a:rPr lang="en-US" smtClean="0"/>
              <a:t>147</a:t>
            </a:fld>
            <a:endParaRPr lang="en-US"/>
          </a:p>
        </p:txBody>
      </p:sp>
      <p:sp>
        <p:nvSpPr>
          <p:cNvPr id="49" name="Footer Placeholder 48"/>
          <p:cNvSpPr>
            <a:spLocks noGrp="1"/>
          </p:cNvSpPr>
          <p:nvPr>
            <p:ph type="ftr" sz="quarter" idx="11"/>
          </p:nvPr>
        </p:nvSpPr>
        <p:spPr/>
        <p:txBody>
          <a:bodyPr/>
          <a:lstStyle/>
          <a:p>
            <a:r>
              <a:rPr lang="en-US" smtClean="0"/>
              <a:t>Electronics - I, The LNM Institute of Information Technology, Jaipur</a:t>
            </a:r>
            <a:endParaRPr lang="en-US"/>
          </a:p>
        </p:txBody>
      </p:sp>
      <p:pic>
        <p:nvPicPr>
          <p:cNvPr id="50" name="Picture 49" descr="LNMIIT.png"/>
          <p:cNvPicPr>
            <a:picLocks noChangeAspect="1"/>
          </p:cNvPicPr>
          <p:nvPr/>
        </p:nvPicPr>
        <p:blipFill>
          <a:blip r:embed="rId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6548"/>
                                        </p:tgtEl>
                                        <p:attrNameLst>
                                          <p:attrName>style.visibility</p:attrName>
                                        </p:attrNameLst>
                                      </p:cBhvr>
                                      <p:to>
                                        <p:strVal val="visible"/>
                                      </p:to>
                                    </p:set>
                                    <p:animEffect transition="in" filter="checkerboard(across)">
                                      <p:cBhvr>
                                        <p:cTn id="7" dur="500"/>
                                        <p:tgtEl>
                                          <p:spTgt spid="23654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6549"/>
                                        </p:tgtEl>
                                        <p:attrNameLst>
                                          <p:attrName>style.visibility</p:attrName>
                                        </p:attrNameLst>
                                      </p:cBhvr>
                                      <p:to>
                                        <p:strVal val="visible"/>
                                      </p:to>
                                    </p:set>
                                    <p:animEffect transition="in" filter="checkerboard(across)">
                                      <p:cBhvr>
                                        <p:cTn id="10" dur="500"/>
                                        <p:tgtEl>
                                          <p:spTgt spid="23654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36608"/>
                                        </p:tgtEl>
                                        <p:attrNameLst>
                                          <p:attrName>style.visibility</p:attrName>
                                        </p:attrNameLst>
                                      </p:cBhvr>
                                      <p:to>
                                        <p:strVal val="visible"/>
                                      </p:to>
                                    </p:set>
                                    <p:animEffect transition="in" filter="checkerboard(across)">
                                      <p:cBhvr>
                                        <p:cTn id="15" dur="500"/>
                                        <p:tgtEl>
                                          <p:spTgt spid="23660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36609"/>
                                        </p:tgtEl>
                                        <p:attrNameLst>
                                          <p:attrName>style.visibility</p:attrName>
                                        </p:attrNameLst>
                                      </p:cBhvr>
                                      <p:to>
                                        <p:strVal val="visible"/>
                                      </p:to>
                                    </p:set>
                                    <p:animEffect transition="in" filter="checkerboard(across)">
                                      <p:cBhvr>
                                        <p:cTn id="20" dur="500"/>
                                        <p:tgtEl>
                                          <p:spTgt spid="236609"/>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36610"/>
                                        </p:tgtEl>
                                        <p:attrNameLst>
                                          <p:attrName>style.visibility</p:attrName>
                                        </p:attrNameLst>
                                      </p:cBhvr>
                                      <p:to>
                                        <p:strVal val="visible"/>
                                      </p:to>
                                    </p:set>
                                    <p:animEffect transition="in" filter="checkerboard(across)">
                                      <p:cBhvr>
                                        <p:cTn id="25" dur="500"/>
                                        <p:tgtEl>
                                          <p:spTgt spid="236610"/>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36581"/>
                                        </p:tgtEl>
                                        <p:attrNameLst>
                                          <p:attrName>style.visibility</p:attrName>
                                        </p:attrNameLst>
                                      </p:cBhvr>
                                      <p:to>
                                        <p:strVal val="visible"/>
                                      </p:to>
                                    </p:set>
                                    <p:animEffect transition="in" filter="checkerboard(across)">
                                      <p:cBhvr>
                                        <p:cTn id="30" dur="500"/>
                                        <p:tgtEl>
                                          <p:spTgt spid="236581"/>
                                        </p:tgtEl>
                                      </p:cBhvr>
                                    </p:animEffect>
                                  </p:childTnLst>
                                </p:cTn>
                              </p:par>
                              <p:par>
                                <p:cTn id="31" presetID="5" presetClass="entr" presetSubtype="1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checkerboard(across)">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36607"/>
                                        </p:tgtEl>
                                        <p:attrNameLst>
                                          <p:attrName>style.visibility</p:attrName>
                                        </p:attrNameLst>
                                      </p:cBhvr>
                                      <p:to>
                                        <p:strVal val="visible"/>
                                      </p:to>
                                    </p:set>
                                    <p:animEffect transition="in" filter="checkerboard(across)">
                                      <p:cBhvr>
                                        <p:cTn id="38" dur="500"/>
                                        <p:tgtEl>
                                          <p:spTgt spid="236607"/>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36639"/>
                                        </p:tgtEl>
                                        <p:attrNameLst>
                                          <p:attrName>style.visibility</p:attrName>
                                        </p:attrNameLst>
                                      </p:cBhvr>
                                      <p:to>
                                        <p:strVal val="visible"/>
                                      </p:to>
                                    </p:set>
                                    <p:animEffect transition="in" filter="checkerboard(across)">
                                      <p:cBhvr>
                                        <p:cTn id="43" dur="500"/>
                                        <p:tgtEl>
                                          <p:spTgt spid="236639"/>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236640"/>
                                        </p:tgtEl>
                                        <p:attrNameLst>
                                          <p:attrName>style.visibility</p:attrName>
                                        </p:attrNameLst>
                                      </p:cBhvr>
                                      <p:to>
                                        <p:strVal val="visible"/>
                                      </p:to>
                                    </p:set>
                                    <p:animEffect transition="in" filter="checkerboard(across)">
                                      <p:cBhvr>
                                        <p:cTn id="48" dur="500"/>
                                        <p:tgtEl>
                                          <p:spTgt spid="236640"/>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236641"/>
                                        </p:tgtEl>
                                        <p:attrNameLst>
                                          <p:attrName>style.visibility</p:attrName>
                                        </p:attrNameLst>
                                      </p:cBhvr>
                                      <p:to>
                                        <p:strVal val="visible"/>
                                      </p:to>
                                    </p:set>
                                    <p:animEffect transition="in" filter="checkerboard(across)">
                                      <p:cBhvr>
                                        <p:cTn id="53" dur="500"/>
                                        <p:tgtEl>
                                          <p:spTgt spid="236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8" grpId="0"/>
      <p:bldP spid="236549" grpId="0"/>
      <p:bldP spid="236581" grpId="0"/>
      <p:bldP spid="236607" grpId="0"/>
      <p:bldP spid="236608" grpId="0"/>
      <p:bldP spid="236609" grpId="0"/>
      <p:bldP spid="236610" grpId="0"/>
      <p:bldP spid="236639" grpId="0"/>
      <p:bldP spid="236640" grpId="0"/>
      <p:bldP spid="236641"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Object 2"/>
          <p:cNvGraphicFramePr>
            <a:graphicFrameLocks noChangeAspect="1"/>
          </p:cNvGraphicFramePr>
          <p:nvPr/>
        </p:nvGraphicFramePr>
        <p:xfrm>
          <a:off x="838200" y="762000"/>
          <a:ext cx="3581400" cy="2270125"/>
        </p:xfrm>
        <a:graphic>
          <a:graphicData uri="http://schemas.openxmlformats.org/presentationml/2006/ole">
            <mc:AlternateContent xmlns:mc="http://schemas.openxmlformats.org/markup-compatibility/2006">
              <mc:Choice xmlns:v="urn:schemas-microsoft-com:vml" Requires="v">
                <p:oleObj spid="_x0000_s258054" name="RFFlow" r:id="rId4" imgW="2952000" imgH="1872000" progId="RFFlow4">
                  <p:embed/>
                </p:oleObj>
              </mc:Choice>
              <mc:Fallback>
                <p:oleObj name="RFFlow" r:id="rId4" imgW="2952000" imgH="187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762000"/>
                        <a:ext cx="3581400" cy="2270125"/>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23" name="Text Box 3"/>
          <p:cNvSpPr txBox="1">
            <a:spLocks noChangeArrowheads="1"/>
          </p:cNvSpPr>
          <p:nvPr/>
        </p:nvSpPr>
        <p:spPr bwMode="auto">
          <a:xfrm>
            <a:off x="1371600" y="990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5524" name="Text Box 4"/>
          <p:cNvSpPr txBox="1">
            <a:spLocks noChangeArrowheads="1"/>
          </p:cNvSpPr>
          <p:nvPr/>
        </p:nvSpPr>
        <p:spPr bwMode="auto">
          <a:xfrm>
            <a:off x="1371600" y="2362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5525" name="Text Box 5"/>
          <p:cNvSpPr txBox="1">
            <a:spLocks noChangeArrowheads="1"/>
          </p:cNvSpPr>
          <p:nvPr/>
        </p:nvSpPr>
        <p:spPr bwMode="auto">
          <a:xfrm>
            <a:off x="3657600" y="914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5526" name="Text Box 6"/>
          <p:cNvSpPr txBox="1">
            <a:spLocks noChangeArrowheads="1"/>
          </p:cNvSpPr>
          <p:nvPr/>
        </p:nvSpPr>
        <p:spPr bwMode="auto">
          <a:xfrm>
            <a:off x="3657600" y="2286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5527" name="Text Box 7"/>
          <p:cNvSpPr txBox="1">
            <a:spLocks noChangeArrowheads="1"/>
          </p:cNvSpPr>
          <p:nvPr/>
        </p:nvSpPr>
        <p:spPr bwMode="auto">
          <a:xfrm>
            <a:off x="4572000" y="1600200"/>
            <a:ext cx="4419600" cy="915988"/>
          </a:xfrm>
          <a:prstGeom prst="rect">
            <a:avLst/>
          </a:prstGeom>
          <a:noFill/>
          <a:ln w="22225">
            <a:noFill/>
            <a:miter lim="800000"/>
            <a:headEnd/>
            <a:tailEnd/>
          </a:ln>
          <a:effectLst/>
        </p:spPr>
        <p:txBody>
          <a:bodyPr>
            <a:spAutoFit/>
          </a:bodyPr>
          <a:lstStyle/>
          <a:p>
            <a:r>
              <a:rPr lang="en-US">
                <a:latin typeface="Bookman Old Style" pitchFamily="18" charset="0"/>
              </a:rPr>
              <a:t>Both the outputs are well defined and 0. the first problem is that we do not get complementary output.</a:t>
            </a:r>
          </a:p>
        </p:txBody>
      </p:sp>
      <p:sp>
        <p:nvSpPr>
          <p:cNvPr id="235528" name="Text Box 8"/>
          <p:cNvSpPr txBox="1">
            <a:spLocks noChangeArrowheads="1"/>
          </p:cNvSpPr>
          <p:nvPr/>
        </p:nvSpPr>
        <p:spPr bwMode="auto">
          <a:xfrm>
            <a:off x="0" y="3124200"/>
            <a:ext cx="8839200" cy="915988"/>
          </a:xfrm>
          <a:prstGeom prst="rect">
            <a:avLst/>
          </a:prstGeom>
          <a:noFill/>
          <a:ln w="22225">
            <a:noFill/>
            <a:miter lim="800000"/>
            <a:headEnd/>
            <a:tailEnd/>
          </a:ln>
          <a:effectLst/>
        </p:spPr>
        <p:txBody>
          <a:bodyPr>
            <a:spAutoFit/>
          </a:bodyPr>
          <a:lstStyle/>
          <a:p>
            <a:pPr algn="just"/>
            <a:r>
              <a:rPr lang="en-US">
                <a:latin typeface="Bookman Old Style" pitchFamily="18" charset="0"/>
              </a:rPr>
              <a:t>A more serious problem occurs when we switch the latch to the hold state by changing RS from 11 </a:t>
            </a:r>
            <a:r>
              <a:rPr lang="en-US">
                <a:latin typeface="Bookman Old Style" pitchFamily="18" charset="0"/>
                <a:sym typeface="Symbol" pitchFamily="18" charset="2"/>
              </a:rPr>
              <a:t> 00</a:t>
            </a:r>
            <a:r>
              <a:rPr lang="en-US">
                <a:latin typeface="Bookman Old Style" pitchFamily="18" charset="0"/>
              </a:rPr>
              <a:t> .  Suppose the inputs do not change simultaneously and we get the situation 11 </a:t>
            </a:r>
            <a:r>
              <a:rPr lang="en-US">
                <a:latin typeface="Bookman Old Style" pitchFamily="18" charset="0"/>
                <a:sym typeface="Symbol" pitchFamily="18" charset="2"/>
              </a:rPr>
              <a:t> </a:t>
            </a:r>
            <a:r>
              <a:rPr lang="en-US">
                <a:solidFill>
                  <a:srgbClr val="FF0000"/>
                </a:solidFill>
                <a:latin typeface="Bookman Old Style" pitchFamily="18" charset="0"/>
                <a:sym typeface="Symbol" pitchFamily="18" charset="2"/>
              </a:rPr>
              <a:t>01</a:t>
            </a:r>
            <a:r>
              <a:rPr lang="en-US" baseline="30000">
                <a:solidFill>
                  <a:srgbClr val="FF0000"/>
                </a:solidFill>
                <a:latin typeface="Bookman Old Style" pitchFamily="18" charset="0"/>
                <a:sym typeface="Symbol" pitchFamily="18" charset="2"/>
              </a:rPr>
              <a:t>*</a:t>
            </a:r>
            <a:r>
              <a:rPr lang="en-US">
                <a:latin typeface="Bookman Old Style" pitchFamily="18" charset="0"/>
                <a:sym typeface="Symbol" pitchFamily="18" charset="2"/>
              </a:rPr>
              <a:t>  00</a:t>
            </a:r>
            <a:r>
              <a:rPr lang="en-US">
                <a:latin typeface="Bookman Old Style" pitchFamily="18" charset="0"/>
              </a:rPr>
              <a:t> </a:t>
            </a:r>
          </a:p>
        </p:txBody>
      </p:sp>
      <p:graphicFrame>
        <p:nvGraphicFramePr>
          <p:cNvPr id="235529" name="Object 9"/>
          <p:cNvGraphicFramePr>
            <a:graphicFrameLocks noChangeAspect="1"/>
          </p:cNvGraphicFramePr>
          <p:nvPr/>
        </p:nvGraphicFramePr>
        <p:xfrm>
          <a:off x="304800" y="4495800"/>
          <a:ext cx="2743200" cy="1738313"/>
        </p:xfrm>
        <a:graphic>
          <a:graphicData uri="http://schemas.openxmlformats.org/presentationml/2006/ole">
            <mc:AlternateContent xmlns:mc="http://schemas.openxmlformats.org/markup-compatibility/2006">
              <mc:Choice xmlns:v="urn:schemas-microsoft-com:vml" Requires="v">
                <p:oleObj spid="_x0000_s258055" name="RFFlow" r:id="rId6" imgW="2952000" imgH="1872000" progId="RFFlow4">
                  <p:embed/>
                </p:oleObj>
              </mc:Choice>
              <mc:Fallback>
                <p:oleObj name="RFFlow" r:id="rId6" imgW="2952000" imgH="1872000" progId="RFFlow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495800"/>
                        <a:ext cx="2743200" cy="1738313"/>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30" name="Object 10"/>
          <p:cNvGraphicFramePr>
            <a:graphicFrameLocks noChangeAspect="1"/>
          </p:cNvGraphicFramePr>
          <p:nvPr/>
        </p:nvGraphicFramePr>
        <p:xfrm>
          <a:off x="3276600" y="4495800"/>
          <a:ext cx="2743200" cy="1738313"/>
        </p:xfrm>
        <a:graphic>
          <a:graphicData uri="http://schemas.openxmlformats.org/presentationml/2006/ole">
            <mc:AlternateContent xmlns:mc="http://schemas.openxmlformats.org/markup-compatibility/2006">
              <mc:Choice xmlns:v="urn:schemas-microsoft-com:vml" Requires="v">
                <p:oleObj spid="_x0000_s258056" name="RFFlow" r:id="rId7" imgW="2952000" imgH="1872000" progId="RFFlow4">
                  <p:embed/>
                </p:oleObj>
              </mc:Choice>
              <mc:Fallback>
                <p:oleObj name="RFFlow" r:id="rId7" imgW="2952000" imgH="1872000" progId="RFFlow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495800"/>
                        <a:ext cx="2743200" cy="1738313"/>
                      </a:xfrm>
                      <a:prstGeom prst="rect">
                        <a:avLst/>
                      </a:prstGeom>
                      <a:solidFill>
                        <a:srgbClr val="99CC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31" name="Object 11"/>
          <p:cNvGraphicFramePr>
            <a:graphicFrameLocks noChangeAspect="1"/>
          </p:cNvGraphicFramePr>
          <p:nvPr/>
        </p:nvGraphicFramePr>
        <p:xfrm>
          <a:off x="6400800" y="4495800"/>
          <a:ext cx="2743200" cy="1738313"/>
        </p:xfrm>
        <a:graphic>
          <a:graphicData uri="http://schemas.openxmlformats.org/presentationml/2006/ole">
            <mc:AlternateContent xmlns:mc="http://schemas.openxmlformats.org/markup-compatibility/2006">
              <mc:Choice xmlns:v="urn:schemas-microsoft-com:vml" Requires="v">
                <p:oleObj spid="_x0000_s258057" name="RFFlow" r:id="rId8" imgW="2952000" imgH="1872000" progId="RFFlow4">
                  <p:embed/>
                </p:oleObj>
              </mc:Choice>
              <mc:Fallback>
                <p:oleObj name="RFFlow" r:id="rId8" imgW="2952000" imgH="1872000" progId="RFFlow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4495800"/>
                        <a:ext cx="2743200" cy="1738313"/>
                      </a:xfrm>
                      <a:prstGeom prst="rect">
                        <a:avLst/>
                      </a:prstGeom>
                      <a:solidFill>
                        <a:srgbClr val="CCFF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32" name="Text Box 12"/>
          <p:cNvSpPr txBox="1">
            <a:spLocks noChangeArrowheads="1"/>
          </p:cNvSpPr>
          <p:nvPr/>
        </p:nvSpPr>
        <p:spPr bwMode="auto">
          <a:xfrm>
            <a:off x="533400" y="4419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5533" name="Text Box 13"/>
          <p:cNvSpPr txBox="1">
            <a:spLocks noChangeArrowheads="1"/>
          </p:cNvSpPr>
          <p:nvPr/>
        </p:nvSpPr>
        <p:spPr bwMode="auto">
          <a:xfrm>
            <a:off x="533400" y="5715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5534" name="Text Box 14"/>
          <p:cNvSpPr txBox="1">
            <a:spLocks noChangeArrowheads="1"/>
          </p:cNvSpPr>
          <p:nvPr/>
        </p:nvSpPr>
        <p:spPr bwMode="auto">
          <a:xfrm>
            <a:off x="2438400" y="44958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5535" name="Text Box 15"/>
          <p:cNvSpPr txBox="1">
            <a:spLocks noChangeArrowheads="1"/>
          </p:cNvSpPr>
          <p:nvPr/>
        </p:nvSpPr>
        <p:spPr bwMode="auto">
          <a:xfrm>
            <a:off x="2438400" y="5867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5536" name="Text Box 16"/>
          <p:cNvSpPr txBox="1">
            <a:spLocks noChangeArrowheads="1"/>
          </p:cNvSpPr>
          <p:nvPr/>
        </p:nvSpPr>
        <p:spPr bwMode="auto">
          <a:xfrm>
            <a:off x="3505200" y="4419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5537" name="Text Box 17"/>
          <p:cNvSpPr txBox="1">
            <a:spLocks noChangeArrowheads="1"/>
          </p:cNvSpPr>
          <p:nvPr/>
        </p:nvSpPr>
        <p:spPr bwMode="auto">
          <a:xfrm>
            <a:off x="3505200" y="5715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5538" name="Text Box 18"/>
          <p:cNvSpPr txBox="1">
            <a:spLocks noChangeArrowheads="1"/>
          </p:cNvSpPr>
          <p:nvPr/>
        </p:nvSpPr>
        <p:spPr bwMode="auto">
          <a:xfrm>
            <a:off x="5257800" y="4343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5539" name="Text Box 19"/>
          <p:cNvSpPr txBox="1">
            <a:spLocks noChangeArrowheads="1"/>
          </p:cNvSpPr>
          <p:nvPr/>
        </p:nvSpPr>
        <p:spPr bwMode="auto">
          <a:xfrm>
            <a:off x="5257800" y="56388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5540" name="Text Box 20"/>
          <p:cNvSpPr txBox="1">
            <a:spLocks noChangeArrowheads="1"/>
          </p:cNvSpPr>
          <p:nvPr/>
        </p:nvSpPr>
        <p:spPr bwMode="auto">
          <a:xfrm>
            <a:off x="6705600" y="4343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5541" name="Text Box 21"/>
          <p:cNvSpPr txBox="1">
            <a:spLocks noChangeArrowheads="1"/>
          </p:cNvSpPr>
          <p:nvPr/>
        </p:nvSpPr>
        <p:spPr bwMode="auto">
          <a:xfrm>
            <a:off x="6781800" y="5715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5542" name="Text Box 22"/>
          <p:cNvSpPr txBox="1">
            <a:spLocks noChangeArrowheads="1"/>
          </p:cNvSpPr>
          <p:nvPr/>
        </p:nvSpPr>
        <p:spPr bwMode="auto">
          <a:xfrm>
            <a:off x="8382000" y="44958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5543" name="Text Box 23"/>
          <p:cNvSpPr txBox="1">
            <a:spLocks noChangeArrowheads="1"/>
          </p:cNvSpPr>
          <p:nvPr/>
        </p:nvSpPr>
        <p:spPr bwMode="auto">
          <a:xfrm>
            <a:off x="8458200" y="5562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5544" name="Text Box 24"/>
          <p:cNvSpPr txBox="1">
            <a:spLocks noChangeArrowheads="1"/>
          </p:cNvSpPr>
          <p:nvPr/>
        </p:nvSpPr>
        <p:spPr bwMode="auto">
          <a:xfrm>
            <a:off x="4191000" y="6324600"/>
            <a:ext cx="816249"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Q = 1</a:t>
            </a:r>
          </a:p>
        </p:txBody>
      </p:sp>
      <p:sp>
        <p:nvSpPr>
          <p:cNvPr id="25" name="Slide Number Placeholder 24"/>
          <p:cNvSpPr>
            <a:spLocks noGrp="1"/>
          </p:cNvSpPr>
          <p:nvPr>
            <p:ph type="sldNum" sz="quarter" idx="12"/>
          </p:nvPr>
        </p:nvSpPr>
        <p:spPr/>
        <p:txBody>
          <a:bodyPr/>
          <a:lstStyle/>
          <a:p>
            <a:fld id="{511B1C1D-E952-4F7E-B2EE-053BBE9577D9}" type="slidenum">
              <a:rPr lang="en-US" smtClean="0"/>
              <a:t>148</a:t>
            </a:fld>
            <a:endParaRPr lang="en-US"/>
          </a:p>
        </p:txBody>
      </p:sp>
      <p:sp>
        <p:nvSpPr>
          <p:cNvPr id="26" name="Footer Placeholder 25"/>
          <p:cNvSpPr>
            <a:spLocks noGrp="1"/>
          </p:cNvSpPr>
          <p:nvPr>
            <p:ph type="ftr" sz="quarter" idx="11"/>
          </p:nvPr>
        </p:nvSpPr>
        <p:spPr>
          <a:xfrm>
            <a:off x="304800" y="6324600"/>
            <a:ext cx="2895600" cy="365125"/>
          </a:xfrm>
        </p:spPr>
        <p:txBody>
          <a:bodyPr/>
          <a:lstStyle/>
          <a:p>
            <a:r>
              <a:rPr lang="en-US" dirty="0" smtClean="0"/>
              <a:t>Electronics - I, The LNM Institute of Information Technology, Jaipur</a:t>
            </a:r>
            <a:endParaRPr lang="en-US" dirty="0"/>
          </a:p>
        </p:txBody>
      </p:sp>
      <p:pic>
        <p:nvPicPr>
          <p:cNvPr id="27" name="Picture 26" descr="LNMIIT.png"/>
          <p:cNvPicPr>
            <a:picLocks noChangeAspect="1"/>
          </p:cNvPicPr>
          <p:nvPr/>
        </p:nvPicPr>
        <p:blipFill>
          <a:blip r:embed="rId9"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5523"/>
                                        </p:tgtEl>
                                        <p:attrNameLst>
                                          <p:attrName>style.visibility</p:attrName>
                                        </p:attrNameLst>
                                      </p:cBhvr>
                                      <p:to>
                                        <p:strVal val="visible"/>
                                      </p:to>
                                    </p:set>
                                    <p:animEffect transition="in" filter="checkerboard(across)">
                                      <p:cBhvr>
                                        <p:cTn id="7" dur="500"/>
                                        <p:tgtEl>
                                          <p:spTgt spid="23552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5524"/>
                                        </p:tgtEl>
                                        <p:attrNameLst>
                                          <p:attrName>style.visibility</p:attrName>
                                        </p:attrNameLst>
                                      </p:cBhvr>
                                      <p:to>
                                        <p:strVal val="visible"/>
                                      </p:to>
                                    </p:set>
                                    <p:animEffect transition="in" filter="checkerboard(across)">
                                      <p:cBhvr>
                                        <p:cTn id="10" dur="500"/>
                                        <p:tgtEl>
                                          <p:spTgt spid="23552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35525"/>
                                        </p:tgtEl>
                                        <p:attrNameLst>
                                          <p:attrName>style.visibility</p:attrName>
                                        </p:attrNameLst>
                                      </p:cBhvr>
                                      <p:to>
                                        <p:strVal val="visible"/>
                                      </p:to>
                                    </p:set>
                                    <p:animEffect transition="in" filter="checkerboard(across)">
                                      <p:cBhvr>
                                        <p:cTn id="15" dur="500"/>
                                        <p:tgtEl>
                                          <p:spTgt spid="23552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35526"/>
                                        </p:tgtEl>
                                        <p:attrNameLst>
                                          <p:attrName>style.visibility</p:attrName>
                                        </p:attrNameLst>
                                      </p:cBhvr>
                                      <p:to>
                                        <p:strVal val="visible"/>
                                      </p:to>
                                    </p:set>
                                    <p:animEffect transition="in" filter="checkerboard(across)">
                                      <p:cBhvr>
                                        <p:cTn id="18" dur="500"/>
                                        <p:tgtEl>
                                          <p:spTgt spid="23552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35527"/>
                                        </p:tgtEl>
                                        <p:attrNameLst>
                                          <p:attrName>style.visibility</p:attrName>
                                        </p:attrNameLst>
                                      </p:cBhvr>
                                      <p:to>
                                        <p:strVal val="visible"/>
                                      </p:to>
                                    </p:set>
                                    <p:animEffect transition="in" filter="checkerboard(across)">
                                      <p:cBhvr>
                                        <p:cTn id="23" dur="500"/>
                                        <p:tgtEl>
                                          <p:spTgt spid="235527"/>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35528"/>
                                        </p:tgtEl>
                                        <p:attrNameLst>
                                          <p:attrName>style.visibility</p:attrName>
                                        </p:attrNameLst>
                                      </p:cBhvr>
                                      <p:to>
                                        <p:strVal val="visible"/>
                                      </p:to>
                                    </p:set>
                                    <p:animEffect transition="in" filter="checkerboard(across)">
                                      <p:cBhvr>
                                        <p:cTn id="28" dur="500"/>
                                        <p:tgtEl>
                                          <p:spTgt spid="23552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35529"/>
                                        </p:tgtEl>
                                        <p:attrNameLst>
                                          <p:attrName>style.visibility</p:attrName>
                                        </p:attrNameLst>
                                      </p:cBhvr>
                                      <p:to>
                                        <p:strVal val="visible"/>
                                      </p:to>
                                    </p:set>
                                    <p:animEffect transition="in" filter="checkerboard(across)">
                                      <p:cBhvr>
                                        <p:cTn id="33" dur="500"/>
                                        <p:tgtEl>
                                          <p:spTgt spid="235529"/>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35532"/>
                                        </p:tgtEl>
                                        <p:attrNameLst>
                                          <p:attrName>style.visibility</p:attrName>
                                        </p:attrNameLst>
                                      </p:cBhvr>
                                      <p:to>
                                        <p:strVal val="visible"/>
                                      </p:to>
                                    </p:set>
                                    <p:animEffect transition="in" filter="checkerboard(across)">
                                      <p:cBhvr>
                                        <p:cTn id="38" dur="500"/>
                                        <p:tgtEl>
                                          <p:spTgt spid="235532"/>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235533"/>
                                        </p:tgtEl>
                                        <p:attrNameLst>
                                          <p:attrName>style.visibility</p:attrName>
                                        </p:attrNameLst>
                                      </p:cBhvr>
                                      <p:to>
                                        <p:strVal val="visible"/>
                                      </p:to>
                                    </p:set>
                                    <p:animEffect transition="in" filter="checkerboard(across)">
                                      <p:cBhvr>
                                        <p:cTn id="41" dur="500"/>
                                        <p:tgtEl>
                                          <p:spTgt spid="235533"/>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235535"/>
                                        </p:tgtEl>
                                        <p:attrNameLst>
                                          <p:attrName>style.visibility</p:attrName>
                                        </p:attrNameLst>
                                      </p:cBhvr>
                                      <p:to>
                                        <p:strVal val="visible"/>
                                      </p:to>
                                    </p:set>
                                    <p:animEffect transition="in" filter="checkerboard(across)">
                                      <p:cBhvr>
                                        <p:cTn id="44" dur="500"/>
                                        <p:tgtEl>
                                          <p:spTgt spid="235535"/>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235534"/>
                                        </p:tgtEl>
                                        <p:attrNameLst>
                                          <p:attrName>style.visibility</p:attrName>
                                        </p:attrNameLst>
                                      </p:cBhvr>
                                      <p:to>
                                        <p:strVal val="visible"/>
                                      </p:to>
                                    </p:set>
                                    <p:animEffect transition="in" filter="checkerboard(across)">
                                      <p:cBhvr>
                                        <p:cTn id="47" dur="500"/>
                                        <p:tgtEl>
                                          <p:spTgt spid="235534"/>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35536"/>
                                        </p:tgtEl>
                                        <p:attrNameLst>
                                          <p:attrName>style.visibility</p:attrName>
                                        </p:attrNameLst>
                                      </p:cBhvr>
                                      <p:to>
                                        <p:strVal val="visible"/>
                                      </p:to>
                                    </p:set>
                                    <p:animEffect transition="in" filter="checkerboard(across)">
                                      <p:cBhvr>
                                        <p:cTn id="52" dur="500"/>
                                        <p:tgtEl>
                                          <p:spTgt spid="235536"/>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35537"/>
                                        </p:tgtEl>
                                        <p:attrNameLst>
                                          <p:attrName>style.visibility</p:attrName>
                                        </p:attrNameLst>
                                      </p:cBhvr>
                                      <p:to>
                                        <p:strVal val="visible"/>
                                      </p:to>
                                    </p:set>
                                    <p:animEffect transition="in" filter="checkerboard(across)">
                                      <p:cBhvr>
                                        <p:cTn id="55" dur="500"/>
                                        <p:tgtEl>
                                          <p:spTgt spid="235537"/>
                                        </p:tgtEl>
                                      </p:cBhvr>
                                    </p:animEffect>
                                  </p:childTnLst>
                                </p:cTn>
                              </p:par>
                              <p:par>
                                <p:cTn id="56" presetID="5" presetClass="entr" presetSubtype="10" fill="hold" nodeType="withEffect">
                                  <p:stCondLst>
                                    <p:cond delay="0"/>
                                  </p:stCondLst>
                                  <p:childTnLst>
                                    <p:set>
                                      <p:cBhvr>
                                        <p:cTn id="57" dur="1" fill="hold">
                                          <p:stCondLst>
                                            <p:cond delay="0"/>
                                          </p:stCondLst>
                                        </p:cTn>
                                        <p:tgtEl>
                                          <p:spTgt spid="235530"/>
                                        </p:tgtEl>
                                        <p:attrNameLst>
                                          <p:attrName>style.visibility</p:attrName>
                                        </p:attrNameLst>
                                      </p:cBhvr>
                                      <p:to>
                                        <p:strVal val="visible"/>
                                      </p:to>
                                    </p:set>
                                    <p:animEffect transition="in" filter="checkerboard(across)">
                                      <p:cBhvr>
                                        <p:cTn id="58" dur="500"/>
                                        <p:tgtEl>
                                          <p:spTgt spid="235530"/>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235538"/>
                                        </p:tgtEl>
                                        <p:attrNameLst>
                                          <p:attrName>style.visibility</p:attrName>
                                        </p:attrNameLst>
                                      </p:cBhvr>
                                      <p:to>
                                        <p:strVal val="visible"/>
                                      </p:to>
                                    </p:set>
                                    <p:animEffect transition="in" filter="checkerboard(across)">
                                      <p:cBhvr>
                                        <p:cTn id="63" dur="500"/>
                                        <p:tgtEl>
                                          <p:spTgt spid="235538"/>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235539"/>
                                        </p:tgtEl>
                                        <p:attrNameLst>
                                          <p:attrName>style.visibility</p:attrName>
                                        </p:attrNameLst>
                                      </p:cBhvr>
                                      <p:to>
                                        <p:strVal val="visible"/>
                                      </p:to>
                                    </p:set>
                                    <p:animEffect transition="in" filter="checkerboard(across)">
                                      <p:cBhvr>
                                        <p:cTn id="66" dur="500"/>
                                        <p:tgtEl>
                                          <p:spTgt spid="235539"/>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nodeType="clickEffect">
                                  <p:stCondLst>
                                    <p:cond delay="0"/>
                                  </p:stCondLst>
                                  <p:childTnLst>
                                    <p:set>
                                      <p:cBhvr>
                                        <p:cTn id="70" dur="1" fill="hold">
                                          <p:stCondLst>
                                            <p:cond delay="0"/>
                                          </p:stCondLst>
                                        </p:cTn>
                                        <p:tgtEl>
                                          <p:spTgt spid="235531"/>
                                        </p:tgtEl>
                                        <p:attrNameLst>
                                          <p:attrName>style.visibility</p:attrName>
                                        </p:attrNameLst>
                                      </p:cBhvr>
                                      <p:to>
                                        <p:strVal val="visible"/>
                                      </p:to>
                                    </p:set>
                                    <p:animEffect transition="in" filter="checkerboard(across)">
                                      <p:cBhvr>
                                        <p:cTn id="71" dur="500"/>
                                        <p:tgtEl>
                                          <p:spTgt spid="235531"/>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235540"/>
                                        </p:tgtEl>
                                        <p:attrNameLst>
                                          <p:attrName>style.visibility</p:attrName>
                                        </p:attrNameLst>
                                      </p:cBhvr>
                                      <p:to>
                                        <p:strVal val="visible"/>
                                      </p:to>
                                    </p:set>
                                    <p:animEffect transition="in" filter="checkerboard(across)">
                                      <p:cBhvr>
                                        <p:cTn id="76" dur="500"/>
                                        <p:tgtEl>
                                          <p:spTgt spid="235540"/>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235541"/>
                                        </p:tgtEl>
                                        <p:attrNameLst>
                                          <p:attrName>style.visibility</p:attrName>
                                        </p:attrNameLst>
                                      </p:cBhvr>
                                      <p:to>
                                        <p:strVal val="visible"/>
                                      </p:to>
                                    </p:set>
                                    <p:animEffect transition="in" filter="checkerboard(across)">
                                      <p:cBhvr>
                                        <p:cTn id="79" dur="500"/>
                                        <p:tgtEl>
                                          <p:spTgt spid="235541"/>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235542"/>
                                        </p:tgtEl>
                                        <p:attrNameLst>
                                          <p:attrName>style.visibility</p:attrName>
                                        </p:attrNameLst>
                                      </p:cBhvr>
                                      <p:to>
                                        <p:strVal val="visible"/>
                                      </p:to>
                                    </p:set>
                                    <p:animEffect transition="in" filter="checkerboard(across)">
                                      <p:cBhvr>
                                        <p:cTn id="82" dur="500"/>
                                        <p:tgtEl>
                                          <p:spTgt spid="235542"/>
                                        </p:tgtEl>
                                      </p:cBhvr>
                                    </p:animEffect>
                                  </p:childTnLst>
                                </p:cTn>
                              </p:par>
                              <p:par>
                                <p:cTn id="83" presetID="5" presetClass="entr" presetSubtype="10" fill="hold" grpId="0" nodeType="withEffect">
                                  <p:stCondLst>
                                    <p:cond delay="0"/>
                                  </p:stCondLst>
                                  <p:childTnLst>
                                    <p:set>
                                      <p:cBhvr>
                                        <p:cTn id="84" dur="1" fill="hold">
                                          <p:stCondLst>
                                            <p:cond delay="0"/>
                                          </p:stCondLst>
                                        </p:cTn>
                                        <p:tgtEl>
                                          <p:spTgt spid="235543"/>
                                        </p:tgtEl>
                                        <p:attrNameLst>
                                          <p:attrName>style.visibility</p:attrName>
                                        </p:attrNameLst>
                                      </p:cBhvr>
                                      <p:to>
                                        <p:strVal val="visible"/>
                                      </p:to>
                                    </p:set>
                                    <p:animEffect transition="in" filter="checkerboard(across)">
                                      <p:cBhvr>
                                        <p:cTn id="85" dur="500"/>
                                        <p:tgtEl>
                                          <p:spTgt spid="235543"/>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235544"/>
                                        </p:tgtEl>
                                        <p:attrNameLst>
                                          <p:attrName>style.visibility</p:attrName>
                                        </p:attrNameLst>
                                      </p:cBhvr>
                                      <p:to>
                                        <p:strVal val="visible"/>
                                      </p:to>
                                    </p:set>
                                    <p:animEffect transition="in" filter="checkerboard(across)">
                                      <p:cBhvr>
                                        <p:cTn id="90" dur="500"/>
                                        <p:tgtEl>
                                          <p:spTgt spid="23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p:bldP spid="235524" grpId="0"/>
      <p:bldP spid="235525" grpId="0"/>
      <p:bldP spid="235526" grpId="0"/>
      <p:bldP spid="235527" grpId="0"/>
      <p:bldP spid="235528" grpId="0"/>
      <p:bldP spid="235532" grpId="0"/>
      <p:bldP spid="235533" grpId="0"/>
      <p:bldP spid="235534" grpId="0"/>
      <p:bldP spid="235535" grpId="0"/>
      <p:bldP spid="235536" grpId="0"/>
      <p:bldP spid="235537" grpId="0"/>
      <p:bldP spid="235538" grpId="0"/>
      <p:bldP spid="235539" grpId="0"/>
      <p:bldP spid="235540" grpId="0"/>
      <p:bldP spid="235541" grpId="0"/>
      <p:bldP spid="235542" grpId="0"/>
      <p:bldP spid="235543" grpId="0"/>
      <p:bldP spid="235544"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09" name="Object 9"/>
          <p:cNvGraphicFramePr>
            <a:graphicFrameLocks noChangeAspect="1"/>
          </p:cNvGraphicFramePr>
          <p:nvPr/>
        </p:nvGraphicFramePr>
        <p:xfrm>
          <a:off x="304800" y="700087"/>
          <a:ext cx="2743200" cy="1738313"/>
        </p:xfrm>
        <a:graphic>
          <a:graphicData uri="http://schemas.openxmlformats.org/presentationml/2006/ole">
            <mc:AlternateContent xmlns:mc="http://schemas.openxmlformats.org/markup-compatibility/2006">
              <mc:Choice xmlns:v="urn:schemas-microsoft-com:vml" Requires="v">
                <p:oleObj spid="_x0000_s259080" name="RFFlow" r:id="rId4" imgW="2952000" imgH="1872000" progId="RFFlow4">
                  <p:embed/>
                </p:oleObj>
              </mc:Choice>
              <mc:Fallback>
                <p:oleObj name="RFFlow" r:id="rId4" imgW="2952000" imgH="187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700087"/>
                        <a:ext cx="2743200" cy="1738313"/>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10" name="Object 10"/>
          <p:cNvGraphicFramePr>
            <a:graphicFrameLocks noChangeAspect="1"/>
          </p:cNvGraphicFramePr>
          <p:nvPr/>
        </p:nvGraphicFramePr>
        <p:xfrm>
          <a:off x="3276600" y="700087"/>
          <a:ext cx="2743200" cy="1738313"/>
        </p:xfrm>
        <a:graphic>
          <a:graphicData uri="http://schemas.openxmlformats.org/presentationml/2006/ole">
            <mc:AlternateContent xmlns:mc="http://schemas.openxmlformats.org/markup-compatibility/2006">
              <mc:Choice xmlns:v="urn:schemas-microsoft-com:vml" Requires="v">
                <p:oleObj spid="_x0000_s259081" name="RFFlow" r:id="rId6" imgW="2952000" imgH="1872000" progId="RFFlow4">
                  <p:embed/>
                </p:oleObj>
              </mc:Choice>
              <mc:Fallback>
                <p:oleObj name="RFFlow" r:id="rId6" imgW="2952000" imgH="1872000" progId="RFFlow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700087"/>
                        <a:ext cx="2743200" cy="1738313"/>
                      </a:xfrm>
                      <a:prstGeom prst="rect">
                        <a:avLst/>
                      </a:prstGeom>
                      <a:solidFill>
                        <a:srgbClr val="99CC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11" name="Object 11"/>
          <p:cNvGraphicFramePr>
            <a:graphicFrameLocks noChangeAspect="1"/>
          </p:cNvGraphicFramePr>
          <p:nvPr/>
        </p:nvGraphicFramePr>
        <p:xfrm>
          <a:off x="6400800" y="776287"/>
          <a:ext cx="2743200" cy="1738313"/>
        </p:xfrm>
        <a:graphic>
          <a:graphicData uri="http://schemas.openxmlformats.org/presentationml/2006/ole">
            <mc:AlternateContent xmlns:mc="http://schemas.openxmlformats.org/markup-compatibility/2006">
              <mc:Choice xmlns:v="urn:schemas-microsoft-com:vml" Requires="v">
                <p:oleObj spid="_x0000_s259082" name="RFFlow" r:id="rId7" imgW="2952000" imgH="1872000" progId="RFFlow4">
                  <p:embed/>
                </p:oleObj>
              </mc:Choice>
              <mc:Fallback>
                <p:oleObj name="RFFlow" r:id="rId7" imgW="2952000" imgH="1872000" progId="RFFlow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776287"/>
                        <a:ext cx="2743200" cy="1738313"/>
                      </a:xfrm>
                      <a:prstGeom prst="rect">
                        <a:avLst/>
                      </a:prstGeom>
                      <a:solidFill>
                        <a:srgbClr val="CCFF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12" name="Text Box 12"/>
          <p:cNvSpPr txBox="1">
            <a:spLocks noChangeArrowheads="1"/>
          </p:cNvSpPr>
          <p:nvPr/>
        </p:nvSpPr>
        <p:spPr bwMode="auto">
          <a:xfrm>
            <a:off x="533400" y="623887"/>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6013" name="Text Box 13"/>
          <p:cNvSpPr txBox="1">
            <a:spLocks noChangeArrowheads="1"/>
          </p:cNvSpPr>
          <p:nvPr/>
        </p:nvSpPr>
        <p:spPr bwMode="auto">
          <a:xfrm>
            <a:off x="533400" y="1919287"/>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6014" name="Text Box 14"/>
          <p:cNvSpPr txBox="1">
            <a:spLocks noChangeArrowheads="1"/>
          </p:cNvSpPr>
          <p:nvPr/>
        </p:nvSpPr>
        <p:spPr bwMode="auto">
          <a:xfrm>
            <a:off x="2438400" y="700087"/>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6015" name="Text Box 15"/>
          <p:cNvSpPr txBox="1">
            <a:spLocks noChangeArrowheads="1"/>
          </p:cNvSpPr>
          <p:nvPr/>
        </p:nvSpPr>
        <p:spPr bwMode="auto">
          <a:xfrm>
            <a:off x="2438400" y="2071687"/>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6016" name="Text Box 16"/>
          <p:cNvSpPr txBox="1">
            <a:spLocks noChangeArrowheads="1"/>
          </p:cNvSpPr>
          <p:nvPr/>
        </p:nvSpPr>
        <p:spPr bwMode="auto">
          <a:xfrm>
            <a:off x="3505200" y="623887"/>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6017" name="Text Box 17"/>
          <p:cNvSpPr txBox="1">
            <a:spLocks noChangeArrowheads="1"/>
          </p:cNvSpPr>
          <p:nvPr/>
        </p:nvSpPr>
        <p:spPr bwMode="auto">
          <a:xfrm>
            <a:off x="3505200" y="1919287"/>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6018" name="Text Box 18"/>
          <p:cNvSpPr txBox="1">
            <a:spLocks noChangeArrowheads="1"/>
          </p:cNvSpPr>
          <p:nvPr/>
        </p:nvSpPr>
        <p:spPr bwMode="auto">
          <a:xfrm>
            <a:off x="5257800" y="547687"/>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6019" name="Text Box 19"/>
          <p:cNvSpPr txBox="1">
            <a:spLocks noChangeArrowheads="1"/>
          </p:cNvSpPr>
          <p:nvPr/>
        </p:nvSpPr>
        <p:spPr bwMode="auto">
          <a:xfrm>
            <a:off x="5257800" y="1843087"/>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6020" name="Text Box 20"/>
          <p:cNvSpPr txBox="1">
            <a:spLocks noChangeArrowheads="1"/>
          </p:cNvSpPr>
          <p:nvPr/>
        </p:nvSpPr>
        <p:spPr bwMode="auto">
          <a:xfrm>
            <a:off x="6705600" y="547687"/>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6021" name="Text Box 21"/>
          <p:cNvSpPr txBox="1">
            <a:spLocks noChangeArrowheads="1"/>
          </p:cNvSpPr>
          <p:nvPr/>
        </p:nvSpPr>
        <p:spPr bwMode="auto">
          <a:xfrm>
            <a:off x="6781800" y="1919287"/>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6022" name="Text Box 22"/>
          <p:cNvSpPr txBox="1">
            <a:spLocks noChangeArrowheads="1"/>
          </p:cNvSpPr>
          <p:nvPr/>
        </p:nvSpPr>
        <p:spPr bwMode="auto">
          <a:xfrm>
            <a:off x="8382000" y="609600"/>
            <a:ext cx="320922" cy="338554"/>
          </a:xfrm>
          <a:prstGeom prst="rect">
            <a:avLst/>
          </a:prstGeom>
          <a:noFill/>
          <a:ln w="22225">
            <a:noFill/>
            <a:miter lim="800000"/>
            <a:headEnd/>
            <a:tailEnd/>
          </a:ln>
          <a:effectLst/>
        </p:spPr>
        <p:txBody>
          <a:bodyPr wrap="none">
            <a:spAutoFit/>
          </a:bodyPr>
          <a:lstStyle/>
          <a:p>
            <a:r>
              <a:rPr lang="en-US" sz="1600" b="1" dirty="0">
                <a:solidFill>
                  <a:srgbClr val="FF0000"/>
                </a:solidFill>
                <a:latin typeface="Bookman Old Style" pitchFamily="18" charset="0"/>
              </a:rPr>
              <a:t>1</a:t>
            </a:r>
          </a:p>
        </p:txBody>
      </p:sp>
      <p:sp>
        <p:nvSpPr>
          <p:cNvPr id="256023" name="Text Box 23"/>
          <p:cNvSpPr txBox="1">
            <a:spLocks noChangeArrowheads="1"/>
          </p:cNvSpPr>
          <p:nvPr/>
        </p:nvSpPr>
        <p:spPr bwMode="auto">
          <a:xfrm>
            <a:off x="8458200" y="1676400"/>
            <a:ext cx="320922" cy="338554"/>
          </a:xfrm>
          <a:prstGeom prst="rect">
            <a:avLst/>
          </a:prstGeom>
          <a:noFill/>
          <a:ln w="22225">
            <a:noFill/>
            <a:miter lim="800000"/>
            <a:headEnd/>
            <a:tailEnd/>
          </a:ln>
          <a:effectLst/>
        </p:spPr>
        <p:txBody>
          <a:bodyPr wrap="none">
            <a:spAutoFit/>
          </a:bodyPr>
          <a:lstStyle/>
          <a:p>
            <a:r>
              <a:rPr lang="en-US" sz="1600" b="1" dirty="0">
                <a:solidFill>
                  <a:srgbClr val="FF0000"/>
                </a:solidFill>
                <a:latin typeface="Bookman Old Style" pitchFamily="18" charset="0"/>
              </a:rPr>
              <a:t>0</a:t>
            </a:r>
          </a:p>
        </p:txBody>
      </p:sp>
      <p:sp>
        <p:nvSpPr>
          <p:cNvPr id="256024" name="Text Box 24"/>
          <p:cNvSpPr txBox="1">
            <a:spLocks noChangeArrowheads="1"/>
          </p:cNvSpPr>
          <p:nvPr/>
        </p:nvSpPr>
        <p:spPr bwMode="auto">
          <a:xfrm>
            <a:off x="4191000" y="2528887"/>
            <a:ext cx="816249"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Q = 1</a:t>
            </a:r>
          </a:p>
        </p:txBody>
      </p:sp>
      <p:graphicFrame>
        <p:nvGraphicFramePr>
          <p:cNvPr id="256025" name="Object 25"/>
          <p:cNvGraphicFramePr>
            <a:graphicFrameLocks noChangeAspect="1"/>
          </p:cNvGraphicFramePr>
          <p:nvPr/>
        </p:nvGraphicFramePr>
        <p:xfrm>
          <a:off x="304800" y="3581400"/>
          <a:ext cx="2743200" cy="1738313"/>
        </p:xfrm>
        <a:graphic>
          <a:graphicData uri="http://schemas.openxmlformats.org/presentationml/2006/ole">
            <mc:AlternateContent xmlns:mc="http://schemas.openxmlformats.org/markup-compatibility/2006">
              <mc:Choice xmlns:v="urn:schemas-microsoft-com:vml" Requires="v">
                <p:oleObj spid="_x0000_s259083" name="RFFlow" r:id="rId8" imgW="2952000" imgH="1872000" progId="RFFlow4">
                  <p:embed/>
                </p:oleObj>
              </mc:Choice>
              <mc:Fallback>
                <p:oleObj name="RFFlow" r:id="rId8" imgW="2952000" imgH="1872000" progId="RFFlow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581400"/>
                        <a:ext cx="2743200" cy="1738313"/>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26" name="Object 26"/>
          <p:cNvGraphicFramePr>
            <a:graphicFrameLocks noChangeAspect="1"/>
          </p:cNvGraphicFramePr>
          <p:nvPr/>
        </p:nvGraphicFramePr>
        <p:xfrm>
          <a:off x="3276600" y="3581400"/>
          <a:ext cx="2743200" cy="1738313"/>
        </p:xfrm>
        <a:graphic>
          <a:graphicData uri="http://schemas.openxmlformats.org/presentationml/2006/ole">
            <mc:AlternateContent xmlns:mc="http://schemas.openxmlformats.org/markup-compatibility/2006">
              <mc:Choice xmlns:v="urn:schemas-microsoft-com:vml" Requires="v">
                <p:oleObj spid="_x0000_s259084" name="RFFlow" r:id="rId9" imgW="2952000" imgH="1872000" progId="RFFlow4">
                  <p:embed/>
                </p:oleObj>
              </mc:Choice>
              <mc:Fallback>
                <p:oleObj name="RFFlow" r:id="rId9" imgW="2952000" imgH="1872000" progId="RFFlow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581400"/>
                        <a:ext cx="2743200" cy="1738313"/>
                      </a:xfrm>
                      <a:prstGeom prst="rect">
                        <a:avLst/>
                      </a:prstGeom>
                      <a:solidFill>
                        <a:srgbClr val="99CC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27" name="Object 27"/>
          <p:cNvGraphicFramePr>
            <a:graphicFrameLocks noChangeAspect="1"/>
          </p:cNvGraphicFramePr>
          <p:nvPr/>
        </p:nvGraphicFramePr>
        <p:xfrm>
          <a:off x="6400800" y="3581400"/>
          <a:ext cx="2743200" cy="1738313"/>
        </p:xfrm>
        <a:graphic>
          <a:graphicData uri="http://schemas.openxmlformats.org/presentationml/2006/ole">
            <mc:AlternateContent xmlns:mc="http://schemas.openxmlformats.org/markup-compatibility/2006">
              <mc:Choice xmlns:v="urn:schemas-microsoft-com:vml" Requires="v">
                <p:oleObj spid="_x0000_s259085" name="RFFlow" r:id="rId10" imgW="2952000" imgH="1872000" progId="RFFlow4">
                  <p:embed/>
                </p:oleObj>
              </mc:Choice>
              <mc:Fallback>
                <p:oleObj name="RFFlow" r:id="rId10" imgW="2952000" imgH="1872000" progId="RFFlow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581400"/>
                        <a:ext cx="2743200" cy="1738313"/>
                      </a:xfrm>
                      <a:prstGeom prst="rect">
                        <a:avLst/>
                      </a:prstGeom>
                      <a:solidFill>
                        <a:srgbClr val="CCFF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28" name="Text Box 28"/>
          <p:cNvSpPr txBox="1">
            <a:spLocks noChangeArrowheads="1"/>
          </p:cNvSpPr>
          <p:nvPr/>
        </p:nvSpPr>
        <p:spPr bwMode="auto">
          <a:xfrm>
            <a:off x="533400" y="3505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6029" name="Text Box 29"/>
          <p:cNvSpPr txBox="1">
            <a:spLocks noChangeArrowheads="1"/>
          </p:cNvSpPr>
          <p:nvPr/>
        </p:nvSpPr>
        <p:spPr bwMode="auto">
          <a:xfrm>
            <a:off x="533400" y="4800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6030" name="Text Box 30"/>
          <p:cNvSpPr txBox="1">
            <a:spLocks noChangeArrowheads="1"/>
          </p:cNvSpPr>
          <p:nvPr/>
        </p:nvSpPr>
        <p:spPr bwMode="auto">
          <a:xfrm>
            <a:off x="2438400" y="3581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6031" name="Text Box 31"/>
          <p:cNvSpPr txBox="1">
            <a:spLocks noChangeArrowheads="1"/>
          </p:cNvSpPr>
          <p:nvPr/>
        </p:nvSpPr>
        <p:spPr bwMode="auto">
          <a:xfrm>
            <a:off x="2438400" y="4953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6032" name="Text Box 32"/>
          <p:cNvSpPr txBox="1">
            <a:spLocks noChangeArrowheads="1"/>
          </p:cNvSpPr>
          <p:nvPr/>
        </p:nvSpPr>
        <p:spPr bwMode="auto">
          <a:xfrm>
            <a:off x="3505200" y="3505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6033" name="Text Box 33"/>
          <p:cNvSpPr txBox="1">
            <a:spLocks noChangeArrowheads="1"/>
          </p:cNvSpPr>
          <p:nvPr/>
        </p:nvSpPr>
        <p:spPr bwMode="auto">
          <a:xfrm>
            <a:off x="3505200" y="4800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6034" name="Text Box 34"/>
          <p:cNvSpPr txBox="1">
            <a:spLocks noChangeArrowheads="1"/>
          </p:cNvSpPr>
          <p:nvPr/>
        </p:nvSpPr>
        <p:spPr bwMode="auto">
          <a:xfrm>
            <a:off x="5257800" y="3429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6035" name="Text Box 35"/>
          <p:cNvSpPr txBox="1">
            <a:spLocks noChangeArrowheads="1"/>
          </p:cNvSpPr>
          <p:nvPr/>
        </p:nvSpPr>
        <p:spPr bwMode="auto">
          <a:xfrm>
            <a:off x="5257800" y="4724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6036" name="Text Box 36"/>
          <p:cNvSpPr txBox="1">
            <a:spLocks noChangeArrowheads="1"/>
          </p:cNvSpPr>
          <p:nvPr/>
        </p:nvSpPr>
        <p:spPr bwMode="auto">
          <a:xfrm>
            <a:off x="6705600" y="3429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6037" name="Text Box 37"/>
          <p:cNvSpPr txBox="1">
            <a:spLocks noChangeArrowheads="1"/>
          </p:cNvSpPr>
          <p:nvPr/>
        </p:nvSpPr>
        <p:spPr bwMode="auto">
          <a:xfrm>
            <a:off x="6781800" y="4800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6038" name="Text Box 38"/>
          <p:cNvSpPr txBox="1">
            <a:spLocks noChangeArrowheads="1"/>
          </p:cNvSpPr>
          <p:nvPr/>
        </p:nvSpPr>
        <p:spPr bwMode="auto">
          <a:xfrm>
            <a:off x="8382000" y="3581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6039" name="Text Box 39"/>
          <p:cNvSpPr txBox="1">
            <a:spLocks noChangeArrowheads="1"/>
          </p:cNvSpPr>
          <p:nvPr/>
        </p:nvSpPr>
        <p:spPr bwMode="auto">
          <a:xfrm>
            <a:off x="8458200" y="4648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6040" name="Text Box 40"/>
          <p:cNvSpPr txBox="1">
            <a:spLocks noChangeArrowheads="1"/>
          </p:cNvSpPr>
          <p:nvPr/>
        </p:nvSpPr>
        <p:spPr bwMode="auto">
          <a:xfrm>
            <a:off x="4191000" y="5410200"/>
            <a:ext cx="816249"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Q = 0</a:t>
            </a:r>
          </a:p>
        </p:txBody>
      </p:sp>
      <p:sp>
        <p:nvSpPr>
          <p:cNvPr id="256041" name="Rectangle 41"/>
          <p:cNvSpPr>
            <a:spLocks noChangeArrowheads="1"/>
          </p:cNvSpPr>
          <p:nvPr/>
        </p:nvSpPr>
        <p:spPr bwMode="auto">
          <a:xfrm>
            <a:off x="0" y="2819400"/>
            <a:ext cx="6053260" cy="369332"/>
          </a:xfrm>
          <a:prstGeom prst="rect">
            <a:avLst/>
          </a:prstGeom>
          <a:noFill/>
          <a:ln w="22225">
            <a:noFill/>
            <a:miter lim="800000"/>
            <a:headEnd/>
            <a:tailEnd/>
          </a:ln>
          <a:effectLst/>
        </p:spPr>
        <p:txBody>
          <a:bodyPr wrap="none">
            <a:spAutoFit/>
          </a:bodyPr>
          <a:lstStyle/>
          <a:p>
            <a:r>
              <a:rPr lang="en-US">
                <a:latin typeface="Bookman Old Style" pitchFamily="18" charset="0"/>
              </a:rPr>
              <a:t>Suppose the inputs change as RS = 11 </a:t>
            </a:r>
            <a:r>
              <a:rPr lang="en-US">
                <a:latin typeface="Bookman Old Style" pitchFamily="18" charset="0"/>
                <a:sym typeface="Symbol" pitchFamily="18" charset="2"/>
              </a:rPr>
              <a:t> </a:t>
            </a:r>
            <a:r>
              <a:rPr lang="en-US">
                <a:solidFill>
                  <a:srgbClr val="FF0000"/>
                </a:solidFill>
                <a:latin typeface="Bookman Old Style" pitchFamily="18" charset="0"/>
                <a:sym typeface="Symbol" pitchFamily="18" charset="2"/>
              </a:rPr>
              <a:t>10*</a:t>
            </a:r>
            <a:r>
              <a:rPr lang="en-US">
                <a:latin typeface="Bookman Old Style" pitchFamily="18" charset="0"/>
                <a:sym typeface="Symbol" pitchFamily="18" charset="2"/>
              </a:rPr>
              <a:t>  00</a:t>
            </a:r>
            <a:r>
              <a:rPr lang="en-US">
                <a:latin typeface="Bookman Old Style" pitchFamily="18" charset="0"/>
              </a:rPr>
              <a:t> </a:t>
            </a:r>
          </a:p>
        </p:txBody>
      </p:sp>
      <p:sp>
        <p:nvSpPr>
          <p:cNvPr id="256042" name="Text Box 42"/>
          <p:cNvSpPr txBox="1">
            <a:spLocks noChangeArrowheads="1"/>
          </p:cNvSpPr>
          <p:nvPr/>
        </p:nvSpPr>
        <p:spPr bwMode="auto">
          <a:xfrm>
            <a:off x="0" y="5562600"/>
            <a:ext cx="9144000" cy="915988"/>
          </a:xfrm>
          <a:prstGeom prst="rect">
            <a:avLst/>
          </a:prstGeom>
          <a:noFill/>
          <a:ln w="22225">
            <a:noFill/>
            <a:miter lim="800000"/>
            <a:headEnd/>
            <a:tailEnd/>
          </a:ln>
          <a:effectLst/>
        </p:spPr>
        <p:txBody>
          <a:bodyPr>
            <a:spAutoFit/>
          </a:bodyPr>
          <a:lstStyle/>
          <a:p>
            <a:r>
              <a:rPr lang="en-US" dirty="0">
                <a:latin typeface="Bookman Old Style" pitchFamily="18" charset="0"/>
              </a:rPr>
              <a:t>So although output is well defined when we apply RS = 11, it becomes unpredictable once we switch the latch to hold state by applying RS = 00. That is why RS = 11 is not used as an input combination.</a:t>
            </a:r>
          </a:p>
        </p:txBody>
      </p:sp>
      <p:sp>
        <p:nvSpPr>
          <p:cNvPr id="36" name="Slide Number Placeholder 35"/>
          <p:cNvSpPr>
            <a:spLocks noGrp="1"/>
          </p:cNvSpPr>
          <p:nvPr>
            <p:ph type="sldNum" sz="quarter" idx="12"/>
          </p:nvPr>
        </p:nvSpPr>
        <p:spPr/>
        <p:txBody>
          <a:bodyPr/>
          <a:lstStyle/>
          <a:p>
            <a:fld id="{511B1C1D-E952-4F7E-B2EE-053BBE9577D9}" type="slidenum">
              <a:rPr lang="en-US" smtClean="0"/>
              <a:t>149</a:t>
            </a:fld>
            <a:endParaRPr lang="en-US"/>
          </a:p>
        </p:txBody>
      </p:sp>
      <p:sp>
        <p:nvSpPr>
          <p:cNvPr id="37" name="Footer Placeholder 36"/>
          <p:cNvSpPr>
            <a:spLocks noGrp="1"/>
          </p:cNvSpPr>
          <p:nvPr>
            <p:ph type="ftr" sz="quarter" idx="11"/>
          </p:nvPr>
        </p:nvSpPr>
        <p:spPr>
          <a:xfrm>
            <a:off x="3124200" y="6416675"/>
            <a:ext cx="2895600" cy="365125"/>
          </a:xfrm>
        </p:spPr>
        <p:txBody>
          <a:bodyPr/>
          <a:lstStyle/>
          <a:p>
            <a:r>
              <a:rPr lang="en-US" dirty="0" smtClean="0"/>
              <a:t>Electronics - I, The LNM Institute of Information Technology, Jaipur</a:t>
            </a:r>
            <a:endParaRPr lang="en-US" dirty="0"/>
          </a:p>
        </p:txBody>
      </p:sp>
      <p:pic>
        <p:nvPicPr>
          <p:cNvPr id="38" name="Picture 37" descr="LNMIIT.png"/>
          <p:cNvPicPr>
            <a:picLocks noChangeAspect="1"/>
          </p:cNvPicPr>
          <p:nvPr/>
        </p:nvPicPr>
        <p:blipFill>
          <a:blip r:embed="rId11" cstate="print"/>
          <a:stretch>
            <a:fillRect/>
          </a:stretch>
        </p:blipFill>
        <p:spPr>
          <a:xfrm>
            <a:off x="7724292" y="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41"/>
                                        </p:tgtEl>
                                        <p:attrNameLst>
                                          <p:attrName>style.visibility</p:attrName>
                                        </p:attrNameLst>
                                      </p:cBhvr>
                                      <p:to>
                                        <p:strVal val="visible"/>
                                      </p:to>
                                    </p:set>
                                    <p:animEffect transition="in" filter="checkerboard(across)">
                                      <p:cBhvr>
                                        <p:cTn id="7" dur="500"/>
                                        <p:tgtEl>
                                          <p:spTgt spid="25604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6025"/>
                                        </p:tgtEl>
                                        <p:attrNameLst>
                                          <p:attrName>style.visibility</p:attrName>
                                        </p:attrNameLst>
                                      </p:cBhvr>
                                      <p:to>
                                        <p:strVal val="visible"/>
                                      </p:to>
                                    </p:set>
                                    <p:animEffect transition="in" filter="checkerboard(across)">
                                      <p:cBhvr>
                                        <p:cTn id="12" dur="500"/>
                                        <p:tgtEl>
                                          <p:spTgt spid="25602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6028"/>
                                        </p:tgtEl>
                                        <p:attrNameLst>
                                          <p:attrName>style.visibility</p:attrName>
                                        </p:attrNameLst>
                                      </p:cBhvr>
                                      <p:to>
                                        <p:strVal val="visible"/>
                                      </p:to>
                                    </p:set>
                                    <p:animEffect transition="in" filter="checkerboard(across)">
                                      <p:cBhvr>
                                        <p:cTn id="17" dur="500"/>
                                        <p:tgtEl>
                                          <p:spTgt spid="256028"/>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56029"/>
                                        </p:tgtEl>
                                        <p:attrNameLst>
                                          <p:attrName>style.visibility</p:attrName>
                                        </p:attrNameLst>
                                      </p:cBhvr>
                                      <p:to>
                                        <p:strVal val="visible"/>
                                      </p:to>
                                    </p:set>
                                    <p:animEffect transition="in" filter="checkerboard(across)">
                                      <p:cBhvr>
                                        <p:cTn id="20" dur="500"/>
                                        <p:tgtEl>
                                          <p:spTgt spid="25602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56031"/>
                                        </p:tgtEl>
                                        <p:attrNameLst>
                                          <p:attrName>style.visibility</p:attrName>
                                        </p:attrNameLst>
                                      </p:cBhvr>
                                      <p:to>
                                        <p:strVal val="visible"/>
                                      </p:to>
                                    </p:set>
                                    <p:animEffect transition="in" filter="checkerboard(across)">
                                      <p:cBhvr>
                                        <p:cTn id="23" dur="500"/>
                                        <p:tgtEl>
                                          <p:spTgt spid="256031"/>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56030"/>
                                        </p:tgtEl>
                                        <p:attrNameLst>
                                          <p:attrName>style.visibility</p:attrName>
                                        </p:attrNameLst>
                                      </p:cBhvr>
                                      <p:to>
                                        <p:strVal val="visible"/>
                                      </p:to>
                                    </p:set>
                                    <p:animEffect transition="in" filter="checkerboard(across)">
                                      <p:cBhvr>
                                        <p:cTn id="26" dur="500"/>
                                        <p:tgtEl>
                                          <p:spTgt spid="256030"/>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56032"/>
                                        </p:tgtEl>
                                        <p:attrNameLst>
                                          <p:attrName>style.visibility</p:attrName>
                                        </p:attrNameLst>
                                      </p:cBhvr>
                                      <p:to>
                                        <p:strVal val="visible"/>
                                      </p:to>
                                    </p:set>
                                    <p:animEffect transition="in" filter="checkerboard(across)">
                                      <p:cBhvr>
                                        <p:cTn id="31" dur="500"/>
                                        <p:tgtEl>
                                          <p:spTgt spid="256032"/>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56033"/>
                                        </p:tgtEl>
                                        <p:attrNameLst>
                                          <p:attrName>style.visibility</p:attrName>
                                        </p:attrNameLst>
                                      </p:cBhvr>
                                      <p:to>
                                        <p:strVal val="visible"/>
                                      </p:to>
                                    </p:set>
                                    <p:animEffect transition="in" filter="checkerboard(across)">
                                      <p:cBhvr>
                                        <p:cTn id="34" dur="500"/>
                                        <p:tgtEl>
                                          <p:spTgt spid="256033"/>
                                        </p:tgtEl>
                                      </p:cBhvr>
                                    </p:animEffect>
                                  </p:childTnLst>
                                </p:cTn>
                              </p:par>
                              <p:par>
                                <p:cTn id="35" presetID="5" presetClass="entr" presetSubtype="10" fill="hold" nodeType="withEffect">
                                  <p:stCondLst>
                                    <p:cond delay="0"/>
                                  </p:stCondLst>
                                  <p:childTnLst>
                                    <p:set>
                                      <p:cBhvr>
                                        <p:cTn id="36" dur="1" fill="hold">
                                          <p:stCondLst>
                                            <p:cond delay="0"/>
                                          </p:stCondLst>
                                        </p:cTn>
                                        <p:tgtEl>
                                          <p:spTgt spid="256026"/>
                                        </p:tgtEl>
                                        <p:attrNameLst>
                                          <p:attrName>style.visibility</p:attrName>
                                        </p:attrNameLst>
                                      </p:cBhvr>
                                      <p:to>
                                        <p:strVal val="visible"/>
                                      </p:to>
                                    </p:set>
                                    <p:animEffect transition="in" filter="checkerboard(across)">
                                      <p:cBhvr>
                                        <p:cTn id="37" dur="500"/>
                                        <p:tgtEl>
                                          <p:spTgt spid="256026"/>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56034"/>
                                        </p:tgtEl>
                                        <p:attrNameLst>
                                          <p:attrName>style.visibility</p:attrName>
                                        </p:attrNameLst>
                                      </p:cBhvr>
                                      <p:to>
                                        <p:strVal val="visible"/>
                                      </p:to>
                                    </p:set>
                                    <p:animEffect transition="in" filter="checkerboard(across)">
                                      <p:cBhvr>
                                        <p:cTn id="42" dur="500"/>
                                        <p:tgtEl>
                                          <p:spTgt spid="256034"/>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56035"/>
                                        </p:tgtEl>
                                        <p:attrNameLst>
                                          <p:attrName>style.visibility</p:attrName>
                                        </p:attrNameLst>
                                      </p:cBhvr>
                                      <p:to>
                                        <p:strVal val="visible"/>
                                      </p:to>
                                    </p:set>
                                    <p:animEffect transition="in" filter="checkerboard(across)">
                                      <p:cBhvr>
                                        <p:cTn id="45" dur="500"/>
                                        <p:tgtEl>
                                          <p:spTgt spid="256035"/>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256027"/>
                                        </p:tgtEl>
                                        <p:attrNameLst>
                                          <p:attrName>style.visibility</p:attrName>
                                        </p:attrNameLst>
                                      </p:cBhvr>
                                      <p:to>
                                        <p:strVal val="visible"/>
                                      </p:to>
                                    </p:set>
                                    <p:animEffect transition="in" filter="checkerboard(across)">
                                      <p:cBhvr>
                                        <p:cTn id="50" dur="500"/>
                                        <p:tgtEl>
                                          <p:spTgt spid="256027"/>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256036"/>
                                        </p:tgtEl>
                                        <p:attrNameLst>
                                          <p:attrName>style.visibility</p:attrName>
                                        </p:attrNameLst>
                                      </p:cBhvr>
                                      <p:to>
                                        <p:strVal val="visible"/>
                                      </p:to>
                                    </p:set>
                                    <p:animEffect transition="in" filter="checkerboard(across)">
                                      <p:cBhvr>
                                        <p:cTn id="55" dur="500"/>
                                        <p:tgtEl>
                                          <p:spTgt spid="256036"/>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56037"/>
                                        </p:tgtEl>
                                        <p:attrNameLst>
                                          <p:attrName>style.visibility</p:attrName>
                                        </p:attrNameLst>
                                      </p:cBhvr>
                                      <p:to>
                                        <p:strVal val="visible"/>
                                      </p:to>
                                    </p:set>
                                    <p:animEffect transition="in" filter="checkerboard(across)">
                                      <p:cBhvr>
                                        <p:cTn id="58" dur="500"/>
                                        <p:tgtEl>
                                          <p:spTgt spid="256037"/>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256038"/>
                                        </p:tgtEl>
                                        <p:attrNameLst>
                                          <p:attrName>style.visibility</p:attrName>
                                        </p:attrNameLst>
                                      </p:cBhvr>
                                      <p:to>
                                        <p:strVal val="visible"/>
                                      </p:to>
                                    </p:set>
                                    <p:animEffect transition="in" filter="checkerboard(across)">
                                      <p:cBhvr>
                                        <p:cTn id="61" dur="500"/>
                                        <p:tgtEl>
                                          <p:spTgt spid="256038"/>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256039"/>
                                        </p:tgtEl>
                                        <p:attrNameLst>
                                          <p:attrName>style.visibility</p:attrName>
                                        </p:attrNameLst>
                                      </p:cBhvr>
                                      <p:to>
                                        <p:strVal val="visible"/>
                                      </p:to>
                                    </p:set>
                                    <p:animEffect transition="in" filter="checkerboard(across)">
                                      <p:cBhvr>
                                        <p:cTn id="64" dur="500"/>
                                        <p:tgtEl>
                                          <p:spTgt spid="256039"/>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256040"/>
                                        </p:tgtEl>
                                        <p:attrNameLst>
                                          <p:attrName>style.visibility</p:attrName>
                                        </p:attrNameLst>
                                      </p:cBhvr>
                                      <p:to>
                                        <p:strVal val="visible"/>
                                      </p:to>
                                    </p:set>
                                    <p:animEffect transition="in" filter="checkerboard(across)">
                                      <p:cBhvr>
                                        <p:cTn id="69" dur="500"/>
                                        <p:tgtEl>
                                          <p:spTgt spid="256040"/>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256042"/>
                                        </p:tgtEl>
                                        <p:attrNameLst>
                                          <p:attrName>style.visibility</p:attrName>
                                        </p:attrNameLst>
                                      </p:cBhvr>
                                      <p:to>
                                        <p:strVal val="visible"/>
                                      </p:to>
                                    </p:set>
                                    <p:animEffect transition="in" filter="checkerboard(across)">
                                      <p:cBhvr>
                                        <p:cTn id="74" dur="500"/>
                                        <p:tgtEl>
                                          <p:spTgt spid="256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8" grpId="0"/>
      <p:bldP spid="256029" grpId="0"/>
      <p:bldP spid="256030" grpId="0"/>
      <p:bldP spid="256031" grpId="0"/>
      <p:bldP spid="256032" grpId="0"/>
      <p:bldP spid="256033" grpId="0"/>
      <p:bldP spid="256034" grpId="0"/>
      <p:bldP spid="256035" grpId="0"/>
      <p:bldP spid="256036" grpId="0"/>
      <p:bldP spid="256037" grpId="0"/>
      <p:bldP spid="256038" grpId="0"/>
      <p:bldP spid="256039" grpId="0"/>
      <p:bldP spid="256040" grpId="0"/>
      <p:bldP spid="256041" grpId="0"/>
      <p:bldP spid="2560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0"/>
            <a:ext cx="2305439"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Binary numbers</a:t>
            </a:r>
          </a:p>
        </p:txBody>
      </p:sp>
      <p:sp>
        <p:nvSpPr>
          <p:cNvPr id="124931" name="Text Box 3"/>
          <p:cNvSpPr txBox="1">
            <a:spLocks noChangeArrowheads="1"/>
          </p:cNvSpPr>
          <p:nvPr/>
        </p:nvSpPr>
        <p:spPr bwMode="auto">
          <a:xfrm>
            <a:off x="3749675" y="801688"/>
            <a:ext cx="1611339" cy="369332"/>
          </a:xfrm>
          <a:prstGeom prst="rect">
            <a:avLst/>
          </a:prstGeom>
          <a:noFill/>
          <a:ln w="22225">
            <a:noFill/>
            <a:miter lim="800000"/>
            <a:headEnd/>
            <a:tailEnd/>
          </a:ln>
          <a:effectLst/>
        </p:spPr>
        <p:txBody>
          <a:bodyPr wrap="none">
            <a:spAutoFit/>
          </a:bodyPr>
          <a:lstStyle/>
          <a:p>
            <a:r>
              <a:rPr lang="en-US">
                <a:latin typeface="Bookman Old Style" pitchFamily="18" charset="0"/>
              </a:rPr>
              <a:t>1011000111</a:t>
            </a:r>
          </a:p>
        </p:txBody>
      </p:sp>
      <p:sp>
        <p:nvSpPr>
          <p:cNvPr id="124932" name="Line 4"/>
          <p:cNvSpPr>
            <a:spLocks noChangeShapeType="1"/>
          </p:cNvSpPr>
          <p:nvPr/>
        </p:nvSpPr>
        <p:spPr bwMode="auto">
          <a:xfrm>
            <a:off x="4511675" y="1106488"/>
            <a:ext cx="974725" cy="265112"/>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24933" name="Text Box 5"/>
          <p:cNvSpPr txBox="1">
            <a:spLocks noChangeArrowheads="1"/>
          </p:cNvSpPr>
          <p:nvPr/>
        </p:nvSpPr>
        <p:spPr bwMode="auto">
          <a:xfrm>
            <a:off x="5486400" y="1295400"/>
            <a:ext cx="2090637"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Bi</a:t>
            </a:r>
            <a:r>
              <a:rPr lang="en-US">
                <a:latin typeface="Bookman Old Style" pitchFamily="18" charset="0"/>
              </a:rPr>
              <a:t>nary digi</a:t>
            </a:r>
            <a:r>
              <a:rPr lang="en-US">
                <a:solidFill>
                  <a:srgbClr val="FF0000"/>
                </a:solidFill>
                <a:latin typeface="Bookman Old Style" pitchFamily="18" charset="0"/>
              </a:rPr>
              <a:t>t </a:t>
            </a:r>
            <a:r>
              <a:rPr lang="en-US">
                <a:latin typeface="Bookman Old Style" pitchFamily="18" charset="0"/>
              </a:rPr>
              <a:t>= bit</a:t>
            </a:r>
          </a:p>
        </p:txBody>
      </p:sp>
      <p:sp>
        <p:nvSpPr>
          <p:cNvPr id="124934" name="Line 6"/>
          <p:cNvSpPr>
            <a:spLocks noChangeShapeType="1"/>
          </p:cNvSpPr>
          <p:nvPr/>
        </p:nvSpPr>
        <p:spPr bwMode="auto">
          <a:xfrm flipV="1">
            <a:off x="5105400" y="609600"/>
            <a:ext cx="685800" cy="3048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24935" name="Text Box 7"/>
          <p:cNvSpPr txBox="1">
            <a:spLocks noChangeArrowheads="1"/>
          </p:cNvSpPr>
          <p:nvPr/>
        </p:nvSpPr>
        <p:spPr bwMode="auto">
          <a:xfrm>
            <a:off x="5699125" y="265113"/>
            <a:ext cx="2032929" cy="646331"/>
          </a:xfrm>
          <a:prstGeom prst="rect">
            <a:avLst/>
          </a:prstGeom>
          <a:noFill/>
          <a:ln w="22225">
            <a:noFill/>
            <a:miter lim="800000"/>
            <a:headEnd/>
            <a:tailEnd/>
          </a:ln>
          <a:effectLst/>
        </p:spPr>
        <p:txBody>
          <a:bodyPr wrap="none">
            <a:spAutoFit/>
          </a:bodyPr>
          <a:lstStyle/>
          <a:p>
            <a:r>
              <a:rPr lang="en-US" dirty="0">
                <a:latin typeface="Bookman Old Style" pitchFamily="18" charset="0"/>
              </a:rPr>
              <a:t>Least </a:t>
            </a:r>
            <a:r>
              <a:rPr lang="en-US" dirty="0" smtClean="0">
                <a:latin typeface="Bookman Old Style" pitchFamily="18" charset="0"/>
              </a:rPr>
              <a:t>significant</a:t>
            </a:r>
          </a:p>
          <a:p>
            <a:r>
              <a:rPr lang="en-US" dirty="0" smtClean="0">
                <a:latin typeface="Bookman Old Style" pitchFamily="18" charset="0"/>
              </a:rPr>
              <a:t>bit </a:t>
            </a:r>
            <a:r>
              <a:rPr lang="en-US" dirty="0">
                <a:latin typeface="Bookman Old Style" pitchFamily="18" charset="0"/>
              </a:rPr>
              <a:t>or </a:t>
            </a:r>
            <a:r>
              <a:rPr lang="en-US" dirty="0">
                <a:solidFill>
                  <a:srgbClr val="FF0000"/>
                </a:solidFill>
                <a:latin typeface="Bookman Old Style" pitchFamily="18" charset="0"/>
              </a:rPr>
              <a:t>LSB</a:t>
            </a:r>
          </a:p>
        </p:txBody>
      </p:sp>
      <p:sp>
        <p:nvSpPr>
          <p:cNvPr id="124936" name="Line 8"/>
          <p:cNvSpPr>
            <a:spLocks noChangeShapeType="1"/>
          </p:cNvSpPr>
          <p:nvPr/>
        </p:nvSpPr>
        <p:spPr bwMode="auto">
          <a:xfrm flipH="1" flipV="1">
            <a:off x="3124200" y="685800"/>
            <a:ext cx="685800" cy="381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24937" name="Text Box 9"/>
          <p:cNvSpPr txBox="1">
            <a:spLocks noChangeArrowheads="1"/>
          </p:cNvSpPr>
          <p:nvPr/>
        </p:nvSpPr>
        <p:spPr bwMode="auto">
          <a:xfrm>
            <a:off x="0" y="533400"/>
            <a:ext cx="3268844" cy="369332"/>
          </a:xfrm>
          <a:prstGeom prst="rect">
            <a:avLst/>
          </a:prstGeom>
          <a:noFill/>
          <a:ln w="22225">
            <a:noFill/>
            <a:miter lim="800000"/>
            <a:headEnd/>
            <a:tailEnd/>
          </a:ln>
          <a:effectLst/>
        </p:spPr>
        <p:txBody>
          <a:bodyPr wrap="none">
            <a:spAutoFit/>
          </a:bodyPr>
          <a:lstStyle/>
          <a:p>
            <a:r>
              <a:rPr lang="en-US">
                <a:latin typeface="Bookman Old Style" pitchFamily="18" charset="0"/>
              </a:rPr>
              <a:t>Most significant bit or </a:t>
            </a:r>
            <a:r>
              <a:rPr lang="en-US">
                <a:solidFill>
                  <a:srgbClr val="FF0000"/>
                </a:solidFill>
                <a:latin typeface="Bookman Old Style" pitchFamily="18" charset="0"/>
              </a:rPr>
              <a:t>MSB</a:t>
            </a:r>
          </a:p>
        </p:txBody>
      </p:sp>
      <p:sp>
        <p:nvSpPr>
          <p:cNvPr id="124938" name="Text Box 10"/>
          <p:cNvSpPr txBox="1">
            <a:spLocks noChangeArrowheads="1"/>
          </p:cNvSpPr>
          <p:nvPr/>
        </p:nvSpPr>
        <p:spPr bwMode="auto">
          <a:xfrm>
            <a:off x="5867400" y="838200"/>
            <a:ext cx="2836033" cy="369332"/>
          </a:xfrm>
          <a:prstGeom prst="rect">
            <a:avLst/>
          </a:prstGeom>
          <a:noFill/>
          <a:ln w="22225">
            <a:noFill/>
            <a:miter lim="800000"/>
            <a:headEnd/>
            <a:tailEnd/>
          </a:ln>
          <a:effectLst/>
        </p:spPr>
        <p:txBody>
          <a:bodyPr wrap="none">
            <a:spAutoFit/>
          </a:bodyPr>
          <a:lstStyle/>
          <a:p>
            <a:r>
              <a:rPr lang="en-US">
                <a:latin typeface="Bookman Old Style" pitchFamily="18" charset="0"/>
              </a:rPr>
              <a:t>This is a 10 bit number</a:t>
            </a:r>
          </a:p>
        </p:txBody>
      </p:sp>
      <p:graphicFrame>
        <p:nvGraphicFramePr>
          <p:cNvPr id="125068" name="Group 140"/>
          <p:cNvGraphicFramePr>
            <a:graphicFrameLocks noGrp="1"/>
          </p:cNvGraphicFramePr>
          <p:nvPr/>
        </p:nvGraphicFramePr>
        <p:xfrm>
          <a:off x="228600" y="1447800"/>
          <a:ext cx="4648200" cy="5181600"/>
        </p:xfrm>
        <a:graphic>
          <a:graphicData uri="http://schemas.openxmlformats.org/drawingml/2006/table">
            <a:tbl>
              <a:tblPr/>
              <a:tblGrid>
                <a:gridCol w="930275"/>
                <a:gridCol w="928688"/>
                <a:gridCol w="930275"/>
                <a:gridCol w="928687"/>
                <a:gridCol w="930275"/>
              </a:tblGrid>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chemeClr val="tx1"/>
                          </a:solidFill>
                          <a:effectLst/>
                          <a:latin typeface="Bookman Old Style"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2bit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3bit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4bit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5bit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dirty="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chemeClr val="tx1"/>
                          </a:solidFill>
                          <a:effectLst/>
                          <a:latin typeface="Bookman Old Style" pitchFamily="18" charset="0"/>
                        </a:rPr>
                        <a:t>01111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5069" name="Text Box 141"/>
          <p:cNvSpPr txBox="1">
            <a:spLocks noChangeArrowheads="1"/>
          </p:cNvSpPr>
          <p:nvPr/>
        </p:nvSpPr>
        <p:spPr bwMode="auto">
          <a:xfrm>
            <a:off x="5257800" y="3200400"/>
            <a:ext cx="3886200" cy="923330"/>
          </a:xfrm>
          <a:prstGeom prst="rect">
            <a:avLst/>
          </a:prstGeom>
          <a:noFill/>
          <a:ln w="22225">
            <a:noFill/>
            <a:miter lim="800000"/>
            <a:headEnd/>
            <a:tailEnd/>
          </a:ln>
          <a:effectLst/>
        </p:spPr>
        <p:txBody>
          <a:bodyPr>
            <a:spAutoFit/>
          </a:bodyPr>
          <a:lstStyle/>
          <a:p>
            <a:r>
              <a:rPr lang="en-US">
                <a:latin typeface="Bookman Old Style" pitchFamily="18" charset="0"/>
              </a:rPr>
              <a:t>N-bit binary number can represent numbers from 0 to 2</a:t>
            </a:r>
            <a:r>
              <a:rPr lang="en-US" baseline="30000">
                <a:latin typeface="Bookman Old Style" pitchFamily="18" charset="0"/>
              </a:rPr>
              <a:t>N</a:t>
            </a:r>
            <a:r>
              <a:rPr lang="en-US">
                <a:latin typeface="Bookman Old Style" pitchFamily="18" charset="0"/>
              </a:rPr>
              <a:t> -1</a:t>
            </a:r>
          </a:p>
        </p:txBody>
      </p:sp>
      <p:sp>
        <p:nvSpPr>
          <p:cNvPr id="13" name="Slide Number Placeholder 12"/>
          <p:cNvSpPr>
            <a:spLocks noGrp="1"/>
          </p:cNvSpPr>
          <p:nvPr>
            <p:ph type="sldNum" sz="quarter" idx="12"/>
          </p:nvPr>
        </p:nvSpPr>
        <p:spPr/>
        <p:txBody>
          <a:bodyPr/>
          <a:lstStyle/>
          <a:p>
            <a:fld id="{511B1C1D-E952-4F7E-B2EE-053BBE9577D9}" type="slidenum">
              <a:rPr lang="en-US" smtClean="0"/>
              <a:t>15</a:t>
            </a:fld>
            <a:endParaRPr lang="en-US"/>
          </a:p>
        </p:txBody>
      </p:sp>
      <p:sp>
        <p:nvSpPr>
          <p:cNvPr id="14" name="Footer Placeholder 13"/>
          <p:cNvSpPr>
            <a:spLocks noGrp="1"/>
          </p:cNvSpPr>
          <p:nvPr>
            <p:ph type="ftr" sz="quarter" idx="11"/>
          </p:nvPr>
        </p:nvSpPr>
        <p:spPr>
          <a:xfrm>
            <a:off x="5334000" y="6324600"/>
            <a:ext cx="2895600" cy="365125"/>
          </a:xfrm>
        </p:spPr>
        <p:txBody>
          <a:bodyPr/>
          <a:lstStyle/>
          <a:p>
            <a:r>
              <a:rPr lang="en-US" dirty="0" smtClean="0"/>
              <a:t>Electronics - I, The LNM Institute of Information Technology, Jaipur</a:t>
            </a:r>
            <a:endParaRPr lang="en-US" dirty="0"/>
          </a:p>
        </p:txBody>
      </p:sp>
      <p:pic>
        <p:nvPicPr>
          <p:cNvPr id="15" name="Picture 14" descr="LNMIIT.png"/>
          <p:cNvPicPr>
            <a:picLocks noChangeAspect="1"/>
          </p:cNvPicPr>
          <p:nvPr/>
        </p:nvPicPr>
        <p:blipFill>
          <a:blip r:embed="rId3"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4931"/>
                                        </p:tgtEl>
                                        <p:attrNameLst>
                                          <p:attrName>style.visibility</p:attrName>
                                        </p:attrNameLst>
                                      </p:cBhvr>
                                      <p:to>
                                        <p:strVal val="visible"/>
                                      </p:to>
                                    </p:set>
                                    <p:animEffect transition="in" filter="checkerboard(across)">
                                      <p:cBhvr>
                                        <p:cTn id="7" dur="500"/>
                                        <p:tgtEl>
                                          <p:spTgt spid="12493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4932"/>
                                        </p:tgtEl>
                                        <p:attrNameLst>
                                          <p:attrName>style.visibility</p:attrName>
                                        </p:attrNameLst>
                                      </p:cBhvr>
                                      <p:to>
                                        <p:strVal val="visible"/>
                                      </p:to>
                                    </p:set>
                                    <p:animEffect transition="in" filter="checkerboard(across)">
                                      <p:cBhvr>
                                        <p:cTn id="12" dur="500"/>
                                        <p:tgtEl>
                                          <p:spTgt spid="12493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24933"/>
                                        </p:tgtEl>
                                        <p:attrNameLst>
                                          <p:attrName>style.visibility</p:attrName>
                                        </p:attrNameLst>
                                      </p:cBhvr>
                                      <p:to>
                                        <p:strVal val="visible"/>
                                      </p:to>
                                    </p:set>
                                    <p:animEffect transition="in" filter="checkerboard(across)">
                                      <p:cBhvr>
                                        <p:cTn id="15" dur="500"/>
                                        <p:tgtEl>
                                          <p:spTgt spid="12493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24938"/>
                                        </p:tgtEl>
                                        <p:attrNameLst>
                                          <p:attrName>style.visibility</p:attrName>
                                        </p:attrNameLst>
                                      </p:cBhvr>
                                      <p:to>
                                        <p:strVal val="visible"/>
                                      </p:to>
                                    </p:set>
                                    <p:animEffect transition="in" filter="checkerboard(across)">
                                      <p:cBhvr>
                                        <p:cTn id="20" dur="500"/>
                                        <p:tgtEl>
                                          <p:spTgt spid="12493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24934"/>
                                        </p:tgtEl>
                                        <p:attrNameLst>
                                          <p:attrName>style.visibility</p:attrName>
                                        </p:attrNameLst>
                                      </p:cBhvr>
                                      <p:to>
                                        <p:strVal val="visible"/>
                                      </p:to>
                                    </p:set>
                                    <p:animEffect transition="in" filter="checkerboard(across)">
                                      <p:cBhvr>
                                        <p:cTn id="25" dur="500"/>
                                        <p:tgtEl>
                                          <p:spTgt spid="12493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24935"/>
                                        </p:tgtEl>
                                        <p:attrNameLst>
                                          <p:attrName>style.visibility</p:attrName>
                                        </p:attrNameLst>
                                      </p:cBhvr>
                                      <p:to>
                                        <p:strVal val="visible"/>
                                      </p:to>
                                    </p:set>
                                    <p:animEffect transition="in" filter="checkerboard(across)">
                                      <p:cBhvr>
                                        <p:cTn id="28" dur="500"/>
                                        <p:tgtEl>
                                          <p:spTgt spid="124935"/>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24936"/>
                                        </p:tgtEl>
                                        <p:attrNameLst>
                                          <p:attrName>style.visibility</p:attrName>
                                        </p:attrNameLst>
                                      </p:cBhvr>
                                      <p:to>
                                        <p:strVal val="visible"/>
                                      </p:to>
                                    </p:set>
                                    <p:animEffect transition="in" filter="checkerboard(across)">
                                      <p:cBhvr>
                                        <p:cTn id="33" dur="500"/>
                                        <p:tgtEl>
                                          <p:spTgt spid="124936"/>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24937"/>
                                        </p:tgtEl>
                                        <p:attrNameLst>
                                          <p:attrName>style.visibility</p:attrName>
                                        </p:attrNameLst>
                                      </p:cBhvr>
                                      <p:to>
                                        <p:strVal val="visible"/>
                                      </p:to>
                                    </p:set>
                                    <p:animEffect transition="in" filter="checkerboard(across)">
                                      <p:cBhvr>
                                        <p:cTn id="36" dur="500"/>
                                        <p:tgtEl>
                                          <p:spTgt spid="124937"/>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125068"/>
                                        </p:tgtEl>
                                        <p:attrNameLst>
                                          <p:attrName>style.visibility</p:attrName>
                                        </p:attrNameLst>
                                      </p:cBhvr>
                                      <p:to>
                                        <p:strVal val="visible"/>
                                      </p:to>
                                    </p:set>
                                    <p:animEffect transition="in" filter="checkerboard(across)">
                                      <p:cBhvr>
                                        <p:cTn id="41" dur="500"/>
                                        <p:tgtEl>
                                          <p:spTgt spid="125068"/>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25069"/>
                                        </p:tgtEl>
                                        <p:attrNameLst>
                                          <p:attrName>style.visibility</p:attrName>
                                        </p:attrNameLst>
                                      </p:cBhvr>
                                      <p:to>
                                        <p:strVal val="visible"/>
                                      </p:to>
                                    </p:set>
                                    <p:animEffect transition="in" filter="checkerboard(across)">
                                      <p:cBhvr>
                                        <p:cTn id="46" dur="500"/>
                                        <p:tgtEl>
                                          <p:spTgt spid="125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P spid="124932" grpId="0" animBg="1"/>
      <p:bldP spid="124933" grpId="0"/>
      <p:bldP spid="124934" grpId="0" animBg="1"/>
      <p:bldP spid="124935" grpId="0"/>
      <p:bldP spid="124936" grpId="0" animBg="1"/>
      <p:bldP spid="124937" grpId="0"/>
      <p:bldP spid="124938" grpId="0"/>
      <p:bldP spid="125069"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0" y="0"/>
            <a:ext cx="6494085"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The error can occur also due to unequal gate delays.</a:t>
            </a:r>
          </a:p>
        </p:txBody>
      </p:sp>
      <p:graphicFrame>
        <p:nvGraphicFramePr>
          <p:cNvPr id="234499" name="Object 3"/>
          <p:cNvGraphicFramePr>
            <a:graphicFrameLocks noChangeAspect="1"/>
          </p:cNvGraphicFramePr>
          <p:nvPr/>
        </p:nvGraphicFramePr>
        <p:xfrm>
          <a:off x="228600" y="838200"/>
          <a:ext cx="2743200" cy="1738313"/>
        </p:xfrm>
        <a:graphic>
          <a:graphicData uri="http://schemas.openxmlformats.org/presentationml/2006/ole">
            <mc:AlternateContent xmlns:mc="http://schemas.openxmlformats.org/markup-compatibility/2006">
              <mc:Choice xmlns:v="urn:schemas-microsoft-com:vml" Requires="v">
                <p:oleObj spid="_x0000_s260104" name="RFFlow" r:id="rId4" imgW="2952000" imgH="1872000" progId="RFFlow4">
                  <p:embed/>
                </p:oleObj>
              </mc:Choice>
              <mc:Fallback>
                <p:oleObj name="RFFlow" r:id="rId4" imgW="2952000" imgH="187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838200"/>
                        <a:ext cx="2743200" cy="1738313"/>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4501" name="Text Box 5"/>
          <p:cNvSpPr txBox="1">
            <a:spLocks noChangeArrowheads="1"/>
          </p:cNvSpPr>
          <p:nvPr/>
        </p:nvSpPr>
        <p:spPr bwMode="auto">
          <a:xfrm>
            <a:off x="457200" y="762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4502" name="Text Box 6"/>
          <p:cNvSpPr txBox="1">
            <a:spLocks noChangeArrowheads="1"/>
          </p:cNvSpPr>
          <p:nvPr/>
        </p:nvSpPr>
        <p:spPr bwMode="auto">
          <a:xfrm>
            <a:off x="457200" y="2057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4503" name="Text Box 7"/>
          <p:cNvSpPr txBox="1">
            <a:spLocks noChangeArrowheads="1"/>
          </p:cNvSpPr>
          <p:nvPr/>
        </p:nvSpPr>
        <p:spPr bwMode="auto">
          <a:xfrm>
            <a:off x="2362200" y="838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04" name="Text Box 8"/>
          <p:cNvSpPr txBox="1">
            <a:spLocks noChangeArrowheads="1"/>
          </p:cNvSpPr>
          <p:nvPr/>
        </p:nvSpPr>
        <p:spPr bwMode="auto">
          <a:xfrm>
            <a:off x="2362200" y="22098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grpSp>
        <p:nvGrpSpPr>
          <p:cNvPr id="2" name="Group 13"/>
          <p:cNvGrpSpPr>
            <a:grpSpLocks/>
          </p:cNvGrpSpPr>
          <p:nvPr/>
        </p:nvGrpSpPr>
        <p:grpSpPr bwMode="auto">
          <a:xfrm>
            <a:off x="3352800" y="762000"/>
            <a:ext cx="2743200" cy="1814513"/>
            <a:chOff x="2352" y="528"/>
            <a:chExt cx="1728" cy="1143"/>
          </a:xfrm>
        </p:grpSpPr>
        <p:graphicFrame>
          <p:nvGraphicFramePr>
            <p:cNvPr id="234500" name="Object 4"/>
            <p:cNvGraphicFramePr>
              <a:graphicFrameLocks noChangeAspect="1"/>
            </p:cNvGraphicFramePr>
            <p:nvPr/>
          </p:nvGraphicFramePr>
          <p:xfrm>
            <a:off x="2352" y="576"/>
            <a:ext cx="1728" cy="1095"/>
          </p:xfrm>
          <a:graphic>
            <a:graphicData uri="http://schemas.openxmlformats.org/presentationml/2006/ole">
              <mc:AlternateContent xmlns:mc="http://schemas.openxmlformats.org/markup-compatibility/2006">
                <mc:Choice xmlns:v="urn:schemas-microsoft-com:vml" Requires="v">
                  <p:oleObj spid="_x0000_s260105" name="RFFlow" r:id="rId6" imgW="2952000" imgH="1872000" progId="RFFlow4">
                    <p:embed/>
                  </p:oleObj>
                </mc:Choice>
                <mc:Fallback>
                  <p:oleObj name="RFFlow" r:id="rId6" imgW="2952000" imgH="1872000" progId="RFFlow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2" y="576"/>
                          <a:ext cx="1728" cy="1095"/>
                        </a:xfrm>
                        <a:prstGeom prst="rect">
                          <a:avLst/>
                        </a:prstGeom>
                        <a:solidFill>
                          <a:srgbClr val="99CC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4505" name="Text Box 9"/>
            <p:cNvSpPr txBox="1">
              <a:spLocks noChangeArrowheads="1"/>
            </p:cNvSpPr>
            <p:nvPr/>
          </p:nvSpPr>
          <p:spPr bwMode="auto">
            <a:xfrm>
              <a:off x="2496" y="528"/>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06" name="Text Box 10"/>
            <p:cNvSpPr txBox="1">
              <a:spLocks noChangeArrowheads="1"/>
            </p:cNvSpPr>
            <p:nvPr/>
          </p:nvSpPr>
          <p:spPr bwMode="auto">
            <a:xfrm>
              <a:off x="2496" y="1344"/>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07" name="Text Box 11"/>
            <p:cNvSpPr txBox="1">
              <a:spLocks noChangeArrowheads="1"/>
            </p:cNvSpPr>
            <p:nvPr/>
          </p:nvSpPr>
          <p:spPr bwMode="auto">
            <a:xfrm>
              <a:off x="3696" y="576"/>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08" name="Text Box 12"/>
            <p:cNvSpPr txBox="1">
              <a:spLocks noChangeArrowheads="1"/>
            </p:cNvSpPr>
            <p:nvPr/>
          </p:nvSpPr>
          <p:spPr bwMode="auto">
            <a:xfrm>
              <a:off x="3696" y="1440"/>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grpSp>
      <p:sp>
        <p:nvSpPr>
          <p:cNvPr id="234510" name="Text Box 14"/>
          <p:cNvSpPr txBox="1">
            <a:spLocks noChangeArrowheads="1"/>
          </p:cNvSpPr>
          <p:nvPr/>
        </p:nvSpPr>
        <p:spPr bwMode="auto">
          <a:xfrm>
            <a:off x="3276600" y="2743200"/>
            <a:ext cx="2901756" cy="369332"/>
          </a:xfrm>
          <a:prstGeom prst="rect">
            <a:avLst/>
          </a:prstGeom>
          <a:noFill/>
          <a:ln w="22225">
            <a:noFill/>
            <a:miter lim="800000"/>
            <a:headEnd/>
            <a:tailEnd/>
          </a:ln>
          <a:effectLst/>
        </p:spPr>
        <p:txBody>
          <a:bodyPr wrap="none">
            <a:spAutoFit/>
          </a:bodyPr>
          <a:lstStyle/>
          <a:p>
            <a:r>
              <a:rPr lang="en-US">
                <a:latin typeface="Bookman Old Style" pitchFamily="18" charset="0"/>
              </a:rPr>
              <a:t>Suppose gate-1 is faster</a:t>
            </a:r>
          </a:p>
        </p:txBody>
      </p:sp>
      <p:grpSp>
        <p:nvGrpSpPr>
          <p:cNvPr id="3" name="Group 21"/>
          <p:cNvGrpSpPr>
            <a:grpSpLocks/>
          </p:cNvGrpSpPr>
          <p:nvPr/>
        </p:nvGrpSpPr>
        <p:grpSpPr bwMode="auto">
          <a:xfrm>
            <a:off x="6400800" y="762000"/>
            <a:ext cx="2743200" cy="1890713"/>
            <a:chOff x="4032" y="480"/>
            <a:chExt cx="1728" cy="1191"/>
          </a:xfrm>
        </p:grpSpPr>
        <p:graphicFrame>
          <p:nvGraphicFramePr>
            <p:cNvPr id="234511" name="Object 15"/>
            <p:cNvGraphicFramePr>
              <a:graphicFrameLocks noChangeAspect="1"/>
            </p:cNvGraphicFramePr>
            <p:nvPr/>
          </p:nvGraphicFramePr>
          <p:xfrm>
            <a:off x="4032" y="576"/>
            <a:ext cx="1728" cy="1095"/>
          </p:xfrm>
          <a:graphic>
            <a:graphicData uri="http://schemas.openxmlformats.org/presentationml/2006/ole">
              <mc:AlternateContent xmlns:mc="http://schemas.openxmlformats.org/markup-compatibility/2006">
                <mc:Choice xmlns:v="urn:schemas-microsoft-com:vml" Requires="v">
                  <p:oleObj spid="_x0000_s260106" name="RFFlow" r:id="rId8" imgW="2952000" imgH="1872000" progId="RFFlow4">
                    <p:embed/>
                  </p:oleObj>
                </mc:Choice>
                <mc:Fallback>
                  <p:oleObj name="RFFlow" r:id="rId8" imgW="2952000" imgH="1872000" progId="RFFlow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2" y="576"/>
                          <a:ext cx="1728" cy="1095"/>
                        </a:xfrm>
                        <a:prstGeom prst="rect">
                          <a:avLst/>
                        </a:prstGeom>
                        <a:solidFill>
                          <a:srgbClr val="CCFF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4512" name="Text Box 16"/>
            <p:cNvSpPr txBox="1">
              <a:spLocks noChangeArrowheads="1"/>
            </p:cNvSpPr>
            <p:nvPr/>
          </p:nvSpPr>
          <p:spPr bwMode="auto">
            <a:xfrm>
              <a:off x="4224" y="480"/>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13" name="Text Box 17"/>
            <p:cNvSpPr txBox="1">
              <a:spLocks noChangeArrowheads="1"/>
            </p:cNvSpPr>
            <p:nvPr/>
          </p:nvSpPr>
          <p:spPr bwMode="auto">
            <a:xfrm>
              <a:off x="4224" y="1392"/>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grpSp>
      <p:sp>
        <p:nvSpPr>
          <p:cNvPr id="234514" name="Text Box 18"/>
          <p:cNvSpPr txBox="1">
            <a:spLocks noChangeArrowheads="1"/>
          </p:cNvSpPr>
          <p:nvPr/>
        </p:nvSpPr>
        <p:spPr bwMode="auto">
          <a:xfrm>
            <a:off x="8382000" y="914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4515" name="Text Box 19"/>
          <p:cNvSpPr txBox="1">
            <a:spLocks noChangeArrowheads="1"/>
          </p:cNvSpPr>
          <p:nvPr/>
        </p:nvSpPr>
        <p:spPr bwMode="auto">
          <a:xfrm>
            <a:off x="8458200" y="1981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16" name="Text Box 20"/>
          <p:cNvSpPr txBox="1">
            <a:spLocks noChangeArrowheads="1"/>
          </p:cNvSpPr>
          <p:nvPr/>
        </p:nvSpPr>
        <p:spPr bwMode="auto">
          <a:xfrm>
            <a:off x="7010400" y="1143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18" name="Text Box 22"/>
          <p:cNvSpPr txBox="1">
            <a:spLocks noChangeArrowheads="1"/>
          </p:cNvSpPr>
          <p:nvPr/>
        </p:nvSpPr>
        <p:spPr bwMode="auto">
          <a:xfrm>
            <a:off x="7391400" y="2667000"/>
            <a:ext cx="816249"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Q = 1</a:t>
            </a:r>
          </a:p>
        </p:txBody>
      </p:sp>
      <p:sp>
        <p:nvSpPr>
          <p:cNvPr id="234519" name="Text Box 23"/>
          <p:cNvSpPr txBox="1">
            <a:spLocks noChangeArrowheads="1"/>
          </p:cNvSpPr>
          <p:nvPr/>
        </p:nvSpPr>
        <p:spPr bwMode="auto">
          <a:xfrm>
            <a:off x="0" y="3505200"/>
            <a:ext cx="5646097" cy="369332"/>
          </a:xfrm>
          <a:prstGeom prst="rect">
            <a:avLst/>
          </a:prstGeom>
          <a:noFill/>
          <a:ln w="22225">
            <a:noFill/>
            <a:miter lim="800000"/>
            <a:headEnd/>
            <a:tailEnd/>
          </a:ln>
          <a:effectLst/>
        </p:spPr>
        <p:txBody>
          <a:bodyPr wrap="none">
            <a:spAutoFit/>
          </a:bodyPr>
          <a:lstStyle/>
          <a:p>
            <a:r>
              <a:rPr lang="en-US">
                <a:latin typeface="Bookman Old Style" pitchFamily="18" charset="0"/>
              </a:rPr>
              <a:t>On the other hand suppose that gate-2 is faster.</a:t>
            </a:r>
          </a:p>
        </p:txBody>
      </p:sp>
      <p:grpSp>
        <p:nvGrpSpPr>
          <p:cNvPr id="4" name="Group 44"/>
          <p:cNvGrpSpPr>
            <a:grpSpLocks/>
          </p:cNvGrpSpPr>
          <p:nvPr/>
        </p:nvGrpSpPr>
        <p:grpSpPr bwMode="auto">
          <a:xfrm>
            <a:off x="228600" y="4013755"/>
            <a:ext cx="2743200" cy="1814513"/>
            <a:chOff x="144" y="2736"/>
            <a:chExt cx="1728" cy="1143"/>
          </a:xfrm>
        </p:grpSpPr>
        <p:graphicFrame>
          <p:nvGraphicFramePr>
            <p:cNvPr id="234520" name="Object 24"/>
            <p:cNvGraphicFramePr>
              <a:graphicFrameLocks noChangeAspect="1"/>
            </p:cNvGraphicFramePr>
            <p:nvPr/>
          </p:nvGraphicFramePr>
          <p:xfrm>
            <a:off x="144" y="2784"/>
            <a:ext cx="1728" cy="1095"/>
          </p:xfrm>
          <a:graphic>
            <a:graphicData uri="http://schemas.openxmlformats.org/presentationml/2006/ole">
              <mc:AlternateContent xmlns:mc="http://schemas.openxmlformats.org/markup-compatibility/2006">
                <mc:Choice xmlns:v="urn:schemas-microsoft-com:vml" Requires="v">
                  <p:oleObj spid="_x0000_s260107" name="RFFlow" r:id="rId10" imgW="2952000" imgH="1872000" progId="RFFlow4">
                    <p:embed/>
                  </p:oleObj>
                </mc:Choice>
                <mc:Fallback>
                  <p:oleObj name="RFFlow" r:id="rId10" imgW="2952000" imgH="1872000" progId="RFFlow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2784"/>
                          <a:ext cx="1728" cy="1095"/>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4521" name="Text Box 25"/>
            <p:cNvSpPr txBox="1">
              <a:spLocks noChangeArrowheads="1"/>
            </p:cNvSpPr>
            <p:nvPr/>
          </p:nvSpPr>
          <p:spPr bwMode="auto">
            <a:xfrm>
              <a:off x="288" y="2736"/>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4522" name="Text Box 26"/>
            <p:cNvSpPr txBox="1">
              <a:spLocks noChangeArrowheads="1"/>
            </p:cNvSpPr>
            <p:nvPr/>
          </p:nvSpPr>
          <p:spPr bwMode="auto">
            <a:xfrm>
              <a:off x="288" y="3552"/>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4523" name="Text Box 27"/>
            <p:cNvSpPr txBox="1">
              <a:spLocks noChangeArrowheads="1"/>
            </p:cNvSpPr>
            <p:nvPr/>
          </p:nvSpPr>
          <p:spPr bwMode="auto">
            <a:xfrm>
              <a:off x="1488" y="2784"/>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24" name="Text Box 28"/>
            <p:cNvSpPr txBox="1">
              <a:spLocks noChangeArrowheads="1"/>
            </p:cNvSpPr>
            <p:nvPr/>
          </p:nvSpPr>
          <p:spPr bwMode="auto">
            <a:xfrm>
              <a:off x="1488" y="3648"/>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grpSp>
      <p:grpSp>
        <p:nvGrpSpPr>
          <p:cNvPr id="5" name="Group 29"/>
          <p:cNvGrpSpPr>
            <a:grpSpLocks/>
          </p:cNvGrpSpPr>
          <p:nvPr/>
        </p:nvGrpSpPr>
        <p:grpSpPr bwMode="auto">
          <a:xfrm>
            <a:off x="3352800" y="4013755"/>
            <a:ext cx="2743200" cy="1814513"/>
            <a:chOff x="2352" y="528"/>
            <a:chExt cx="1728" cy="1143"/>
          </a:xfrm>
        </p:grpSpPr>
        <p:graphicFrame>
          <p:nvGraphicFramePr>
            <p:cNvPr id="234526" name="Object 30"/>
            <p:cNvGraphicFramePr>
              <a:graphicFrameLocks noChangeAspect="1"/>
            </p:cNvGraphicFramePr>
            <p:nvPr/>
          </p:nvGraphicFramePr>
          <p:xfrm>
            <a:off x="2352" y="576"/>
            <a:ext cx="1728" cy="1095"/>
          </p:xfrm>
          <a:graphic>
            <a:graphicData uri="http://schemas.openxmlformats.org/presentationml/2006/ole">
              <mc:AlternateContent xmlns:mc="http://schemas.openxmlformats.org/markup-compatibility/2006">
                <mc:Choice xmlns:v="urn:schemas-microsoft-com:vml" Requires="v">
                  <p:oleObj spid="_x0000_s260108" name="RFFlow" r:id="rId11" imgW="2952000" imgH="1872000" progId="RFFlow4">
                    <p:embed/>
                  </p:oleObj>
                </mc:Choice>
                <mc:Fallback>
                  <p:oleObj name="RFFlow" r:id="rId11" imgW="2952000" imgH="1872000" progId="RFFlow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2" y="576"/>
                          <a:ext cx="1728" cy="1095"/>
                        </a:xfrm>
                        <a:prstGeom prst="rect">
                          <a:avLst/>
                        </a:prstGeom>
                        <a:solidFill>
                          <a:srgbClr val="99CC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4527" name="Text Box 31"/>
            <p:cNvSpPr txBox="1">
              <a:spLocks noChangeArrowheads="1"/>
            </p:cNvSpPr>
            <p:nvPr/>
          </p:nvSpPr>
          <p:spPr bwMode="auto">
            <a:xfrm>
              <a:off x="2496" y="528"/>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28" name="Text Box 32"/>
            <p:cNvSpPr txBox="1">
              <a:spLocks noChangeArrowheads="1"/>
            </p:cNvSpPr>
            <p:nvPr/>
          </p:nvSpPr>
          <p:spPr bwMode="auto">
            <a:xfrm>
              <a:off x="2496" y="1344"/>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29" name="Text Box 33"/>
            <p:cNvSpPr txBox="1">
              <a:spLocks noChangeArrowheads="1"/>
            </p:cNvSpPr>
            <p:nvPr/>
          </p:nvSpPr>
          <p:spPr bwMode="auto">
            <a:xfrm>
              <a:off x="3696" y="576"/>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30" name="Text Box 34"/>
            <p:cNvSpPr txBox="1">
              <a:spLocks noChangeArrowheads="1"/>
            </p:cNvSpPr>
            <p:nvPr/>
          </p:nvSpPr>
          <p:spPr bwMode="auto">
            <a:xfrm>
              <a:off x="3696" y="1440"/>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grpSp>
      <p:grpSp>
        <p:nvGrpSpPr>
          <p:cNvPr id="6" name="Group 36"/>
          <p:cNvGrpSpPr>
            <a:grpSpLocks/>
          </p:cNvGrpSpPr>
          <p:nvPr/>
        </p:nvGrpSpPr>
        <p:grpSpPr bwMode="auto">
          <a:xfrm>
            <a:off x="6400800" y="4013755"/>
            <a:ext cx="2743200" cy="1890713"/>
            <a:chOff x="4032" y="480"/>
            <a:chExt cx="1728" cy="1191"/>
          </a:xfrm>
        </p:grpSpPr>
        <p:graphicFrame>
          <p:nvGraphicFramePr>
            <p:cNvPr id="234533" name="Object 37"/>
            <p:cNvGraphicFramePr>
              <a:graphicFrameLocks noChangeAspect="1"/>
            </p:cNvGraphicFramePr>
            <p:nvPr/>
          </p:nvGraphicFramePr>
          <p:xfrm>
            <a:off x="4032" y="576"/>
            <a:ext cx="1728" cy="1095"/>
          </p:xfrm>
          <a:graphic>
            <a:graphicData uri="http://schemas.openxmlformats.org/presentationml/2006/ole">
              <mc:AlternateContent xmlns:mc="http://schemas.openxmlformats.org/markup-compatibility/2006">
                <mc:Choice xmlns:v="urn:schemas-microsoft-com:vml" Requires="v">
                  <p:oleObj spid="_x0000_s260109" name="RFFlow" r:id="rId12" imgW="2952000" imgH="1872000" progId="RFFlow4">
                    <p:embed/>
                  </p:oleObj>
                </mc:Choice>
                <mc:Fallback>
                  <p:oleObj name="RFFlow" r:id="rId12" imgW="2952000" imgH="1872000" progId="RFFlow4">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2" y="576"/>
                          <a:ext cx="1728" cy="1095"/>
                        </a:xfrm>
                        <a:prstGeom prst="rect">
                          <a:avLst/>
                        </a:prstGeom>
                        <a:solidFill>
                          <a:srgbClr val="CCFF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4534" name="Text Box 38"/>
            <p:cNvSpPr txBox="1">
              <a:spLocks noChangeArrowheads="1"/>
            </p:cNvSpPr>
            <p:nvPr/>
          </p:nvSpPr>
          <p:spPr bwMode="auto">
            <a:xfrm>
              <a:off x="4224" y="480"/>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35" name="Text Box 39"/>
            <p:cNvSpPr txBox="1">
              <a:spLocks noChangeArrowheads="1"/>
            </p:cNvSpPr>
            <p:nvPr/>
          </p:nvSpPr>
          <p:spPr bwMode="auto">
            <a:xfrm>
              <a:off x="4224" y="1392"/>
              <a:ext cx="202" cy="213"/>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grpSp>
      <p:sp>
        <p:nvSpPr>
          <p:cNvPr id="234536" name="Text Box 40"/>
          <p:cNvSpPr txBox="1">
            <a:spLocks noChangeArrowheads="1"/>
          </p:cNvSpPr>
          <p:nvPr/>
        </p:nvSpPr>
        <p:spPr bwMode="auto">
          <a:xfrm>
            <a:off x="8458200" y="5232955"/>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34537" name="Text Box 41"/>
          <p:cNvSpPr txBox="1">
            <a:spLocks noChangeArrowheads="1"/>
          </p:cNvSpPr>
          <p:nvPr/>
        </p:nvSpPr>
        <p:spPr bwMode="auto">
          <a:xfrm>
            <a:off x="8382000" y="4166155"/>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38" name="Text Box 42"/>
          <p:cNvSpPr txBox="1">
            <a:spLocks noChangeArrowheads="1"/>
          </p:cNvSpPr>
          <p:nvPr/>
        </p:nvSpPr>
        <p:spPr bwMode="auto">
          <a:xfrm>
            <a:off x="6858000" y="5080555"/>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34539" name="Text Box 43"/>
          <p:cNvSpPr txBox="1">
            <a:spLocks noChangeArrowheads="1"/>
          </p:cNvSpPr>
          <p:nvPr/>
        </p:nvSpPr>
        <p:spPr bwMode="auto">
          <a:xfrm>
            <a:off x="7391400" y="5918755"/>
            <a:ext cx="816249"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Q = 0</a:t>
            </a:r>
          </a:p>
        </p:txBody>
      </p:sp>
      <p:sp>
        <p:nvSpPr>
          <p:cNvPr id="234541" name="Text Box 45"/>
          <p:cNvSpPr txBox="1">
            <a:spLocks noChangeArrowheads="1"/>
          </p:cNvSpPr>
          <p:nvPr/>
        </p:nvSpPr>
        <p:spPr bwMode="auto">
          <a:xfrm>
            <a:off x="1584325" y="5955268"/>
            <a:ext cx="5514651"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Again the output is unpredictable in general</a:t>
            </a:r>
          </a:p>
        </p:txBody>
      </p:sp>
      <p:sp>
        <p:nvSpPr>
          <p:cNvPr id="45" name="Slide Number Placeholder 44"/>
          <p:cNvSpPr>
            <a:spLocks noGrp="1"/>
          </p:cNvSpPr>
          <p:nvPr>
            <p:ph type="sldNum" sz="quarter" idx="12"/>
          </p:nvPr>
        </p:nvSpPr>
        <p:spPr/>
        <p:txBody>
          <a:bodyPr/>
          <a:lstStyle/>
          <a:p>
            <a:fld id="{511B1C1D-E952-4F7E-B2EE-053BBE9577D9}" type="slidenum">
              <a:rPr lang="en-US" smtClean="0"/>
              <a:t>150</a:t>
            </a:fld>
            <a:endParaRPr lang="en-US"/>
          </a:p>
        </p:txBody>
      </p:sp>
      <p:sp>
        <p:nvSpPr>
          <p:cNvPr id="46" name="Footer Placeholder 45"/>
          <p:cNvSpPr>
            <a:spLocks noGrp="1"/>
          </p:cNvSpPr>
          <p:nvPr>
            <p:ph type="ftr" sz="quarter" idx="11"/>
          </p:nvPr>
        </p:nvSpPr>
        <p:spPr/>
        <p:txBody>
          <a:bodyPr/>
          <a:lstStyle/>
          <a:p>
            <a:r>
              <a:rPr lang="en-US" smtClean="0"/>
              <a:t>Electronics - I, The LNM Institute of Information Technology, Jaipur</a:t>
            </a:r>
            <a:endParaRPr lang="en-US"/>
          </a:p>
        </p:txBody>
      </p:sp>
      <p:pic>
        <p:nvPicPr>
          <p:cNvPr id="47" name="Picture 46" descr="LNMIIT.png"/>
          <p:cNvPicPr>
            <a:picLocks noChangeAspect="1"/>
          </p:cNvPicPr>
          <p:nvPr/>
        </p:nvPicPr>
        <p:blipFill>
          <a:blip r:embed="rId13"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4510"/>
                                        </p:tgtEl>
                                        <p:attrNameLst>
                                          <p:attrName>style.visibility</p:attrName>
                                        </p:attrNameLst>
                                      </p:cBhvr>
                                      <p:to>
                                        <p:strVal val="visible"/>
                                      </p:to>
                                    </p:set>
                                    <p:animEffect transition="in" filter="checkerboard(across)">
                                      <p:cBhvr>
                                        <p:cTn id="12" dur="500"/>
                                        <p:tgtEl>
                                          <p:spTgt spid="2345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34516"/>
                                        </p:tgtEl>
                                        <p:attrNameLst>
                                          <p:attrName>style.visibility</p:attrName>
                                        </p:attrNameLst>
                                      </p:cBhvr>
                                      <p:to>
                                        <p:strVal val="visible"/>
                                      </p:to>
                                    </p:set>
                                    <p:animEffect transition="in" filter="checkerboard(across)">
                                      <p:cBhvr>
                                        <p:cTn id="22" dur="500"/>
                                        <p:tgtEl>
                                          <p:spTgt spid="234516"/>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34514"/>
                                        </p:tgtEl>
                                        <p:attrNameLst>
                                          <p:attrName>style.visibility</p:attrName>
                                        </p:attrNameLst>
                                      </p:cBhvr>
                                      <p:to>
                                        <p:strVal val="visible"/>
                                      </p:to>
                                    </p:set>
                                    <p:animEffect transition="in" filter="checkerboard(across)">
                                      <p:cBhvr>
                                        <p:cTn id="25" dur="500"/>
                                        <p:tgtEl>
                                          <p:spTgt spid="234514"/>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34515"/>
                                        </p:tgtEl>
                                        <p:attrNameLst>
                                          <p:attrName>style.visibility</p:attrName>
                                        </p:attrNameLst>
                                      </p:cBhvr>
                                      <p:to>
                                        <p:strVal val="visible"/>
                                      </p:to>
                                    </p:set>
                                    <p:animEffect transition="in" filter="checkerboard(across)">
                                      <p:cBhvr>
                                        <p:cTn id="30" dur="500"/>
                                        <p:tgtEl>
                                          <p:spTgt spid="234515"/>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34518"/>
                                        </p:tgtEl>
                                        <p:attrNameLst>
                                          <p:attrName>style.visibility</p:attrName>
                                        </p:attrNameLst>
                                      </p:cBhvr>
                                      <p:to>
                                        <p:strVal val="visible"/>
                                      </p:to>
                                    </p:set>
                                    <p:animEffect transition="in" filter="checkerboard(across)">
                                      <p:cBhvr>
                                        <p:cTn id="35" dur="500"/>
                                        <p:tgtEl>
                                          <p:spTgt spid="234518"/>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34519"/>
                                        </p:tgtEl>
                                        <p:attrNameLst>
                                          <p:attrName>style.visibility</p:attrName>
                                        </p:attrNameLst>
                                      </p:cBhvr>
                                      <p:to>
                                        <p:strVal val="visible"/>
                                      </p:to>
                                    </p:set>
                                    <p:animEffect transition="in" filter="checkerboard(across)">
                                      <p:cBhvr>
                                        <p:cTn id="40" dur="500"/>
                                        <p:tgtEl>
                                          <p:spTgt spid="234519"/>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checkerboard(across)">
                                      <p:cBhvr>
                                        <p:cTn id="45" dur="500"/>
                                        <p:tgtEl>
                                          <p:spTgt spid="4"/>
                                        </p:tgtEl>
                                      </p:cBhvr>
                                    </p:animEffect>
                                  </p:childTnLst>
                                </p:cTn>
                              </p:par>
                              <p:par>
                                <p:cTn id="46" presetID="5" presetClass="entr" presetSubtype="1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checkerboard(across)">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checkerboard(across)">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234538"/>
                                        </p:tgtEl>
                                        <p:attrNameLst>
                                          <p:attrName>style.visibility</p:attrName>
                                        </p:attrNameLst>
                                      </p:cBhvr>
                                      <p:to>
                                        <p:strVal val="visible"/>
                                      </p:to>
                                    </p:set>
                                    <p:animEffect transition="in" filter="checkerboard(across)">
                                      <p:cBhvr>
                                        <p:cTn id="58" dur="500"/>
                                        <p:tgtEl>
                                          <p:spTgt spid="234538"/>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234536"/>
                                        </p:tgtEl>
                                        <p:attrNameLst>
                                          <p:attrName>style.visibility</p:attrName>
                                        </p:attrNameLst>
                                      </p:cBhvr>
                                      <p:to>
                                        <p:strVal val="visible"/>
                                      </p:to>
                                    </p:set>
                                    <p:animEffect transition="in" filter="checkerboard(across)">
                                      <p:cBhvr>
                                        <p:cTn id="61" dur="500"/>
                                        <p:tgtEl>
                                          <p:spTgt spid="234536"/>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234537"/>
                                        </p:tgtEl>
                                        <p:attrNameLst>
                                          <p:attrName>style.visibility</p:attrName>
                                        </p:attrNameLst>
                                      </p:cBhvr>
                                      <p:to>
                                        <p:strVal val="visible"/>
                                      </p:to>
                                    </p:set>
                                    <p:animEffect transition="in" filter="checkerboard(across)">
                                      <p:cBhvr>
                                        <p:cTn id="66" dur="500"/>
                                        <p:tgtEl>
                                          <p:spTgt spid="234537"/>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234539"/>
                                        </p:tgtEl>
                                        <p:attrNameLst>
                                          <p:attrName>style.visibility</p:attrName>
                                        </p:attrNameLst>
                                      </p:cBhvr>
                                      <p:to>
                                        <p:strVal val="visible"/>
                                      </p:to>
                                    </p:set>
                                    <p:animEffect transition="in" filter="checkerboard(across)">
                                      <p:cBhvr>
                                        <p:cTn id="71" dur="500"/>
                                        <p:tgtEl>
                                          <p:spTgt spid="234539"/>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234541"/>
                                        </p:tgtEl>
                                        <p:attrNameLst>
                                          <p:attrName>style.visibility</p:attrName>
                                        </p:attrNameLst>
                                      </p:cBhvr>
                                      <p:to>
                                        <p:strVal val="visible"/>
                                      </p:to>
                                    </p:set>
                                    <p:animEffect transition="in" filter="checkerboard(across)">
                                      <p:cBhvr>
                                        <p:cTn id="76" dur="500"/>
                                        <p:tgtEl>
                                          <p:spTgt spid="234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0" grpId="0"/>
      <p:bldP spid="234514" grpId="0"/>
      <p:bldP spid="234515" grpId="0"/>
      <p:bldP spid="234516" grpId="0"/>
      <p:bldP spid="234518" grpId="0"/>
      <p:bldP spid="234519" grpId="0"/>
      <p:bldP spid="234536" grpId="0"/>
      <p:bldP spid="234537" grpId="0"/>
      <p:bldP spid="234538" grpId="0"/>
      <p:bldP spid="234539" grpId="0"/>
      <p:bldP spid="234541"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0" y="0"/>
            <a:ext cx="1632178"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NAND Latch</a:t>
            </a:r>
          </a:p>
        </p:txBody>
      </p:sp>
      <p:graphicFrame>
        <p:nvGraphicFramePr>
          <p:cNvPr id="233475" name="Object 3"/>
          <p:cNvGraphicFramePr>
            <a:graphicFrameLocks noChangeAspect="1"/>
          </p:cNvGraphicFramePr>
          <p:nvPr/>
        </p:nvGraphicFramePr>
        <p:xfrm>
          <a:off x="2438400" y="533400"/>
          <a:ext cx="3581400" cy="2270125"/>
        </p:xfrm>
        <a:graphic>
          <a:graphicData uri="http://schemas.openxmlformats.org/presentationml/2006/ole">
            <mc:AlternateContent xmlns:mc="http://schemas.openxmlformats.org/markup-compatibility/2006">
              <mc:Choice xmlns:v="urn:schemas-microsoft-com:vml" Requires="v">
                <p:oleObj spid="_x0000_s261123" name="RFFlow" r:id="rId4" imgW="2952000" imgH="1872000" progId="RFFlow4">
                  <p:embed/>
                </p:oleObj>
              </mc:Choice>
              <mc:Fallback>
                <p:oleObj name="RFFlow" r:id="rId4" imgW="2952000" imgH="187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533400"/>
                        <a:ext cx="3581400" cy="2270125"/>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3"/>
          <p:cNvGrpSpPr>
            <a:grpSpLocks/>
          </p:cNvGrpSpPr>
          <p:nvPr/>
        </p:nvGrpSpPr>
        <p:grpSpPr bwMode="auto">
          <a:xfrm>
            <a:off x="2057400" y="3581400"/>
            <a:ext cx="4464050" cy="2438400"/>
            <a:chOff x="1296" y="2256"/>
            <a:chExt cx="2812" cy="1536"/>
          </a:xfrm>
        </p:grpSpPr>
        <p:grpSp>
          <p:nvGrpSpPr>
            <p:cNvPr id="3" name="Group 4"/>
            <p:cNvGrpSpPr>
              <a:grpSpLocks/>
            </p:cNvGrpSpPr>
            <p:nvPr/>
          </p:nvGrpSpPr>
          <p:grpSpPr bwMode="auto">
            <a:xfrm>
              <a:off x="1296" y="2256"/>
              <a:ext cx="2784" cy="1536"/>
              <a:chOff x="1968" y="2496"/>
              <a:chExt cx="2784" cy="1536"/>
            </a:xfrm>
          </p:grpSpPr>
          <p:sp>
            <p:nvSpPr>
              <p:cNvPr id="233477" name="Text Box 5"/>
              <p:cNvSpPr txBox="1">
                <a:spLocks noChangeArrowheads="1"/>
              </p:cNvSpPr>
              <p:nvPr/>
            </p:nvSpPr>
            <p:spPr bwMode="auto">
              <a:xfrm>
                <a:off x="2208" y="2496"/>
                <a:ext cx="721" cy="233"/>
              </a:xfrm>
              <a:prstGeom prst="rect">
                <a:avLst/>
              </a:prstGeom>
              <a:noFill/>
              <a:ln w="22225">
                <a:noFill/>
                <a:miter lim="800000"/>
                <a:headEnd/>
                <a:tailEnd/>
              </a:ln>
              <a:effectLst/>
            </p:spPr>
            <p:txBody>
              <a:bodyPr wrap="none">
                <a:spAutoFit/>
              </a:bodyPr>
              <a:lstStyle/>
              <a:p>
                <a:r>
                  <a:rPr lang="en-US" b="1">
                    <a:latin typeface="Bookman Old Style" pitchFamily="18" charset="0"/>
                  </a:rPr>
                  <a:t>S        R</a:t>
                </a:r>
              </a:p>
            </p:txBody>
          </p:sp>
          <p:grpSp>
            <p:nvGrpSpPr>
              <p:cNvPr id="4" name="Group 6"/>
              <p:cNvGrpSpPr>
                <a:grpSpLocks/>
              </p:cNvGrpSpPr>
              <p:nvPr/>
            </p:nvGrpSpPr>
            <p:grpSpPr bwMode="auto">
              <a:xfrm>
                <a:off x="3168" y="2496"/>
                <a:ext cx="695" cy="233"/>
                <a:chOff x="4752" y="2400"/>
                <a:chExt cx="695" cy="233"/>
              </a:xfrm>
            </p:grpSpPr>
            <p:sp>
              <p:nvSpPr>
                <p:cNvPr id="233479" name="Text Box 7"/>
                <p:cNvSpPr txBox="1">
                  <a:spLocks noChangeArrowheads="1"/>
                </p:cNvSpPr>
                <p:nvPr/>
              </p:nvSpPr>
              <p:spPr bwMode="auto">
                <a:xfrm>
                  <a:off x="4752" y="2400"/>
                  <a:ext cx="695" cy="233"/>
                </a:xfrm>
                <a:prstGeom prst="rect">
                  <a:avLst/>
                </a:prstGeom>
                <a:noFill/>
                <a:ln w="22225">
                  <a:noFill/>
                  <a:miter lim="800000"/>
                  <a:headEnd/>
                  <a:tailEnd/>
                </a:ln>
                <a:effectLst/>
              </p:spPr>
              <p:txBody>
                <a:bodyPr wrap="none">
                  <a:spAutoFit/>
                </a:bodyPr>
                <a:lstStyle/>
                <a:p>
                  <a:r>
                    <a:rPr lang="en-US" b="1">
                      <a:latin typeface="Bookman Old Style" pitchFamily="18" charset="0"/>
                    </a:rPr>
                    <a:t>Q       Q</a:t>
                  </a:r>
                </a:p>
              </p:txBody>
            </p:sp>
            <p:sp>
              <p:nvSpPr>
                <p:cNvPr id="233480" name="Line 8"/>
                <p:cNvSpPr>
                  <a:spLocks noChangeShapeType="1"/>
                </p:cNvSpPr>
                <p:nvPr/>
              </p:nvSpPr>
              <p:spPr bwMode="auto">
                <a:xfrm>
                  <a:off x="5184" y="2400"/>
                  <a:ext cx="144"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grpSp>
          <p:grpSp>
            <p:nvGrpSpPr>
              <p:cNvPr id="5" name="Group 9"/>
              <p:cNvGrpSpPr>
                <a:grpSpLocks/>
              </p:cNvGrpSpPr>
              <p:nvPr/>
            </p:nvGrpSpPr>
            <p:grpSpPr bwMode="auto">
              <a:xfrm>
                <a:off x="1968" y="2496"/>
                <a:ext cx="2784" cy="1536"/>
                <a:chOff x="1968" y="2496"/>
                <a:chExt cx="2784" cy="1536"/>
              </a:xfrm>
            </p:grpSpPr>
            <p:grpSp>
              <p:nvGrpSpPr>
                <p:cNvPr id="6" name="Group 10"/>
                <p:cNvGrpSpPr>
                  <a:grpSpLocks/>
                </p:cNvGrpSpPr>
                <p:nvPr/>
              </p:nvGrpSpPr>
              <p:grpSpPr bwMode="auto">
                <a:xfrm>
                  <a:off x="1968" y="2736"/>
                  <a:ext cx="2016" cy="1296"/>
                  <a:chOff x="3408" y="2688"/>
                  <a:chExt cx="2016" cy="1296"/>
                </a:xfrm>
              </p:grpSpPr>
              <p:grpSp>
                <p:nvGrpSpPr>
                  <p:cNvPr id="7" name="Group 11"/>
                  <p:cNvGrpSpPr>
                    <a:grpSpLocks/>
                  </p:cNvGrpSpPr>
                  <p:nvPr/>
                </p:nvGrpSpPr>
                <p:grpSpPr bwMode="auto">
                  <a:xfrm>
                    <a:off x="3408" y="2688"/>
                    <a:ext cx="2016" cy="1296"/>
                    <a:chOff x="3600" y="2640"/>
                    <a:chExt cx="2016" cy="1296"/>
                  </a:xfrm>
                </p:grpSpPr>
                <p:sp>
                  <p:nvSpPr>
                    <p:cNvPr id="233484" name="Line 12"/>
                    <p:cNvSpPr>
                      <a:spLocks noChangeShapeType="1"/>
                    </p:cNvSpPr>
                    <p:nvPr/>
                  </p:nvSpPr>
                  <p:spPr bwMode="auto">
                    <a:xfrm>
                      <a:off x="3600" y="3936"/>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nvGrpSpPr>
                    <p:cNvPr id="8" name="Group 13"/>
                    <p:cNvGrpSpPr>
                      <a:grpSpLocks/>
                    </p:cNvGrpSpPr>
                    <p:nvPr/>
                  </p:nvGrpSpPr>
                  <p:grpSpPr bwMode="auto">
                    <a:xfrm>
                      <a:off x="3600" y="2640"/>
                      <a:ext cx="2016" cy="1296"/>
                      <a:chOff x="3600" y="2640"/>
                      <a:chExt cx="2016" cy="1296"/>
                    </a:xfrm>
                  </p:grpSpPr>
                  <p:sp>
                    <p:nvSpPr>
                      <p:cNvPr id="233486" name="Line 14"/>
                      <p:cNvSpPr>
                        <a:spLocks noChangeShapeType="1"/>
                      </p:cNvSpPr>
                      <p:nvPr/>
                    </p:nvSpPr>
                    <p:spPr bwMode="auto">
                      <a:xfrm>
                        <a:off x="3600" y="2640"/>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3487" name="Line 15"/>
                      <p:cNvSpPr>
                        <a:spLocks noChangeShapeType="1"/>
                      </p:cNvSpPr>
                      <p:nvPr/>
                    </p:nvSpPr>
                    <p:spPr bwMode="auto">
                      <a:xfrm>
                        <a:off x="4656" y="2640"/>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3488" name="Line 16"/>
                      <p:cNvSpPr>
                        <a:spLocks noChangeShapeType="1"/>
                      </p:cNvSpPr>
                      <p:nvPr/>
                    </p:nvSpPr>
                    <p:spPr bwMode="auto">
                      <a:xfrm>
                        <a:off x="3600" y="2976"/>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3489" name="Line 17"/>
                      <p:cNvSpPr>
                        <a:spLocks noChangeShapeType="1"/>
                      </p:cNvSpPr>
                      <p:nvPr/>
                    </p:nvSpPr>
                    <p:spPr bwMode="auto">
                      <a:xfrm>
                        <a:off x="3600" y="3312"/>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3490" name="Line 18"/>
                      <p:cNvSpPr>
                        <a:spLocks noChangeShapeType="1"/>
                      </p:cNvSpPr>
                      <p:nvPr/>
                    </p:nvSpPr>
                    <p:spPr bwMode="auto">
                      <a:xfrm>
                        <a:off x="3600" y="3648"/>
                        <a:ext cx="2016"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3491" name="Line 19"/>
                      <p:cNvSpPr>
                        <a:spLocks noChangeShapeType="1"/>
                      </p:cNvSpPr>
                      <p:nvPr/>
                    </p:nvSpPr>
                    <p:spPr bwMode="auto">
                      <a:xfrm>
                        <a:off x="3600" y="2640"/>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grpSp>
              <p:sp>
                <p:nvSpPr>
                  <p:cNvPr id="233492" name="Line 20"/>
                  <p:cNvSpPr>
                    <a:spLocks noChangeShapeType="1"/>
                  </p:cNvSpPr>
                  <p:nvPr/>
                </p:nvSpPr>
                <p:spPr bwMode="auto">
                  <a:xfrm>
                    <a:off x="5424" y="2688"/>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grpSp>
              <p:nvGrpSpPr>
                <p:cNvPr id="9" name="Group 21"/>
                <p:cNvGrpSpPr>
                  <a:grpSpLocks/>
                </p:cNvGrpSpPr>
                <p:nvPr/>
              </p:nvGrpSpPr>
              <p:grpSpPr bwMode="auto">
                <a:xfrm>
                  <a:off x="3984" y="2496"/>
                  <a:ext cx="768" cy="1536"/>
                  <a:chOff x="3984" y="2496"/>
                  <a:chExt cx="768" cy="1536"/>
                </a:xfrm>
              </p:grpSpPr>
              <p:sp>
                <p:nvSpPr>
                  <p:cNvPr id="233494" name="Line 22"/>
                  <p:cNvSpPr>
                    <a:spLocks noChangeShapeType="1"/>
                  </p:cNvSpPr>
                  <p:nvPr/>
                </p:nvSpPr>
                <p:spPr bwMode="auto">
                  <a:xfrm>
                    <a:off x="3984" y="2736"/>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3495" name="Line 23"/>
                  <p:cNvSpPr>
                    <a:spLocks noChangeShapeType="1"/>
                  </p:cNvSpPr>
                  <p:nvPr/>
                </p:nvSpPr>
                <p:spPr bwMode="auto">
                  <a:xfrm>
                    <a:off x="3984" y="4032"/>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3496" name="Line 24"/>
                  <p:cNvSpPr>
                    <a:spLocks noChangeShapeType="1"/>
                  </p:cNvSpPr>
                  <p:nvPr/>
                </p:nvSpPr>
                <p:spPr bwMode="auto">
                  <a:xfrm>
                    <a:off x="4752" y="2736"/>
                    <a:ext cx="0" cy="1296"/>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3497" name="Line 25"/>
                  <p:cNvSpPr>
                    <a:spLocks noChangeShapeType="1"/>
                  </p:cNvSpPr>
                  <p:nvPr/>
                </p:nvSpPr>
                <p:spPr bwMode="auto">
                  <a:xfrm>
                    <a:off x="3984" y="3072"/>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3498" name="Line 26"/>
                  <p:cNvSpPr>
                    <a:spLocks noChangeShapeType="1"/>
                  </p:cNvSpPr>
                  <p:nvPr/>
                </p:nvSpPr>
                <p:spPr bwMode="auto">
                  <a:xfrm>
                    <a:off x="3984" y="3408"/>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3499" name="Line 27"/>
                  <p:cNvSpPr>
                    <a:spLocks noChangeShapeType="1"/>
                  </p:cNvSpPr>
                  <p:nvPr/>
                </p:nvSpPr>
                <p:spPr bwMode="auto">
                  <a:xfrm>
                    <a:off x="3984" y="3744"/>
                    <a:ext cx="768"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3500" name="Text Box 28"/>
                  <p:cNvSpPr txBox="1">
                    <a:spLocks noChangeArrowheads="1"/>
                  </p:cNvSpPr>
                  <p:nvPr/>
                </p:nvSpPr>
                <p:spPr bwMode="auto">
                  <a:xfrm>
                    <a:off x="4128" y="2496"/>
                    <a:ext cx="515" cy="233"/>
                  </a:xfrm>
                  <a:prstGeom prst="rect">
                    <a:avLst/>
                  </a:prstGeom>
                  <a:noFill/>
                  <a:ln w="22225">
                    <a:noFill/>
                    <a:miter lim="800000"/>
                    <a:headEnd/>
                    <a:tailEnd/>
                  </a:ln>
                  <a:effectLst/>
                </p:spPr>
                <p:txBody>
                  <a:bodyPr wrap="none">
                    <a:spAutoFit/>
                  </a:bodyPr>
                  <a:lstStyle/>
                  <a:p>
                    <a:r>
                      <a:rPr lang="en-US" b="1">
                        <a:latin typeface="Bookman Old Style" pitchFamily="18" charset="0"/>
                      </a:rPr>
                      <a:t>State</a:t>
                    </a:r>
                  </a:p>
                </p:txBody>
              </p:sp>
            </p:grpSp>
          </p:grpSp>
        </p:grpSp>
        <p:sp>
          <p:nvSpPr>
            <p:cNvPr id="233501" name="Text Box 29"/>
            <p:cNvSpPr txBox="1">
              <a:spLocks noChangeArrowheads="1"/>
            </p:cNvSpPr>
            <p:nvPr/>
          </p:nvSpPr>
          <p:spPr bwMode="auto">
            <a:xfrm>
              <a:off x="1584" y="2592"/>
              <a:ext cx="704" cy="233"/>
            </a:xfrm>
            <a:prstGeom prst="rect">
              <a:avLst/>
            </a:prstGeom>
            <a:noFill/>
            <a:ln w="22225">
              <a:noFill/>
              <a:miter lim="800000"/>
              <a:headEnd/>
              <a:tailEnd/>
            </a:ln>
            <a:effectLst/>
          </p:spPr>
          <p:txBody>
            <a:bodyPr wrap="none">
              <a:spAutoFit/>
            </a:bodyPr>
            <a:lstStyle/>
            <a:p>
              <a:r>
                <a:rPr lang="en-US" b="1">
                  <a:latin typeface="Bookman Old Style" pitchFamily="18" charset="0"/>
                </a:rPr>
                <a:t>0        1</a:t>
              </a:r>
            </a:p>
          </p:txBody>
        </p:sp>
        <p:sp>
          <p:nvSpPr>
            <p:cNvPr id="233502" name="Text Box 30"/>
            <p:cNvSpPr txBox="1">
              <a:spLocks noChangeArrowheads="1"/>
            </p:cNvSpPr>
            <p:nvPr/>
          </p:nvSpPr>
          <p:spPr bwMode="auto">
            <a:xfrm>
              <a:off x="2544" y="2592"/>
              <a:ext cx="704" cy="233"/>
            </a:xfrm>
            <a:prstGeom prst="rect">
              <a:avLst/>
            </a:prstGeom>
            <a:noFill/>
            <a:ln w="22225">
              <a:noFill/>
              <a:miter lim="800000"/>
              <a:headEnd/>
              <a:tailEnd/>
            </a:ln>
            <a:effectLst/>
          </p:spPr>
          <p:txBody>
            <a:bodyPr wrap="none">
              <a:spAutoFit/>
            </a:bodyPr>
            <a:lstStyle/>
            <a:p>
              <a:r>
                <a:rPr lang="en-US" b="1">
                  <a:latin typeface="Bookman Old Style" pitchFamily="18" charset="0"/>
                </a:rPr>
                <a:t>1        0</a:t>
              </a:r>
            </a:p>
          </p:txBody>
        </p:sp>
        <p:sp>
          <p:nvSpPr>
            <p:cNvPr id="233503" name="Text Box 31"/>
            <p:cNvSpPr txBox="1">
              <a:spLocks noChangeArrowheads="1"/>
            </p:cNvSpPr>
            <p:nvPr/>
          </p:nvSpPr>
          <p:spPr bwMode="auto">
            <a:xfrm>
              <a:off x="3350" y="2567"/>
              <a:ext cx="419" cy="233"/>
            </a:xfrm>
            <a:prstGeom prst="rect">
              <a:avLst/>
            </a:prstGeom>
            <a:noFill/>
            <a:ln w="22225">
              <a:noFill/>
              <a:miter lim="800000"/>
              <a:headEnd/>
              <a:tailEnd/>
            </a:ln>
            <a:effectLst/>
          </p:spPr>
          <p:txBody>
            <a:bodyPr wrap="none">
              <a:spAutoFit/>
            </a:bodyPr>
            <a:lstStyle/>
            <a:p>
              <a:r>
                <a:rPr lang="en-US" b="1">
                  <a:latin typeface="Bookman Old Style" pitchFamily="18" charset="0"/>
                </a:rPr>
                <a:t>SET</a:t>
              </a:r>
            </a:p>
          </p:txBody>
        </p:sp>
        <p:sp>
          <p:nvSpPr>
            <p:cNvPr id="233504" name="Text Box 32"/>
            <p:cNvSpPr txBox="1">
              <a:spLocks noChangeArrowheads="1"/>
            </p:cNvSpPr>
            <p:nvPr/>
          </p:nvSpPr>
          <p:spPr bwMode="auto">
            <a:xfrm>
              <a:off x="1584" y="2928"/>
              <a:ext cx="655" cy="233"/>
            </a:xfrm>
            <a:prstGeom prst="rect">
              <a:avLst/>
            </a:prstGeom>
            <a:noFill/>
            <a:ln w="22225">
              <a:noFill/>
              <a:miter lim="800000"/>
              <a:headEnd/>
              <a:tailEnd/>
            </a:ln>
            <a:effectLst/>
          </p:spPr>
          <p:txBody>
            <a:bodyPr wrap="none">
              <a:spAutoFit/>
            </a:bodyPr>
            <a:lstStyle/>
            <a:p>
              <a:r>
                <a:rPr lang="en-US" b="1">
                  <a:latin typeface="Bookman Old Style" pitchFamily="18" charset="0"/>
                </a:rPr>
                <a:t>1       0</a:t>
              </a:r>
            </a:p>
          </p:txBody>
        </p:sp>
        <p:sp>
          <p:nvSpPr>
            <p:cNvPr id="233505" name="Text Box 33"/>
            <p:cNvSpPr txBox="1">
              <a:spLocks noChangeArrowheads="1"/>
            </p:cNvSpPr>
            <p:nvPr/>
          </p:nvSpPr>
          <p:spPr bwMode="auto">
            <a:xfrm>
              <a:off x="2544" y="2928"/>
              <a:ext cx="704" cy="233"/>
            </a:xfrm>
            <a:prstGeom prst="rect">
              <a:avLst/>
            </a:prstGeom>
            <a:noFill/>
            <a:ln w="22225">
              <a:noFill/>
              <a:miter lim="800000"/>
              <a:headEnd/>
              <a:tailEnd/>
            </a:ln>
            <a:effectLst/>
          </p:spPr>
          <p:txBody>
            <a:bodyPr wrap="none">
              <a:spAutoFit/>
            </a:bodyPr>
            <a:lstStyle/>
            <a:p>
              <a:r>
                <a:rPr lang="en-US" b="1">
                  <a:latin typeface="Bookman Old Style" pitchFamily="18" charset="0"/>
                </a:rPr>
                <a:t>0        1</a:t>
              </a:r>
            </a:p>
          </p:txBody>
        </p:sp>
        <p:sp>
          <p:nvSpPr>
            <p:cNvPr id="233506" name="Text Box 34"/>
            <p:cNvSpPr txBox="1">
              <a:spLocks noChangeArrowheads="1"/>
            </p:cNvSpPr>
            <p:nvPr/>
          </p:nvSpPr>
          <p:spPr bwMode="auto">
            <a:xfrm>
              <a:off x="3360" y="2928"/>
              <a:ext cx="637" cy="233"/>
            </a:xfrm>
            <a:prstGeom prst="rect">
              <a:avLst/>
            </a:prstGeom>
            <a:noFill/>
            <a:ln w="22225">
              <a:noFill/>
              <a:miter lim="800000"/>
              <a:headEnd/>
              <a:tailEnd/>
            </a:ln>
            <a:effectLst/>
          </p:spPr>
          <p:txBody>
            <a:bodyPr wrap="none">
              <a:spAutoFit/>
            </a:bodyPr>
            <a:lstStyle/>
            <a:p>
              <a:r>
                <a:rPr lang="en-US" b="1">
                  <a:latin typeface="Bookman Old Style" pitchFamily="18" charset="0"/>
                </a:rPr>
                <a:t>RESET</a:t>
              </a:r>
            </a:p>
          </p:txBody>
        </p:sp>
        <p:sp>
          <p:nvSpPr>
            <p:cNvPr id="233507" name="Text Box 35"/>
            <p:cNvSpPr txBox="1">
              <a:spLocks noChangeArrowheads="1"/>
            </p:cNvSpPr>
            <p:nvPr/>
          </p:nvSpPr>
          <p:spPr bwMode="auto">
            <a:xfrm>
              <a:off x="1584" y="3216"/>
              <a:ext cx="655" cy="233"/>
            </a:xfrm>
            <a:prstGeom prst="rect">
              <a:avLst/>
            </a:prstGeom>
            <a:noFill/>
            <a:ln w="22225">
              <a:noFill/>
              <a:miter lim="800000"/>
              <a:headEnd/>
              <a:tailEnd/>
            </a:ln>
            <a:effectLst/>
          </p:spPr>
          <p:txBody>
            <a:bodyPr wrap="none">
              <a:spAutoFit/>
            </a:bodyPr>
            <a:lstStyle/>
            <a:p>
              <a:r>
                <a:rPr lang="en-US" b="1">
                  <a:latin typeface="Bookman Old Style" pitchFamily="18" charset="0"/>
                </a:rPr>
                <a:t>1       1</a:t>
              </a:r>
            </a:p>
          </p:txBody>
        </p:sp>
        <p:sp>
          <p:nvSpPr>
            <p:cNvPr id="233508" name="Text Box 36"/>
            <p:cNvSpPr txBox="1">
              <a:spLocks noChangeArrowheads="1"/>
            </p:cNvSpPr>
            <p:nvPr/>
          </p:nvSpPr>
          <p:spPr bwMode="auto">
            <a:xfrm>
              <a:off x="3360" y="3216"/>
              <a:ext cx="558" cy="233"/>
            </a:xfrm>
            <a:prstGeom prst="rect">
              <a:avLst/>
            </a:prstGeom>
            <a:noFill/>
            <a:ln w="22225">
              <a:noFill/>
              <a:miter lim="800000"/>
              <a:headEnd/>
              <a:tailEnd/>
            </a:ln>
            <a:effectLst/>
          </p:spPr>
          <p:txBody>
            <a:bodyPr wrap="none">
              <a:spAutoFit/>
            </a:bodyPr>
            <a:lstStyle/>
            <a:p>
              <a:r>
                <a:rPr lang="en-US" b="1">
                  <a:latin typeface="Bookman Old Style" pitchFamily="18" charset="0"/>
                </a:rPr>
                <a:t>HOLD</a:t>
              </a:r>
            </a:p>
          </p:txBody>
        </p:sp>
        <p:grpSp>
          <p:nvGrpSpPr>
            <p:cNvPr id="10" name="Group 37"/>
            <p:cNvGrpSpPr>
              <a:grpSpLocks/>
            </p:cNvGrpSpPr>
            <p:nvPr/>
          </p:nvGrpSpPr>
          <p:grpSpPr bwMode="auto">
            <a:xfrm>
              <a:off x="2544" y="3216"/>
              <a:ext cx="645" cy="233"/>
              <a:chOff x="2640" y="3312"/>
              <a:chExt cx="645" cy="233"/>
            </a:xfrm>
          </p:grpSpPr>
          <p:sp>
            <p:nvSpPr>
              <p:cNvPr id="233510" name="Text Box 38"/>
              <p:cNvSpPr txBox="1">
                <a:spLocks noChangeArrowheads="1"/>
              </p:cNvSpPr>
              <p:nvPr/>
            </p:nvSpPr>
            <p:spPr bwMode="auto">
              <a:xfrm>
                <a:off x="2640" y="3312"/>
                <a:ext cx="645" cy="233"/>
              </a:xfrm>
              <a:prstGeom prst="rect">
                <a:avLst/>
              </a:prstGeom>
              <a:noFill/>
              <a:ln w="22225">
                <a:noFill/>
                <a:miter lim="800000"/>
                <a:headEnd/>
                <a:tailEnd/>
              </a:ln>
              <a:effectLst/>
            </p:spPr>
            <p:txBody>
              <a:bodyPr wrap="none">
                <a:spAutoFit/>
              </a:bodyPr>
              <a:lstStyle/>
              <a:p>
                <a:r>
                  <a:rPr lang="en-US" b="1">
                    <a:latin typeface="Bookman Old Style" pitchFamily="18" charset="0"/>
                  </a:rPr>
                  <a:t>Q      Q</a:t>
                </a:r>
              </a:p>
            </p:txBody>
          </p:sp>
          <p:sp>
            <p:nvSpPr>
              <p:cNvPr id="233511" name="Line 39"/>
              <p:cNvSpPr>
                <a:spLocks noChangeShapeType="1"/>
              </p:cNvSpPr>
              <p:nvPr/>
            </p:nvSpPr>
            <p:spPr bwMode="auto">
              <a:xfrm>
                <a:off x="3024" y="3312"/>
                <a:ext cx="144"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grpSp>
        <p:sp>
          <p:nvSpPr>
            <p:cNvPr id="233512" name="Text Box 40"/>
            <p:cNvSpPr txBox="1">
              <a:spLocks noChangeArrowheads="1"/>
            </p:cNvSpPr>
            <p:nvPr/>
          </p:nvSpPr>
          <p:spPr bwMode="auto">
            <a:xfrm>
              <a:off x="1584" y="3504"/>
              <a:ext cx="655" cy="233"/>
            </a:xfrm>
            <a:prstGeom prst="rect">
              <a:avLst/>
            </a:prstGeom>
            <a:noFill/>
            <a:ln w="22225">
              <a:noFill/>
              <a:miter lim="800000"/>
              <a:headEnd/>
              <a:tailEnd/>
            </a:ln>
            <a:effectLst/>
          </p:spPr>
          <p:txBody>
            <a:bodyPr wrap="none">
              <a:spAutoFit/>
            </a:bodyPr>
            <a:lstStyle/>
            <a:p>
              <a:r>
                <a:rPr lang="en-US" b="1">
                  <a:latin typeface="Bookman Old Style" pitchFamily="18" charset="0"/>
                </a:rPr>
                <a:t>0       0</a:t>
              </a:r>
            </a:p>
          </p:txBody>
        </p:sp>
        <p:sp>
          <p:nvSpPr>
            <p:cNvPr id="233513" name="Text Box 41"/>
            <p:cNvSpPr txBox="1">
              <a:spLocks noChangeArrowheads="1"/>
            </p:cNvSpPr>
            <p:nvPr/>
          </p:nvSpPr>
          <p:spPr bwMode="auto">
            <a:xfrm>
              <a:off x="2592" y="3504"/>
              <a:ext cx="655" cy="233"/>
            </a:xfrm>
            <a:prstGeom prst="rect">
              <a:avLst/>
            </a:prstGeom>
            <a:noFill/>
            <a:ln w="22225">
              <a:noFill/>
              <a:miter lim="800000"/>
              <a:headEnd/>
              <a:tailEnd/>
            </a:ln>
            <a:effectLst/>
          </p:spPr>
          <p:txBody>
            <a:bodyPr wrap="none">
              <a:spAutoFit/>
            </a:bodyPr>
            <a:lstStyle/>
            <a:p>
              <a:r>
                <a:rPr lang="en-US" b="1">
                  <a:latin typeface="Bookman Old Style" pitchFamily="18" charset="0"/>
                </a:rPr>
                <a:t>1       1</a:t>
              </a:r>
            </a:p>
          </p:txBody>
        </p:sp>
        <p:sp>
          <p:nvSpPr>
            <p:cNvPr id="233514" name="Text Box 42"/>
            <p:cNvSpPr txBox="1">
              <a:spLocks noChangeArrowheads="1"/>
            </p:cNvSpPr>
            <p:nvPr/>
          </p:nvSpPr>
          <p:spPr bwMode="auto">
            <a:xfrm>
              <a:off x="3350" y="3479"/>
              <a:ext cx="758" cy="233"/>
            </a:xfrm>
            <a:prstGeom prst="rect">
              <a:avLst/>
            </a:prstGeom>
            <a:noFill/>
            <a:ln w="22225">
              <a:noFill/>
              <a:miter lim="800000"/>
              <a:headEnd/>
              <a:tailEnd/>
            </a:ln>
            <a:effectLst/>
          </p:spPr>
          <p:txBody>
            <a:bodyPr wrap="none">
              <a:spAutoFit/>
            </a:bodyPr>
            <a:lstStyle/>
            <a:p>
              <a:r>
                <a:rPr lang="en-US" b="1">
                  <a:latin typeface="Bookman Old Style" pitchFamily="18" charset="0"/>
                </a:rPr>
                <a:t>INVALID</a:t>
              </a:r>
            </a:p>
          </p:txBody>
        </p:sp>
      </p:grpSp>
      <p:sp>
        <p:nvSpPr>
          <p:cNvPr id="44" name="Slide Number Placeholder 43"/>
          <p:cNvSpPr>
            <a:spLocks noGrp="1"/>
          </p:cNvSpPr>
          <p:nvPr>
            <p:ph type="sldNum" sz="quarter" idx="12"/>
          </p:nvPr>
        </p:nvSpPr>
        <p:spPr/>
        <p:txBody>
          <a:bodyPr/>
          <a:lstStyle/>
          <a:p>
            <a:fld id="{511B1C1D-E952-4F7E-B2EE-053BBE9577D9}" type="slidenum">
              <a:rPr lang="en-US" smtClean="0"/>
              <a:t>151</a:t>
            </a:fld>
            <a:endParaRPr lang="en-US"/>
          </a:p>
        </p:txBody>
      </p:sp>
      <p:sp>
        <p:nvSpPr>
          <p:cNvPr id="45" name="Footer Placeholder 44"/>
          <p:cNvSpPr>
            <a:spLocks noGrp="1"/>
          </p:cNvSpPr>
          <p:nvPr>
            <p:ph type="ftr" sz="quarter" idx="11"/>
          </p:nvPr>
        </p:nvSpPr>
        <p:spPr/>
        <p:txBody>
          <a:bodyPr/>
          <a:lstStyle/>
          <a:p>
            <a:r>
              <a:rPr lang="en-US" smtClean="0"/>
              <a:t>Electronics - I, The LNM Institute of Information Technology, Jaipur</a:t>
            </a:r>
            <a:endParaRPr lang="en-US"/>
          </a:p>
        </p:txBody>
      </p:sp>
      <p:pic>
        <p:nvPicPr>
          <p:cNvPr id="46" name="Picture 45" descr="LNMIIT.png"/>
          <p:cNvPicPr>
            <a:picLocks noChangeAspect="1"/>
          </p:cNvPicPr>
          <p:nvPr/>
        </p:nvPicPr>
        <p:blipFill>
          <a:blip r:embed="rId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checkerboard(across)">
                                      <p:cBhvr>
                                        <p:cTn id="7" dur="500"/>
                                        <p:tgtEl>
                                          <p:spTgt spid="23347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0" y="0"/>
            <a:ext cx="3618298"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RS NAND Latch with Enable </a:t>
            </a:r>
          </a:p>
        </p:txBody>
      </p:sp>
      <p:graphicFrame>
        <p:nvGraphicFramePr>
          <p:cNvPr id="232451" name="Object 3"/>
          <p:cNvGraphicFramePr>
            <a:graphicFrameLocks noChangeAspect="1"/>
          </p:cNvGraphicFramePr>
          <p:nvPr/>
        </p:nvGraphicFramePr>
        <p:xfrm>
          <a:off x="871538" y="609600"/>
          <a:ext cx="5149850" cy="2528888"/>
        </p:xfrm>
        <a:graphic>
          <a:graphicData uri="http://schemas.openxmlformats.org/presentationml/2006/ole">
            <mc:AlternateContent xmlns:mc="http://schemas.openxmlformats.org/markup-compatibility/2006">
              <mc:Choice xmlns:v="urn:schemas-microsoft-com:vml" Requires="v">
                <p:oleObj spid="_x0000_s262151" name="RFFlow" r:id="rId4" imgW="4248000" imgH="2088000" progId="RFFlow4">
                  <p:embed/>
                </p:oleObj>
              </mc:Choice>
              <mc:Fallback>
                <p:oleObj name="RFFlow" r:id="rId4" imgW="4248000" imgH="2088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538" y="609600"/>
                        <a:ext cx="5149850" cy="2528888"/>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52" name="Text Box 4"/>
          <p:cNvSpPr txBox="1">
            <a:spLocks noChangeArrowheads="1"/>
          </p:cNvSpPr>
          <p:nvPr/>
        </p:nvSpPr>
        <p:spPr bwMode="auto">
          <a:xfrm>
            <a:off x="1295400" y="19050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32453" name="Text Box 5"/>
          <p:cNvSpPr txBox="1">
            <a:spLocks noChangeArrowheads="1"/>
          </p:cNvSpPr>
          <p:nvPr/>
        </p:nvSpPr>
        <p:spPr bwMode="auto">
          <a:xfrm>
            <a:off x="2743200" y="24384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32454" name="Text Box 6"/>
          <p:cNvSpPr txBox="1">
            <a:spLocks noChangeArrowheads="1"/>
          </p:cNvSpPr>
          <p:nvPr/>
        </p:nvSpPr>
        <p:spPr bwMode="auto">
          <a:xfrm>
            <a:off x="2819400" y="7620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32455" name="Text Box 7"/>
          <p:cNvSpPr txBox="1">
            <a:spLocks noChangeArrowheads="1"/>
          </p:cNvSpPr>
          <p:nvPr/>
        </p:nvSpPr>
        <p:spPr bwMode="auto">
          <a:xfrm>
            <a:off x="6400800" y="1676400"/>
            <a:ext cx="1454244"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Hold State</a:t>
            </a:r>
          </a:p>
        </p:txBody>
      </p:sp>
      <p:graphicFrame>
        <p:nvGraphicFramePr>
          <p:cNvPr id="232456" name="Object 8"/>
          <p:cNvGraphicFramePr>
            <a:graphicFrameLocks noChangeAspect="1"/>
          </p:cNvGraphicFramePr>
          <p:nvPr/>
        </p:nvGraphicFramePr>
        <p:xfrm>
          <a:off x="422275" y="3733800"/>
          <a:ext cx="4184650" cy="2054225"/>
        </p:xfrm>
        <a:graphic>
          <a:graphicData uri="http://schemas.openxmlformats.org/presentationml/2006/ole">
            <mc:AlternateContent xmlns:mc="http://schemas.openxmlformats.org/markup-compatibility/2006">
              <mc:Choice xmlns:v="urn:schemas-microsoft-com:vml" Requires="v">
                <p:oleObj spid="_x0000_s262152" name="RFFlow" r:id="rId6" imgW="4248000" imgH="2088000" progId="RFFlow4">
                  <p:embed/>
                </p:oleObj>
              </mc:Choice>
              <mc:Fallback>
                <p:oleObj name="RFFlow" r:id="rId6" imgW="4248000" imgH="2088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275" y="3733800"/>
                        <a:ext cx="4184650" cy="2054225"/>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57" name="Text Box 9"/>
          <p:cNvSpPr txBox="1">
            <a:spLocks noChangeArrowheads="1"/>
          </p:cNvSpPr>
          <p:nvPr/>
        </p:nvSpPr>
        <p:spPr bwMode="auto">
          <a:xfrm>
            <a:off x="838200" y="50292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graphicFrame>
        <p:nvGraphicFramePr>
          <p:cNvPr id="4" name="Object 4"/>
          <p:cNvGraphicFramePr>
            <a:graphicFrameLocks noChangeAspect="1"/>
          </p:cNvGraphicFramePr>
          <p:nvPr/>
        </p:nvGraphicFramePr>
        <p:xfrm>
          <a:off x="2209800" y="3581400"/>
          <a:ext cx="258763" cy="395288"/>
        </p:xfrm>
        <a:graphic>
          <a:graphicData uri="http://schemas.openxmlformats.org/presentationml/2006/ole">
            <mc:AlternateContent xmlns:mc="http://schemas.openxmlformats.org/markup-compatibility/2006">
              <mc:Choice xmlns:v="urn:schemas-microsoft-com:vml" Requires="v">
                <p:oleObj spid="_x0000_s262153" name="Equation" r:id="rId8" imgW="139680" imgH="215640" progId="Equation.DSMT4">
                  <p:embed/>
                </p:oleObj>
              </mc:Choice>
              <mc:Fallback>
                <p:oleObj name="Equation" r:id="rId8" imgW="139680" imgH="21564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3581400"/>
                        <a:ext cx="258763" cy="395288"/>
                      </a:xfrm>
                      <a:prstGeom prst="rect">
                        <a:avLst/>
                      </a:prstGeom>
                      <a:solidFill>
                        <a:srgbClr val="FFCC99"/>
                      </a:solidFill>
                    </p:spPr>
                  </p:pic>
                </p:oleObj>
              </mc:Fallback>
            </mc:AlternateContent>
          </a:graphicData>
        </a:graphic>
      </p:graphicFrame>
      <p:graphicFrame>
        <p:nvGraphicFramePr>
          <p:cNvPr id="2" name="Object 4"/>
          <p:cNvGraphicFramePr>
            <a:graphicFrameLocks noChangeAspect="1"/>
          </p:cNvGraphicFramePr>
          <p:nvPr/>
        </p:nvGraphicFramePr>
        <p:xfrm>
          <a:off x="2057400" y="5562600"/>
          <a:ext cx="280988" cy="371475"/>
        </p:xfrm>
        <a:graphic>
          <a:graphicData uri="http://schemas.openxmlformats.org/presentationml/2006/ole">
            <mc:AlternateContent xmlns:mc="http://schemas.openxmlformats.org/markup-compatibility/2006">
              <mc:Choice xmlns:v="urn:schemas-microsoft-com:vml" Requires="v">
                <p:oleObj spid="_x0000_s262154" name="Equation" r:id="rId10" imgW="152280" imgH="203040" progId="Equation.DSMT4">
                  <p:embed/>
                </p:oleObj>
              </mc:Choice>
              <mc:Fallback>
                <p:oleObj name="Equation" r:id="rId10" imgW="152280" imgH="2030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5562600"/>
                        <a:ext cx="280988" cy="371475"/>
                      </a:xfrm>
                      <a:prstGeom prst="rect">
                        <a:avLst/>
                      </a:prstGeom>
                      <a:solidFill>
                        <a:srgbClr val="FFCC99"/>
                      </a:solidFill>
                    </p:spPr>
                  </p:pic>
                </p:oleObj>
              </mc:Fallback>
            </mc:AlternateContent>
          </a:graphicData>
        </a:graphic>
      </p:graphicFrame>
      <p:graphicFrame>
        <p:nvGraphicFramePr>
          <p:cNvPr id="232504" name="Object 56"/>
          <p:cNvGraphicFramePr>
            <a:graphicFrameLocks noChangeAspect="1"/>
          </p:cNvGraphicFramePr>
          <p:nvPr/>
        </p:nvGraphicFramePr>
        <p:xfrm>
          <a:off x="5181600" y="3276600"/>
          <a:ext cx="3581400" cy="2786063"/>
        </p:xfrm>
        <a:graphic>
          <a:graphicData uri="http://schemas.openxmlformats.org/presentationml/2006/ole">
            <mc:AlternateContent xmlns:mc="http://schemas.openxmlformats.org/markup-compatibility/2006">
              <mc:Choice xmlns:v="urn:schemas-microsoft-com:vml" Requires="v">
                <p:oleObj spid="_x0000_s262155" name="RFFlow" r:id="rId12" imgW="2592000" imgH="2016000" progId="RFFlow4">
                  <p:embed/>
                </p:oleObj>
              </mc:Choice>
              <mc:Fallback>
                <p:oleObj name="RFFlow" r:id="rId12" imgW="2592000" imgH="2016000" progId="RFFlow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3276600"/>
                        <a:ext cx="3581400" cy="2786063"/>
                      </a:xfrm>
                      <a:prstGeom prst="rect">
                        <a:avLst/>
                      </a:prstGeom>
                      <a:solidFill>
                        <a:srgbClr val="FFCC99">
                          <a:alpha val="62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Slide Number Placeholder 12"/>
          <p:cNvSpPr>
            <a:spLocks noGrp="1"/>
          </p:cNvSpPr>
          <p:nvPr>
            <p:ph type="sldNum" sz="quarter" idx="12"/>
          </p:nvPr>
        </p:nvSpPr>
        <p:spPr/>
        <p:txBody>
          <a:bodyPr/>
          <a:lstStyle/>
          <a:p>
            <a:fld id="{511B1C1D-E952-4F7E-B2EE-053BBE9577D9}" type="slidenum">
              <a:rPr lang="en-US" smtClean="0"/>
              <a:t>152</a:t>
            </a:fld>
            <a:endParaRPr lang="en-US"/>
          </a:p>
        </p:txBody>
      </p:sp>
      <p:sp>
        <p:nvSpPr>
          <p:cNvPr id="14" name="Footer Placeholder 13"/>
          <p:cNvSpPr>
            <a:spLocks noGrp="1"/>
          </p:cNvSpPr>
          <p:nvPr>
            <p:ph type="ftr" sz="quarter" idx="11"/>
          </p:nvPr>
        </p:nvSpPr>
        <p:spPr/>
        <p:txBody>
          <a:bodyPr/>
          <a:lstStyle/>
          <a:p>
            <a:r>
              <a:rPr lang="en-US" smtClean="0"/>
              <a:t>Electronics - I, The LNM Institute of Information Technology, Jaipur</a:t>
            </a:r>
            <a:endParaRPr lang="en-US"/>
          </a:p>
        </p:txBody>
      </p:sp>
      <p:pic>
        <p:nvPicPr>
          <p:cNvPr id="15" name="Picture 14"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checkerboard(across)">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2452"/>
                                        </p:tgtEl>
                                        <p:attrNameLst>
                                          <p:attrName>style.visibility</p:attrName>
                                        </p:attrNameLst>
                                      </p:cBhvr>
                                      <p:to>
                                        <p:strVal val="visible"/>
                                      </p:to>
                                    </p:set>
                                    <p:animEffect transition="in" filter="checkerboard(across)">
                                      <p:cBhvr>
                                        <p:cTn id="12" dur="500"/>
                                        <p:tgtEl>
                                          <p:spTgt spid="23245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2454"/>
                                        </p:tgtEl>
                                        <p:attrNameLst>
                                          <p:attrName>style.visibility</p:attrName>
                                        </p:attrNameLst>
                                      </p:cBhvr>
                                      <p:to>
                                        <p:strVal val="visible"/>
                                      </p:to>
                                    </p:set>
                                    <p:animEffect transition="in" filter="checkerboard(across)">
                                      <p:cBhvr>
                                        <p:cTn id="17" dur="500"/>
                                        <p:tgtEl>
                                          <p:spTgt spid="232454"/>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32453"/>
                                        </p:tgtEl>
                                        <p:attrNameLst>
                                          <p:attrName>style.visibility</p:attrName>
                                        </p:attrNameLst>
                                      </p:cBhvr>
                                      <p:to>
                                        <p:strVal val="visible"/>
                                      </p:to>
                                    </p:set>
                                    <p:animEffect transition="in" filter="checkerboard(across)">
                                      <p:cBhvr>
                                        <p:cTn id="20" dur="500"/>
                                        <p:tgtEl>
                                          <p:spTgt spid="232453"/>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32455"/>
                                        </p:tgtEl>
                                        <p:attrNameLst>
                                          <p:attrName>style.visibility</p:attrName>
                                        </p:attrNameLst>
                                      </p:cBhvr>
                                      <p:to>
                                        <p:strVal val="visible"/>
                                      </p:to>
                                    </p:set>
                                    <p:animEffect transition="in" filter="checkerboard(across)">
                                      <p:cBhvr>
                                        <p:cTn id="25" dur="500"/>
                                        <p:tgtEl>
                                          <p:spTgt spid="232455"/>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32456"/>
                                        </p:tgtEl>
                                        <p:attrNameLst>
                                          <p:attrName>style.visibility</p:attrName>
                                        </p:attrNameLst>
                                      </p:cBhvr>
                                      <p:to>
                                        <p:strVal val="visible"/>
                                      </p:to>
                                    </p:set>
                                    <p:animEffect transition="in" filter="checkerboard(across)">
                                      <p:cBhvr>
                                        <p:cTn id="30" dur="500"/>
                                        <p:tgtEl>
                                          <p:spTgt spid="232456"/>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32457"/>
                                        </p:tgtEl>
                                        <p:attrNameLst>
                                          <p:attrName>style.visibility</p:attrName>
                                        </p:attrNameLst>
                                      </p:cBhvr>
                                      <p:to>
                                        <p:strVal val="visible"/>
                                      </p:to>
                                    </p:set>
                                    <p:animEffect transition="in" filter="checkerboard(across)">
                                      <p:cBhvr>
                                        <p:cTn id="35" dur="500"/>
                                        <p:tgtEl>
                                          <p:spTgt spid="232457"/>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checkerboard(across)">
                                      <p:cBhvr>
                                        <p:cTn id="40" dur="500"/>
                                        <p:tgtEl>
                                          <p:spTgt spid="4"/>
                                        </p:tgtEl>
                                      </p:cBhvr>
                                    </p:animEffect>
                                  </p:childTnLst>
                                </p:cTn>
                              </p:par>
                              <p:par>
                                <p:cTn id="41" presetID="5" presetClass="entr" presetSubtype="1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checkerboard(across)">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232504"/>
                                        </p:tgtEl>
                                        <p:attrNameLst>
                                          <p:attrName>style.visibility</p:attrName>
                                        </p:attrNameLst>
                                      </p:cBhvr>
                                      <p:to>
                                        <p:strVal val="visible"/>
                                      </p:to>
                                    </p:set>
                                    <p:animEffect transition="in" filter="checkerboard(across)">
                                      <p:cBhvr>
                                        <p:cTn id="48" dur="500"/>
                                        <p:tgtEl>
                                          <p:spTgt spid="23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p:bldP spid="232453" grpId="0"/>
      <p:bldP spid="232454" grpId="0"/>
      <p:bldP spid="232455" grpId="0"/>
      <p:bldP spid="232457"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136525" y="11113"/>
            <a:ext cx="1149674"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D latch</a:t>
            </a:r>
          </a:p>
        </p:txBody>
      </p:sp>
      <p:graphicFrame>
        <p:nvGraphicFramePr>
          <p:cNvPr id="242691" name="Object 3"/>
          <p:cNvGraphicFramePr>
            <a:graphicFrameLocks noChangeAspect="1"/>
          </p:cNvGraphicFramePr>
          <p:nvPr/>
        </p:nvGraphicFramePr>
        <p:xfrm>
          <a:off x="228600" y="762000"/>
          <a:ext cx="7567613" cy="1833563"/>
        </p:xfrm>
        <a:graphic>
          <a:graphicData uri="http://schemas.openxmlformats.org/presentationml/2006/ole">
            <mc:AlternateContent xmlns:mc="http://schemas.openxmlformats.org/markup-compatibility/2006">
              <mc:Choice xmlns:v="urn:schemas-microsoft-com:vml" Requires="v">
                <p:oleObj spid="_x0000_s263173" name="RFFlow" r:id="rId4" imgW="4752000" imgH="1152000" progId="RFFlow4">
                  <p:embed/>
                </p:oleObj>
              </mc:Choice>
              <mc:Fallback>
                <p:oleObj name="RFFlow" r:id="rId4" imgW="4752000" imgH="115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762000"/>
                        <a:ext cx="7567613" cy="1833563"/>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2772" name="Object 84"/>
          <p:cNvGraphicFramePr>
            <a:graphicFrameLocks noChangeAspect="1"/>
          </p:cNvGraphicFramePr>
          <p:nvPr/>
        </p:nvGraphicFramePr>
        <p:xfrm>
          <a:off x="838200" y="2971800"/>
          <a:ext cx="3581400" cy="2786063"/>
        </p:xfrm>
        <a:graphic>
          <a:graphicData uri="http://schemas.openxmlformats.org/presentationml/2006/ole">
            <mc:AlternateContent xmlns:mc="http://schemas.openxmlformats.org/markup-compatibility/2006">
              <mc:Choice xmlns:v="urn:schemas-microsoft-com:vml" Requires="v">
                <p:oleObj spid="_x0000_s263174" name="RFFlow" r:id="rId6" imgW="2592000" imgH="2016000" progId="RFFlow4">
                  <p:embed/>
                </p:oleObj>
              </mc:Choice>
              <mc:Fallback>
                <p:oleObj name="RFFlow" r:id="rId6" imgW="2592000" imgH="2016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971800"/>
                        <a:ext cx="3581400" cy="2786063"/>
                      </a:xfrm>
                      <a:prstGeom prst="rect">
                        <a:avLst/>
                      </a:prstGeom>
                      <a:solidFill>
                        <a:srgbClr val="FFCC99">
                          <a:alpha val="62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2773" name="Text Box 85"/>
          <p:cNvSpPr txBox="1">
            <a:spLocks noChangeArrowheads="1"/>
          </p:cNvSpPr>
          <p:nvPr/>
        </p:nvSpPr>
        <p:spPr bwMode="auto">
          <a:xfrm>
            <a:off x="4419600" y="762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42774" name="Text Box 86"/>
          <p:cNvSpPr txBox="1">
            <a:spLocks noChangeArrowheads="1"/>
          </p:cNvSpPr>
          <p:nvPr/>
        </p:nvSpPr>
        <p:spPr bwMode="auto">
          <a:xfrm>
            <a:off x="5562600" y="762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42775" name="Text Box 87"/>
          <p:cNvSpPr txBox="1">
            <a:spLocks noChangeArrowheads="1"/>
          </p:cNvSpPr>
          <p:nvPr/>
        </p:nvSpPr>
        <p:spPr bwMode="auto">
          <a:xfrm>
            <a:off x="7315200" y="1676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42776" name="Text Box 88"/>
          <p:cNvSpPr txBox="1">
            <a:spLocks noChangeArrowheads="1"/>
          </p:cNvSpPr>
          <p:nvPr/>
        </p:nvSpPr>
        <p:spPr bwMode="auto">
          <a:xfrm>
            <a:off x="5486400" y="1981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42777" name="Text Box 89"/>
          <p:cNvSpPr txBox="1">
            <a:spLocks noChangeArrowheads="1"/>
          </p:cNvSpPr>
          <p:nvPr/>
        </p:nvSpPr>
        <p:spPr bwMode="auto">
          <a:xfrm>
            <a:off x="7315200" y="838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42781" name="Text Box 93"/>
          <p:cNvSpPr txBox="1">
            <a:spLocks noChangeArrowheads="1"/>
          </p:cNvSpPr>
          <p:nvPr/>
        </p:nvSpPr>
        <p:spPr bwMode="auto">
          <a:xfrm>
            <a:off x="1295400" y="5867400"/>
            <a:ext cx="6647974" cy="369332"/>
          </a:xfrm>
          <a:prstGeom prst="rect">
            <a:avLst/>
          </a:prstGeom>
          <a:noFill/>
          <a:ln w="22225">
            <a:noFill/>
            <a:miter lim="800000"/>
            <a:headEnd/>
            <a:tailEnd/>
          </a:ln>
          <a:effectLst/>
        </p:spPr>
        <p:txBody>
          <a:bodyPr wrap="none">
            <a:spAutoFit/>
          </a:bodyPr>
          <a:lstStyle/>
          <a:p>
            <a:r>
              <a:rPr lang="en-US" dirty="0">
                <a:latin typeface="Bookman Old Style" pitchFamily="18" charset="0"/>
              </a:rPr>
              <a:t>If  EN = 1 then  Q = D otherwise the latch is in Hold state</a:t>
            </a:r>
          </a:p>
        </p:txBody>
      </p:sp>
      <p:sp>
        <p:nvSpPr>
          <p:cNvPr id="242782" name="Text Box 94"/>
          <p:cNvSpPr txBox="1">
            <a:spLocks noChangeArrowheads="1"/>
          </p:cNvSpPr>
          <p:nvPr/>
        </p:nvSpPr>
        <p:spPr bwMode="auto">
          <a:xfrm>
            <a:off x="5257800" y="1371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graphicFrame>
        <p:nvGraphicFramePr>
          <p:cNvPr id="242783" name="Object 95"/>
          <p:cNvGraphicFramePr>
            <a:graphicFrameLocks noChangeAspect="1"/>
          </p:cNvGraphicFramePr>
          <p:nvPr/>
        </p:nvGraphicFramePr>
        <p:xfrm>
          <a:off x="5410200" y="3352800"/>
          <a:ext cx="2524125" cy="1833563"/>
        </p:xfrm>
        <a:graphic>
          <a:graphicData uri="http://schemas.openxmlformats.org/presentationml/2006/ole">
            <mc:AlternateContent xmlns:mc="http://schemas.openxmlformats.org/markup-compatibility/2006">
              <mc:Choice xmlns:v="urn:schemas-microsoft-com:vml" Requires="v">
                <p:oleObj spid="_x0000_s263175" name="RFFlow" r:id="rId8" imgW="1584000" imgH="1152000" progId="RFFlow4">
                  <p:embed/>
                </p:oleObj>
              </mc:Choice>
              <mc:Fallback>
                <p:oleObj name="RFFlow" r:id="rId8" imgW="1584000" imgH="1152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0200" y="3352800"/>
                        <a:ext cx="2524125" cy="1833563"/>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Slide Number Placeholder 12"/>
          <p:cNvSpPr>
            <a:spLocks noGrp="1"/>
          </p:cNvSpPr>
          <p:nvPr>
            <p:ph type="sldNum" sz="quarter" idx="12"/>
          </p:nvPr>
        </p:nvSpPr>
        <p:spPr/>
        <p:txBody>
          <a:bodyPr/>
          <a:lstStyle/>
          <a:p>
            <a:fld id="{511B1C1D-E952-4F7E-B2EE-053BBE9577D9}" type="slidenum">
              <a:rPr lang="en-US" smtClean="0"/>
              <a:t>153</a:t>
            </a:fld>
            <a:endParaRPr lang="en-US"/>
          </a:p>
        </p:txBody>
      </p:sp>
      <p:sp>
        <p:nvSpPr>
          <p:cNvPr id="14" name="Footer Placeholder 13"/>
          <p:cNvSpPr>
            <a:spLocks noGrp="1"/>
          </p:cNvSpPr>
          <p:nvPr>
            <p:ph type="ftr" sz="quarter" idx="11"/>
          </p:nvPr>
        </p:nvSpPr>
        <p:spPr/>
        <p:txBody>
          <a:bodyPr/>
          <a:lstStyle/>
          <a:p>
            <a:r>
              <a:rPr lang="en-US" smtClean="0"/>
              <a:t>Electronics - I, The LNM Institute of Information Technology, Jaipur</a:t>
            </a:r>
            <a:endParaRPr lang="en-US"/>
          </a:p>
        </p:txBody>
      </p:sp>
      <p:pic>
        <p:nvPicPr>
          <p:cNvPr id="15" name="Picture 14"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2691"/>
                                        </p:tgtEl>
                                        <p:attrNameLst>
                                          <p:attrName>style.visibility</p:attrName>
                                        </p:attrNameLst>
                                      </p:cBhvr>
                                      <p:to>
                                        <p:strVal val="visible"/>
                                      </p:to>
                                    </p:set>
                                    <p:animEffect transition="in" filter="checkerboard(across)">
                                      <p:cBhvr>
                                        <p:cTn id="7" dur="500"/>
                                        <p:tgtEl>
                                          <p:spTgt spid="2426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2772"/>
                                        </p:tgtEl>
                                        <p:attrNameLst>
                                          <p:attrName>style.visibility</p:attrName>
                                        </p:attrNameLst>
                                      </p:cBhvr>
                                      <p:to>
                                        <p:strVal val="visible"/>
                                      </p:to>
                                    </p:set>
                                    <p:animEffect transition="in" filter="checkerboard(across)">
                                      <p:cBhvr>
                                        <p:cTn id="12" dur="500"/>
                                        <p:tgtEl>
                                          <p:spTgt spid="24277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2782"/>
                                        </p:tgtEl>
                                        <p:attrNameLst>
                                          <p:attrName>style.visibility</p:attrName>
                                        </p:attrNameLst>
                                      </p:cBhvr>
                                      <p:to>
                                        <p:strVal val="visible"/>
                                      </p:to>
                                    </p:set>
                                    <p:animEffect transition="in" filter="checkerboard(across)">
                                      <p:cBhvr>
                                        <p:cTn id="17" dur="500"/>
                                        <p:tgtEl>
                                          <p:spTgt spid="24278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42773"/>
                                        </p:tgtEl>
                                        <p:attrNameLst>
                                          <p:attrName>style.visibility</p:attrName>
                                        </p:attrNameLst>
                                      </p:cBhvr>
                                      <p:to>
                                        <p:strVal val="visible"/>
                                      </p:to>
                                    </p:set>
                                    <p:animEffect transition="in" filter="checkerboard(across)">
                                      <p:cBhvr>
                                        <p:cTn id="22" dur="500"/>
                                        <p:tgtEl>
                                          <p:spTgt spid="24277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42774"/>
                                        </p:tgtEl>
                                        <p:attrNameLst>
                                          <p:attrName>style.visibility</p:attrName>
                                        </p:attrNameLst>
                                      </p:cBhvr>
                                      <p:to>
                                        <p:strVal val="visible"/>
                                      </p:to>
                                    </p:set>
                                    <p:animEffect transition="in" filter="checkerboard(across)">
                                      <p:cBhvr>
                                        <p:cTn id="27" dur="500"/>
                                        <p:tgtEl>
                                          <p:spTgt spid="242774"/>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42776"/>
                                        </p:tgtEl>
                                        <p:attrNameLst>
                                          <p:attrName>style.visibility</p:attrName>
                                        </p:attrNameLst>
                                      </p:cBhvr>
                                      <p:to>
                                        <p:strVal val="visible"/>
                                      </p:to>
                                    </p:set>
                                    <p:animEffect transition="in" filter="checkerboard(across)">
                                      <p:cBhvr>
                                        <p:cTn id="30" dur="500"/>
                                        <p:tgtEl>
                                          <p:spTgt spid="242776"/>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42777"/>
                                        </p:tgtEl>
                                        <p:attrNameLst>
                                          <p:attrName>style.visibility</p:attrName>
                                        </p:attrNameLst>
                                      </p:cBhvr>
                                      <p:to>
                                        <p:strVal val="visible"/>
                                      </p:to>
                                    </p:set>
                                    <p:animEffect transition="in" filter="checkerboard(across)">
                                      <p:cBhvr>
                                        <p:cTn id="35" dur="500"/>
                                        <p:tgtEl>
                                          <p:spTgt spid="242777"/>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242775"/>
                                        </p:tgtEl>
                                        <p:attrNameLst>
                                          <p:attrName>style.visibility</p:attrName>
                                        </p:attrNameLst>
                                      </p:cBhvr>
                                      <p:to>
                                        <p:strVal val="visible"/>
                                      </p:to>
                                    </p:set>
                                    <p:animEffect transition="in" filter="checkerboard(across)">
                                      <p:cBhvr>
                                        <p:cTn id="38" dur="500"/>
                                        <p:tgtEl>
                                          <p:spTgt spid="24277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42781"/>
                                        </p:tgtEl>
                                        <p:attrNameLst>
                                          <p:attrName>style.visibility</p:attrName>
                                        </p:attrNameLst>
                                      </p:cBhvr>
                                      <p:to>
                                        <p:strVal val="visible"/>
                                      </p:to>
                                    </p:set>
                                    <p:animEffect transition="in" filter="checkerboard(across)">
                                      <p:cBhvr>
                                        <p:cTn id="43" dur="500"/>
                                        <p:tgtEl>
                                          <p:spTgt spid="242781"/>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242783"/>
                                        </p:tgtEl>
                                        <p:attrNameLst>
                                          <p:attrName>style.visibility</p:attrName>
                                        </p:attrNameLst>
                                      </p:cBhvr>
                                      <p:to>
                                        <p:strVal val="visible"/>
                                      </p:to>
                                    </p:set>
                                    <p:animEffect transition="in" filter="checkerboard(across)">
                                      <p:cBhvr>
                                        <p:cTn id="48" dur="500"/>
                                        <p:tgtEl>
                                          <p:spTgt spid="242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73" grpId="0"/>
      <p:bldP spid="242774" grpId="0"/>
      <p:bldP spid="242775" grpId="0"/>
      <p:bldP spid="242776" grpId="0"/>
      <p:bldP spid="242777" grpId="0"/>
      <p:bldP spid="242781" grpId="0"/>
      <p:bldP spid="242782"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1666" name="Object 2"/>
          <p:cNvGraphicFramePr>
            <a:graphicFrameLocks noChangeAspect="1"/>
          </p:cNvGraphicFramePr>
          <p:nvPr/>
        </p:nvGraphicFramePr>
        <p:xfrm>
          <a:off x="2286000" y="609600"/>
          <a:ext cx="3810000" cy="2630488"/>
        </p:xfrm>
        <a:graphic>
          <a:graphicData uri="http://schemas.openxmlformats.org/presentationml/2006/ole">
            <mc:AlternateContent xmlns:mc="http://schemas.openxmlformats.org/markup-compatibility/2006">
              <mc:Choice xmlns:v="urn:schemas-microsoft-com:vml" Requires="v">
                <p:oleObj spid="_x0000_s264196" name="RFFlow" r:id="rId4" imgW="3024000" imgH="2088000" progId="RFFlow4">
                  <p:embed/>
                </p:oleObj>
              </mc:Choice>
              <mc:Fallback>
                <p:oleObj name="RFFlow" r:id="rId4" imgW="3024000" imgH="2088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609600"/>
                        <a:ext cx="3810000" cy="2630488"/>
                      </a:xfrm>
                      <a:prstGeom prst="rect">
                        <a:avLst/>
                      </a:prstGeom>
                      <a:solidFill>
                        <a:srgbClr val="FFFF99"/>
                      </a:solidFill>
                    </p:spPr>
                  </p:pic>
                </p:oleObj>
              </mc:Fallback>
            </mc:AlternateContent>
          </a:graphicData>
        </a:graphic>
      </p:graphicFrame>
      <p:sp>
        <p:nvSpPr>
          <p:cNvPr id="241667" name="Text Box 3"/>
          <p:cNvSpPr txBox="1">
            <a:spLocks noChangeArrowheads="1"/>
          </p:cNvSpPr>
          <p:nvPr/>
        </p:nvSpPr>
        <p:spPr bwMode="auto">
          <a:xfrm>
            <a:off x="136525" y="11113"/>
            <a:ext cx="4581703"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Synchronous Sequential Circuits</a:t>
            </a:r>
          </a:p>
        </p:txBody>
      </p:sp>
      <p:graphicFrame>
        <p:nvGraphicFramePr>
          <p:cNvPr id="241668" name="Object 4"/>
          <p:cNvGraphicFramePr>
            <a:graphicFrameLocks noChangeAspect="1"/>
          </p:cNvGraphicFramePr>
          <p:nvPr/>
        </p:nvGraphicFramePr>
        <p:xfrm>
          <a:off x="712788" y="3309937"/>
          <a:ext cx="7797800" cy="2709863"/>
        </p:xfrm>
        <a:graphic>
          <a:graphicData uri="http://schemas.openxmlformats.org/presentationml/2006/ole">
            <mc:AlternateContent xmlns:mc="http://schemas.openxmlformats.org/markup-compatibility/2006">
              <mc:Choice xmlns:v="urn:schemas-microsoft-com:vml" Requires="v">
                <p:oleObj spid="_x0000_s264197" name="RFFlow" r:id="rId6" imgW="6624000" imgH="2304000" progId="RFFlow4">
                  <p:embed/>
                </p:oleObj>
              </mc:Choice>
              <mc:Fallback>
                <p:oleObj name="RFFlow" r:id="rId6" imgW="6624000" imgH="2304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788" y="3309937"/>
                        <a:ext cx="7797800" cy="2709863"/>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1669" name="Line 5"/>
          <p:cNvSpPr>
            <a:spLocks noChangeShapeType="1"/>
          </p:cNvSpPr>
          <p:nvPr/>
        </p:nvSpPr>
        <p:spPr bwMode="auto">
          <a:xfrm flipH="1">
            <a:off x="2362200" y="5334000"/>
            <a:ext cx="76200" cy="6096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241670" name="Text Box 6"/>
          <p:cNvSpPr txBox="1">
            <a:spLocks noChangeArrowheads="1"/>
          </p:cNvSpPr>
          <p:nvPr/>
        </p:nvSpPr>
        <p:spPr bwMode="auto">
          <a:xfrm>
            <a:off x="914400" y="5943600"/>
            <a:ext cx="3906839" cy="369332"/>
          </a:xfrm>
          <a:prstGeom prst="rect">
            <a:avLst/>
          </a:prstGeom>
          <a:noFill/>
          <a:ln w="22225">
            <a:noFill/>
            <a:miter lim="800000"/>
            <a:headEnd/>
            <a:tailEnd/>
          </a:ln>
          <a:effectLst/>
        </p:spPr>
        <p:txBody>
          <a:bodyPr wrap="none">
            <a:spAutoFit/>
          </a:bodyPr>
          <a:lstStyle/>
          <a:p>
            <a:r>
              <a:rPr lang="en-US" dirty="0">
                <a:latin typeface="Bookman Old Style" pitchFamily="18" charset="0"/>
              </a:rPr>
              <a:t>Data is stable when clock is high</a:t>
            </a:r>
          </a:p>
        </p:txBody>
      </p:sp>
      <p:sp>
        <p:nvSpPr>
          <p:cNvPr id="241671" name="Line 7"/>
          <p:cNvSpPr>
            <a:spLocks noChangeShapeType="1"/>
          </p:cNvSpPr>
          <p:nvPr/>
        </p:nvSpPr>
        <p:spPr bwMode="auto">
          <a:xfrm>
            <a:off x="4800600" y="3733800"/>
            <a:ext cx="1447800" cy="0"/>
          </a:xfrm>
          <a:prstGeom prst="line">
            <a:avLst/>
          </a:prstGeom>
          <a:noFill/>
          <a:ln w="22225">
            <a:solidFill>
              <a:srgbClr val="FF0000"/>
            </a:solidFill>
            <a:round/>
            <a:headEnd type="arrow" w="med" len="med"/>
            <a:tailEnd type="triangle" w="med" len="med"/>
          </a:ln>
          <a:effectLst/>
        </p:spPr>
        <p:txBody>
          <a:bodyPr/>
          <a:lstStyle/>
          <a:p>
            <a:endParaRPr lang="en-US">
              <a:latin typeface="Bookman Old Style" pitchFamily="18" charset="0"/>
            </a:endParaRPr>
          </a:p>
        </p:txBody>
      </p:sp>
      <p:sp>
        <p:nvSpPr>
          <p:cNvPr id="241672" name="Text Box 8"/>
          <p:cNvSpPr txBox="1">
            <a:spLocks noChangeArrowheads="1"/>
          </p:cNvSpPr>
          <p:nvPr/>
        </p:nvSpPr>
        <p:spPr bwMode="auto">
          <a:xfrm>
            <a:off x="5410200" y="3429000"/>
            <a:ext cx="341760"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n</a:t>
            </a:r>
          </a:p>
        </p:txBody>
      </p:sp>
      <p:sp>
        <p:nvSpPr>
          <p:cNvPr id="241673" name="Line 9"/>
          <p:cNvSpPr>
            <a:spLocks noChangeShapeType="1"/>
          </p:cNvSpPr>
          <p:nvPr/>
        </p:nvSpPr>
        <p:spPr bwMode="auto">
          <a:xfrm>
            <a:off x="5105400" y="5181600"/>
            <a:ext cx="685800" cy="838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241674" name="Text Box 10"/>
          <p:cNvSpPr txBox="1">
            <a:spLocks noChangeArrowheads="1"/>
          </p:cNvSpPr>
          <p:nvPr/>
        </p:nvSpPr>
        <p:spPr bwMode="auto">
          <a:xfrm>
            <a:off x="5791200" y="6019800"/>
            <a:ext cx="668773" cy="369332"/>
          </a:xfrm>
          <a:prstGeom prst="rect">
            <a:avLst/>
          </a:prstGeom>
          <a:noFill/>
          <a:ln w="22225">
            <a:noFill/>
            <a:miter lim="800000"/>
            <a:headEnd/>
            <a:tailEnd/>
          </a:ln>
          <a:effectLst/>
        </p:spPr>
        <p:txBody>
          <a:bodyPr wrap="none">
            <a:spAutoFit/>
          </a:bodyPr>
          <a:lstStyle/>
          <a:p>
            <a:r>
              <a:rPr lang="en-US" b="1" dirty="0">
                <a:solidFill>
                  <a:srgbClr val="FF0000"/>
                </a:solidFill>
                <a:latin typeface="Bookman Old Style" pitchFamily="18" charset="0"/>
              </a:rPr>
              <a:t>X(n)</a:t>
            </a:r>
          </a:p>
        </p:txBody>
      </p:sp>
      <p:sp>
        <p:nvSpPr>
          <p:cNvPr id="11" name="Slide Number Placeholder 10"/>
          <p:cNvSpPr>
            <a:spLocks noGrp="1"/>
          </p:cNvSpPr>
          <p:nvPr>
            <p:ph type="sldNum" sz="quarter" idx="12"/>
          </p:nvPr>
        </p:nvSpPr>
        <p:spPr/>
        <p:txBody>
          <a:bodyPr/>
          <a:lstStyle/>
          <a:p>
            <a:fld id="{511B1C1D-E952-4F7E-B2EE-053BBE9577D9}" type="slidenum">
              <a:rPr lang="en-US" smtClean="0"/>
              <a:t>154</a:t>
            </a:fld>
            <a:endParaRPr lang="en-US"/>
          </a:p>
        </p:txBody>
      </p:sp>
      <p:sp>
        <p:nvSpPr>
          <p:cNvPr id="12" name="Footer Placeholder 11"/>
          <p:cNvSpPr>
            <a:spLocks noGrp="1"/>
          </p:cNvSpPr>
          <p:nvPr>
            <p:ph type="ftr" sz="quarter" idx="11"/>
          </p:nvPr>
        </p:nvSpPr>
        <p:spPr/>
        <p:txBody>
          <a:bodyPr/>
          <a:lstStyle/>
          <a:p>
            <a:r>
              <a:rPr lang="en-US" smtClean="0"/>
              <a:t>Electronics - I, The LNM Institute of Information Technology, Jaipur</a:t>
            </a:r>
            <a:endParaRPr lang="en-US"/>
          </a:p>
        </p:txBody>
      </p:sp>
      <p:pic>
        <p:nvPicPr>
          <p:cNvPr id="13" name="Picture 12"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1666"/>
                                        </p:tgtEl>
                                        <p:attrNameLst>
                                          <p:attrName>style.visibility</p:attrName>
                                        </p:attrNameLst>
                                      </p:cBhvr>
                                      <p:to>
                                        <p:strVal val="visible"/>
                                      </p:to>
                                    </p:set>
                                    <p:animEffect transition="in" filter="checkerboard(across)">
                                      <p:cBhvr>
                                        <p:cTn id="7" dur="500"/>
                                        <p:tgtEl>
                                          <p:spTgt spid="24166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1668"/>
                                        </p:tgtEl>
                                        <p:attrNameLst>
                                          <p:attrName>style.visibility</p:attrName>
                                        </p:attrNameLst>
                                      </p:cBhvr>
                                      <p:to>
                                        <p:strVal val="visible"/>
                                      </p:to>
                                    </p:set>
                                    <p:animEffect transition="in" filter="checkerboard(across)">
                                      <p:cBhvr>
                                        <p:cTn id="12" dur="500"/>
                                        <p:tgtEl>
                                          <p:spTgt spid="24166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1669"/>
                                        </p:tgtEl>
                                        <p:attrNameLst>
                                          <p:attrName>style.visibility</p:attrName>
                                        </p:attrNameLst>
                                      </p:cBhvr>
                                      <p:to>
                                        <p:strVal val="visible"/>
                                      </p:to>
                                    </p:set>
                                    <p:animEffect transition="in" filter="checkerboard(across)">
                                      <p:cBhvr>
                                        <p:cTn id="17" dur="500"/>
                                        <p:tgtEl>
                                          <p:spTgt spid="241669"/>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41670"/>
                                        </p:tgtEl>
                                        <p:attrNameLst>
                                          <p:attrName>style.visibility</p:attrName>
                                        </p:attrNameLst>
                                      </p:cBhvr>
                                      <p:to>
                                        <p:strVal val="visible"/>
                                      </p:to>
                                    </p:set>
                                    <p:animEffect transition="in" filter="checkerboard(across)">
                                      <p:cBhvr>
                                        <p:cTn id="20" dur="500"/>
                                        <p:tgtEl>
                                          <p:spTgt spid="241670"/>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41671"/>
                                        </p:tgtEl>
                                        <p:attrNameLst>
                                          <p:attrName>style.visibility</p:attrName>
                                        </p:attrNameLst>
                                      </p:cBhvr>
                                      <p:to>
                                        <p:strVal val="visible"/>
                                      </p:to>
                                    </p:set>
                                    <p:animEffect transition="in" filter="checkerboard(across)">
                                      <p:cBhvr>
                                        <p:cTn id="25" dur="500"/>
                                        <p:tgtEl>
                                          <p:spTgt spid="24167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41672"/>
                                        </p:tgtEl>
                                        <p:attrNameLst>
                                          <p:attrName>style.visibility</p:attrName>
                                        </p:attrNameLst>
                                      </p:cBhvr>
                                      <p:to>
                                        <p:strVal val="visible"/>
                                      </p:to>
                                    </p:set>
                                    <p:animEffect transition="in" filter="checkerboard(across)">
                                      <p:cBhvr>
                                        <p:cTn id="28" dur="500"/>
                                        <p:tgtEl>
                                          <p:spTgt spid="241672"/>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41673"/>
                                        </p:tgtEl>
                                        <p:attrNameLst>
                                          <p:attrName>style.visibility</p:attrName>
                                        </p:attrNameLst>
                                      </p:cBhvr>
                                      <p:to>
                                        <p:strVal val="visible"/>
                                      </p:to>
                                    </p:set>
                                    <p:animEffect transition="in" filter="checkerboard(across)">
                                      <p:cBhvr>
                                        <p:cTn id="33" dur="500"/>
                                        <p:tgtEl>
                                          <p:spTgt spid="241673"/>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41674"/>
                                        </p:tgtEl>
                                        <p:attrNameLst>
                                          <p:attrName>style.visibility</p:attrName>
                                        </p:attrNameLst>
                                      </p:cBhvr>
                                      <p:to>
                                        <p:strVal val="visible"/>
                                      </p:to>
                                    </p:set>
                                    <p:animEffect transition="in" filter="checkerboard(across)">
                                      <p:cBhvr>
                                        <p:cTn id="36" dur="500"/>
                                        <p:tgtEl>
                                          <p:spTgt spid="241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9" grpId="0" animBg="1"/>
      <p:bldP spid="241670" grpId="0"/>
      <p:bldP spid="241671" grpId="0" animBg="1"/>
      <p:bldP spid="241672" grpId="0"/>
      <p:bldP spid="241673" grpId="0" animBg="1"/>
      <p:bldP spid="24167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0642" name="Object 2"/>
          <p:cNvGraphicFramePr>
            <a:graphicFrameLocks noChangeAspect="1"/>
          </p:cNvGraphicFramePr>
          <p:nvPr/>
        </p:nvGraphicFramePr>
        <p:xfrm>
          <a:off x="1828800" y="0"/>
          <a:ext cx="4495800" cy="2282825"/>
        </p:xfrm>
        <a:graphic>
          <a:graphicData uri="http://schemas.openxmlformats.org/presentationml/2006/ole">
            <mc:AlternateContent xmlns:mc="http://schemas.openxmlformats.org/markup-compatibility/2006">
              <mc:Choice xmlns:v="urn:schemas-microsoft-com:vml" Requires="v">
                <p:oleObj spid="_x0000_s265220" name="RFFlow" r:id="rId4" imgW="4392000" imgH="2232000" progId="RFFlow4">
                  <p:embed/>
                </p:oleObj>
              </mc:Choice>
              <mc:Fallback>
                <p:oleObj name="RFFlow" r:id="rId4" imgW="4392000" imgH="223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0"/>
                        <a:ext cx="4495800" cy="2282825"/>
                      </a:xfrm>
                      <a:prstGeom prst="rect">
                        <a:avLst/>
                      </a:prstGeom>
                      <a:solidFill>
                        <a:srgbClr val="FFFF99"/>
                      </a:solidFill>
                    </p:spPr>
                  </p:pic>
                </p:oleObj>
              </mc:Fallback>
            </mc:AlternateContent>
          </a:graphicData>
        </a:graphic>
      </p:graphicFrame>
      <p:graphicFrame>
        <p:nvGraphicFramePr>
          <p:cNvPr id="240643" name="Object 3"/>
          <p:cNvGraphicFramePr>
            <a:graphicFrameLocks noChangeAspect="1"/>
          </p:cNvGraphicFramePr>
          <p:nvPr/>
        </p:nvGraphicFramePr>
        <p:xfrm>
          <a:off x="1600200" y="2251075"/>
          <a:ext cx="5715000" cy="4530725"/>
        </p:xfrm>
        <a:graphic>
          <a:graphicData uri="http://schemas.openxmlformats.org/presentationml/2006/ole">
            <mc:AlternateContent xmlns:mc="http://schemas.openxmlformats.org/markup-compatibility/2006">
              <mc:Choice xmlns:v="urn:schemas-microsoft-com:vml" Requires="v">
                <p:oleObj spid="_x0000_s265221" name="RFFlow" r:id="rId6" imgW="5904000" imgH="4680000" progId="RFFlow4">
                  <p:embed/>
                </p:oleObj>
              </mc:Choice>
              <mc:Fallback>
                <p:oleObj name="RFFlow" r:id="rId6" imgW="5904000" imgH="468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2251075"/>
                        <a:ext cx="5715000" cy="4530725"/>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0644" name="Text Box 4"/>
          <p:cNvSpPr txBox="1">
            <a:spLocks noChangeArrowheads="1"/>
          </p:cNvSpPr>
          <p:nvPr/>
        </p:nvSpPr>
        <p:spPr bwMode="auto">
          <a:xfrm>
            <a:off x="-92075" y="11113"/>
            <a:ext cx="1327608"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Example</a:t>
            </a:r>
          </a:p>
        </p:txBody>
      </p:sp>
      <p:sp>
        <p:nvSpPr>
          <p:cNvPr id="240646" name="Line 6"/>
          <p:cNvSpPr>
            <a:spLocks noChangeShapeType="1"/>
          </p:cNvSpPr>
          <p:nvPr/>
        </p:nvSpPr>
        <p:spPr bwMode="auto">
          <a:xfrm>
            <a:off x="2209800" y="5791200"/>
            <a:ext cx="3810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40647" name="Text Box 7"/>
          <p:cNvSpPr txBox="1">
            <a:spLocks noChangeArrowheads="1"/>
          </p:cNvSpPr>
          <p:nvPr/>
        </p:nvSpPr>
        <p:spPr bwMode="auto">
          <a:xfrm>
            <a:off x="1905000" y="5562600"/>
            <a:ext cx="309700" cy="369332"/>
          </a:xfrm>
          <a:prstGeom prst="rect">
            <a:avLst/>
          </a:prstGeom>
          <a:noFill/>
          <a:ln w="22225">
            <a:noFill/>
            <a:miter lim="800000"/>
            <a:headEnd/>
            <a:tailEnd/>
          </a:ln>
          <a:effectLst/>
        </p:spPr>
        <p:txBody>
          <a:bodyPr wrap="none">
            <a:spAutoFit/>
          </a:bodyPr>
          <a:lstStyle/>
          <a:p>
            <a:r>
              <a:rPr lang="en-US">
                <a:latin typeface="Bookman Old Style" pitchFamily="18" charset="0"/>
              </a:rPr>
              <a:t>y</a:t>
            </a:r>
          </a:p>
        </p:txBody>
      </p:sp>
      <p:sp>
        <p:nvSpPr>
          <p:cNvPr id="240648" name="Line 8"/>
          <p:cNvSpPr>
            <a:spLocks noChangeShapeType="1"/>
          </p:cNvSpPr>
          <p:nvPr/>
        </p:nvSpPr>
        <p:spPr bwMode="auto">
          <a:xfrm>
            <a:off x="2590800" y="5791200"/>
            <a:ext cx="11430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40654" name="Text Box 14"/>
          <p:cNvSpPr txBox="1">
            <a:spLocks noChangeArrowheads="1"/>
          </p:cNvSpPr>
          <p:nvPr/>
        </p:nvSpPr>
        <p:spPr bwMode="auto">
          <a:xfrm>
            <a:off x="2209800" y="457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40655" name="Text Box 15"/>
          <p:cNvSpPr txBox="1">
            <a:spLocks noChangeArrowheads="1"/>
          </p:cNvSpPr>
          <p:nvPr/>
        </p:nvSpPr>
        <p:spPr bwMode="auto">
          <a:xfrm>
            <a:off x="2286000" y="10668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40656" name="Text Box 16"/>
          <p:cNvSpPr txBox="1">
            <a:spLocks noChangeArrowheads="1"/>
          </p:cNvSpPr>
          <p:nvPr/>
        </p:nvSpPr>
        <p:spPr bwMode="auto">
          <a:xfrm>
            <a:off x="3276600" y="609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40657" name="Text Box 17"/>
          <p:cNvSpPr txBox="1">
            <a:spLocks noChangeArrowheads="1"/>
          </p:cNvSpPr>
          <p:nvPr/>
        </p:nvSpPr>
        <p:spPr bwMode="auto">
          <a:xfrm>
            <a:off x="5943600" y="914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40658" name="Text Box 18"/>
          <p:cNvSpPr txBox="1">
            <a:spLocks noChangeArrowheads="1"/>
          </p:cNvSpPr>
          <p:nvPr/>
        </p:nvSpPr>
        <p:spPr bwMode="auto">
          <a:xfrm>
            <a:off x="2971800" y="1295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40659" name="Text Box 19"/>
          <p:cNvSpPr txBox="1">
            <a:spLocks noChangeArrowheads="1"/>
          </p:cNvSpPr>
          <p:nvPr/>
        </p:nvSpPr>
        <p:spPr bwMode="auto">
          <a:xfrm>
            <a:off x="4114800" y="1219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40660" name="Text Box 20"/>
          <p:cNvSpPr txBox="1">
            <a:spLocks noChangeArrowheads="1"/>
          </p:cNvSpPr>
          <p:nvPr/>
        </p:nvSpPr>
        <p:spPr bwMode="auto">
          <a:xfrm>
            <a:off x="2286000" y="0"/>
            <a:ext cx="304800" cy="336550"/>
          </a:xfrm>
          <a:prstGeom prst="rect">
            <a:avLst/>
          </a:prstGeom>
          <a:noFill/>
          <a:ln w="22225">
            <a:noFill/>
            <a:miter lim="800000"/>
            <a:headEnd/>
            <a:tailEnd/>
          </a:ln>
          <a:effectLst/>
        </p:spPr>
        <p:txBody>
          <a:bodyPr>
            <a:spAutoFit/>
          </a:bodyPr>
          <a:lstStyle/>
          <a:p>
            <a:r>
              <a:rPr lang="en-US" sz="1600" b="1">
                <a:solidFill>
                  <a:srgbClr val="FF0000"/>
                </a:solidFill>
                <a:latin typeface="Bookman Old Style" pitchFamily="18" charset="0"/>
              </a:rPr>
              <a:t>1</a:t>
            </a:r>
          </a:p>
        </p:txBody>
      </p:sp>
      <p:sp>
        <p:nvSpPr>
          <p:cNvPr id="240661" name="Text Box 21"/>
          <p:cNvSpPr txBox="1">
            <a:spLocks noChangeArrowheads="1"/>
          </p:cNvSpPr>
          <p:nvPr/>
        </p:nvSpPr>
        <p:spPr bwMode="auto">
          <a:xfrm>
            <a:off x="5562600" y="381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40662" name="Line 22"/>
          <p:cNvSpPr>
            <a:spLocks noChangeShapeType="1"/>
          </p:cNvSpPr>
          <p:nvPr/>
        </p:nvSpPr>
        <p:spPr bwMode="auto">
          <a:xfrm>
            <a:off x="2209800" y="6400800"/>
            <a:ext cx="9144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40663" name="Text Box 23"/>
          <p:cNvSpPr txBox="1">
            <a:spLocks noChangeArrowheads="1"/>
          </p:cNvSpPr>
          <p:nvPr/>
        </p:nvSpPr>
        <p:spPr bwMode="auto">
          <a:xfrm>
            <a:off x="1905000" y="6172200"/>
            <a:ext cx="298450" cy="366713"/>
          </a:xfrm>
          <a:prstGeom prst="rect">
            <a:avLst/>
          </a:prstGeom>
          <a:noFill/>
          <a:ln w="22225">
            <a:noFill/>
            <a:miter lim="800000"/>
            <a:headEnd/>
            <a:tailEnd/>
          </a:ln>
          <a:effectLst/>
        </p:spPr>
        <p:txBody>
          <a:bodyPr wrap="none">
            <a:spAutoFit/>
          </a:bodyPr>
          <a:lstStyle/>
          <a:p>
            <a:r>
              <a:rPr lang="en-US">
                <a:latin typeface="Bookman Old Style" pitchFamily="18" charset="0"/>
              </a:rPr>
              <a:t>z</a:t>
            </a:r>
          </a:p>
        </p:txBody>
      </p:sp>
      <p:sp>
        <p:nvSpPr>
          <p:cNvPr id="18" name="Slide Number Placeholder 17"/>
          <p:cNvSpPr>
            <a:spLocks noGrp="1"/>
          </p:cNvSpPr>
          <p:nvPr>
            <p:ph type="sldNum" sz="quarter" idx="12"/>
          </p:nvPr>
        </p:nvSpPr>
        <p:spPr/>
        <p:txBody>
          <a:bodyPr/>
          <a:lstStyle/>
          <a:p>
            <a:fld id="{511B1C1D-E952-4F7E-B2EE-053BBE9577D9}" type="slidenum">
              <a:rPr lang="en-US" smtClean="0"/>
              <a:t>155</a:t>
            </a:fld>
            <a:endParaRPr lang="en-US"/>
          </a:p>
        </p:txBody>
      </p:sp>
      <p:sp>
        <p:nvSpPr>
          <p:cNvPr id="19" name="Footer Placeholder 18"/>
          <p:cNvSpPr>
            <a:spLocks noGrp="1"/>
          </p:cNvSpPr>
          <p:nvPr>
            <p:ph type="ftr" sz="quarter" idx="11"/>
          </p:nvPr>
        </p:nvSpPr>
        <p:spPr/>
        <p:txBody>
          <a:bodyPr/>
          <a:lstStyle/>
          <a:p>
            <a:r>
              <a:rPr lang="en-US" smtClean="0"/>
              <a:t>Electronics - I, The LNM Institute of Information Technology, Jaipur</a:t>
            </a:r>
            <a:endParaRPr lang="en-US"/>
          </a:p>
        </p:txBody>
      </p:sp>
      <p:pic>
        <p:nvPicPr>
          <p:cNvPr id="20" name="Picture 19"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0642"/>
                                        </p:tgtEl>
                                        <p:attrNameLst>
                                          <p:attrName>style.visibility</p:attrName>
                                        </p:attrNameLst>
                                      </p:cBhvr>
                                      <p:to>
                                        <p:strVal val="visible"/>
                                      </p:to>
                                    </p:set>
                                    <p:animEffect transition="in" filter="checkerboard(across)">
                                      <p:cBhvr>
                                        <p:cTn id="7" dur="500"/>
                                        <p:tgtEl>
                                          <p:spTgt spid="2406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0643"/>
                                        </p:tgtEl>
                                        <p:attrNameLst>
                                          <p:attrName>style.visibility</p:attrName>
                                        </p:attrNameLst>
                                      </p:cBhvr>
                                      <p:to>
                                        <p:strVal val="visible"/>
                                      </p:to>
                                    </p:set>
                                    <p:animEffect transition="in" filter="checkerboard(across)">
                                      <p:cBhvr>
                                        <p:cTn id="12" dur="500"/>
                                        <p:tgtEl>
                                          <p:spTgt spid="24064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0646"/>
                                        </p:tgtEl>
                                        <p:attrNameLst>
                                          <p:attrName>style.visibility</p:attrName>
                                        </p:attrNameLst>
                                      </p:cBhvr>
                                      <p:to>
                                        <p:strVal val="visible"/>
                                      </p:to>
                                    </p:set>
                                    <p:animEffect transition="in" filter="checkerboard(across)">
                                      <p:cBhvr>
                                        <p:cTn id="17" dur="500"/>
                                        <p:tgtEl>
                                          <p:spTgt spid="240646"/>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40647"/>
                                        </p:tgtEl>
                                        <p:attrNameLst>
                                          <p:attrName>style.visibility</p:attrName>
                                        </p:attrNameLst>
                                      </p:cBhvr>
                                      <p:to>
                                        <p:strVal val="visible"/>
                                      </p:to>
                                    </p:set>
                                    <p:animEffect transition="in" filter="checkerboard(across)">
                                      <p:cBhvr>
                                        <p:cTn id="20" dur="500"/>
                                        <p:tgtEl>
                                          <p:spTgt spid="240647"/>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40654"/>
                                        </p:tgtEl>
                                        <p:attrNameLst>
                                          <p:attrName>style.visibility</p:attrName>
                                        </p:attrNameLst>
                                      </p:cBhvr>
                                      <p:to>
                                        <p:strVal val="visible"/>
                                      </p:to>
                                    </p:set>
                                    <p:animEffect transition="in" filter="checkerboard(across)">
                                      <p:cBhvr>
                                        <p:cTn id="25" dur="500"/>
                                        <p:tgtEl>
                                          <p:spTgt spid="24065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40655"/>
                                        </p:tgtEl>
                                        <p:attrNameLst>
                                          <p:attrName>style.visibility</p:attrName>
                                        </p:attrNameLst>
                                      </p:cBhvr>
                                      <p:to>
                                        <p:strVal val="visible"/>
                                      </p:to>
                                    </p:set>
                                    <p:animEffect transition="in" filter="checkerboard(across)">
                                      <p:cBhvr>
                                        <p:cTn id="28" dur="500"/>
                                        <p:tgtEl>
                                          <p:spTgt spid="240655"/>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40656">
                                            <p:txEl>
                                              <p:pRg st="0" end="0"/>
                                            </p:txEl>
                                          </p:spTgt>
                                        </p:tgtEl>
                                        <p:attrNameLst>
                                          <p:attrName>style.visibility</p:attrName>
                                        </p:attrNameLst>
                                      </p:cBhvr>
                                      <p:to>
                                        <p:strVal val="visible"/>
                                      </p:to>
                                    </p:set>
                                    <p:animEffect transition="in" filter="checkerboard(across)">
                                      <p:cBhvr>
                                        <p:cTn id="33" dur="500"/>
                                        <p:tgtEl>
                                          <p:spTgt spid="24065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40657"/>
                                        </p:tgtEl>
                                        <p:attrNameLst>
                                          <p:attrName>style.visibility</p:attrName>
                                        </p:attrNameLst>
                                      </p:cBhvr>
                                      <p:to>
                                        <p:strVal val="visible"/>
                                      </p:to>
                                    </p:set>
                                    <p:animEffect transition="in" filter="checkerboard(across)">
                                      <p:cBhvr>
                                        <p:cTn id="38" dur="500"/>
                                        <p:tgtEl>
                                          <p:spTgt spid="240657"/>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40658"/>
                                        </p:tgtEl>
                                        <p:attrNameLst>
                                          <p:attrName>style.visibility</p:attrName>
                                        </p:attrNameLst>
                                      </p:cBhvr>
                                      <p:to>
                                        <p:strVal val="visible"/>
                                      </p:to>
                                    </p:set>
                                    <p:animEffect transition="in" filter="checkerboard(across)">
                                      <p:cBhvr>
                                        <p:cTn id="43" dur="500"/>
                                        <p:tgtEl>
                                          <p:spTgt spid="240658"/>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240659"/>
                                        </p:tgtEl>
                                        <p:attrNameLst>
                                          <p:attrName>style.visibility</p:attrName>
                                        </p:attrNameLst>
                                      </p:cBhvr>
                                      <p:to>
                                        <p:strVal val="visible"/>
                                      </p:to>
                                    </p:set>
                                    <p:animEffect transition="in" filter="checkerboard(across)">
                                      <p:cBhvr>
                                        <p:cTn id="48" dur="500"/>
                                        <p:tgtEl>
                                          <p:spTgt spid="240659"/>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240660"/>
                                        </p:tgtEl>
                                        <p:attrNameLst>
                                          <p:attrName>style.visibility</p:attrName>
                                        </p:attrNameLst>
                                      </p:cBhvr>
                                      <p:to>
                                        <p:strVal val="visible"/>
                                      </p:to>
                                    </p:set>
                                    <p:animEffect transition="in" filter="checkerboard(across)">
                                      <p:cBhvr>
                                        <p:cTn id="53" dur="500"/>
                                        <p:tgtEl>
                                          <p:spTgt spid="240660"/>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240661"/>
                                        </p:tgtEl>
                                        <p:attrNameLst>
                                          <p:attrName>style.visibility</p:attrName>
                                        </p:attrNameLst>
                                      </p:cBhvr>
                                      <p:to>
                                        <p:strVal val="visible"/>
                                      </p:to>
                                    </p:set>
                                    <p:animEffect transition="in" filter="checkerboard(across)">
                                      <p:cBhvr>
                                        <p:cTn id="58" dur="500"/>
                                        <p:tgtEl>
                                          <p:spTgt spid="240661"/>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240648"/>
                                        </p:tgtEl>
                                        <p:attrNameLst>
                                          <p:attrName>style.visibility</p:attrName>
                                        </p:attrNameLst>
                                      </p:cBhvr>
                                      <p:to>
                                        <p:strVal val="visible"/>
                                      </p:to>
                                    </p:set>
                                    <p:animEffect transition="in" filter="checkerboard(across)">
                                      <p:cBhvr>
                                        <p:cTn id="63" dur="500"/>
                                        <p:tgtEl>
                                          <p:spTgt spid="240648"/>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240663"/>
                                        </p:tgtEl>
                                        <p:attrNameLst>
                                          <p:attrName>style.visibility</p:attrName>
                                        </p:attrNameLst>
                                      </p:cBhvr>
                                      <p:to>
                                        <p:strVal val="visible"/>
                                      </p:to>
                                    </p:set>
                                    <p:animEffect transition="in" filter="checkerboard(across)">
                                      <p:cBhvr>
                                        <p:cTn id="68" dur="500"/>
                                        <p:tgtEl>
                                          <p:spTgt spid="240663"/>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240662"/>
                                        </p:tgtEl>
                                        <p:attrNameLst>
                                          <p:attrName>style.visibility</p:attrName>
                                        </p:attrNameLst>
                                      </p:cBhvr>
                                      <p:to>
                                        <p:strVal val="visible"/>
                                      </p:to>
                                    </p:set>
                                    <p:animEffect transition="in" filter="checkerboard(across)">
                                      <p:cBhvr>
                                        <p:cTn id="71" dur="500"/>
                                        <p:tgtEl>
                                          <p:spTgt spid="24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6" grpId="0" animBg="1"/>
      <p:bldP spid="240647" grpId="0"/>
      <p:bldP spid="240648" grpId="0" animBg="1"/>
      <p:bldP spid="240654" grpId="0"/>
      <p:bldP spid="240655" grpId="0"/>
      <p:bldP spid="240657" grpId="0"/>
      <p:bldP spid="240658" grpId="0"/>
      <p:bldP spid="240659" grpId="0"/>
      <p:bldP spid="240660" grpId="0"/>
      <p:bldP spid="240661" grpId="0"/>
      <p:bldP spid="240662" grpId="0" animBg="1"/>
      <p:bldP spid="240663"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026" name="Object 2"/>
          <p:cNvGraphicFramePr>
            <a:graphicFrameLocks noChangeAspect="1"/>
          </p:cNvGraphicFramePr>
          <p:nvPr/>
        </p:nvGraphicFramePr>
        <p:xfrm>
          <a:off x="1828800" y="0"/>
          <a:ext cx="4495800" cy="2282825"/>
        </p:xfrm>
        <a:graphic>
          <a:graphicData uri="http://schemas.openxmlformats.org/presentationml/2006/ole">
            <mc:AlternateContent xmlns:mc="http://schemas.openxmlformats.org/markup-compatibility/2006">
              <mc:Choice xmlns:v="urn:schemas-microsoft-com:vml" Requires="v">
                <p:oleObj spid="_x0000_s266244" name="RFFlow" r:id="rId4" imgW="4392000" imgH="2232000" progId="RFFlow4">
                  <p:embed/>
                </p:oleObj>
              </mc:Choice>
              <mc:Fallback>
                <p:oleObj name="RFFlow" r:id="rId4" imgW="4392000" imgH="223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0"/>
                        <a:ext cx="4495800" cy="2282825"/>
                      </a:xfrm>
                      <a:prstGeom prst="rect">
                        <a:avLst/>
                      </a:prstGeom>
                      <a:solidFill>
                        <a:srgbClr val="FFFF99"/>
                      </a:solidFill>
                    </p:spPr>
                  </p:pic>
                </p:oleObj>
              </mc:Fallback>
            </mc:AlternateContent>
          </a:graphicData>
        </a:graphic>
      </p:graphicFrame>
      <p:graphicFrame>
        <p:nvGraphicFramePr>
          <p:cNvPr id="257027" name="Object 3"/>
          <p:cNvGraphicFramePr>
            <a:graphicFrameLocks noChangeAspect="1"/>
          </p:cNvGraphicFramePr>
          <p:nvPr/>
        </p:nvGraphicFramePr>
        <p:xfrm>
          <a:off x="1600200" y="2362200"/>
          <a:ext cx="5715000" cy="4530725"/>
        </p:xfrm>
        <a:graphic>
          <a:graphicData uri="http://schemas.openxmlformats.org/presentationml/2006/ole">
            <mc:AlternateContent xmlns:mc="http://schemas.openxmlformats.org/markup-compatibility/2006">
              <mc:Choice xmlns:v="urn:schemas-microsoft-com:vml" Requires="v">
                <p:oleObj spid="_x0000_s266245" name="RFFlow" r:id="rId6" imgW="5904000" imgH="4680000" progId="RFFlow4">
                  <p:embed/>
                </p:oleObj>
              </mc:Choice>
              <mc:Fallback>
                <p:oleObj name="RFFlow" r:id="rId6" imgW="5904000" imgH="468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2362200"/>
                        <a:ext cx="5715000" cy="4530725"/>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7028" name="Text Box 4"/>
          <p:cNvSpPr txBox="1">
            <a:spLocks noChangeArrowheads="1"/>
          </p:cNvSpPr>
          <p:nvPr/>
        </p:nvSpPr>
        <p:spPr bwMode="auto">
          <a:xfrm>
            <a:off x="-92075" y="11113"/>
            <a:ext cx="1327608"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Example</a:t>
            </a:r>
          </a:p>
        </p:txBody>
      </p:sp>
      <p:sp>
        <p:nvSpPr>
          <p:cNvPr id="257029" name="Line 5"/>
          <p:cNvSpPr>
            <a:spLocks noChangeShapeType="1"/>
          </p:cNvSpPr>
          <p:nvPr/>
        </p:nvSpPr>
        <p:spPr bwMode="auto">
          <a:xfrm>
            <a:off x="2209800" y="5791200"/>
            <a:ext cx="3810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7030" name="Text Box 6"/>
          <p:cNvSpPr txBox="1">
            <a:spLocks noChangeArrowheads="1"/>
          </p:cNvSpPr>
          <p:nvPr/>
        </p:nvSpPr>
        <p:spPr bwMode="auto">
          <a:xfrm>
            <a:off x="1905000" y="5562600"/>
            <a:ext cx="309700" cy="369332"/>
          </a:xfrm>
          <a:prstGeom prst="rect">
            <a:avLst/>
          </a:prstGeom>
          <a:noFill/>
          <a:ln w="22225">
            <a:noFill/>
            <a:miter lim="800000"/>
            <a:headEnd/>
            <a:tailEnd/>
          </a:ln>
          <a:effectLst/>
        </p:spPr>
        <p:txBody>
          <a:bodyPr wrap="none">
            <a:spAutoFit/>
          </a:bodyPr>
          <a:lstStyle/>
          <a:p>
            <a:r>
              <a:rPr lang="en-US">
                <a:latin typeface="Bookman Old Style" pitchFamily="18" charset="0"/>
              </a:rPr>
              <a:t>y</a:t>
            </a:r>
          </a:p>
        </p:txBody>
      </p:sp>
      <p:sp>
        <p:nvSpPr>
          <p:cNvPr id="257031" name="Line 7"/>
          <p:cNvSpPr>
            <a:spLocks noChangeShapeType="1"/>
          </p:cNvSpPr>
          <p:nvPr/>
        </p:nvSpPr>
        <p:spPr bwMode="auto">
          <a:xfrm>
            <a:off x="2590800" y="5791200"/>
            <a:ext cx="11430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7032" name="Line 8"/>
          <p:cNvSpPr>
            <a:spLocks noChangeShapeType="1"/>
          </p:cNvSpPr>
          <p:nvPr/>
        </p:nvSpPr>
        <p:spPr bwMode="auto">
          <a:xfrm>
            <a:off x="3733800" y="5791200"/>
            <a:ext cx="2286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7033" name="Line 9"/>
          <p:cNvSpPr>
            <a:spLocks noChangeShapeType="1"/>
          </p:cNvSpPr>
          <p:nvPr/>
        </p:nvSpPr>
        <p:spPr bwMode="auto">
          <a:xfrm flipV="1">
            <a:off x="3962400" y="5486400"/>
            <a:ext cx="0" cy="3048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7034" name="Line 10"/>
          <p:cNvSpPr>
            <a:spLocks noChangeShapeType="1"/>
          </p:cNvSpPr>
          <p:nvPr/>
        </p:nvSpPr>
        <p:spPr bwMode="auto">
          <a:xfrm>
            <a:off x="3962400" y="5486400"/>
            <a:ext cx="2286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7037" name="Text Box 13"/>
          <p:cNvSpPr txBox="1">
            <a:spLocks noChangeArrowheads="1"/>
          </p:cNvSpPr>
          <p:nvPr/>
        </p:nvSpPr>
        <p:spPr bwMode="auto">
          <a:xfrm>
            <a:off x="2209800" y="457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7038" name="Text Box 14"/>
          <p:cNvSpPr txBox="1">
            <a:spLocks noChangeArrowheads="1"/>
          </p:cNvSpPr>
          <p:nvPr/>
        </p:nvSpPr>
        <p:spPr bwMode="auto">
          <a:xfrm>
            <a:off x="2286000" y="10668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7039" name="Text Box 15"/>
          <p:cNvSpPr txBox="1">
            <a:spLocks noChangeArrowheads="1"/>
          </p:cNvSpPr>
          <p:nvPr/>
        </p:nvSpPr>
        <p:spPr bwMode="auto">
          <a:xfrm>
            <a:off x="3276600" y="609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7040" name="Text Box 16"/>
          <p:cNvSpPr txBox="1">
            <a:spLocks noChangeArrowheads="1"/>
          </p:cNvSpPr>
          <p:nvPr/>
        </p:nvSpPr>
        <p:spPr bwMode="auto">
          <a:xfrm>
            <a:off x="5943600" y="914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7041" name="Text Box 17"/>
          <p:cNvSpPr txBox="1">
            <a:spLocks noChangeArrowheads="1"/>
          </p:cNvSpPr>
          <p:nvPr/>
        </p:nvSpPr>
        <p:spPr bwMode="auto">
          <a:xfrm>
            <a:off x="2971800" y="1295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7042" name="Text Box 18"/>
          <p:cNvSpPr txBox="1">
            <a:spLocks noChangeArrowheads="1"/>
          </p:cNvSpPr>
          <p:nvPr/>
        </p:nvSpPr>
        <p:spPr bwMode="auto">
          <a:xfrm>
            <a:off x="4114800" y="1219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7043" name="Text Box 19"/>
          <p:cNvSpPr txBox="1">
            <a:spLocks noChangeArrowheads="1"/>
          </p:cNvSpPr>
          <p:nvPr/>
        </p:nvSpPr>
        <p:spPr bwMode="auto">
          <a:xfrm>
            <a:off x="2286000" y="0"/>
            <a:ext cx="304800" cy="336550"/>
          </a:xfrm>
          <a:prstGeom prst="rect">
            <a:avLst/>
          </a:prstGeom>
          <a:noFill/>
          <a:ln w="22225">
            <a:noFill/>
            <a:miter lim="800000"/>
            <a:headEnd/>
            <a:tailEnd/>
          </a:ln>
          <a:effectLst/>
        </p:spPr>
        <p:txBody>
          <a:bodyPr>
            <a:spAutoFit/>
          </a:bodyPr>
          <a:lstStyle/>
          <a:p>
            <a:r>
              <a:rPr lang="en-US" sz="1600" b="1">
                <a:solidFill>
                  <a:srgbClr val="FF0000"/>
                </a:solidFill>
                <a:latin typeface="Bookman Old Style" pitchFamily="18" charset="0"/>
              </a:rPr>
              <a:t>1</a:t>
            </a:r>
          </a:p>
        </p:txBody>
      </p:sp>
      <p:sp>
        <p:nvSpPr>
          <p:cNvPr id="257044" name="Text Box 20"/>
          <p:cNvSpPr txBox="1">
            <a:spLocks noChangeArrowheads="1"/>
          </p:cNvSpPr>
          <p:nvPr/>
        </p:nvSpPr>
        <p:spPr bwMode="auto">
          <a:xfrm>
            <a:off x="5562600" y="3810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7045" name="Line 21"/>
          <p:cNvSpPr>
            <a:spLocks noChangeShapeType="1"/>
          </p:cNvSpPr>
          <p:nvPr/>
        </p:nvSpPr>
        <p:spPr bwMode="auto">
          <a:xfrm>
            <a:off x="2209800" y="6400800"/>
            <a:ext cx="13716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7046" name="Text Box 22"/>
          <p:cNvSpPr txBox="1">
            <a:spLocks noChangeArrowheads="1"/>
          </p:cNvSpPr>
          <p:nvPr/>
        </p:nvSpPr>
        <p:spPr bwMode="auto">
          <a:xfrm>
            <a:off x="1905000" y="6172200"/>
            <a:ext cx="298450" cy="366713"/>
          </a:xfrm>
          <a:prstGeom prst="rect">
            <a:avLst/>
          </a:prstGeom>
          <a:noFill/>
          <a:ln w="22225">
            <a:noFill/>
            <a:miter lim="800000"/>
            <a:headEnd/>
            <a:tailEnd/>
          </a:ln>
          <a:effectLst/>
        </p:spPr>
        <p:txBody>
          <a:bodyPr wrap="none">
            <a:spAutoFit/>
          </a:bodyPr>
          <a:lstStyle/>
          <a:p>
            <a:r>
              <a:rPr lang="en-US">
                <a:latin typeface="Bookman Old Style" pitchFamily="18" charset="0"/>
              </a:rPr>
              <a:t>z</a:t>
            </a:r>
          </a:p>
        </p:txBody>
      </p:sp>
      <p:sp>
        <p:nvSpPr>
          <p:cNvPr id="257047" name="Line 23"/>
          <p:cNvSpPr>
            <a:spLocks noChangeShapeType="1"/>
          </p:cNvSpPr>
          <p:nvPr/>
        </p:nvSpPr>
        <p:spPr bwMode="auto">
          <a:xfrm>
            <a:off x="3505200" y="6400800"/>
            <a:ext cx="2286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7048" name="Line 24"/>
          <p:cNvSpPr>
            <a:spLocks noChangeShapeType="1"/>
          </p:cNvSpPr>
          <p:nvPr/>
        </p:nvSpPr>
        <p:spPr bwMode="auto">
          <a:xfrm flipV="1">
            <a:off x="3733800" y="6019800"/>
            <a:ext cx="0" cy="3810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7049" name="Line 25"/>
          <p:cNvSpPr>
            <a:spLocks noChangeShapeType="1"/>
          </p:cNvSpPr>
          <p:nvPr/>
        </p:nvSpPr>
        <p:spPr bwMode="auto">
          <a:xfrm>
            <a:off x="3733800" y="6019800"/>
            <a:ext cx="3048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7050" name="Text Box 26"/>
          <p:cNvSpPr txBox="1">
            <a:spLocks noChangeArrowheads="1"/>
          </p:cNvSpPr>
          <p:nvPr/>
        </p:nvSpPr>
        <p:spPr bwMode="auto">
          <a:xfrm>
            <a:off x="6172200" y="9144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7051" name="Text Box 27"/>
          <p:cNvSpPr txBox="1">
            <a:spLocks noChangeArrowheads="1"/>
          </p:cNvSpPr>
          <p:nvPr/>
        </p:nvSpPr>
        <p:spPr bwMode="auto">
          <a:xfrm>
            <a:off x="3200400" y="1371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1</a:t>
            </a:r>
          </a:p>
        </p:txBody>
      </p:sp>
      <p:sp>
        <p:nvSpPr>
          <p:cNvPr id="257052" name="Text Box 28"/>
          <p:cNvSpPr txBox="1">
            <a:spLocks noChangeArrowheads="1"/>
          </p:cNvSpPr>
          <p:nvPr/>
        </p:nvSpPr>
        <p:spPr bwMode="auto">
          <a:xfrm>
            <a:off x="4343400" y="12192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7053" name="Text Box 29"/>
          <p:cNvSpPr txBox="1">
            <a:spLocks noChangeArrowheads="1"/>
          </p:cNvSpPr>
          <p:nvPr/>
        </p:nvSpPr>
        <p:spPr bwMode="auto">
          <a:xfrm>
            <a:off x="6248400" y="228600"/>
            <a:ext cx="320922" cy="338554"/>
          </a:xfrm>
          <a:prstGeom prst="rect">
            <a:avLst/>
          </a:prstGeom>
          <a:noFill/>
          <a:ln w="22225">
            <a:noFill/>
            <a:miter lim="800000"/>
            <a:headEnd/>
            <a:tailEnd/>
          </a:ln>
          <a:effectLst/>
        </p:spPr>
        <p:txBody>
          <a:bodyPr wrap="none">
            <a:spAutoFit/>
          </a:bodyPr>
          <a:lstStyle/>
          <a:p>
            <a:r>
              <a:rPr lang="en-US" sz="1600" b="1">
                <a:solidFill>
                  <a:srgbClr val="FF0000"/>
                </a:solidFill>
                <a:latin typeface="Bookman Old Style" pitchFamily="18" charset="0"/>
              </a:rPr>
              <a:t>0</a:t>
            </a:r>
          </a:p>
        </p:txBody>
      </p:sp>
      <p:sp>
        <p:nvSpPr>
          <p:cNvPr id="257054" name="Line 30"/>
          <p:cNvSpPr>
            <a:spLocks noChangeShapeType="1"/>
          </p:cNvSpPr>
          <p:nvPr/>
        </p:nvSpPr>
        <p:spPr bwMode="auto">
          <a:xfrm>
            <a:off x="4038600" y="6019800"/>
            <a:ext cx="0" cy="3810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7055" name="Line 31"/>
          <p:cNvSpPr>
            <a:spLocks noChangeShapeType="1"/>
          </p:cNvSpPr>
          <p:nvPr/>
        </p:nvSpPr>
        <p:spPr bwMode="auto">
          <a:xfrm>
            <a:off x="4038600" y="6400800"/>
            <a:ext cx="5334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30" name="Slide Number Placeholder 29"/>
          <p:cNvSpPr>
            <a:spLocks noGrp="1"/>
          </p:cNvSpPr>
          <p:nvPr>
            <p:ph type="sldNum" sz="quarter" idx="12"/>
          </p:nvPr>
        </p:nvSpPr>
        <p:spPr/>
        <p:txBody>
          <a:bodyPr/>
          <a:lstStyle/>
          <a:p>
            <a:fld id="{511B1C1D-E952-4F7E-B2EE-053BBE9577D9}" type="slidenum">
              <a:rPr lang="en-US" smtClean="0"/>
              <a:t>156</a:t>
            </a:fld>
            <a:endParaRPr lang="en-US"/>
          </a:p>
        </p:txBody>
      </p:sp>
      <p:sp>
        <p:nvSpPr>
          <p:cNvPr id="31" name="Footer Placeholder 30"/>
          <p:cNvSpPr>
            <a:spLocks noGrp="1"/>
          </p:cNvSpPr>
          <p:nvPr>
            <p:ph type="ftr" sz="quarter" idx="11"/>
          </p:nvPr>
        </p:nvSpPr>
        <p:spPr>
          <a:xfrm>
            <a:off x="3124200" y="6492875"/>
            <a:ext cx="2895600" cy="365125"/>
          </a:xfrm>
        </p:spPr>
        <p:txBody>
          <a:bodyPr/>
          <a:lstStyle/>
          <a:p>
            <a:r>
              <a:rPr lang="en-US" dirty="0" smtClean="0"/>
              <a:t>Electronics - I, The LNM Institute of Information Technology, Jaipur</a:t>
            </a:r>
            <a:endParaRPr lang="en-US" dirty="0"/>
          </a:p>
        </p:txBody>
      </p:sp>
      <p:pic>
        <p:nvPicPr>
          <p:cNvPr id="32" name="Picture 31"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7037"/>
                                        </p:tgtEl>
                                        <p:attrNameLst>
                                          <p:attrName>style.visibility</p:attrName>
                                        </p:attrNameLst>
                                      </p:cBhvr>
                                      <p:to>
                                        <p:strVal val="visible"/>
                                      </p:to>
                                    </p:set>
                                    <p:animEffect transition="in" filter="checkerboard(across)">
                                      <p:cBhvr>
                                        <p:cTn id="7" dur="500"/>
                                        <p:tgtEl>
                                          <p:spTgt spid="25703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7038"/>
                                        </p:tgtEl>
                                        <p:attrNameLst>
                                          <p:attrName>style.visibility</p:attrName>
                                        </p:attrNameLst>
                                      </p:cBhvr>
                                      <p:to>
                                        <p:strVal val="visible"/>
                                      </p:to>
                                    </p:set>
                                    <p:animEffect transition="in" filter="checkerboard(across)">
                                      <p:cBhvr>
                                        <p:cTn id="10" dur="500"/>
                                        <p:tgtEl>
                                          <p:spTgt spid="25703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57039"/>
                                        </p:tgtEl>
                                        <p:attrNameLst>
                                          <p:attrName>style.visibility</p:attrName>
                                        </p:attrNameLst>
                                      </p:cBhvr>
                                      <p:to>
                                        <p:strVal val="visible"/>
                                      </p:to>
                                    </p:set>
                                    <p:animEffect transition="in" filter="checkerboard(across)">
                                      <p:cBhvr>
                                        <p:cTn id="15" dur="500"/>
                                        <p:tgtEl>
                                          <p:spTgt spid="25703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57040"/>
                                        </p:tgtEl>
                                        <p:attrNameLst>
                                          <p:attrName>style.visibility</p:attrName>
                                        </p:attrNameLst>
                                      </p:cBhvr>
                                      <p:to>
                                        <p:strVal val="visible"/>
                                      </p:to>
                                    </p:set>
                                    <p:animEffect transition="in" filter="checkerboard(across)">
                                      <p:cBhvr>
                                        <p:cTn id="20" dur="500"/>
                                        <p:tgtEl>
                                          <p:spTgt spid="257040"/>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57041"/>
                                        </p:tgtEl>
                                        <p:attrNameLst>
                                          <p:attrName>style.visibility</p:attrName>
                                        </p:attrNameLst>
                                      </p:cBhvr>
                                      <p:to>
                                        <p:strVal val="visible"/>
                                      </p:to>
                                    </p:set>
                                    <p:animEffect transition="in" filter="checkerboard(across)">
                                      <p:cBhvr>
                                        <p:cTn id="23" dur="500"/>
                                        <p:tgtEl>
                                          <p:spTgt spid="257041"/>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57042"/>
                                        </p:tgtEl>
                                        <p:attrNameLst>
                                          <p:attrName>style.visibility</p:attrName>
                                        </p:attrNameLst>
                                      </p:cBhvr>
                                      <p:to>
                                        <p:strVal val="visible"/>
                                      </p:to>
                                    </p:set>
                                    <p:animEffect transition="in" filter="checkerboard(across)">
                                      <p:cBhvr>
                                        <p:cTn id="28" dur="500"/>
                                        <p:tgtEl>
                                          <p:spTgt spid="257042"/>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57043"/>
                                        </p:tgtEl>
                                        <p:attrNameLst>
                                          <p:attrName>style.visibility</p:attrName>
                                        </p:attrNameLst>
                                      </p:cBhvr>
                                      <p:to>
                                        <p:strVal val="visible"/>
                                      </p:to>
                                    </p:set>
                                    <p:animEffect transition="in" filter="checkerboard(across)">
                                      <p:cBhvr>
                                        <p:cTn id="33" dur="500"/>
                                        <p:tgtEl>
                                          <p:spTgt spid="257043"/>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57044"/>
                                        </p:tgtEl>
                                        <p:attrNameLst>
                                          <p:attrName>style.visibility</p:attrName>
                                        </p:attrNameLst>
                                      </p:cBhvr>
                                      <p:to>
                                        <p:strVal val="visible"/>
                                      </p:to>
                                    </p:set>
                                    <p:animEffect transition="in" filter="checkerboard(across)">
                                      <p:cBhvr>
                                        <p:cTn id="38" dur="500"/>
                                        <p:tgtEl>
                                          <p:spTgt spid="257044"/>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57047"/>
                                        </p:tgtEl>
                                        <p:attrNameLst>
                                          <p:attrName>style.visibility</p:attrName>
                                        </p:attrNameLst>
                                      </p:cBhvr>
                                      <p:to>
                                        <p:strVal val="visible"/>
                                      </p:to>
                                    </p:set>
                                    <p:animEffect transition="in" filter="checkerboard(across)">
                                      <p:cBhvr>
                                        <p:cTn id="43" dur="500"/>
                                        <p:tgtEl>
                                          <p:spTgt spid="257047"/>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57048"/>
                                        </p:tgtEl>
                                        <p:attrNameLst>
                                          <p:attrName>style.visibility</p:attrName>
                                        </p:attrNameLst>
                                      </p:cBhvr>
                                      <p:to>
                                        <p:strVal val="visible"/>
                                      </p:to>
                                    </p:set>
                                    <p:animEffect transition="in" filter="checkerboard(across)">
                                      <p:cBhvr>
                                        <p:cTn id="46" dur="500"/>
                                        <p:tgtEl>
                                          <p:spTgt spid="257048"/>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57049"/>
                                        </p:tgtEl>
                                        <p:attrNameLst>
                                          <p:attrName>style.visibility</p:attrName>
                                        </p:attrNameLst>
                                      </p:cBhvr>
                                      <p:to>
                                        <p:strVal val="visible"/>
                                      </p:to>
                                    </p:set>
                                    <p:animEffect transition="in" filter="checkerboard(across)">
                                      <p:cBhvr>
                                        <p:cTn id="49" dur="500"/>
                                        <p:tgtEl>
                                          <p:spTgt spid="257049"/>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257050"/>
                                        </p:tgtEl>
                                        <p:attrNameLst>
                                          <p:attrName>style.visibility</p:attrName>
                                        </p:attrNameLst>
                                      </p:cBhvr>
                                      <p:to>
                                        <p:strVal val="visible"/>
                                      </p:to>
                                    </p:set>
                                    <p:animEffect transition="in" filter="checkerboard(across)">
                                      <p:cBhvr>
                                        <p:cTn id="54" dur="500"/>
                                        <p:tgtEl>
                                          <p:spTgt spid="257050"/>
                                        </p:tgtEl>
                                      </p:cBhvr>
                                    </p:animEffect>
                                  </p:childTnLst>
                                </p:cTn>
                              </p:par>
                              <p:par>
                                <p:cTn id="55" presetID="5" presetClass="exit" presetSubtype="10" fill="hold" grpId="1" nodeType="withEffect">
                                  <p:stCondLst>
                                    <p:cond delay="0"/>
                                  </p:stCondLst>
                                  <p:childTnLst>
                                    <p:animEffect transition="out" filter="checkerboard(across)">
                                      <p:cBhvr>
                                        <p:cTn id="56" dur="500"/>
                                        <p:tgtEl>
                                          <p:spTgt spid="257040"/>
                                        </p:tgtEl>
                                      </p:cBhvr>
                                    </p:animEffect>
                                    <p:set>
                                      <p:cBhvr>
                                        <p:cTn id="57" dur="1" fill="hold">
                                          <p:stCondLst>
                                            <p:cond delay="499"/>
                                          </p:stCondLst>
                                        </p:cTn>
                                        <p:tgtEl>
                                          <p:spTgt spid="25704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257032"/>
                                        </p:tgtEl>
                                        <p:attrNameLst>
                                          <p:attrName>style.visibility</p:attrName>
                                        </p:attrNameLst>
                                      </p:cBhvr>
                                      <p:to>
                                        <p:strVal val="visible"/>
                                      </p:to>
                                    </p:set>
                                    <p:animEffect transition="in" filter="checkerboard(across)">
                                      <p:cBhvr>
                                        <p:cTn id="62" dur="500"/>
                                        <p:tgtEl>
                                          <p:spTgt spid="257032"/>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257033"/>
                                        </p:tgtEl>
                                        <p:attrNameLst>
                                          <p:attrName>style.visibility</p:attrName>
                                        </p:attrNameLst>
                                      </p:cBhvr>
                                      <p:to>
                                        <p:strVal val="visible"/>
                                      </p:to>
                                    </p:set>
                                    <p:animEffect transition="in" filter="checkerboard(across)">
                                      <p:cBhvr>
                                        <p:cTn id="65" dur="500"/>
                                        <p:tgtEl>
                                          <p:spTgt spid="257033"/>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257034"/>
                                        </p:tgtEl>
                                        <p:attrNameLst>
                                          <p:attrName>style.visibility</p:attrName>
                                        </p:attrNameLst>
                                      </p:cBhvr>
                                      <p:to>
                                        <p:strVal val="visible"/>
                                      </p:to>
                                    </p:set>
                                    <p:animEffect transition="in" filter="checkerboard(across)">
                                      <p:cBhvr>
                                        <p:cTn id="68" dur="500"/>
                                        <p:tgtEl>
                                          <p:spTgt spid="257034"/>
                                        </p:tgtEl>
                                      </p:cBhvr>
                                    </p:animEffect>
                                  </p:childTnLst>
                                </p:cTn>
                              </p:par>
                              <p:par>
                                <p:cTn id="69" presetID="5" presetClass="exit" presetSubtype="10" fill="hold" grpId="1" nodeType="withEffect">
                                  <p:stCondLst>
                                    <p:cond delay="0"/>
                                  </p:stCondLst>
                                  <p:childTnLst>
                                    <p:animEffect transition="out" filter="checkerboard(across)">
                                      <p:cBhvr>
                                        <p:cTn id="70" dur="500"/>
                                        <p:tgtEl>
                                          <p:spTgt spid="257041"/>
                                        </p:tgtEl>
                                      </p:cBhvr>
                                    </p:animEffect>
                                    <p:set>
                                      <p:cBhvr>
                                        <p:cTn id="71" dur="1" fill="hold">
                                          <p:stCondLst>
                                            <p:cond delay="499"/>
                                          </p:stCondLst>
                                        </p:cTn>
                                        <p:tgtEl>
                                          <p:spTgt spid="257041"/>
                                        </p:tgtEl>
                                        <p:attrNameLst>
                                          <p:attrName>style.visibility</p:attrName>
                                        </p:attrNameLst>
                                      </p:cBhvr>
                                      <p:to>
                                        <p:strVal val="hidden"/>
                                      </p:to>
                                    </p:set>
                                  </p:childTnLst>
                                </p:cTn>
                              </p:par>
                              <p:par>
                                <p:cTn id="72" presetID="5" presetClass="entr" presetSubtype="10" fill="hold" grpId="0" nodeType="withEffect">
                                  <p:stCondLst>
                                    <p:cond delay="0"/>
                                  </p:stCondLst>
                                  <p:childTnLst>
                                    <p:set>
                                      <p:cBhvr>
                                        <p:cTn id="73" dur="1" fill="hold">
                                          <p:stCondLst>
                                            <p:cond delay="0"/>
                                          </p:stCondLst>
                                        </p:cTn>
                                        <p:tgtEl>
                                          <p:spTgt spid="257051"/>
                                        </p:tgtEl>
                                        <p:attrNameLst>
                                          <p:attrName>style.visibility</p:attrName>
                                        </p:attrNameLst>
                                      </p:cBhvr>
                                      <p:to>
                                        <p:strVal val="visible"/>
                                      </p:to>
                                    </p:set>
                                    <p:animEffect transition="in" filter="checkerboard(across)">
                                      <p:cBhvr>
                                        <p:cTn id="74" dur="500"/>
                                        <p:tgtEl>
                                          <p:spTgt spid="257051"/>
                                        </p:tgtEl>
                                      </p:cBhvr>
                                    </p:animEffec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grpId="0" nodeType="clickEffect">
                                  <p:stCondLst>
                                    <p:cond delay="0"/>
                                  </p:stCondLst>
                                  <p:childTnLst>
                                    <p:set>
                                      <p:cBhvr>
                                        <p:cTn id="78" dur="1" fill="hold">
                                          <p:stCondLst>
                                            <p:cond delay="0"/>
                                          </p:stCondLst>
                                        </p:cTn>
                                        <p:tgtEl>
                                          <p:spTgt spid="257052"/>
                                        </p:tgtEl>
                                        <p:attrNameLst>
                                          <p:attrName>style.visibility</p:attrName>
                                        </p:attrNameLst>
                                      </p:cBhvr>
                                      <p:to>
                                        <p:strVal val="visible"/>
                                      </p:to>
                                    </p:set>
                                    <p:animEffect transition="in" filter="checkerboard(across)">
                                      <p:cBhvr>
                                        <p:cTn id="79" dur="500"/>
                                        <p:tgtEl>
                                          <p:spTgt spid="257052"/>
                                        </p:tgtEl>
                                      </p:cBhvr>
                                    </p:animEffect>
                                  </p:childTnLst>
                                </p:cTn>
                              </p:par>
                              <p:par>
                                <p:cTn id="80" presetID="5" presetClass="exit" presetSubtype="10" fill="hold" grpId="1" nodeType="withEffect">
                                  <p:stCondLst>
                                    <p:cond delay="0"/>
                                  </p:stCondLst>
                                  <p:childTnLst>
                                    <p:animEffect transition="out" filter="checkerboard(across)">
                                      <p:cBhvr>
                                        <p:cTn id="81" dur="500"/>
                                        <p:tgtEl>
                                          <p:spTgt spid="257042"/>
                                        </p:tgtEl>
                                      </p:cBhvr>
                                    </p:animEffect>
                                    <p:set>
                                      <p:cBhvr>
                                        <p:cTn id="82" dur="1" fill="hold">
                                          <p:stCondLst>
                                            <p:cond delay="499"/>
                                          </p:stCondLst>
                                        </p:cTn>
                                        <p:tgtEl>
                                          <p:spTgt spid="2570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257053"/>
                                        </p:tgtEl>
                                        <p:attrNameLst>
                                          <p:attrName>style.visibility</p:attrName>
                                        </p:attrNameLst>
                                      </p:cBhvr>
                                      <p:to>
                                        <p:strVal val="visible"/>
                                      </p:to>
                                    </p:set>
                                    <p:animEffect transition="in" filter="checkerboard(across)">
                                      <p:cBhvr>
                                        <p:cTn id="87" dur="500"/>
                                        <p:tgtEl>
                                          <p:spTgt spid="257053"/>
                                        </p:tgtEl>
                                      </p:cBhvr>
                                    </p:animEffect>
                                  </p:childTnLst>
                                </p:cTn>
                              </p:par>
                              <p:par>
                                <p:cTn id="88" presetID="5" presetClass="exit" presetSubtype="10" fill="hold" grpId="1" nodeType="withEffect">
                                  <p:stCondLst>
                                    <p:cond delay="0"/>
                                  </p:stCondLst>
                                  <p:childTnLst>
                                    <p:animEffect transition="out" filter="checkerboard(across)">
                                      <p:cBhvr>
                                        <p:cTn id="89" dur="500"/>
                                        <p:tgtEl>
                                          <p:spTgt spid="257044"/>
                                        </p:tgtEl>
                                      </p:cBhvr>
                                    </p:animEffect>
                                    <p:set>
                                      <p:cBhvr>
                                        <p:cTn id="90" dur="1" fill="hold">
                                          <p:stCondLst>
                                            <p:cond delay="499"/>
                                          </p:stCondLst>
                                        </p:cTn>
                                        <p:tgtEl>
                                          <p:spTgt spid="25704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257054"/>
                                        </p:tgtEl>
                                        <p:attrNameLst>
                                          <p:attrName>style.visibility</p:attrName>
                                        </p:attrNameLst>
                                      </p:cBhvr>
                                      <p:to>
                                        <p:strVal val="visible"/>
                                      </p:to>
                                    </p:set>
                                    <p:animEffect transition="in" filter="checkerboard(across)">
                                      <p:cBhvr>
                                        <p:cTn id="95" dur="500"/>
                                        <p:tgtEl>
                                          <p:spTgt spid="257054"/>
                                        </p:tgtEl>
                                      </p:cBhvr>
                                    </p:animEffect>
                                  </p:childTnLst>
                                </p:cTn>
                              </p:par>
                              <p:par>
                                <p:cTn id="96" presetID="5" presetClass="entr" presetSubtype="10" fill="hold" grpId="0" nodeType="withEffect">
                                  <p:stCondLst>
                                    <p:cond delay="0"/>
                                  </p:stCondLst>
                                  <p:childTnLst>
                                    <p:set>
                                      <p:cBhvr>
                                        <p:cTn id="97" dur="1" fill="hold">
                                          <p:stCondLst>
                                            <p:cond delay="0"/>
                                          </p:stCondLst>
                                        </p:cTn>
                                        <p:tgtEl>
                                          <p:spTgt spid="257055"/>
                                        </p:tgtEl>
                                        <p:attrNameLst>
                                          <p:attrName>style.visibility</p:attrName>
                                        </p:attrNameLst>
                                      </p:cBhvr>
                                      <p:to>
                                        <p:strVal val="visible"/>
                                      </p:to>
                                    </p:set>
                                    <p:animEffect transition="in" filter="checkerboard(across)">
                                      <p:cBhvr>
                                        <p:cTn id="98" dur="500"/>
                                        <p:tgtEl>
                                          <p:spTgt spid="257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2" grpId="0" animBg="1"/>
      <p:bldP spid="257033" grpId="0" animBg="1"/>
      <p:bldP spid="257034" grpId="0" animBg="1"/>
      <p:bldP spid="257037" grpId="0"/>
      <p:bldP spid="257038" grpId="0"/>
      <p:bldP spid="257039" grpId="0"/>
      <p:bldP spid="257040" grpId="0"/>
      <p:bldP spid="257040" grpId="1"/>
      <p:bldP spid="257041" grpId="0"/>
      <p:bldP spid="257041" grpId="1"/>
      <p:bldP spid="257042" grpId="0"/>
      <p:bldP spid="257042" grpId="1"/>
      <p:bldP spid="257043" grpId="0"/>
      <p:bldP spid="257044" grpId="0"/>
      <p:bldP spid="257044" grpId="1"/>
      <p:bldP spid="257047" grpId="0" animBg="1"/>
      <p:bldP spid="257048" grpId="0" animBg="1"/>
      <p:bldP spid="257049" grpId="0" animBg="1"/>
      <p:bldP spid="257050" grpId="0"/>
      <p:bldP spid="257051" grpId="0"/>
      <p:bldP spid="257052" grpId="0"/>
      <p:bldP spid="257053" grpId="0"/>
      <p:bldP spid="257054" grpId="0" animBg="1"/>
      <p:bldP spid="257055"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0" y="0"/>
            <a:ext cx="2797561"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Problem with Latch</a:t>
            </a:r>
          </a:p>
        </p:txBody>
      </p:sp>
      <p:graphicFrame>
        <p:nvGraphicFramePr>
          <p:cNvPr id="239619" name="Object 3"/>
          <p:cNvGraphicFramePr>
            <a:graphicFrameLocks noChangeAspect="1"/>
          </p:cNvGraphicFramePr>
          <p:nvPr/>
        </p:nvGraphicFramePr>
        <p:xfrm>
          <a:off x="533400" y="609600"/>
          <a:ext cx="3467100" cy="2282825"/>
        </p:xfrm>
        <a:graphic>
          <a:graphicData uri="http://schemas.openxmlformats.org/presentationml/2006/ole">
            <mc:AlternateContent xmlns:mc="http://schemas.openxmlformats.org/markup-compatibility/2006">
              <mc:Choice xmlns:v="urn:schemas-microsoft-com:vml" Requires="v">
                <p:oleObj spid="_x0000_s267267" name="RFFlow" r:id="rId4" imgW="3384000" imgH="2232000" progId="RFFlow4">
                  <p:embed/>
                </p:oleObj>
              </mc:Choice>
              <mc:Fallback>
                <p:oleObj name="RFFlow" r:id="rId4" imgW="3384000" imgH="223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609600"/>
                        <a:ext cx="3467100" cy="2282825"/>
                      </a:xfrm>
                      <a:prstGeom prst="rect">
                        <a:avLst/>
                      </a:prstGeom>
                      <a:solidFill>
                        <a:srgbClr val="FFFF99"/>
                      </a:solidFill>
                    </p:spPr>
                  </p:pic>
                </p:oleObj>
              </mc:Fallback>
            </mc:AlternateContent>
          </a:graphicData>
        </a:graphic>
      </p:graphicFrame>
      <p:grpSp>
        <p:nvGrpSpPr>
          <p:cNvPr id="2" name="Group 31"/>
          <p:cNvGrpSpPr>
            <a:grpSpLocks/>
          </p:cNvGrpSpPr>
          <p:nvPr/>
        </p:nvGrpSpPr>
        <p:grpSpPr bwMode="auto">
          <a:xfrm>
            <a:off x="914400" y="3276600"/>
            <a:ext cx="6629400" cy="1055688"/>
            <a:chOff x="576" y="2064"/>
            <a:chExt cx="4176" cy="665"/>
          </a:xfrm>
        </p:grpSpPr>
        <p:sp>
          <p:nvSpPr>
            <p:cNvPr id="239620" name="Line 4"/>
            <p:cNvSpPr>
              <a:spLocks noChangeShapeType="1"/>
            </p:cNvSpPr>
            <p:nvPr/>
          </p:nvSpPr>
          <p:spPr bwMode="auto">
            <a:xfrm>
              <a:off x="1008" y="2640"/>
              <a:ext cx="768"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sp>
          <p:nvSpPr>
            <p:cNvPr id="239621" name="Line 5"/>
            <p:cNvSpPr>
              <a:spLocks noChangeShapeType="1"/>
            </p:cNvSpPr>
            <p:nvPr/>
          </p:nvSpPr>
          <p:spPr bwMode="auto">
            <a:xfrm flipV="1">
              <a:off x="1776" y="2064"/>
              <a:ext cx="0" cy="576"/>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sp>
          <p:nvSpPr>
            <p:cNvPr id="239622" name="Line 6"/>
            <p:cNvSpPr>
              <a:spLocks noChangeShapeType="1"/>
            </p:cNvSpPr>
            <p:nvPr/>
          </p:nvSpPr>
          <p:spPr bwMode="auto">
            <a:xfrm>
              <a:off x="1776" y="2064"/>
              <a:ext cx="2208"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sp>
          <p:nvSpPr>
            <p:cNvPr id="239623" name="Line 7"/>
            <p:cNvSpPr>
              <a:spLocks noChangeShapeType="1"/>
            </p:cNvSpPr>
            <p:nvPr/>
          </p:nvSpPr>
          <p:spPr bwMode="auto">
            <a:xfrm flipV="1">
              <a:off x="3984" y="2064"/>
              <a:ext cx="0" cy="576"/>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sp>
          <p:nvSpPr>
            <p:cNvPr id="239624" name="Line 8"/>
            <p:cNvSpPr>
              <a:spLocks noChangeShapeType="1"/>
            </p:cNvSpPr>
            <p:nvPr/>
          </p:nvSpPr>
          <p:spPr bwMode="auto">
            <a:xfrm>
              <a:off x="3984" y="2640"/>
              <a:ext cx="768" cy="0"/>
            </a:xfrm>
            <a:prstGeom prst="line">
              <a:avLst/>
            </a:prstGeom>
            <a:noFill/>
            <a:ln w="22225">
              <a:solidFill>
                <a:schemeClr val="tx1"/>
              </a:solidFill>
              <a:round/>
              <a:headEnd/>
              <a:tailEnd/>
            </a:ln>
            <a:effectLst/>
          </p:spPr>
          <p:txBody>
            <a:bodyPr/>
            <a:lstStyle/>
            <a:p>
              <a:endParaRPr lang="en-US">
                <a:latin typeface="Bookman Old Style" pitchFamily="18" charset="0"/>
              </a:endParaRPr>
            </a:p>
          </p:txBody>
        </p:sp>
        <p:sp>
          <p:nvSpPr>
            <p:cNvPr id="239625" name="Text Box 9"/>
            <p:cNvSpPr txBox="1">
              <a:spLocks noChangeArrowheads="1"/>
            </p:cNvSpPr>
            <p:nvPr/>
          </p:nvSpPr>
          <p:spPr bwMode="auto">
            <a:xfrm>
              <a:off x="576" y="2496"/>
              <a:ext cx="325" cy="233"/>
            </a:xfrm>
            <a:prstGeom prst="rect">
              <a:avLst/>
            </a:prstGeom>
            <a:noFill/>
            <a:ln w="22225">
              <a:noFill/>
              <a:miter lim="800000"/>
              <a:headEnd/>
              <a:tailEnd/>
            </a:ln>
            <a:effectLst/>
          </p:spPr>
          <p:txBody>
            <a:bodyPr wrap="none">
              <a:spAutoFit/>
            </a:bodyPr>
            <a:lstStyle/>
            <a:p>
              <a:r>
                <a:rPr lang="en-US">
                  <a:latin typeface="Bookman Old Style" pitchFamily="18" charset="0"/>
                </a:rPr>
                <a:t>clk</a:t>
              </a:r>
            </a:p>
          </p:txBody>
        </p:sp>
      </p:grpSp>
      <p:sp>
        <p:nvSpPr>
          <p:cNvPr id="239626" name="Line 10"/>
          <p:cNvSpPr>
            <a:spLocks noChangeShapeType="1"/>
          </p:cNvSpPr>
          <p:nvPr/>
        </p:nvSpPr>
        <p:spPr bwMode="auto">
          <a:xfrm>
            <a:off x="1524000" y="4953000"/>
            <a:ext cx="16002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9627" name="Line 11"/>
          <p:cNvSpPr>
            <a:spLocks noChangeShapeType="1"/>
          </p:cNvSpPr>
          <p:nvPr/>
        </p:nvSpPr>
        <p:spPr bwMode="auto">
          <a:xfrm flipV="1">
            <a:off x="3124200" y="4343400"/>
            <a:ext cx="0" cy="6096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9628" name="Line 12"/>
          <p:cNvSpPr>
            <a:spLocks noChangeShapeType="1"/>
          </p:cNvSpPr>
          <p:nvPr/>
        </p:nvSpPr>
        <p:spPr bwMode="auto">
          <a:xfrm>
            <a:off x="3124200" y="4343400"/>
            <a:ext cx="9144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9629" name="Line 13"/>
          <p:cNvSpPr>
            <a:spLocks noChangeShapeType="1"/>
          </p:cNvSpPr>
          <p:nvPr/>
        </p:nvSpPr>
        <p:spPr bwMode="auto">
          <a:xfrm flipV="1">
            <a:off x="4038600" y="4343400"/>
            <a:ext cx="0" cy="6096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9630" name="Line 14"/>
          <p:cNvSpPr>
            <a:spLocks noChangeShapeType="1"/>
          </p:cNvSpPr>
          <p:nvPr/>
        </p:nvSpPr>
        <p:spPr bwMode="auto">
          <a:xfrm>
            <a:off x="4038600" y="4953000"/>
            <a:ext cx="9144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9631" name="Line 15"/>
          <p:cNvSpPr>
            <a:spLocks noChangeShapeType="1"/>
          </p:cNvSpPr>
          <p:nvPr/>
        </p:nvSpPr>
        <p:spPr bwMode="auto">
          <a:xfrm flipV="1">
            <a:off x="4953000" y="4343400"/>
            <a:ext cx="0" cy="6096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9632" name="Line 16"/>
          <p:cNvSpPr>
            <a:spLocks noChangeShapeType="1"/>
          </p:cNvSpPr>
          <p:nvPr/>
        </p:nvSpPr>
        <p:spPr bwMode="auto">
          <a:xfrm>
            <a:off x="4953000" y="4343400"/>
            <a:ext cx="9144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9633" name="Line 17"/>
          <p:cNvSpPr>
            <a:spLocks noChangeShapeType="1"/>
          </p:cNvSpPr>
          <p:nvPr/>
        </p:nvSpPr>
        <p:spPr bwMode="auto">
          <a:xfrm flipV="1">
            <a:off x="5867400" y="4343400"/>
            <a:ext cx="0" cy="6096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9634" name="Line 18"/>
          <p:cNvSpPr>
            <a:spLocks noChangeShapeType="1"/>
          </p:cNvSpPr>
          <p:nvPr/>
        </p:nvSpPr>
        <p:spPr bwMode="auto">
          <a:xfrm>
            <a:off x="5867400" y="4953000"/>
            <a:ext cx="9144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9635" name="Text Box 19"/>
          <p:cNvSpPr txBox="1">
            <a:spLocks noChangeArrowheads="1"/>
          </p:cNvSpPr>
          <p:nvPr/>
        </p:nvSpPr>
        <p:spPr bwMode="auto">
          <a:xfrm>
            <a:off x="898525" y="4760913"/>
            <a:ext cx="309700" cy="369332"/>
          </a:xfrm>
          <a:prstGeom prst="rect">
            <a:avLst/>
          </a:prstGeom>
          <a:noFill/>
          <a:ln w="22225">
            <a:noFill/>
            <a:miter lim="800000"/>
            <a:headEnd/>
            <a:tailEnd/>
          </a:ln>
          <a:effectLst/>
        </p:spPr>
        <p:txBody>
          <a:bodyPr wrap="none">
            <a:spAutoFit/>
          </a:bodyPr>
          <a:lstStyle/>
          <a:p>
            <a:r>
              <a:rPr lang="en-US">
                <a:latin typeface="Bookman Old Style" pitchFamily="18" charset="0"/>
              </a:rPr>
              <a:t>y</a:t>
            </a:r>
          </a:p>
        </p:txBody>
      </p:sp>
      <p:sp>
        <p:nvSpPr>
          <p:cNvPr id="239636" name="Text Box 20"/>
          <p:cNvSpPr txBox="1">
            <a:spLocks noChangeArrowheads="1"/>
          </p:cNvSpPr>
          <p:nvPr/>
        </p:nvSpPr>
        <p:spPr bwMode="auto">
          <a:xfrm>
            <a:off x="4191000" y="1219200"/>
            <a:ext cx="4953000" cy="915988"/>
          </a:xfrm>
          <a:prstGeom prst="rect">
            <a:avLst/>
          </a:prstGeom>
          <a:noFill/>
          <a:ln w="22225">
            <a:noFill/>
            <a:miter lim="800000"/>
            <a:headEnd/>
            <a:tailEnd/>
          </a:ln>
          <a:effectLst/>
        </p:spPr>
        <p:txBody>
          <a:bodyPr>
            <a:spAutoFit/>
          </a:bodyPr>
          <a:lstStyle/>
          <a:p>
            <a:r>
              <a:rPr lang="en-US">
                <a:latin typeface="Bookman Old Style" pitchFamily="18" charset="0"/>
              </a:rPr>
              <a:t>Circuits are designed with the idea there would be single change in output or memory state in single clock cycle.</a:t>
            </a:r>
          </a:p>
        </p:txBody>
      </p:sp>
      <p:sp>
        <p:nvSpPr>
          <p:cNvPr id="239637" name="Line 21"/>
          <p:cNvSpPr>
            <a:spLocks noChangeShapeType="1"/>
          </p:cNvSpPr>
          <p:nvPr/>
        </p:nvSpPr>
        <p:spPr bwMode="auto">
          <a:xfrm>
            <a:off x="1600200" y="5410200"/>
            <a:ext cx="1524000" cy="0"/>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sp>
        <p:nvSpPr>
          <p:cNvPr id="239638" name="Line 22"/>
          <p:cNvSpPr>
            <a:spLocks noChangeShapeType="1"/>
          </p:cNvSpPr>
          <p:nvPr/>
        </p:nvSpPr>
        <p:spPr bwMode="auto">
          <a:xfrm flipV="1">
            <a:off x="3124200" y="5410200"/>
            <a:ext cx="0" cy="609600"/>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sp>
        <p:nvSpPr>
          <p:cNvPr id="239639" name="Text Box 23"/>
          <p:cNvSpPr txBox="1">
            <a:spLocks noChangeArrowheads="1"/>
          </p:cNvSpPr>
          <p:nvPr/>
        </p:nvSpPr>
        <p:spPr bwMode="auto">
          <a:xfrm>
            <a:off x="914400" y="5257800"/>
            <a:ext cx="298450" cy="366713"/>
          </a:xfrm>
          <a:prstGeom prst="rect">
            <a:avLst/>
          </a:prstGeom>
          <a:noFill/>
          <a:ln w="22225">
            <a:noFill/>
            <a:miter lim="800000"/>
            <a:headEnd/>
            <a:tailEnd/>
          </a:ln>
          <a:effectLst/>
        </p:spPr>
        <p:txBody>
          <a:bodyPr wrap="none">
            <a:spAutoFit/>
          </a:bodyPr>
          <a:lstStyle/>
          <a:p>
            <a:r>
              <a:rPr lang="en-US">
                <a:latin typeface="Bookman Old Style" pitchFamily="18" charset="0"/>
              </a:rPr>
              <a:t>z</a:t>
            </a:r>
          </a:p>
        </p:txBody>
      </p:sp>
      <p:sp>
        <p:nvSpPr>
          <p:cNvPr id="239640" name="Line 24"/>
          <p:cNvSpPr>
            <a:spLocks noChangeShapeType="1"/>
          </p:cNvSpPr>
          <p:nvPr/>
        </p:nvSpPr>
        <p:spPr bwMode="auto">
          <a:xfrm>
            <a:off x="3124200" y="6019800"/>
            <a:ext cx="914400" cy="0"/>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grpSp>
        <p:nvGrpSpPr>
          <p:cNvPr id="3" name="Group 32"/>
          <p:cNvGrpSpPr>
            <a:grpSpLocks/>
          </p:cNvGrpSpPr>
          <p:nvPr/>
        </p:nvGrpSpPr>
        <p:grpSpPr bwMode="auto">
          <a:xfrm>
            <a:off x="4038600" y="5410200"/>
            <a:ext cx="2743200" cy="609600"/>
            <a:chOff x="2544" y="3408"/>
            <a:chExt cx="1728" cy="384"/>
          </a:xfrm>
        </p:grpSpPr>
        <p:sp>
          <p:nvSpPr>
            <p:cNvPr id="239641" name="Line 25"/>
            <p:cNvSpPr>
              <a:spLocks noChangeShapeType="1"/>
            </p:cNvSpPr>
            <p:nvPr/>
          </p:nvSpPr>
          <p:spPr bwMode="auto">
            <a:xfrm flipV="1">
              <a:off x="2544" y="3408"/>
              <a:ext cx="0" cy="384"/>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sp>
          <p:nvSpPr>
            <p:cNvPr id="239642" name="Line 26"/>
            <p:cNvSpPr>
              <a:spLocks noChangeShapeType="1"/>
            </p:cNvSpPr>
            <p:nvPr/>
          </p:nvSpPr>
          <p:spPr bwMode="auto">
            <a:xfrm>
              <a:off x="2544" y="3408"/>
              <a:ext cx="576" cy="0"/>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sp>
          <p:nvSpPr>
            <p:cNvPr id="239643" name="Line 27"/>
            <p:cNvSpPr>
              <a:spLocks noChangeShapeType="1"/>
            </p:cNvSpPr>
            <p:nvPr/>
          </p:nvSpPr>
          <p:spPr bwMode="auto">
            <a:xfrm flipV="1">
              <a:off x="3120" y="3408"/>
              <a:ext cx="0" cy="384"/>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sp>
          <p:nvSpPr>
            <p:cNvPr id="239644" name="Line 28"/>
            <p:cNvSpPr>
              <a:spLocks noChangeShapeType="1"/>
            </p:cNvSpPr>
            <p:nvPr/>
          </p:nvSpPr>
          <p:spPr bwMode="auto">
            <a:xfrm>
              <a:off x="3120" y="3792"/>
              <a:ext cx="576" cy="0"/>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sp>
          <p:nvSpPr>
            <p:cNvPr id="239645" name="Line 29"/>
            <p:cNvSpPr>
              <a:spLocks noChangeShapeType="1"/>
            </p:cNvSpPr>
            <p:nvPr/>
          </p:nvSpPr>
          <p:spPr bwMode="auto">
            <a:xfrm flipV="1">
              <a:off x="3696" y="3408"/>
              <a:ext cx="0" cy="384"/>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sp>
          <p:nvSpPr>
            <p:cNvPr id="239646" name="Line 30"/>
            <p:cNvSpPr>
              <a:spLocks noChangeShapeType="1"/>
            </p:cNvSpPr>
            <p:nvPr/>
          </p:nvSpPr>
          <p:spPr bwMode="auto">
            <a:xfrm>
              <a:off x="3696" y="3408"/>
              <a:ext cx="576" cy="0"/>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grpSp>
      <p:sp>
        <p:nvSpPr>
          <p:cNvPr id="33" name="Slide Number Placeholder 32"/>
          <p:cNvSpPr>
            <a:spLocks noGrp="1"/>
          </p:cNvSpPr>
          <p:nvPr>
            <p:ph type="sldNum" sz="quarter" idx="12"/>
          </p:nvPr>
        </p:nvSpPr>
        <p:spPr/>
        <p:txBody>
          <a:bodyPr/>
          <a:lstStyle/>
          <a:p>
            <a:fld id="{511B1C1D-E952-4F7E-B2EE-053BBE9577D9}" type="slidenum">
              <a:rPr lang="en-US" smtClean="0"/>
              <a:t>157</a:t>
            </a:fld>
            <a:endParaRPr lang="en-US"/>
          </a:p>
        </p:txBody>
      </p:sp>
      <p:sp>
        <p:nvSpPr>
          <p:cNvPr id="34" name="Footer Placeholder 33"/>
          <p:cNvSpPr>
            <a:spLocks noGrp="1"/>
          </p:cNvSpPr>
          <p:nvPr>
            <p:ph type="ftr" sz="quarter" idx="11"/>
          </p:nvPr>
        </p:nvSpPr>
        <p:spPr/>
        <p:txBody>
          <a:bodyPr/>
          <a:lstStyle/>
          <a:p>
            <a:r>
              <a:rPr lang="en-US" smtClean="0"/>
              <a:t>Electronics - I, The LNM Institute of Information Technology, Jaipur</a:t>
            </a:r>
            <a:endParaRPr lang="en-US"/>
          </a:p>
        </p:txBody>
      </p:sp>
      <p:pic>
        <p:nvPicPr>
          <p:cNvPr id="35" name="Picture 34" descr="LNMIIT.png"/>
          <p:cNvPicPr>
            <a:picLocks noChangeAspect="1"/>
          </p:cNvPicPr>
          <p:nvPr/>
        </p:nvPicPr>
        <p:blipFill>
          <a:blip r:embed="rId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9636"/>
                                        </p:tgtEl>
                                        <p:attrNameLst>
                                          <p:attrName>style.visibility</p:attrName>
                                        </p:attrNameLst>
                                      </p:cBhvr>
                                      <p:to>
                                        <p:strVal val="visible"/>
                                      </p:to>
                                    </p:set>
                                    <p:animEffect transition="in" filter="checkerboard(across)">
                                      <p:cBhvr>
                                        <p:cTn id="7" dur="500"/>
                                        <p:tgtEl>
                                          <p:spTgt spid="2396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9635"/>
                                        </p:tgtEl>
                                        <p:attrNameLst>
                                          <p:attrName>style.visibility</p:attrName>
                                        </p:attrNameLst>
                                      </p:cBhvr>
                                      <p:to>
                                        <p:strVal val="visible"/>
                                      </p:to>
                                    </p:set>
                                    <p:animEffect transition="in" filter="checkerboard(across)">
                                      <p:cBhvr>
                                        <p:cTn id="17" dur="500"/>
                                        <p:tgtEl>
                                          <p:spTgt spid="23963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39626"/>
                                        </p:tgtEl>
                                        <p:attrNameLst>
                                          <p:attrName>style.visibility</p:attrName>
                                        </p:attrNameLst>
                                      </p:cBhvr>
                                      <p:to>
                                        <p:strVal val="visible"/>
                                      </p:to>
                                    </p:set>
                                    <p:animEffect transition="in" filter="checkerboard(across)">
                                      <p:cBhvr>
                                        <p:cTn id="20" dur="500"/>
                                        <p:tgtEl>
                                          <p:spTgt spid="23962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39627"/>
                                        </p:tgtEl>
                                        <p:attrNameLst>
                                          <p:attrName>style.visibility</p:attrName>
                                        </p:attrNameLst>
                                      </p:cBhvr>
                                      <p:to>
                                        <p:strVal val="visible"/>
                                      </p:to>
                                    </p:set>
                                    <p:animEffect transition="in" filter="checkerboard(across)">
                                      <p:cBhvr>
                                        <p:cTn id="25" dur="500"/>
                                        <p:tgtEl>
                                          <p:spTgt spid="239627"/>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39628"/>
                                        </p:tgtEl>
                                        <p:attrNameLst>
                                          <p:attrName>style.visibility</p:attrName>
                                        </p:attrNameLst>
                                      </p:cBhvr>
                                      <p:to>
                                        <p:strVal val="visible"/>
                                      </p:to>
                                    </p:set>
                                    <p:animEffect transition="in" filter="checkerboard(across)">
                                      <p:cBhvr>
                                        <p:cTn id="28" dur="500"/>
                                        <p:tgtEl>
                                          <p:spTgt spid="23962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39629"/>
                                        </p:tgtEl>
                                        <p:attrNameLst>
                                          <p:attrName>style.visibility</p:attrName>
                                        </p:attrNameLst>
                                      </p:cBhvr>
                                      <p:to>
                                        <p:strVal val="visible"/>
                                      </p:to>
                                    </p:set>
                                    <p:animEffect transition="in" filter="checkerboard(across)">
                                      <p:cBhvr>
                                        <p:cTn id="33" dur="500"/>
                                        <p:tgtEl>
                                          <p:spTgt spid="239629"/>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39630"/>
                                        </p:tgtEl>
                                        <p:attrNameLst>
                                          <p:attrName>style.visibility</p:attrName>
                                        </p:attrNameLst>
                                      </p:cBhvr>
                                      <p:to>
                                        <p:strVal val="visible"/>
                                      </p:to>
                                    </p:set>
                                    <p:animEffect transition="in" filter="checkerboard(across)">
                                      <p:cBhvr>
                                        <p:cTn id="36" dur="500"/>
                                        <p:tgtEl>
                                          <p:spTgt spid="239630"/>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239631"/>
                                        </p:tgtEl>
                                        <p:attrNameLst>
                                          <p:attrName>style.visibility</p:attrName>
                                        </p:attrNameLst>
                                      </p:cBhvr>
                                      <p:to>
                                        <p:strVal val="visible"/>
                                      </p:to>
                                    </p:set>
                                    <p:animEffect transition="in" filter="checkerboard(across)">
                                      <p:cBhvr>
                                        <p:cTn id="41" dur="500"/>
                                        <p:tgtEl>
                                          <p:spTgt spid="239631"/>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239632"/>
                                        </p:tgtEl>
                                        <p:attrNameLst>
                                          <p:attrName>style.visibility</p:attrName>
                                        </p:attrNameLst>
                                      </p:cBhvr>
                                      <p:to>
                                        <p:strVal val="visible"/>
                                      </p:to>
                                    </p:set>
                                    <p:animEffect transition="in" filter="checkerboard(across)">
                                      <p:cBhvr>
                                        <p:cTn id="44" dur="500"/>
                                        <p:tgtEl>
                                          <p:spTgt spid="239632"/>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39633"/>
                                        </p:tgtEl>
                                        <p:attrNameLst>
                                          <p:attrName>style.visibility</p:attrName>
                                        </p:attrNameLst>
                                      </p:cBhvr>
                                      <p:to>
                                        <p:strVal val="visible"/>
                                      </p:to>
                                    </p:set>
                                    <p:animEffect transition="in" filter="checkerboard(across)">
                                      <p:cBhvr>
                                        <p:cTn id="49" dur="500"/>
                                        <p:tgtEl>
                                          <p:spTgt spid="239633"/>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39634"/>
                                        </p:tgtEl>
                                        <p:attrNameLst>
                                          <p:attrName>style.visibility</p:attrName>
                                        </p:attrNameLst>
                                      </p:cBhvr>
                                      <p:to>
                                        <p:strVal val="visible"/>
                                      </p:to>
                                    </p:set>
                                    <p:animEffect transition="in" filter="checkerboard(across)">
                                      <p:cBhvr>
                                        <p:cTn id="52" dur="500"/>
                                        <p:tgtEl>
                                          <p:spTgt spid="239634"/>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39639"/>
                                        </p:tgtEl>
                                        <p:attrNameLst>
                                          <p:attrName>style.visibility</p:attrName>
                                        </p:attrNameLst>
                                      </p:cBhvr>
                                      <p:to>
                                        <p:strVal val="visible"/>
                                      </p:to>
                                    </p:set>
                                    <p:animEffect transition="in" filter="checkerboard(across)">
                                      <p:cBhvr>
                                        <p:cTn id="57" dur="500"/>
                                        <p:tgtEl>
                                          <p:spTgt spid="239639"/>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39637"/>
                                        </p:tgtEl>
                                        <p:attrNameLst>
                                          <p:attrName>style.visibility</p:attrName>
                                        </p:attrNameLst>
                                      </p:cBhvr>
                                      <p:to>
                                        <p:strVal val="visible"/>
                                      </p:to>
                                    </p:set>
                                    <p:animEffect transition="in" filter="checkerboard(across)">
                                      <p:cBhvr>
                                        <p:cTn id="60" dur="500"/>
                                        <p:tgtEl>
                                          <p:spTgt spid="239637"/>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239638"/>
                                        </p:tgtEl>
                                        <p:attrNameLst>
                                          <p:attrName>style.visibility</p:attrName>
                                        </p:attrNameLst>
                                      </p:cBhvr>
                                      <p:to>
                                        <p:strVal val="visible"/>
                                      </p:to>
                                    </p:set>
                                    <p:animEffect transition="in" filter="checkerboard(across)">
                                      <p:cBhvr>
                                        <p:cTn id="65" dur="500"/>
                                        <p:tgtEl>
                                          <p:spTgt spid="239638"/>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239640"/>
                                        </p:tgtEl>
                                        <p:attrNameLst>
                                          <p:attrName>style.visibility</p:attrName>
                                        </p:attrNameLst>
                                      </p:cBhvr>
                                      <p:to>
                                        <p:strVal val="visible"/>
                                      </p:to>
                                    </p:set>
                                    <p:animEffect transition="in" filter="checkerboard(across)">
                                      <p:cBhvr>
                                        <p:cTn id="68" dur="500"/>
                                        <p:tgtEl>
                                          <p:spTgt spid="239640"/>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checkerboard(across)">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6" grpId="0" animBg="1"/>
      <p:bldP spid="239627" grpId="0" animBg="1"/>
      <p:bldP spid="239628" grpId="0" animBg="1"/>
      <p:bldP spid="239629" grpId="0" animBg="1"/>
      <p:bldP spid="239630" grpId="0" animBg="1"/>
      <p:bldP spid="239631" grpId="0" animBg="1"/>
      <p:bldP spid="239632" grpId="0" animBg="1"/>
      <p:bldP spid="239633" grpId="0" animBg="1"/>
      <p:bldP spid="239634" grpId="0" animBg="1"/>
      <p:bldP spid="239635" grpId="0"/>
      <p:bldP spid="239636" grpId="0"/>
      <p:bldP spid="239637" grpId="0" animBg="1"/>
      <p:bldP spid="239638" grpId="0" animBg="1"/>
      <p:bldP spid="239639" grpId="0"/>
      <p:bldP spid="239640"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0" y="0"/>
            <a:ext cx="4160113"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Edge Triggered Latch or Flip-flop</a:t>
            </a:r>
          </a:p>
        </p:txBody>
      </p:sp>
      <p:graphicFrame>
        <p:nvGraphicFramePr>
          <p:cNvPr id="238595" name="Object 3"/>
          <p:cNvGraphicFramePr>
            <a:graphicFrameLocks noChangeAspect="1"/>
          </p:cNvGraphicFramePr>
          <p:nvPr/>
        </p:nvGraphicFramePr>
        <p:xfrm>
          <a:off x="2209800" y="762000"/>
          <a:ext cx="2868613" cy="1831975"/>
        </p:xfrm>
        <a:graphic>
          <a:graphicData uri="http://schemas.openxmlformats.org/presentationml/2006/ole">
            <mc:AlternateContent xmlns:mc="http://schemas.openxmlformats.org/markup-compatibility/2006">
              <mc:Choice xmlns:v="urn:schemas-microsoft-com:vml" Requires="v">
                <p:oleObj spid="_x0000_s268292" name="RFFlow" r:id="rId4" imgW="1800000" imgH="1152000" progId="RFFlow4">
                  <p:embed/>
                </p:oleObj>
              </mc:Choice>
              <mc:Fallback>
                <p:oleObj name="RFFlow" r:id="rId4" imgW="1800000" imgH="115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762000"/>
                        <a:ext cx="2868613" cy="1831975"/>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8596" name="Object 4"/>
          <p:cNvGraphicFramePr>
            <a:graphicFrameLocks noChangeAspect="1"/>
          </p:cNvGraphicFramePr>
          <p:nvPr/>
        </p:nvGraphicFramePr>
        <p:xfrm>
          <a:off x="990600" y="2743200"/>
          <a:ext cx="6400800" cy="3521075"/>
        </p:xfrm>
        <a:graphic>
          <a:graphicData uri="http://schemas.openxmlformats.org/presentationml/2006/ole">
            <mc:AlternateContent xmlns:mc="http://schemas.openxmlformats.org/markup-compatibility/2006">
              <mc:Choice xmlns:v="urn:schemas-microsoft-com:vml" Requires="v">
                <p:oleObj spid="_x0000_s268293" name="RFFlow" r:id="rId6" imgW="5760000" imgH="3168000" progId="RFFlow4">
                  <p:embed/>
                </p:oleObj>
              </mc:Choice>
              <mc:Fallback>
                <p:oleObj name="RFFlow" r:id="rId6" imgW="5760000" imgH="3168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2743200"/>
                        <a:ext cx="6400800"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8597" name="Line 5"/>
          <p:cNvSpPr>
            <a:spLocks noChangeShapeType="1"/>
          </p:cNvSpPr>
          <p:nvPr/>
        </p:nvSpPr>
        <p:spPr bwMode="auto">
          <a:xfrm>
            <a:off x="1295400" y="5715000"/>
            <a:ext cx="8382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8598" name="Line 6"/>
          <p:cNvSpPr>
            <a:spLocks noChangeShapeType="1"/>
          </p:cNvSpPr>
          <p:nvPr/>
        </p:nvSpPr>
        <p:spPr bwMode="auto">
          <a:xfrm flipV="1">
            <a:off x="2133600" y="5257800"/>
            <a:ext cx="0" cy="4572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8599" name="Line 7"/>
          <p:cNvSpPr>
            <a:spLocks noChangeShapeType="1"/>
          </p:cNvSpPr>
          <p:nvPr/>
        </p:nvSpPr>
        <p:spPr bwMode="auto">
          <a:xfrm>
            <a:off x="2133600" y="5257800"/>
            <a:ext cx="12954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8600" name="Line 8"/>
          <p:cNvSpPr>
            <a:spLocks noChangeShapeType="1"/>
          </p:cNvSpPr>
          <p:nvPr/>
        </p:nvSpPr>
        <p:spPr bwMode="auto">
          <a:xfrm>
            <a:off x="3429000" y="5257800"/>
            <a:ext cx="0" cy="4572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8601" name="Line 9"/>
          <p:cNvSpPr>
            <a:spLocks noChangeShapeType="1"/>
          </p:cNvSpPr>
          <p:nvPr/>
        </p:nvSpPr>
        <p:spPr bwMode="auto">
          <a:xfrm>
            <a:off x="3429000" y="5715000"/>
            <a:ext cx="12954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8602" name="Line 10"/>
          <p:cNvSpPr>
            <a:spLocks noChangeShapeType="1"/>
          </p:cNvSpPr>
          <p:nvPr/>
        </p:nvSpPr>
        <p:spPr bwMode="auto">
          <a:xfrm flipV="1">
            <a:off x="4724400" y="5257800"/>
            <a:ext cx="0" cy="4572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8603" name="Line 11"/>
          <p:cNvSpPr>
            <a:spLocks noChangeShapeType="1"/>
          </p:cNvSpPr>
          <p:nvPr/>
        </p:nvSpPr>
        <p:spPr bwMode="auto">
          <a:xfrm>
            <a:off x="4724400" y="5257800"/>
            <a:ext cx="25146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8604" name="Text Box 12"/>
          <p:cNvSpPr txBox="1">
            <a:spLocks noChangeArrowheads="1"/>
          </p:cNvSpPr>
          <p:nvPr/>
        </p:nvSpPr>
        <p:spPr bwMode="auto">
          <a:xfrm>
            <a:off x="2498725" y="5955268"/>
            <a:ext cx="3873176" cy="369332"/>
          </a:xfrm>
          <a:prstGeom prst="rect">
            <a:avLst/>
          </a:prstGeom>
          <a:noFill/>
          <a:ln w="22225">
            <a:noFill/>
            <a:miter lim="800000"/>
            <a:headEnd/>
            <a:tailEnd/>
          </a:ln>
          <a:effectLst/>
        </p:spPr>
        <p:txBody>
          <a:bodyPr wrap="none">
            <a:spAutoFit/>
          </a:bodyPr>
          <a:lstStyle/>
          <a:p>
            <a:r>
              <a:rPr lang="en-US" b="1" dirty="0">
                <a:solidFill>
                  <a:srgbClr val="FF0000"/>
                </a:solidFill>
                <a:latin typeface="Bookman Old Style" pitchFamily="18" charset="0"/>
              </a:rPr>
              <a:t>Positive edge triggered </a:t>
            </a:r>
            <a:r>
              <a:rPr lang="en-US" b="1" dirty="0" err="1">
                <a:solidFill>
                  <a:srgbClr val="FF0000"/>
                </a:solidFill>
                <a:latin typeface="Bookman Old Style" pitchFamily="18" charset="0"/>
              </a:rPr>
              <a:t>flipflop</a:t>
            </a:r>
            <a:endParaRPr lang="en-US" b="1" dirty="0">
              <a:solidFill>
                <a:srgbClr val="FF0000"/>
              </a:solidFill>
              <a:latin typeface="Bookman Old Style" pitchFamily="18" charset="0"/>
            </a:endParaRPr>
          </a:p>
        </p:txBody>
      </p:sp>
      <p:sp>
        <p:nvSpPr>
          <p:cNvPr id="13" name="Slide Number Placeholder 12"/>
          <p:cNvSpPr>
            <a:spLocks noGrp="1"/>
          </p:cNvSpPr>
          <p:nvPr>
            <p:ph type="sldNum" sz="quarter" idx="12"/>
          </p:nvPr>
        </p:nvSpPr>
        <p:spPr/>
        <p:txBody>
          <a:bodyPr/>
          <a:lstStyle/>
          <a:p>
            <a:fld id="{511B1C1D-E952-4F7E-B2EE-053BBE9577D9}" type="slidenum">
              <a:rPr lang="en-US" smtClean="0"/>
              <a:t>158</a:t>
            </a:fld>
            <a:endParaRPr lang="en-US"/>
          </a:p>
        </p:txBody>
      </p:sp>
      <p:sp>
        <p:nvSpPr>
          <p:cNvPr id="14" name="Footer Placeholder 13"/>
          <p:cNvSpPr>
            <a:spLocks noGrp="1"/>
          </p:cNvSpPr>
          <p:nvPr>
            <p:ph type="ftr" sz="quarter" idx="11"/>
          </p:nvPr>
        </p:nvSpPr>
        <p:spPr/>
        <p:txBody>
          <a:bodyPr/>
          <a:lstStyle/>
          <a:p>
            <a:r>
              <a:rPr lang="en-US" smtClean="0"/>
              <a:t>Electronics - I, The LNM Institute of Information Technology, Jaipur</a:t>
            </a:r>
            <a:endParaRPr lang="en-US"/>
          </a:p>
        </p:txBody>
      </p:sp>
      <p:pic>
        <p:nvPicPr>
          <p:cNvPr id="15" name="Picture 14"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8595"/>
                                        </p:tgtEl>
                                        <p:attrNameLst>
                                          <p:attrName>style.visibility</p:attrName>
                                        </p:attrNameLst>
                                      </p:cBhvr>
                                      <p:to>
                                        <p:strVal val="visible"/>
                                      </p:to>
                                    </p:set>
                                    <p:animEffect transition="in" filter="checkerboard(across)">
                                      <p:cBhvr>
                                        <p:cTn id="7" dur="500"/>
                                        <p:tgtEl>
                                          <p:spTgt spid="2385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8596"/>
                                        </p:tgtEl>
                                        <p:attrNameLst>
                                          <p:attrName>style.visibility</p:attrName>
                                        </p:attrNameLst>
                                      </p:cBhvr>
                                      <p:to>
                                        <p:strVal val="visible"/>
                                      </p:to>
                                    </p:set>
                                    <p:animEffect transition="in" filter="checkerboard(across)">
                                      <p:cBhvr>
                                        <p:cTn id="12" dur="500"/>
                                        <p:tgtEl>
                                          <p:spTgt spid="23859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8597"/>
                                        </p:tgtEl>
                                        <p:attrNameLst>
                                          <p:attrName>style.visibility</p:attrName>
                                        </p:attrNameLst>
                                      </p:cBhvr>
                                      <p:to>
                                        <p:strVal val="visible"/>
                                      </p:to>
                                    </p:set>
                                    <p:animEffect transition="in" filter="checkerboard(across)">
                                      <p:cBhvr>
                                        <p:cTn id="17" dur="500"/>
                                        <p:tgtEl>
                                          <p:spTgt spid="23859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38598"/>
                                        </p:tgtEl>
                                        <p:attrNameLst>
                                          <p:attrName>style.visibility</p:attrName>
                                        </p:attrNameLst>
                                      </p:cBhvr>
                                      <p:to>
                                        <p:strVal val="visible"/>
                                      </p:to>
                                    </p:set>
                                    <p:animEffect transition="in" filter="checkerboard(across)">
                                      <p:cBhvr>
                                        <p:cTn id="22" dur="500"/>
                                        <p:tgtEl>
                                          <p:spTgt spid="23859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38599"/>
                                        </p:tgtEl>
                                        <p:attrNameLst>
                                          <p:attrName>style.visibility</p:attrName>
                                        </p:attrNameLst>
                                      </p:cBhvr>
                                      <p:to>
                                        <p:strVal val="visible"/>
                                      </p:to>
                                    </p:set>
                                    <p:animEffect transition="in" filter="checkerboard(across)">
                                      <p:cBhvr>
                                        <p:cTn id="25" dur="500"/>
                                        <p:tgtEl>
                                          <p:spTgt spid="238599"/>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38600"/>
                                        </p:tgtEl>
                                        <p:attrNameLst>
                                          <p:attrName>style.visibility</p:attrName>
                                        </p:attrNameLst>
                                      </p:cBhvr>
                                      <p:to>
                                        <p:strVal val="visible"/>
                                      </p:to>
                                    </p:set>
                                    <p:animEffect transition="in" filter="checkerboard(across)">
                                      <p:cBhvr>
                                        <p:cTn id="30" dur="500"/>
                                        <p:tgtEl>
                                          <p:spTgt spid="238600"/>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238601"/>
                                        </p:tgtEl>
                                        <p:attrNameLst>
                                          <p:attrName>style.visibility</p:attrName>
                                        </p:attrNameLst>
                                      </p:cBhvr>
                                      <p:to>
                                        <p:strVal val="visible"/>
                                      </p:to>
                                    </p:set>
                                    <p:animEffect transition="in" filter="checkerboard(across)">
                                      <p:cBhvr>
                                        <p:cTn id="33" dur="500"/>
                                        <p:tgtEl>
                                          <p:spTgt spid="238601"/>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38602"/>
                                        </p:tgtEl>
                                        <p:attrNameLst>
                                          <p:attrName>style.visibility</p:attrName>
                                        </p:attrNameLst>
                                      </p:cBhvr>
                                      <p:to>
                                        <p:strVal val="visible"/>
                                      </p:to>
                                    </p:set>
                                    <p:animEffect transition="in" filter="checkerboard(across)">
                                      <p:cBhvr>
                                        <p:cTn id="38" dur="500"/>
                                        <p:tgtEl>
                                          <p:spTgt spid="238602"/>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238603"/>
                                        </p:tgtEl>
                                        <p:attrNameLst>
                                          <p:attrName>style.visibility</p:attrName>
                                        </p:attrNameLst>
                                      </p:cBhvr>
                                      <p:to>
                                        <p:strVal val="visible"/>
                                      </p:to>
                                    </p:set>
                                    <p:animEffect transition="in" filter="checkerboard(across)">
                                      <p:cBhvr>
                                        <p:cTn id="41" dur="500"/>
                                        <p:tgtEl>
                                          <p:spTgt spid="238603"/>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38604"/>
                                        </p:tgtEl>
                                        <p:attrNameLst>
                                          <p:attrName>style.visibility</p:attrName>
                                        </p:attrNameLst>
                                      </p:cBhvr>
                                      <p:to>
                                        <p:strVal val="visible"/>
                                      </p:to>
                                    </p:set>
                                    <p:animEffect transition="in" filter="checkerboard(across)">
                                      <p:cBhvr>
                                        <p:cTn id="46" dur="500"/>
                                        <p:tgtEl>
                                          <p:spTgt spid="238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animBg="1"/>
      <p:bldP spid="238598" grpId="0" animBg="1"/>
      <p:bldP spid="238599" grpId="0" animBg="1"/>
      <p:bldP spid="238600" grpId="0" animBg="1"/>
      <p:bldP spid="238601" grpId="0" animBg="1"/>
      <p:bldP spid="238602" grpId="0" animBg="1"/>
      <p:bldP spid="238603" grpId="0" animBg="1"/>
      <p:bldP spid="238604"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0" y="0"/>
            <a:ext cx="5275803"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Negative Edge Triggered Latch or Flip-flop</a:t>
            </a:r>
          </a:p>
        </p:txBody>
      </p:sp>
      <p:graphicFrame>
        <p:nvGraphicFramePr>
          <p:cNvPr id="258051" name="Object 3"/>
          <p:cNvGraphicFramePr>
            <a:graphicFrameLocks noChangeAspect="1"/>
          </p:cNvGraphicFramePr>
          <p:nvPr/>
        </p:nvGraphicFramePr>
        <p:xfrm>
          <a:off x="2209800" y="763588"/>
          <a:ext cx="2868613" cy="1830387"/>
        </p:xfrm>
        <a:graphic>
          <a:graphicData uri="http://schemas.openxmlformats.org/presentationml/2006/ole">
            <mc:AlternateContent xmlns:mc="http://schemas.openxmlformats.org/markup-compatibility/2006">
              <mc:Choice xmlns:v="urn:schemas-microsoft-com:vml" Requires="v">
                <p:oleObj spid="_x0000_s269316" name="RFFlow" r:id="rId4" imgW="1800000" imgH="1152000" progId="RFFlow4">
                  <p:embed/>
                </p:oleObj>
              </mc:Choice>
              <mc:Fallback>
                <p:oleObj name="RFFlow" r:id="rId4" imgW="1800000" imgH="115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763588"/>
                        <a:ext cx="2868613" cy="1830387"/>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8052" name="Object 4"/>
          <p:cNvGraphicFramePr>
            <a:graphicFrameLocks noChangeAspect="1"/>
          </p:cNvGraphicFramePr>
          <p:nvPr/>
        </p:nvGraphicFramePr>
        <p:xfrm>
          <a:off x="990600" y="2703513"/>
          <a:ext cx="6400800" cy="3600450"/>
        </p:xfrm>
        <a:graphic>
          <a:graphicData uri="http://schemas.openxmlformats.org/presentationml/2006/ole">
            <mc:AlternateContent xmlns:mc="http://schemas.openxmlformats.org/markup-compatibility/2006">
              <mc:Choice xmlns:v="urn:schemas-microsoft-com:vml" Requires="v">
                <p:oleObj spid="_x0000_s269317" name="RFFlow" r:id="rId6" imgW="5760000" imgH="3240000" progId="RFFlow4">
                  <p:embed/>
                </p:oleObj>
              </mc:Choice>
              <mc:Fallback>
                <p:oleObj name="RFFlow" r:id="rId6" imgW="5760000" imgH="324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2703513"/>
                        <a:ext cx="64008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8053" name="Line 5"/>
          <p:cNvSpPr>
            <a:spLocks noChangeShapeType="1"/>
          </p:cNvSpPr>
          <p:nvPr/>
        </p:nvSpPr>
        <p:spPr bwMode="auto">
          <a:xfrm>
            <a:off x="1295400" y="5715000"/>
            <a:ext cx="14478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8054" name="Line 6"/>
          <p:cNvSpPr>
            <a:spLocks noChangeShapeType="1"/>
          </p:cNvSpPr>
          <p:nvPr/>
        </p:nvSpPr>
        <p:spPr bwMode="auto">
          <a:xfrm flipV="1">
            <a:off x="4038600" y="5257800"/>
            <a:ext cx="0" cy="4572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8055" name="Line 7"/>
          <p:cNvSpPr>
            <a:spLocks noChangeShapeType="1"/>
          </p:cNvSpPr>
          <p:nvPr/>
        </p:nvSpPr>
        <p:spPr bwMode="auto">
          <a:xfrm>
            <a:off x="2743200" y="5715000"/>
            <a:ext cx="12954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8057" name="Line 9"/>
          <p:cNvSpPr>
            <a:spLocks noChangeShapeType="1"/>
          </p:cNvSpPr>
          <p:nvPr/>
        </p:nvSpPr>
        <p:spPr bwMode="auto">
          <a:xfrm>
            <a:off x="4038600" y="5257800"/>
            <a:ext cx="12954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8058" name="Line 10"/>
          <p:cNvSpPr>
            <a:spLocks noChangeShapeType="1"/>
          </p:cNvSpPr>
          <p:nvPr/>
        </p:nvSpPr>
        <p:spPr bwMode="auto">
          <a:xfrm flipV="1">
            <a:off x="5334000" y="5257800"/>
            <a:ext cx="0" cy="4572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58059" name="Line 11"/>
          <p:cNvSpPr>
            <a:spLocks noChangeShapeType="1"/>
          </p:cNvSpPr>
          <p:nvPr/>
        </p:nvSpPr>
        <p:spPr bwMode="auto">
          <a:xfrm>
            <a:off x="5334000" y="5715000"/>
            <a:ext cx="25146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11" name="Slide Number Placeholder 10"/>
          <p:cNvSpPr>
            <a:spLocks noGrp="1"/>
          </p:cNvSpPr>
          <p:nvPr>
            <p:ph type="sldNum" sz="quarter" idx="12"/>
          </p:nvPr>
        </p:nvSpPr>
        <p:spPr/>
        <p:txBody>
          <a:bodyPr/>
          <a:lstStyle/>
          <a:p>
            <a:fld id="{511B1C1D-E952-4F7E-B2EE-053BBE9577D9}" type="slidenum">
              <a:rPr lang="en-US" smtClean="0"/>
              <a:t>159</a:t>
            </a:fld>
            <a:endParaRPr lang="en-US"/>
          </a:p>
        </p:txBody>
      </p:sp>
      <p:sp>
        <p:nvSpPr>
          <p:cNvPr id="12" name="Footer Placeholder 11"/>
          <p:cNvSpPr>
            <a:spLocks noGrp="1"/>
          </p:cNvSpPr>
          <p:nvPr>
            <p:ph type="ftr" sz="quarter" idx="11"/>
          </p:nvPr>
        </p:nvSpPr>
        <p:spPr/>
        <p:txBody>
          <a:bodyPr/>
          <a:lstStyle/>
          <a:p>
            <a:r>
              <a:rPr lang="en-US" smtClean="0"/>
              <a:t>Electronics - I, The LNM Institute of Information Technology, Jaipur</a:t>
            </a:r>
            <a:endParaRPr lang="en-US"/>
          </a:p>
        </p:txBody>
      </p:sp>
      <p:pic>
        <p:nvPicPr>
          <p:cNvPr id="13" name="Picture 12"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8051"/>
                                        </p:tgtEl>
                                        <p:attrNameLst>
                                          <p:attrName>style.visibility</p:attrName>
                                        </p:attrNameLst>
                                      </p:cBhvr>
                                      <p:to>
                                        <p:strVal val="visible"/>
                                      </p:to>
                                    </p:set>
                                    <p:animEffect transition="in" filter="checkerboard(across)">
                                      <p:cBhvr>
                                        <p:cTn id="7" dur="500"/>
                                        <p:tgtEl>
                                          <p:spTgt spid="2580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8052"/>
                                        </p:tgtEl>
                                        <p:attrNameLst>
                                          <p:attrName>style.visibility</p:attrName>
                                        </p:attrNameLst>
                                      </p:cBhvr>
                                      <p:to>
                                        <p:strVal val="visible"/>
                                      </p:to>
                                    </p:set>
                                    <p:animEffect transition="in" filter="checkerboard(across)">
                                      <p:cBhvr>
                                        <p:cTn id="12" dur="500"/>
                                        <p:tgtEl>
                                          <p:spTgt spid="25805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8053"/>
                                        </p:tgtEl>
                                        <p:attrNameLst>
                                          <p:attrName>style.visibility</p:attrName>
                                        </p:attrNameLst>
                                      </p:cBhvr>
                                      <p:to>
                                        <p:strVal val="visible"/>
                                      </p:to>
                                    </p:set>
                                    <p:animEffect transition="in" filter="checkerboard(across)">
                                      <p:cBhvr>
                                        <p:cTn id="17" dur="500"/>
                                        <p:tgtEl>
                                          <p:spTgt spid="258053"/>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58055"/>
                                        </p:tgtEl>
                                        <p:attrNameLst>
                                          <p:attrName>style.visibility</p:attrName>
                                        </p:attrNameLst>
                                      </p:cBhvr>
                                      <p:to>
                                        <p:strVal val="visible"/>
                                      </p:to>
                                    </p:set>
                                    <p:animEffect transition="in" filter="checkerboard(across)">
                                      <p:cBhvr>
                                        <p:cTn id="20" dur="500"/>
                                        <p:tgtEl>
                                          <p:spTgt spid="25805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58054"/>
                                        </p:tgtEl>
                                        <p:attrNameLst>
                                          <p:attrName>style.visibility</p:attrName>
                                        </p:attrNameLst>
                                      </p:cBhvr>
                                      <p:to>
                                        <p:strVal val="visible"/>
                                      </p:to>
                                    </p:set>
                                    <p:animEffect transition="in" filter="checkerboard(across)">
                                      <p:cBhvr>
                                        <p:cTn id="25" dur="500"/>
                                        <p:tgtEl>
                                          <p:spTgt spid="25805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58057"/>
                                        </p:tgtEl>
                                        <p:attrNameLst>
                                          <p:attrName>style.visibility</p:attrName>
                                        </p:attrNameLst>
                                      </p:cBhvr>
                                      <p:to>
                                        <p:strVal val="visible"/>
                                      </p:to>
                                    </p:set>
                                    <p:animEffect transition="in" filter="checkerboard(across)">
                                      <p:cBhvr>
                                        <p:cTn id="28" dur="500"/>
                                        <p:tgtEl>
                                          <p:spTgt spid="258057"/>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58058"/>
                                        </p:tgtEl>
                                        <p:attrNameLst>
                                          <p:attrName>style.visibility</p:attrName>
                                        </p:attrNameLst>
                                      </p:cBhvr>
                                      <p:to>
                                        <p:strVal val="visible"/>
                                      </p:to>
                                    </p:set>
                                    <p:animEffect transition="in" filter="checkerboard(across)">
                                      <p:cBhvr>
                                        <p:cTn id="33" dur="500"/>
                                        <p:tgtEl>
                                          <p:spTgt spid="258058"/>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58059"/>
                                        </p:tgtEl>
                                        <p:attrNameLst>
                                          <p:attrName>style.visibility</p:attrName>
                                        </p:attrNameLst>
                                      </p:cBhvr>
                                      <p:to>
                                        <p:strVal val="visible"/>
                                      </p:to>
                                    </p:set>
                                    <p:animEffect transition="in" filter="checkerboard(across)">
                                      <p:cBhvr>
                                        <p:cTn id="36" dur="500"/>
                                        <p:tgtEl>
                                          <p:spTgt spid="258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animBg="1"/>
      <p:bldP spid="258054" grpId="0" animBg="1"/>
      <p:bldP spid="258055" grpId="0" animBg="1"/>
      <p:bldP spid="258057" grpId="0" animBg="1"/>
      <p:bldP spid="258058" grpId="0" animBg="1"/>
      <p:bldP spid="25805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990600" y="457200"/>
            <a:ext cx="6094938" cy="400110"/>
          </a:xfrm>
          <a:prstGeom prst="rect">
            <a:avLst/>
          </a:prstGeom>
          <a:noFill/>
          <a:ln w="25400">
            <a:noFill/>
            <a:miter lim="800000"/>
            <a:headEnd/>
            <a:tailEnd/>
          </a:ln>
          <a:effectLst/>
        </p:spPr>
        <p:txBody>
          <a:bodyPr wrap="none">
            <a:spAutoFit/>
          </a:bodyPr>
          <a:lstStyle/>
          <a:p>
            <a:r>
              <a:rPr lang="en-US" sz="2000" b="1" dirty="0">
                <a:solidFill>
                  <a:srgbClr val="FF0000"/>
                </a:solidFill>
                <a:latin typeface="Bookman Old Style" pitchFamily="18" charset="0"/>
              </a:rPr>
              <a:t>Converting Binary to Hex and Hex to Binary</a:t>
            </a:r>
          </a:p>
        </p:txBody>
      </p:sp>
      <p:graphicFrame>
        <p:nvGraphicFramePr>
          <p:cNvPr id="77887" name="Group 63"/>
          <p:cNvGraphicFramePr>
            <a:graphicFrameLocks noGrp="1"/>
          </p:cNvGraphicFramePr>
          <p:nvPr/>
        </p:nvGraphicFramePr>
        <p:xfrm>
          <a:off x="7162800" y="1143000"/>
          <a:ext cx="1752600" cy="5394960"/>
        </p:xfrm>
        <a:graphic>
          <a:graphicData uri="http://schemas.openxmlformats.org/drawingml/2006/table">
            <a:tbl>
              <a:tblPr/>
              <a:tblGrid>
                <a:gridCol w="981075"/>
                <a:gridCol w="771525"/>
              </a:tblGrid>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2(0010)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chemeClr val="tx1"/>
                          </a:solidFill>
                          <a:effectLst/>
                          <a:latin typeface="Bookman Old Style" pitchFamily="18" charset="0"/>
                        </a:rPr>
                        <a:t>3(0011)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4(0100)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5(0101)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6(0110)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7(0111)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8(1000)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9(1001)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10(1010)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11(1011)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12(1100)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13(1101)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14(1110)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15(1111)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chemeClr val="tx1"/>
                          </a:solidFill>
                          <a:effectLst/>
                          <a:latin typeface="Bookman Old Style"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Object 4"/>
          <p:cNvGraphicFramePr>
            <a:graphicFrameLocks noChangeAspect="1"/>
          </p:cNvGraphicFramePr>
          <p:nvPr/>
        </p:nvGraphicFramePr>
        <p:xfrm>
          <a:off x="990600" y="914400"/>
          <a:ext cx="4030663" cy="490538"/>
        </p:xfrm>
        <a:graphic>
          <a:graphicData uri="http://schemas.openxmlformats.org/presentationml/2006/ole">
            <mc:AlternateContent xmlns:mc="http://schemas.openxmlformats.org/markup-compatibility/2006">
              <mc:Choice xmlns:v="urn:schemas-microsoft-com:vml" Requires="v">
                <p:oleObj spid="_x0000_s10248" name="Equation" r:id="rId4" imgW="1879560" imgH="228600" progId="Equation.DSMT4">
                  <p:embed/>
                </p:oleObj>
              </mc:Choice>
              <mc:Fallback>
                <p:oleObj name="Equation" r:id="rId4" imgW="187956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914400"/>
                        <a:ext cx="4030663" cy="490538"/>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0" y="1676400"/>
          <a:ext cx="6834188" cy="461963"/>
        </p:xfrm>
        <a:graphic>
          <a:graphicData uri="http://schemas.openxmlformats.org/presentationml/2006/ole">
            <mc:AlternateContent xmlns:mc="http://schemas.openxmlformats.org/markup-compatibility/2006">
              <mc:Choice xmlns:v="urn:schemas-microsoft-com:vml" Requires="v">
                <p:oleObj spid="_x0000_s10249" name="Equation" r:id="rId6" imgW="3568680" imgH="241200" progId="Equation.DSMT4">
                  <p:embed/>
                </p:oleObj>
              </mc:Choice>
              <mc:Fallback>
                <p:oleObj name="Equation" r:id="rId6" imgW="356868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676400"/>
                        <a:ext cx="6834188" cy="461963"/>
                      </a:xfrm>
                      <a:prstGeom prst="rect">
                        <a:avLst/>
                      </a:prstGeom>
                      <a:solidFill>
                        <a:srgbClr val="99CCFF"/>
                      </a:solidFill>
                    </p:spPr>
                  </p:pic>
                </p:oleObj>
              </mc:Fallback>
            </mc:AlternateContent>
          </a:graphicData>
        </a:graphic>
      </p:graphicFrame>
      <p:graphicFrame>
        <p:nvGraphicFramePr>
          <p:cNvPr id="3" name="Object 4"/>
          <p:cNvGraphicFramePr>
            <a:graphicFrameLocks noChangeAspect="1"/>
          </p:cNvGraphicFramePr>
          <p:nvPr/>
        </p:nvGraphicFramePr>
        <p:xfrm>
          <a:off x="-30163" y="2514600"/>
          <a:ext cx="7200901" cy="461963"/>
        </p:xfrm>
        <a:graphic>
          <a:graphicData uri="http://schemas.openxmlformats.org/presentationml/2006/ole">
            <mc:AlternateContent xmlns:mc="http://schemas.openxmlformats.org/markup-compatibility/2006">
              <mc:Choice xmlns:v="urn:schemas-microsoft-com:vml" Requires="v">
                <p:oleObj spid="_x0000_s10250" name="Equation" r:id="rId8" imgW="3759120" imgH="241200" progId="Equation.DSMT4">
                  <p:embed/>
                </p:oleObj>
              </mc:Choice>
              <mc:Fallback>
                <p:oleObj name="Equation" r:id="rId8" imgW="375912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63" y="2514600"/>
                        <a:ext cx="7200901" cy="461963"/>
                      </a:xfrm>
                      <a:prstGeom prst="rect">
                        <a:avLst/>
                      </a:prstGeom>
                      <a:solidFill>
                        <a:srgbClr val="99CCFF"/>
                      </a:solidFill>
                    </p:spPr>
                  </p:pic>
                </p:oleObj>
              </mc:Fallback>
            </mc:AlternateContent>
          </a:graphicData>
        </a:graphic>
      </p:graphicFrame>
      <p:sp>
        <p:nvSpPr>
          <p:cNvPr id="77890" name="AutoShape 66"/>
          <p:cNvSpPr>
            <a:spLocks/>
          </p:cNvSpPr>
          <p:nvPr/>
        </p:nvSpPr>
        <p:spPr bwMode="auto">
          <a:xfrm rot="16200000">
            <a:off x="1196975" y="2363788"/>
            <a:ext cx="609600" cy="1905000"/>
          </a:xfrm>
          <a:prstGeom prst="leftBrace">
            <a:avLst>
              <a:gd name="adj1" fmla="val 26042"/>
              <a:gd name="adj2" fmla="val 50000"/>
            </a:avLst>
          </a:prstGeom>
          <a:noFill/>
          <a:ln w="22225">
            <a:solidFill>
              <a:srgbClr val="FF0000"/>
            </a:solidFill>
            <a:round/>
            <a:headEnd/>
            <a:tailEnd type="triangle" w="med" len="med"/>
          </a:ln>
          <a:effectLst/>
        </p:spPr>
        <p:txBody>
          <a:bodyPr wrap="none" anchor="ctr"/>
          <a:lstStyle/>
          <a:p>
            <a:endParaRPr lang="en-US">
              <a:latin typeface="Bookman Old Style" pitchFamily="18" charset="0"/>
            </a:endParaRPr>
          </a:p>
        </p:txBody>
      </p:sp>
      <p:sp>
        <p:nvSpPr>
          <p:cNvPr id="77891" name="Text Box 67"/>
          <p:cNvSpPr txBox="1">
            <a:spLocks noChangeArrowheads="1"/>
          </p:cNvSpPr>
          <p:nvPr/>
        </p:nvSpPr>
        <p:spPr bwMode="auto">
          <a:xfrm>
            <a:off x="1371600" y="3657600"/>
            <a:ext cx="433132" cy="369332"/>
          </a:xfrm>
          <a:prstGeom prst="rect">
            <a:avLst/>
          </a:prstGeom>
          <a:noFill/>
          <a:ln w="22225">
            <a:noFill/>
            <a:miter lim="800000"/>
            <a:headEnd/>
            <a:tailEnd/>
          </a:ln>
          <a:effectLst/>
        </p:spPr>
        <p:txBody>
          <a:bodyPr wrap="none">
            <a:spAutoFit/>
          </a:bodyPr>
          <a:lstStyle/>
          <a:p>
            <a:r>
              <a:rPr lang="en-US">
                <a:latin typeface="Bookman Old Style" pitchFamily="18" charset="0"/>
              </a:rPr>
              <a:t>h</a:t>
            </a:r>
            <a:r>
              <a:rPr lang="en-US" baseline="-25000">
                <a:latin typeface="Bookman Old Style" pitchFamily="18" charset="0"/>
              </a:rPr>
              <a:t>1</a:t>
            </a:r>
            <a:endParaRPr lang="en-US">
              <a:latin typeface="Bookman Old Style" pitchFamily="18" charset="0"/>
            </a:endParaRPr>
          </a:p>
        </p:txBody>
      </p:sp>
      <p:sp>
        <p:nvSpPr>
          <p:cNvPr id="77892" name="AutoShape 68"/>
          <p:cNvSpPr>
            <a:spLocks/>
          </p:cNvSpPr>
          <p:nvPr/>
        </p:nvSpPr>
        <p:spPr bwMode="auto">
          <a:xfrm rot="16200000">
            <a:off x="4305300" y="2324100"/>
            <a:ext cx="609600" cy="1905000"/>
          </a:xfrm>
          <a:prstGeom prst="leftBrace">
            <a:avLst>
              <a:gd name="adj1" fmla="val 26042"/>
              <a:gd name="adj2" fmla="val 50000"/>
            </a:avLst>
          </a:prstGeom>
          <a:noFill/>
          <a:ln w="22225">
            <a:solidFill>
              <a:srgbClr val="FF0000"/>
            </a:solidFill>
            <a:round/>
            <a:headEnd/>
            <a:tailEnd type="triangle" w="med" len="med"/>
          </a:ln>
          <a:effectLst/>
        </p:spPr>
        <p:txBody>
          <a:bodyPr wrap="none" anchor="ctr"/>
          <a:lstStyle/>
          <a:p>
            <a:endParaRPr lang="en-US">
              <a:latin typeface="Bookman Old Style" pitchFamily="18" charset="0"/>
            </a:endParaRPr>
          </a:p>
        </p:txBody>
      </p:sp>
      <p:sp>
        <p:nvSpPr>
          <p:cNvPr id="77893" name="Text Box 69"/>
          <p:cNvSpPr txBox="1">
            <a:spLocks noChangeArrowheads="1"/>
          </p:cNvSpPr>
          <p:nvPr/>
        </p:nvSpPr>
        <p:spPr bwMode="auto">
          <a:xfrm>
            <a:off x="4495800" y="3733800"/>
            <a:ext cx="433132" cy="369332"/>
          </a:xfrm>
          <a:prstGeom prst="rect">
            <a:avLst/>
          </a:prstGeom>
          <a:noFill/>
          <a:ln w="22225">
            <a:noFill/>
            <a:miter lim="800000"/>
            <a:headEnd/>
            <a:tailEnd/>
          </a:ln>
          <a:effectLst/>
        </p:spPr>
        <p:txBody>
          <a:bodyPr wrap="none">
            <a:spAutoFit/>
          </a:bodyPr>
          <a:lstStyle/>
          <a:p>
            <a:r>
              <a:rPr lang="en-US">
                <a:latin typeface="Bookman Old Style" pitchFamily="18" charset="0"/>
              </a:rPr>
              <a:t>h</a:t>
            </a:r>
            <a:r>
              <a:rPr lang="en-US" baseline="-25000">
                <a:latin typeface="Bookman Old Style" pitchFamily="18" charset="0"/>
              </a:rPr>
              <a:t>0</a:t>
            </a:r>
            <a:endParaRPr lang="en-US">
              <a:latin typeface="Bookman Old Style" pitchFamily="18" charset="0"/>
            </a:endParaRPr>
          </a:p>
        </p:txBody>
      </p:sp>
      <p:graphicFrame>
        <p:nvGraphicFramePr>
          <p:cNvPr id="5" name="Object 4"/>
          <p:cNvGraphicFramePr>
            <a:graphicFrameLocks noChangeAspect="1"/>
          </p:cNvGraphicFramePr>
          <p:nvPr/>
        </p:nvGraphicFramePr>
        <p:xfrm>
          <a:off x="762000" y="4267200"/>
          <a:ext cx="5065713" cy="490538"/>
        </p:xfrm>
        <a:graphic>
          <a:graphicData uri="http://schemas.openxmlformats.org/presentationml/2006/ole">
            <mc:AlternateContent xmlns:mc="http://schemas.openxmlformats.org/markup-compatibility/2006">
              <mc:Choice xmlns:v="urn:schemas-microsoft-com:vml" Requires="v">
                <p:oleObj spid="_x0000_s10251" name="Equation" r:id="rId10" imgW="2361960" imgH="228600" progId="Equation.DSMT4">
                  <p:embed/>
                </p:oleObj>
              </mc:Choice>
              <mc:Fallback>
                <p:oleObj name="Equation" r:id="rId10" imgW="2361960" imgH="2286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4267200"/>
                        <a:ext cx="5065713" cy="490538"/>
                      </a:xfrm>
                      <a:prstGeom prst="rect">
                        <a:avLst/>
                      </a:prstGeom>
                      <a:solidFill>
                        <a:srgbClr val="99CCFF"/>
                      </a:solidFill>
                    </p:spPr>
                  </p:pic>
                </p:oleObj>
              </mc:Fallback>
            </mc:AlternateContent>
          </a:graphicData>
        </a:graphic>
      </p:graphicFrame>
      <p:graphicFrame>
        <p:nvGraphicFramePr>
          <p:cNvPr id="6" name="Object 4"/>
          <p:cNvGraphicFramePr>
            <a:graphicFrameLocks noChangeAspect="1"/>
          </p:cNvGraphicFramePr>
          <p:nvPr/>
        </p:nvGraphicFramePr>
        <p:xfrm>
          <a:off x="1116013" y="5029200"/>
          <a:ext cx="4357687" cy="490538"/>
        </p:xfrm>
        <a:graphic>
          <a:graphicData uri="http://schemas.openxmlformats.org/presentationml/2006/ole">
            <mc:AlternateContent xmlns:mc="http://schemas.openxmlformats.org/markup-compatibility/2006">
              <mc:Choice xmlns:v="urn:schemas-microsoft-com:vml" Requires="v">
                <p:oleObj spid="_x0000_s10252" name="Equation" r:id="rId12" imgW="2031840" imgH="228600" progId="Equation.DSMT4">
                  <p:embed/>
                </p:oleObj>
              </mc:Choice>
              <mc:Fallback>
                <p:oleObj name="Equation" r:id="rId12" imgW="2031840" imgH="2286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6013" y="5029200"/>
                        <a:ext cx="4357687" cy="490538"/>
                      </a:xfrm>
                      <a:prstGeom prst="rect">
                        <a:avLst/>
                      </a:prstGeom>
                      <a:solidFill>
                        <a:srgbClr val="99CCFF"/>
                      </a:solidFill>
                    </p:spPr>
                  </p:pic>
                </p:oleObj>
              </mc:Fallback>
            </mc:AlternateContent>
          </a:graphicData>
        </a:graphic>
      </p:graphicFrame>
      <p:graphicFrame>
        <p:nvGraphicFramePr>
          <p:cNvPr id="7" name="Object 4"/>
          <p:cNvGraphicFramePr>
            <a:graphicFrameLocks noChangeAspect="1"/>
          </p:cNvGraphicFramePr>
          <p:nvPr/>
        </p:nvGraphicFramePr>
        <p:xfrm>
          <a:off x="838200" y="5715000"/>
          <a:ext cx="5065713" cy="490538"/>
        </p:xfrm>
        <a:graphic>
          <a:graphicData uri="http://schemas.openxmlformats.org/presentationml/2006/ole">
            <mc:AlternateContent xmlns:mc="http://schemas.openxmlformats.org/markup-compatibility/2006">
              <mc:Choice xmlns:v="urn:schemas-microsoft-com:vml" Requires="v">
                <p:oleObj spid="_x0000_s10253" name="Equation" r:id="rId14" imgW="2361960" imgH="228600" progId="Equation.DSMT4">
                  <p:embed/>
                </p:oleObj>
              </mc:Choice>
              <mc:Fallback>
                <p:oleObj name="Equation" r:id="rId14" imgW="2361960" imgH="2286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8200" y="5715000"/>
                        <a:ext cx="5065713" cy="490538"/>
                      </a:xfrm>
                      <a:prstGeom prst="rect">
                        <a:avLst/>
                      </a:prstGeom>
                      <a:solidFill>
                        <a:srgbClr val="99CCFF"/>
                      </a:solidFill>
                    </p:spPr>
                  </p:pic>
                </p:oleObj>
              </mc:Fallback>
            </mc:AlternateContent>
          </a:graphicData>
        </a:graphic>
      </p:graphicFrame>
      <p:sp>
        <p:nvSpPr>
          <p:cNvPr id="14" name="Slide Number Placeholder 13"/>
          <p:cNvSpPr>
            <a:spLocks noGrp="1"/>
          </p:cNvSpPr>
          <p:nvPr>
            <p:ph type="sldNum" sz="quarter" idx="12"/>
          </p:nvPr>
        </p:nvSpPr>
        <p:spPr/>
        <p:txBody>
          <a:bodyPr/>
          <a:lstStyle/>
          <a:p>
            <a:fld id="{511B1C1D-E952-4F7E-B2EE-053BBE9577D9}" type="slidenum">
              <a:rPr lang="en-US" smtClean="0"/>
              <a:t>16</a:t>
            </a:fld>
            <a:endParaRPr lang="en-US"/>
          </a:p>
        </p:txBody>
      </p:sp>
      <p:sp>
        <p:nvSpPr>
          <p:cNvPr id="15" name="Footer Placeholder 14"/>
          <p:cNvSpPr>
            <a:spLocks noGrp="1"/>
          </p:cNvSpPr>
          <p:nvPr>
            <p:ph type="ftr" sz="quarter" idx="11"/>
          </p:nvPr>
        </p:nvSpPr>
        <p:spPr/>
        <p:txBody>
          <a:bodyPr/>
          <a:lstStyle/>
          <a:p>
            <a:r>
              <a:rPr lang="en-US" smtClean="0"/>
              <a:t>Electronics - I, The LNM Institute of Information Technology, Jaipur</a:t>
            </a:r>
            <a:endParaRPr lang="en-US"/>
          </a:p>
        </p:txBody>
      </p:sp>
      <p:pic>
        <p:nvPicPr>
          <p:cNvPr id="16" name="Picture 15" descr="LNMIIT.png"/>
          <p:cNvPicPr>
            <a:picLocks noChangeAspect="1"/>
          </p:cNvPicPr>
          <p:nvPr/>
        </p:nvPicPr>
        <p:blipFill>
          <a:blip r:embed="rId1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7887"/>
                                        </p:tgtEl>
                                        <p:attrNameLst>
                                          <p:attrName>style.visibility</p:attrName>
                                        </p:attrNameLst>
                                      </p:cBhvr>
                                      <p:to>
                                        <p:strVal val="visible"/>
                                      </p:to>
                                    </p:set>
                                    <p:animEffect transition="in" filter="checkerboard(across)">
                                      <p:cBhvr>
                                        <p:cTn id="7" dur="500"/>
                                        <p:tgtEl>
                                          <p:spTgt spid="7788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7892"/>
                                        </p:tgtEl>
                                        <p:attrNameLst>
                                          <p:attrName>style.visibility</p:attrName>
                                        </p:attrNameLst>
                                      </p:cBhvr>
                                      <p:to>
                                        <p:strVal val="visible"/>
                                      </p:to>
                                    </p:set>
                                    <p:animEffect transition="in" filter="checkerboard(across)">
                                      <p:cBhvr>
                                        <p:cTn id="27" dur="500"/>
                                        <p:tgtEl>
                                          <p:spTgt spid="77892"/>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77893"/>
                                        </p:tgtEl>
                                        <p:attrNameLst>
                                          <p:attrName>style.visibility</p:attrName>
                                        </p:attrNameLst>
                                      </p:cBhvr>
                                      <p:to>
                                        <p:strVal val="visible"/>
                                      </p:to>
                                    </p:set>
                                    <p:animEffect transition="in" filter="checkerboard(across)">
                                      <p:cBhvr>
                                        <p:cTn id="30" dur="500"/>
                                        <p:tgtEl>
                                          <p:spTgt spid="77893"/>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77890"/>
                                        </p:tgtEl>
                                        <p:attrNameLst>
                                          <p:attrName>style.visibility</p:attrName>
                                        </p:attrNameLst>
                                      </p:cBhvr>
                                      <p:to>
                                        <p:strVal val="visible"/>
                                      </p:to>
                                    </p:set>
                                    <p:animEffect transition="in" filter="checkerboard(across)">
                                      <p:cBhvr>
                                        <p:cTn id="35" dur="500"/>
                                        <p:tgtEl>
                                          <p:spTgt spid="77890"/>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77891"/>
                                        </p:tgtEl>
                                        <p:attrNameLst>
                                          <p:attrName>style.visibility</p:attrName>
                                        </p:attrNameLst>
                                      </p:cBhvr>
                                      <p:to>
                                        <p:strVal val="visible"/>
                                      </p:to>
                                    </p:set>
                                    <p:animEffect transition="in" filter="checkerboard(across)">
                                      <p:cBhvr>
                                        <p:cTn id="38" dur="500"/>
                                        <p:tgtEl>
                                          <p:spTgt spid="77891"/>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checkerboard(across)">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checkerboard(across)">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checkerboard(across)">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90" grpId="0" animBg="1"/>
      <p:bldP spid="77891" grpId="0"/>
      <p:bldP spid="77892" grpId="0" animBg="1"/>
      <p:bldP spid="77893"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0" y="0"/>
            <a:ext cx="3385863"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Master-Slave D Flip-flop</a:t>
            </a:r>
          </a:p>
        </p:txBody>
      </p:sp>
      <p:graphicFrame>
        <p:nvGraphicFramePr>
          <p:cNvPr id="237571" name="Object 3"/>
          <p:cNvGraphicFramePr>
            <a:graphicFrameLocks noChangeAspect="1"/>
          </p:cNvGraphicFramePr>
          <p:nvPr/>
        </p:nvGraphicFramePr>
        <p:xfrm>
          <a:off x="762000" y="533400"/>
          <a:ext cx="6477000" cy="2352675"/>
        </p:xfrm>
        <a:graphic>
          <a:graphicData uri="http://schemas.openxmlformats.org/presentationml/2006/ole">
            <mc:AlternateContent xmlns:mc="http://schemas.openxmlformats.org/markup-compatibility/2006">
              <mc:Choice xmlns:v="urn:schemas-microsoft-com:vml" Requires="v">
                <p:oleObj spid="_x0000_s270341" name="RFFlow" r:id="rId4" imgW="4752000" imgH="1728000" progId="RFFlow4">
                  <p:embed/>
                </p:oleObj>
              </mc:Choice>
              <mc:Fallback>
                <p:oleObj name="RFFlow" r:id="rId4" imgW="4752000" imgH="1728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33400"/>
                        <a:ext cx="6477000" cy="2352675"/>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7572" name="Text Box 4"/>
          <p:cNvSpPr txBox="1">
            <a:spLocks noChangeArrowheads="1"/>
          </p:cNvSpPr>
          <p:nvPr/>
        </p:nvSpPr>
        <p:spPr bwMode="auto">
          <a:xfrm>
            <a:off x="5562600" y="990600"/>
            <a:ext cx="790601"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slave</a:t>
            </a:r>
          </a:p>
        </p:txBody>
      </p:sp>
      <p:sp>
        <p:nvSpPr>
          <p:cNvPr id="237573" name="Text Box 5"/>
          <p:cNvSpPr txBox="1">
            <a:spLocks noChangeArrowheads="1"/>
          </p:cNvSpPr>
          <p:nvPr/>
        </p:nvSpPr>
        <p:spPr bwMode="auto">
          <a:xfrm>
            <a:off x="2667000" y="1066800"/>
            <a:ext cx="1016625"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master</a:t>
            </a:r>
          </a:p>
        </p:txBody>
      </p:sp>
      <p:graphicFrame>
        <p:nvGraphicFramePr>
          <p:cNvPr id="237574" name="Object 6"/>
          <p:cNvGraphicFramePr>
            <a:graphicFrameLocks noChangeAspect="1"/>
          </p:cNvGraphicFramePr>
          <p:nvPr/>
        </p:nvGraphicFramePr>
        <p:xfrm>
          <a:off x="1219200" y="2463800"/>
          <a:ext cx="6400800" cy="4164013"/>
        </p:xfrm>
        <a:graphic>
          <a:graphicData uri="http://schemas.openxmlformats.org/presentationml/2006/ole">
            <mc:AlternateContent xmlns:mc="http://schemas.openxmlformats.org/markup-compatibility/2006">
              <mc:Choice xmlns:v="urn:schemas-microsoft-com:vml" Requires="v">
                <p:oleObj spid="_x0000_s270342" name="RFFlow" r:id="rId6" imgW="5760000" imgH="3744000" progId="RFFlow4">
                  <p:embed/>
                </p:oleObj>
              </mc:Choice>
              <mc:Fallback>
                <p:oleObj name="RFFlow" r:id="rId6" imgW="5760000" imgH="3744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463800"/>
                        <a:ext cx="6400800" cy="416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7575" name="Line 7"/>
          <p:cNvSpPr>
            <a:spLocks noChangeShapeType="1"/>
          </p:cNvSpPr>
          <p:nvPr/>
        </p:nvSpPr>
        <p:spPr bwMode="auto">
          <a:xfrm>
            <a:off x="3810000" y="5181600"/>
            <a:ext cx="14478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7576" name="Text Box 8"/>
          <p:cNvSpPr txBox="1">
            <a:spLocks noChangeArrowheads="1"/>
          </p:cNvSpPr>
          <p:nvPr/>
        </p:nvSpPr>
        <p:spPr bwMode="auto">
          <a:xfrm>
            <a:off x="762000" y="5334000"/>
            <a:ext cx="960519"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Master</a:t>
            </a:r>
          </a:p>
        </p:txBody>
      </p:sp>
      <p:sp>
        <p:nvSpPr>
          <p:cNvPr id="237577" name="Line 9"/>
          <p:cNvSpPr>
            <a:spLocks noChangeShapeType="1"/>
          </p:cNvSpPr>
          <p:nvPr/>
        </p:nvSpPr>
        <p:spPr bwMode="auto">
          <a:xfrm flipV="1">
            <a:off x="2362200" y="5181600"/>
            <a:ext cx="0" cy="3810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7578" name="Line 10"/>
          <p:cNvSpPr>
            <a:spLocks noChangeShapeType="1"/>
          </p:cNvSpPr>
          <p:nvPr/>
        </p:nvSpPr>
        <p:spPr bwMode="auto">
          <a:xfrm>
            <a:off x="2362200" y="5181600"/>
            <a:ext cx="3810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7579" name="Line 11"/>
          <p:cNvSpPr>
            <a:spLocks noChangeShapeType="1"/>
          </p:cNvSpPr>
          <p:nvPr/>
        </p:nvSpPr>
        <p:spPr bwMode="auto">
          <a:xfrm flipV="1">
            <a:off x="3810000" y="5181600"/>
            <a:ext cx="0" cy="3810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7580" name="Line 12"/>
          <p:cNvSpPr>
            <a:spLocks noChangeShapeType="1"/>
          </p:cNvSpPr>
          <p:nvPr/>
        </p:nvSpPr>
        <p:spPr bwMode="auto">
          <a:xfrm flipV="1">
            <a:off x="2743200" y="5181600"/>
            <a:ext cx="0" cy="3810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7581" name="Line 13"/>
          <p:cNvSpPr>
            <a:spLocks noChangeShapeType="1"/>
          </p:cNvSpPr>
          <p:nvPr/>
        </p:nvSpPr>
        <p:spPr bwMode="auto">
          <a:xfrm flipV="1">
            <a:off x="5257800" y="5181600"/>
            <a:ext cx="0" cy="3810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7582" name="Line 14"/>
          <p:cNvSpPr>
            <a:spLocks noChangeShapeType="1"/>
          </p:cNvSpPr>
          <p:nvPr/>
        </p:nvSpPr>
        <p:spPr bwMode="auto">
          <a:xfrm>
            <a:off x="2743200" y="5562600"/>
            <a:ext cx="10668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7583" name="Line 15"/>
          <p:cNvSpPr>
            <a:spLocks noChangeShapeType="1"/>
          </p:cNvSpPr>
          <p:nvPr/>
        </p:nvSpPr>
        <p:spPr bwMode="auto">
          <a:xfrm>
            <a:off x="1600200" y="5562600"/>
            <a:ext cx="7620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7584" name="Line 16"/>
          <p:cNvSpPr>
            <a:spLocks noChangeShapeType="1"/>
          </p:cNvSpPr>
          <p:nvPr/>
        </p:nvSpPr>
        <p:spPr bwMode="auto">
          <a:xfrm flipV="1">
            <a:off x="5257800" y="5562600"/>
            <a:ext cx="9144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7585" name="Line 17"/>
          <p:cNvSpPr>
            <a:spLocks noChangeShapeType="1"/>
          </p:cNvSpPr>
          <p:nvPr/>
        </p:nvSpPr>
        <p:spPr bwMode="auto">
          <a:xfrm flipV="1">
            <a:off x="6553200" y="5181600"/>
            <a:ext cx="0" cy="3810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7586" name="Line 18"/>
          <p:cNvSpPr>
            <a:spLocks noChangeShapeType="1"/>
          </p:cNvSpPr>
          <p:nvPr/>
        </p:nvSpPr>
        <p:spPr bwMode="auto">
          <a:xfrm flipV="1">
            <a:off x="6172200" y="5181600"/>
            <a:ext cx="3810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7587" name="Line 19"/>
          <p:cNvSpPr>
            <a:spLocks noChangeShapeType="1"/>
          </p:cNvSpPr>
          <p:nvPr/>
        </p:nvSpPr>
        <p:spPr bwMode="auto">
          <a:xfrm flipV="1">
            <a:off x="6172200" y="5181600"/>
            <a:ext cx="0" cy="38100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7588" name="Line 20"/>
          <p:cNvSpPr>
            <a:spLocks noChangeShapeType="1"/>
          </p:cNvSpPr>
          <p:nvPr/>
        </p:nvSpPr>
        <p:spPr bwMode="auto">
          <a:xfrm flipV="1">
            <a:off x="6553200" y="5562600"/>
            <a:ext cx="91440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sp>
        <p:nvSpPr>
          <p:cNvPr id="237589" name="Line 21"/>
          <p:cNvSpPr>
            <a:spLocks noChangeShapeType="1"/>
          </p:cNvSpPr>
          <p:nvPr/>
        </p:nvSpPr>
        <p:spPr bwMode="auto">
          <a:xfrm>
            <a:off x="4267200" y="5943600"/>
            <a:ext cx="1295400" cy="0"/>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sp>
        <p:nvSpPr>
          <p:cNvPr id="237590" name="Text Box 22"/>
          <p:cNvSpPr txBox="1">
            <a:spLocks noChangeArrowheads="1"/>
          </p:cNvSpPr>
          <p:nvPr/>
        </p:nvSpPr>
        <p:spPr bwMode="auto">
          <a:xfrm>
            <a:off x="762000" y="6096000"/>
            <a:ext cx="780983"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Slave</a:t>
            </a:r>
          </a:p>
        </p:txBody>
      </p:sp>
      <p:sp>
        <p:nvSpPr>
          <p:cNvPr id="237593" name="Line 25"/>
          <p:cNvSpPr>
            <a:spLocks noChangeShapeType="1"/>
          </p:cNvSpPr>
          <p:nvPr/>
        </p:nvSpPr>
        <p:spPr bwMode="auto">
          <a:xfrm flipV="1">
            <a:off x="4267200" y="5943600"/>
            <a:ext cx="0" cy="381000"/>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sp>
        <p:nvSpPr>
          <p:cNvPr id="237595" name="Line 27"/>
          <p:cNvSpPr>
            <a:spLocks noChangeShapeType="1"/>
          </p:cNvSpPr>
          <p:nvPr/>
        </p:nvSpPr>
        <p:spPr bwMode="auto">
          <a:xfrm flipV="1">
            <a:off x="5562600" y="5943600"/>
            <a:ext cx="0" cy="381000"/>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sp>
        <p:nvSpPr>
          <p:cNvPr id="237596" name="Line 28"/>
          <p:cNvSpPr>
            <a:spLocks noChangeShapeType="1"/>
          </p:cNvSpPr>
          <p:nvPr/>
        </p:nvSpPr>
        <p:spPr bwMode="auto">
          <a:xfrm>
            <a:off x="2895600" y="6324600"/>
            <a:ext cx="1371600" cy="0"/>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sp>
        <p:nvSpPr>
          <p:cNvPr id="237597" name="Line 29"/>
          <p:cNvSpPr>
            <a:spLocks noChangeShapeType="1"/>
          </p:cNvSpPr>
          <p:nvPr/>
        </p:nvSpPr>
        <p:spPr bwMode="auto">
          <a:xfrm>
            <a:off x="1600200" y="6324600"/>
            <a:ext cx="1371600" cy="0"/>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sp>
        <p:nvSpPr>
          <p:cNvPr id="237598" name="Line 30"/>
          <p:cNvSpPr>
            <a:spLocks noChangeShapeType="1"/>
          </p:cNvSpPr>
          <p:nvPr/>
        </p:nvSpPr>
        <p:spPr bwMode="auto">
          <a:xfrm flipV="1">
            <a:off x="5562600" y="6324600"/>
            <a:ext cx="1219200" cy="0"/>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sp>
        <p:nvSpPr>
          <p:cNvPr id="237600" name="Line 32"/>
          <p:cNvSpPr>
            <a:spLocks noChangeShapeType="1"/>
          </p:cNvSpPr>
          <p:nvPr/>
        </p:nvSpPr>
        <p:spPr bwMode="auto">
          <a:xfrm flipV="1">
            <a:off x="6781800" y="6324600"/>
            <a:ext cx="381000" cy="0"/>
          </a:xfrm>
          <a:prstGeom prst="line">
            <a:avLst/>
          </a:prstGeom>
          <a:noFill/>
          <a:ln w="22225">
            <a:solidFill>
              <a:schemeClr val="accent1"/>
            </a:solidFill>
            <a:round/>
            <a:headEnd/>
            <a:tailEnd/>
          </a:ln>
          <a:effectLst/>
        </p:spPr>
        <p:txBody>
          <a:bodyPr/>
          <a:lstStyle/>
          <a:p>
            <a:endParaRPr lang="en-US">
              <a:latin typeface="Bookman Old Style" pitchFamily="18" charset="0"/>
            </a:endParaRPr>
          </a:p>
        </p:txBody>
      </p:sp>
      <p:graphicFrame>
        <p:nvGraphicFramePr>
          <p:cNvPr id="237603" name="Object 35"/>
          <p:cNvGraphicFramePr>
            <a:graphicFrameLocks noChangeAspect="1"/>
          </p:cNvGraphicFramePr>
          <p:nvPr/>
        </p:nvGraphicFramePr>
        <p:xfrm>
          <a:off x="7315200" y="5029200"/>
          <a:ext cx="1828800" cy="1166813"/>
        </p:xfrm>
        <a:graphic>
          <a:graphicData uri="http://schemas.openxmlformats.org/presentationml/2006/ole">
            <mc:AlternateContent xmlns:mc="http://schemas.openxmlformats.org/markup-compatibility/2006">
              <mc:Choice xmlns:v="urn:schemas-microsoft-com:vml" Requires="v">
                <p:oleObj spid="_x0000_s270343" name="RFFlow" r:id="rId8" imgW="1800000" imgH="1152000" progId="RFFlow4">
                  <p:embed/>
                </p:oleObj>
              </mc:Choice>
              <mc:Fallback>
                <p:oleObj name="RFFlow" r:id="rId8" imgW="1800000" imgH="1152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5200" y="5029200"/>
                        <a:ext cx="1828800" cy="1166813"/>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Slide Number Placeholder 29"/>
          <p:cNvSpPr>
            <a:spLocks noGrp="1"/>
          </p:cNvSpPr>
          <p:nvPr>
            <p:ph type="sldNum" sz="quarter" idx="12"/>
          </p:nvPr>
        </p:nvSpPr>
        <p:spPr/>
        <p:txBody>
          <a:bodyPr/>
          <a:lstStyle/>
          <a:p>
            <a:fld id="{511B1C1D-E952-4F7E-B2EE-053BBE9577D9}" type="slidenum">
              <a:rPr lang="en-US" smtClean="0"/>
              <a:t>160</a:t>
            </a:fld>
            <a:endParaRPr lang="en-US"/>
          </a:p>
        </p:txBody>
      </p:sp>
      <p:sp>
        <p:nvSpPr>
          <p:cNvPr id="31" name="Footer Placeholder 30"/>
          <p:cNvSpPr>
            <a:spLocks noGrp="1"/>
          </p:cNvSpPr>
          <p:nvPr>
            <p:ph type="ftr" sz="quarter" idx="11"/>
          </p:nvPr>
        </p:nvSpPr>
        <p:spPr/>
        <p:txBody>
          <a:bodyPr/>
          <a:lstStyle/>
          <a:p>
            <a:r>
              <a:rPr lang="en-US" smtClean="0"/>
              <a:t>Electronics - I, The LNM Institute of Information Technology, Jaipur</a:t>
            </a:r>
            <a:endParaRPr lang="en-US"/>
          </a:p>
        </p:txBody>
      </p:sp>
      <p:pic>
        <p:nvPicPr>
          <p:cNvPr id="32" name="Picture 31"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7571"/>
                                        </p:tgtEl>
                                        <p:attrNameLst>
                                          <p:attrName>style.visibility</p:attrName>
                                        </p:attrNameLst>
                                      </p:cBhvr>
                                      <p:to>
                                        <p:strVal val="visible"/>
                                      </p:to>
                                    </p:set>
                                    <p:animEffect transition="in" filter="checkerboard(across)">
                                      <p:cBhvr>
                                        <p:cTn id="7" dur="500"/>
                                        <p:tgtEl>
                                          <p:spTgt spid="23757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7572"/>
                                        </p:tgtEl>
                                        <p:attrNameLst>
                                          <p:attrName>style.visibility</p:attrName>
                                        </p:attrNameLst>
                                      </p:cBhvr>
                                      <p:to>
                                        <p:strVal val="visible"/>
                                      </p:to>
                                    </p:set>
                                    <p:animEffect transition="in" filter="checkerboard(across)">
                                      <p:cBhvr>
                                        <p:cTn id="12" dur="500"/>
                                        <p:tgtEl>
                                          <p:spTgt spid="23757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37573"/>
                                        </p:tgtEl>
                                        <p:attrNameLst>
                                          <p:attrName>style.visibility</p:attrName>
                                        </p:attrNameLst>
                                      </p:cBhvr>
                                      <p:to>
                                        <p:strVal val="visible"/>
                                      </p:to>
                                    </p:set>
                                    <p:animEffect transition="in" filter="checkerboard(across)">
                                      <p:cBhvr>
                                        <p:cTn id="15" dur="500"/>
                                        <p:tgtEl>
                                          <p:spTgt spid="23757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37574"/>
                                        </p:tgtEl>
                                        <p:attrNameLst>
                                          <p:attrName>style.visibility</p:attrName>
                                        </p:attrNameLst>
                                      </p:cBhvr>
                                      <p:to>
                                        <p:strVal val="visible"/>
                                      </p:to>
                                    </p:set>
                                    <p:animEffect transition="in" filter="checkerboard(across)">
                                      <p:cBhvr>
                                        <p:cTn id="20" dur="500"/>
                                        <p:tgtEl>
                                          <p:spTgt spid="237574"/>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37576"/>
                                        </p:tgtEl>
                                        <p:attrNameLst>
                                          <p:attrName>style.visibility</p:attrName>
                                        </p:attrNameLst>
                                      </p:cBhvr>
                                      <p:to>
                                        <p:strVal val="visible"/>
                                      </p:to>
                                    </p:set>
                                    <p:animEffect transition="in" filter="checkerboard(across)">
                                      <p:cBhvr>
                                        <p:cTn id="25" dur="500"/>
                                        <p:tgtEl>
                                          <p:spTgt spid="237576"/>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37583"/>
                                        </p:tgtEl>
                                        <p:attrNameLst>
                                          <p:attrName>style.visibility</p:attrName>
                                        </p:attrNameLst>
                                      </p:cBhvr>
                                      <p:to>
                                        <p:strVal val="visible"/>
                                      </p:to>
                                    </p:set>
                                    <p:animEffect transition="in" filter="checkerboard(across)">
                                      <p:cBhvr>
                                        <p:cTn id="28" dur="500"/>
                                        <p:tgtEl>
                                          <p:spTgt spid="237583"/>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37577"/>
                                        </p:tgtEl>
                                        <p:attrNameLst>
                                          <p:attrName>style.visibility</p:attrName>
                                        </p:attrNameLst>
                                      </p:cBhvr>
                                      <p:to>
                                        <p:strVal val="visible"/>
                                      </p:to>
                                    </p:set>
                                    <p:animEffect transition="in" filter="checkerboard(across)">
                                      <p:cBhvr>
                                        <p:cTn id="33" dur="500"/>
                                        <p:tgtEl>
                                          <p:spTgt spid="237577"/>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37578"/>
                                        </p:tgtEl>
                                        <p:attrNameLst>
                                          <p:attrName>style.visibility</p:attrName>
                                        </p:attrNameLst>
                                      </p:cBhvr>
                                      <p:to>
                                        <p:strVal val="visible"/>
                                      </p:to>
                                    </p:set>
                                    <p:animEffect transition="in" filter="checkerboard(across)">
                                      <p:cBhvr>
                                        <p:cTn id="36" dur="500"/>
                                        <p:tgtEl>
                                          <p:spTgt spid="237578"/>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237580"/>
                                        </p:tgtEl>
                                        <p:attrNameLst>
                                          <p:attrName>style.visibility</p:attrName>
                                        </p:attrNameLst>
                                      </p:cBhvr>
                                      <p:to>
                                        <p:strVal val="visible"/>
                                      </p:to>
                                    </p:set>
                                    <p:animEffect transition="in" filter="checkerboard(across)">
                                      <p:cBhvr>
                                        <p:cTn id="41" dur="500"/>
                                        <p:tgtEl>
                                          <p:spTgt spid="237580"/>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237582"/>
                                        </p:tgtEl>
                                        <p:attrNameLst>
                                          <p:attrName>style.visibility</p:attrName>
                                        </p:attrNameLst>
                                      </p:cBhvr>
                                      <p:to>
                                        <p:strVal val="visible"/>
                                      </p:to>
                                    </p:set>
                                    <p:animEffect transition="in" filter="checkerboard(across)">
                                      <p:cBhvr>
                                        <p:cTn id="44" dur="500"/>
                                        <p:tgtEl>
                                          <p:spTgt spid="237582"/>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37579"/>
                                        </p:tgtEl>
                                        <p:attrNameLst>
                                          <p:attrName>style.visibility</p:attrName>
                                        </p:attrNameLst>
                                      </p:cBhvr>
                                      <p:to>
                                        <p:strVal val="visible"/>
                                      </p:to>
                                    </p:set>
                                    <p:animEffect transition="in" filter="checkerboard(across)">
                                      <p:cBhvr>
                                        <p:cTn id="49" dur="500"/>
                                        <p:tgtEl>
                                          <p:spTgt spid="237579"/>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37575"/>
                                        </p:tgtEl>
                                        <p:attrNameLst>
                                          <p:attrName>style.visibility</p:attrName>
                                        </p:attrNameLst>
                                      </p:cBhvr>
                                      <p:to>
                                        <p:strVal val="visible"/>
                                      </p:to>
                                    </p:set>
                                    <p:animEffect transition="in" filter="checkerboard(across)">
                                      <p:cBhvr>
                                        <p:cTn id="52" dur="500"/>
                                        <p:tgtEl>
                                          <p:spTgt spid="237575"/>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37581"/>
                                        </p:tgtEl>
                                        <p:attrNameLst>
                                          <p:attrName>style.visibility</p:attrName>
                                        </p:attrNameLst>
                                      </p:cBhvr>
                                      <p:to>
                                        <p:strVal val="visible"/>
                                      </p:to>
                                    </p:set>
                                    <p:animEffect transition="in" filter="checkerboard(across)">
                                      <p:cBhvr>
                                        <p:cTn id="57" dur="500"/>
                                        <p:tgtEl>
                                          <p:spTgt spid="237581"/>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37584"/>
                                        </p:tgtEl>
                                        <p:attrNameLst>
                                          <p:attrName>style.visibility</p:attrName>
                                        </p:attrNameLst>
                                      </p:cBhvr>
                                      <p:to>
                                        <p:strVal val="visible"/>
                                      </p:to>
                                    </p:set>
                                    <p:animEffect transition="in" filter="checkerboard(across)">
                                      <p:cBhvr>
                                        <p:cTn id="60" dur="500"/>
                                        <p:tgtEl>
                                          <p:spTgt spid="237584"/>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237586"/>
                                        </p:tgtEl>
                                        <p:attrNameLst>
                                          <p:attrName>style.visibility</p:attrName>
                                        </p:attrNameLst>
                                      </p:cBhvr>
                                      <p:to>
                                        <p:strVal val="visible"/>
                                      </p:to>
                                    </p:set>
                                    <p:animEffect transition="in" filter="checkerboard(across)">
                                      <p:cBhvr>
                                        <p:cTn id="65" dur="500"/>
                                        <p:tgtEl>
                                          <p:spTgt spid="237586"/>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237585"/>
                                        </p:tgtEl>
                                        <p:attrNameLst>
                                          <p:attrName>style.visibility</p:attrName>
                                        </p:attrNameLst>
                                      </p:cBhvr>
                                      <p:to>
                                        <p:strVal val="visible"/>
                                      </p:to>
                                    </p:set>
                                    <p:animEffect transition="in" filter="checkerboard(across)">
                                      <p:cBhvr>
                                        <p:cTn id="68" dur="500"/>
                                        <p:tgtEl>
                                          <p:spTgt spid="237585"/>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237588"/>
                                        </p:tgtEl>
                                        <p:attrNameLst>
                                          <p:attrName>style.visibility</p:attrName>
                                        </p:attrNameLst>
                                      </p:cBhvr>
                                      <p:to>
                                        <p:strVal val="visible"/>
                                      </p:to>
                                    </p:set>
                                    <p:animEffect transition="in" filter="checkerboard(across)">
                                      <p:cBhvr>
                                        <p:cTn id="71" dur="500"/>
                                        <p:tgtEl>
                                          <p:spTgt spid="237588"/>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237587"/>
                                        </p:tgtEl>
                                        <p:attrNameLst>
                                          <p:attrName>style.visibility</p:attrName>
                                        </p:attrNameLst>
                                      </p:cBhvr>
                                      <p:to>
                                        <p:strVal val="visible"/>
                                      </p:to>
                                    </p:set>
                                    <p:animEffect transition="in" filter="checkerboard(across)">
                                      <p:cBhvr>
                                        <p:cTn id="74" dur="500"/>
                                        <p:tgtEl>
                                          <p:spTgt spid="237587"/>
                                        </p:tgtEl>
                                      </p:cBhvr>
                                    </p:animEffec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grpId="0" nodeType="clickEffect">
                                  <p:stCondLst>
                                    <p:cond delay="0"/>
                                  </p:stCondLst>
                                  <p:childTnLst>
                                    <p:set>
                                      <p:cBhvr>
                                        <p:cTn id="78" dur="1" fill="hold">
                                          <p:stCondLst>
                                            <p:cond delay="0"/>
                                          </p:stCondLst>
                                        </p:cTn>
                                        <p:tgtEl>
                                          <p:spTgt spid="237590"/>
                                        </p:tgtEl>
                                        <p:attrNameLst>
                                          <p:attrName>style.visibility</p:attrName>
                                        </p:attrNameLst>
                                      </p:cBhvr>
                                      <p:to>
                                        <p:strVal val="visible"/>
                                      </p:to>
                                    </p:set>
                                    <p:animEffect transition="in" filter="checkerboard(across)">
                                      <p:cBhvr>
                                        <p:cTn id="79" dur="500"/>
                                        <p:tgtEl>
                                          <p:spTgt spid="237590"/>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grpId="0" nodeType="clickEffect">
                                  <p:stCondLst>
                                    <p:cond delay="0"/>
                                  </p:stCondLst>
                                  <p:childTnLst>
                                    <p:set>
                                      <p:cBhvr>
                                        <p:cTn id="83" dur="1" fill="hold">
                                          <p:stCondLst>
                                            <p:cond delay="0"/>
                                          </p:stCondLst>
                                        </p:cTn>
                                        <p:tgtEl>
                                          <p:spTgt spid="237597"/>
                                        </p:tgtEl>
                                        <p:attrNameLst>
                                          <p:attrName>style.visibility</p:attrName>
                                        </p:attrNameLst>
                                      </p:cBhvr>
                                      <p:to>
                                        <p:strVal val="visible"/>
                                      </p:to>
                                    </p:set>
                                    <p:animEffect transition="in" filter="checkerboard(across)">
                                      <p:cBhvr>
                                        <p:cTn id="84" dur="500"/>
                                        <p:tgtEl>
                                          <p:spTgt spid="237597"/>
                                        </p:tgtEl>
                                      </p:cBhvr>
                                    </p:animEffect>
                                  </p:childTnLst>
                                </p:cTn>
                              </p:par>
                            </p:childTnLst>
                          </p:cTn>
                        </p:par>
                      </p:childTnLst>
                    </p:cTn>
                  </p:par>
                  <p:par>
                    <p:cTn id="85" fill="hold">
                      <p:stCondLst>
                        <p:cond delay="indefinite"/>
                      </p:stCondLst>
                      <p:childTnLst>
                        <p:par>
                          <p:cTn id="86" fill="hold">
                            <p:stCondLst>
                              <p:cond delay="0"/>
                            </p:stCondLst>
                            <p:childTnLst>
                              <p:par>
                                <p:cTn id="87" presetID="5" presetClass="entr" presetSubtype="10" fill="hold" grpId="0" nodeType="clickEffect">
                                  <p:stCondLst>
                                    <p:cond delay="0"/>
                                  </p:stCondLst>
                                  <p:childTnLst>
                                    <p:set>
                                      <p:cBhvr>
                                        <p:cTn id="88" dur="1" fill="hold">
                                          <p:stCondLst>
                                            <p:cond delay="0"/>
                                          </p:stCondLst>
                                        </p:cTn>
                                        <p:tgtEl>
                                          <p:spTgt spid="237596"/>
                                        </p:tgtEl>
                                        <p:attrNameLst>
                                          <p:attrName>style.visibility</p:attrName>
                                        </p:attrNameLst>
                                      </p:cBhvr>
                                      <p:to>
                                        <p:strVal val="visible"/>
                                      </p:to>
                                    </p:set>
                                    <p:animEffect transition="in" filter="checkerboard(across)">
                                      <p:cBhvr>
                                        <p:cTn id="89" dur="500"/>
                                        <p:tgtEl>
                                          <p:spTgt spid="237596"/>
                                        </p:tgtEl>
                                      </p:cBhvr>
                                    </p:animEffect>
                                  </p:childTnLst>
                                </p:cTn>
                              </p:par>
                            </p:childTnLst>
                          </p:cTn>
                        </p:par>
                      </p:childTnLst>
                    </p:cTn>
                  </p:par>
                  <p:par>
                    <p:cTn id="90" fill="hold">
                      <p:stCondLst>
                        <p:cond delay="indefinite"/>
                      </p:stCondLst>
                      <p:childTnLst>
                        <p:par>
                          <p:cTn id="91" fill="hold">
                            <p:stCondLst>
                              <p:cond delay="0"/>
                            </p:stCondLst>
                            <p:childTnLst>
                              <p:par>
                                <p:cTn id="92" presetID="5" presetClass="entr" presetSubtype="10" fill="hold" grpId="0" nodeType="clickEffect">
                                  <p:stCondLst>
                                    <p:cond delay="0"/>
                                  </p:stCondLst>
                                  <p:childTnLst>
                                    <p:set>
                                      <p:cBhvr>
                                        <p:cTn id="93" dur="1" fill="hold">
                                          <p:stCondLst>
                                            <p:cond delay="0"/>
                                          </p:stCondLst>
                                        </p:cTn>
                                        <p:tgtEl>
                                          <p:spTgt spid="237589"/>
                                        </p:tgtEl>
                                        <p:attrNameLst>
                                          <p:attrName>style.visibility</p:attrName>
                                        </p:attrNameLst>
                                      </p:cBhvr>
                                      <p:to>
                                        <p:strVal val="visible"/>
                                      </p:to>
                                    </p:set>
                                    <p:animEffect transition="in" filter="checkerboard(across)">
                                      <p:cBhvr>
                                        <p:cTn id="94" dur="500"/>
                                        <p:tgtEl>
                                          <p:spTgt spid="237589"/>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237593"/>
                                        </p:tgtEl>
                                        <p:attrNameLst>
                                          <p:attrName>style.visibility</p:attrName>
                                        </p:attrNameLst>
                                      </p:cBhvr>
                                      <p:to>
                                        <p:strVal val="visible"/>
                                      </p:to>
                                    </p:set>
                                    <p:animEffect transition="in" filter="checkerboard(across)">
                                      <p:cBhvr>
                                        <p:cTn id="97" dur="500"/>
                                        <p:tgtEl>
                                          <p:spTgt spid="237593"/>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grpId="0" nodeType="clickEffect">
                                  <p:stCondLst>
                                    <p:cond delay="0"/>
                                  </p:stCondLst>
                                  <p:childTnLst>
                                    <p:set>
                                      <p:cBhvr>
                                        <p:cTn id="101" dur="1" fill="hold">
                                          <p:stCondLst>
                                            <p:cond delay="0"/>
                                          </p:stCondLst>
                                        </p:cTn>
                                        <p:tgtEl>
                                          <p:spTgt spid="237598"/>
                                        </p:tgtEl>
                                        <p:attrNameLst>
                                          <p:attrName>style.visibility</p:attrName>
                                        </p:attrNameLst>
                                      </p:cBhvr>
                                      <p:to>
                                        <p:strVal val="visible"/>
                                      </p:to>
                                    </p:set>
                                    <p:animEffect transition="in" filter="checkerboard(across)">
                                      <p:cBhvr>
                                        <p:cTn id="102" dur="500"/>
                                        <p:tgtEl>
                                          <p:spTgt spid="237598"/>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237595"/>
                                        </p:tgtEl>
                                        <p:attrNameLst>
                                          <p:attrName>style.visibility</p:attrName>
                                        </p:attrNameLst>
                                      </p:cBhvr>
                                      <p:to>
                                        <p:strVal val="visible"/>
                                      </p:to>
                                    </p:set>
                                    <p:animEffect transition="in" filter="checkerboard(across)">
                                      <p:cBhvr>
                                        <p:cTn id="105" dur="500"/>
                                        <p:tgtEl>
                                          <p:spTgt spid="237595"/>
                                        </p:tgtEl>
                                      </p:cBhvr>
                                    </p:animEffect>
                                  </p:childTnLst>
                                </p:cTn>
                              </p:par>
                            </p:childTnLst>
                          </p:cTn>
                        </p:par>
                      </p:childTnLst>
                    </p:cTn>
                  </p:par>
                  <p:par>
                    <p:cTn id="106" fill="hold">
                      <p:stCondLst>
                        <p:cond delay="indefinite"/>
                      </p:stCondLst>
                      <p:childTnLst>
                        <p:par>
                          <p:cTn id="107" fill="hold">
                            <p:stCondLst>
                              <p:cond delay="0"/>
                            </p:stCondLst>
                            <p:childTnLst>
                              <p:par>
                                <p:cTn id="108" presetID="5" presetClass="entr" presetSubtype="10" fill="hold" grpId="0" nodeType="clickEffect">
                                  <p:stCondLst>
                                    <p:cond delay="0"/>
                                  </p:stCondLst>
                                  <p:childTnLst>
                                    <p:set>
                                      <p:cBhvr>
                                        <p:cTn id="109" dur="1" fill="hold">
                                          <p:stCondLst>
                                            <p:cond delay="0"/>
                                          </p:stCondLst>
                                        </p:cTn>
                                        <p:tgtEl>
                                          <p:spTgt spid="237600"/>
                                        </p:tgtEl>
                                        <p:attrNameLst>
                                          <p:attrName>style.visibility</p:attrName>
                                        </p:attrNameLst>
                                      </p:cBhvr>
                                      <p:to>
                                        <p:strVal val="visible"/>
                                      </p:to>
                                    </p:set>
                                    <p:animEffect transition="in" filter="checkerboard(across)">
                                      <p:cBhvr>
                                        <p:cTn id="110" dur="500"/>
                                        <p:tgtEl>
                                          <p:spTgt spid="237600"/>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nodeType="clickEffect">
                                  <p:stCondLst>
                                    <p:cond delay="0"/>
                                  </p:stCondLst>
                                  <p:childTnLst>
                                    <p:set>
                                      <p:cBhvr>
                                        <p:cTn id="114" dur="1" fill="hold">
                                          <p:stCondLst>
                                            <p:cond delay="0"/>
                                          </p:stCondLst>
                                        </p:cTn>
                                        <p:tgtEl>
                                          <p:spTgt spid="237603"/>
                                        </p:tgtEl>
                                        <p:attrNameLst>
                                          <p:attrName>style.visibility</p:attrName>
                                        </p:attrNameLst>
                                      </p:cBhvr>
                                      <p:to>
                                        <p:strVal val="visible"/>
                                      </p:to>
                                    </p:set>
                                    <p:animEffect transition="in" filter="checkerboard(across)">
                                      <p:cBhvr>
                                        <p:cTn id="115" dur="500"/>
                                        <p:tgtEl>
                                          <p:spTgt spid="237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P spid="237573" grpId="0"/>
      <p:bldP spid="237575" grpId="0" animBg="1"/>
      <p:bldP spid="237576" grpId="0"/>
      <p:bldP spid="237577" grpId="0" animBg="1"/>
      <p:bldP spid="237578" grpId="0" animBg="1"/>
      <p:bldP spid="237579" grpId="0" animBg="1"/>
      <p:bldP spid="237580" grpId="0" animBg="1"/>
      <p:bldP spid="237581" grpId="0" animBg="1"/>
      <p:bldP spid="237582" grpId="0" animBg="1"/>
      <p:bldP spid="237583" grpId="0" animBg="1"/>
      <p:bldP spid="237584" grpId="0" animBg="1"/>
      <p:bldP spid="237585" grpId="0" animBg="1"/>
      <p:bldP spid="237586" grpId="0" animBg="1"/>
      <p:bldP spid="237587" grpId="0" animBg="1"/>
      <p:bldP spid="237588" grpId="0" animBg="1"/>
      <p:bldP spid="237589" grpId="0" animBg="1"/>
      <p:bldP spid="237590" grpId="0"/>
      <p:bldP spid="237593" grpId="0" animBg="1"/>
      <p:bldP spid="237595" grpId="0" animBg="1"/>
      <p:bldP spid="237596" grpId="0" animBg="1"/>
      <p:bldP spid="237597" grpId="0" animBg="1"/>
      <p:bldP spid="237598" grpId="0" animBg="1"/>
      <p:bldP spid="237600"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906" name="Object 2"/>
          <p:cNvGraphicFramePr>
            <a:graphicFrameLocks noChangeAspect="1"/>
          </p:cNvGraphicFramePr>
          <p:nvPr/>
        </p:nvGraphicFramePr>
        <p:xfrm>
          <a:off x="1447800" y="685800"/>
          <a:ext cx="5759450" cy="5584825"/>
        </p:xfrm>
        <a:graphic>
          <a:graphicData uri="http://schemas.openxmlformats.org/presentationml/2006/ole">
            <mc:AlternateContent xmlns:mc="http://schemas.openxmlformats.org/markup-compatibility/2006">
              <mc:Choice xmlns:v="urn:schemas-microsoft-com:vml" Requires="v">
                <p:oleObj spid="_x0000_s271363" name="RFFlow" r:id="rId4" imgW="4752000" imgH="4608000" progId="RFFlow4">
                  <p:embed/>
                </p:oleObj>
              </mc:Choice>
              <mc:Fallback>
                <p:oleObj name="RFFlow" r:id="rId4" imgW="4752000" imgH="4608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685800"/>
                        <a:ext cx="5759450" cy="5584825"/>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1907" name="Text Box 3"/>
          <p:cNvSpPr txBox="1">
            <a:spLocks noChangeArrowheads="1"/>
          </p:cNvSpPr>
          <p:nvPr/>
        </p:nvSpPr>
        <p:spPr bwMode="auto">
          <a:xfrm>
            <a:off x="0" y="0"/>
            <a:ext cx="4450257"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Positive edge triggered Flip-flop</a:t>
            </a:r>
          </a:p>
        </p:txBody>
      </p:sp>
      <p:sp>
        <p:nvSpPr>
          <p:cNvPr id="251910" name="Text Box 6"/>
          <p:cNvSpPr txBox="1">
            <a:spLocks noChangeArrowheads="1"/>
          </p:cNvSpPr>
          <p:nvPr/>
        </p:nvSpPr>
        <p:spPr bwMode="auto">
          <a:xfrm>
            <a:off x="6477000" y="19812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51911" name="Text Box 7"/>
          <p:cNvSpPr txBox="1">
            <a:spLocks noChangeArrowheads="1"/>
          </p:cNvSpPr>
          <p:nvPr/>
        </p:nvSpPr>
        <p:spPr bwMode="auto">
          <a:xfrm>
            <a:off x="6477000" y="41148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51912" name="Text Box 8"/>
          <p:cNvSpPr txBox="1">
            <a:spLocks noChangeArrowheads="1"/>
          </p:cNvSpPr>
          <p:nvPr/>
        </p:nvSpPr>
        <p:spPr bwMode="auto">
          <a:xfrm>
            <a:off x="1905000" y="5181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51913" name="Text Box 9"/>
          <p:cNvSpPr txBox="1">
            <a:spLocks noChangeArrowheads="1"/>
          </p:cNvSpPr>
          <p:nvPr/>
        </p:nvSpPr>
        <p:spPr bwMode="auto">
          <a:xfrm>
            <a:off x="1676400" y="28194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51916" name="Text Box 12"/>
          <p:cNvSpPr txBox="1">
            <a:spLocks noChangeArrowheads="1"/>
          </p:cNvSpPr>
          <p:nvPr/>
        </p:nvSpPr>
        <p:spPr bwMode="auto">
          <a:xfrm>
            <a:off x="4648200" y="19050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51917" name="Text Box 13"/>
          <p:cNvSpPr txBox="1">
            <a:spLocks noChangeArrowheads="1"/>
          </p:cNvSpPr>
          <p:nvPr/>
        </p:nvSpPr>
        <p:spPr bwMode="auto">
          <a:xfrm>
            <a:off x="4038600" y="3657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51918" name="Text Box 14"/>
          <p:cNvSpPr txBox="1">
            <a:spLocks noChangeArrowheads="1"/>
          </p:cNvSpPr>
          <p:nvPr/>
        </p:nvSpPr>
        <p:spPr bwMode="auto">
          <a:xfrm>
            <a:off x="4648200" y="9144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51919" name="Text Box 15"/>
          <p:cNvSpPr txBox="1">
            <a:spLocks noChangeArrowheads="1"/>
          </p:cNvSpPr>
          <p:nvPr/>
        </p:nvSpPr>
        <p:spPr bwMode="auto">
          <a:xfrm>
            <a:off x="5029200" y="53340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51920" name="Text Box 16"/>
          <p:cNvSpPr txBox="1">
            <a:spLocks noChangeArrowheads="1"/>
          </p:cNvSpPr>
          <p:nvPr/>
        </p:nvSpPr>
        <p:spPr bwMode="auto">
          <a:xfrm>
            <a:off x="1905000" y="2819400"/>
            <a:ext cx="564578" cy="369332"/>
          </a:xfrm>
          <a:prstGeom prst="rect">
            <a:avLst/>
          </a:prstGeom>
          <a:noFill/>
          <a:ln w="22225">
            <a:noFill/>
            <a:miter lim="800000"/>
            <a:headEnd/>
            <a:tailEnd/>
          </a:ln>
          <a:effectLst/>
        </p:spPr>
        <p:txBody>
          <a:bodyPr wrap="none">
            <a:spAutoFit/>
          </a:bodyPr>
          <a:lstStyle/>
          <a:p>
            <a:r>
              <a:rPr lang="en-US" b="1">
                <a:solidFill>
                  <a:schemeClr val="hlink"/>
                </a:solidFill>
                <a:latin typeface="Bookman Old Style" pitchFamily="18" charset="0"/>
                <a:sym typeface="Symbol" pitchFamily="18" charset="2"/>
              </a:rPr>
              <a:t></a:t>
            </a:r>
            <a:r>
              <a:rPr lang="en-US" b="1">
                <a:solidFill>
                  <a:schemeClr val="hlink"/>
                </a:solidFill>
                <a:latin typeface="Bookman Old Style" pitchFamily="18" charset="0"/>
              </a:rPr>
              <a:t>1</a:t>
            </a:r>
          </a:p>
        </p:txBody>
      </p:sp>
      <p:sp>
        <p:nvSpPr>
          <p:cNvPr id="251921" name="Text Box 17"/>
          <p:cNvSpPr txBox="1">
            <a:spLocks noChangeArrowheads="1"/>
          </p:cNvSpPr>
          <p:nvPr/>
        </p:nvSpPr>
        <p:spPr bwMode="auto">
          <a:xfrm>
            <a:off x="4800600" y="1905000"/>
            <a:ext cx="564578" cy="369332"/>
          </a:xfrm>
          <a:prstGeom prst="rect">
            <a:avLst/>
          </a:prstGeom>
          <a:noFill/>
          <a:ln w="22225">
            <a:noFill/>
            <a:miter lim="800000"/>
            <a:headEnd/>
            <a:tailEnd/>
          </a:ln>
          <a:effectLst/>
        </p:spPr>
        <p:txBody>
          <a:bodyPr wrap="none">
            <a:spAutoFit/>
          </a:bodyPr>
          <a:lstStyle/>
          <a:p>
            <a:r>
              <a:rPr lang="en-US" b="1">
                <a:solidFill>
                  <a:schemeClr val="hlink"/>
                </a:solidFill>
                <a:latin typeface="Bookman Old Style" pitchFamily="18" charset="0"/>
                <a:sym typeface="Symbol" pitchFamily="18" charset="2"/>
              </a:rPr>
              <a:t></a:t>
            </a:r>
            <a:r>
              <a:rPr lang="en-US" b="1">
                <a:solidFill>
                  <a:schemeClr val="hlink"/>
                </a:solidFill>
                <a:latin typeface="Bookman Old Style" pitchFamily="18" charset="0"/>
              </a:rPr>
              <a:t>0</a:t>
            </a:r>
          </a:p>
        </p:txBody>
      </p:sp>
      <p:sp>
        <p:nvSpPr>
          <p:cNvPr id="251922" name="Text Box 18"/>
          <p:cNvSpPr txBox="1">
            <a:spLocks noChangeArrowheads="1"/>
          </p:cNvSpPr>
          <p:nvPr/>
        </p:nvSpPr>
        <p:spPr bwMode="auto">
          <a:xfrm>
            <a:off x="6705600" y="1981200"/>
            <a:ext cx="564578" cy="369332"/>
          </a:xfrm>
          <a:prstGeom prst="rect">
            <a:avLst/>
          </a:prstGeom>
          <a:noFill/>
          <a:ln w="22225">
            <a:noFill/>
            <a:miter lim="800000"/>
            <a:headEnd/>
            <a:tailEnd/>
          </a:ln>
          <a:effectLst/>
        </p:spPr>
        <p:txBody>
          <a:bodyPr wrap="none">
            <a:spAutoFit/>
          </a:bodyPr>
          <a:lstStyle/>
          <a:p>
            <a:r>
              <a:rPr lang="en-US" b="1">
                <a:solidFill>
                  <a:schemeClr val="hlink"/>
                </a:solidFill>
                <a:latin typeface="Bookman Old Style" pitchFamily="18" charset="0"/>
                <a:sym typeface="Symbol" pitchFamily="18" charset="2"/>
              </a:rPr>
              <a:t></a:t>
            </a:r>
            <a:r>
              <a:rPr lang="en-US" b="1">
                <a:solidFill>
                  <a:schemeClr val="hlink"/>
                </a:solidFill>
                <a:latin typeface="Bookman Old Style" pitchFamily="18" charset="0"/>
              </a:rPr>
              <a:t>1</a:t>
            </a:r>
          </a:p>
        </p:txBody>
      </p:sp>
      <p:sp>
        <p:nvSpPr>
          <p:cNvPr id="251923" name="Text Box 19"/>
          <p:cNvSpPr txBox="1">
            <a:spLocks noChangeArrowheads="1"/>
          </p:cNvSpPr>
          <p:nvPr/>
        </p:nvSpPr>
        <p:spPr bwMode="auto">
          <a:xfrm>
            <a:off x="6705600" y="4114800"/>
            <a:ext cx="564578" cy="369332"/>
          </a:xfrm>
          <a:prstGeom prst="rect">
            <a:avLst/>
          </a:prstGeom>
          <a:noFill/>
          <a:ln w="22225">
            <a:noFill/>
            <a:miter lim="800000"/>
            <a:headEnd/>
            <a:tailEnd/>
          </a:ln>
          <a:effectLst/>
        </p:spPr>
        <p:txBody>
          <a:bodyPr wrap="none">
            <a:spAutoFit/>
          </a:bodyPr>
          <a:lstStyle/>
          <a:p>
            <a:r>
              <a:rPr lang="en-US" b="1">
                <a:solidFill>
                  <a:schemeClr val="hlink"/>
                </a:solidFill>
                <a:latin typeface="Bookman Old Style" pitchFamily="18" charset="0"/>
                <a:sym typeface="Symbol" pitchFamily="18" charset="2"/>
              </a:rPr>
              <a:t></a:t>
            </a:r>
            <a:r>
              <a:rPr lang="en-US" b="1">
                <a:solidFill>
                  <a:schemeClr val="hlink"/>
                </a:solidFill>
                <a:latin typeface="Bookman Old Style" pitchFamily="18" charset="0"/>
              </a:rPr>
              <a:t>0</a:t>
            </a:r>
          </a:p>
        </p:txBody>
      </p:sp>
      <p:sp>
        <p:nvSpPr>
          <p:cNvPr id="16" name="Slide Number Placeholder 15"/>
          <p:cNvSpPr>
            <a:spLocks noGrp="1"/>
          </p:cNvSpPr>
          <p:nvPr>
            <p:ph type="sldNum" sz="quarter" idx="12"/>
          </p:nvPr>
        </p:nvSpPr>
        <p:spPr/>
        <p:txBody>
          <a:bodyPr/>
          <a:lstStyle/>
          <a:p>
            <a:fld id="{511B1C1D-E952-4F7E-B2EE-053BBE9577D9}" type="slidenum">
              <a:rPr lang="en-US" smtClean="0"/>
              <a:t>161</a:t>
            </a:fld>
            <a:endParaRPr lang="en-US"/>
          </a:p>
        </p:txBody>
      </p:sp>
      <p:sp>
        <p:nvSpPr>
          <p:cNvPr id="17" name="Footer Placeholder 16"/>
          <p:cNvSpPr>
            <a:spLocks noGrp="1"/>
          </p:cNvSpPr>
          <p:nvPr>
            <p:ph type="ftr" sz="quarter" idx="11"/>
          </p:nvPr>
        </p:nvSpPr>
        <p:spPr/>
        <p:txBody>
          <a:bodyPr/>
          <a:lstStyle/>
          <a:p>
            <a:r>
              <a:rPr lang="en-US" smtClean="0"/>
              <a:t>Electronics - I, The LNM Institute of Information Technology, Jaipur</a:t>
            </a:r>
            <a:endParaRPr lang="en-US"/>
          </a:p>
        </p:txBody>
      </p:sp>
      <p:pic>
        <p:nvPicPr>
          <p:cNvPr id="18" name="Picture 17" descr="LNMIIT.png"/>
          <p:cNvPicPr>
            <a:picLocks noChangeAspect="1"/>
          </p:cNvPicPr>
          <p:nvPr/>
        </p:nvPicPr>
        <p:blipFill>
          <a:blip r:embed="rId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1906"/>
                                        </p:tgtEl>
                                        <p:attrNameLst>
                                          <p:attrName>style.visibility</p:attrName>
                                        </p:attrNameLst>
                                      </p:cBhvr>
                                      <p:to>
                                        <p:strVal val="visible"/>
                                      </p:to>
                                    </p:set>
                                    <p:animEffect transition="in" filter="checkerboard(across)">
                                      <p:cBhvr>
                                        <p:cTn id="7" dur="500"/>
                                        <p:tgtEl>
                                          <p:spTgt spid="2519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1910"/>
                                        </p:tgtEl>
                                        <p:attrNameLst>
                                          <p:attrName>style.visibility</p:attrName>
                                        </p:attrNameLst>
                                      </p:cBhvr>
                                      <p:to>
                                        <p:strVal val="visible"/>
                                      </p:to>
                                    </p:set>
                                    <p:animEffect transition="in" filter="checkerboard(across)">
                                      <p:cBhvr>
                                        <p:cTn id="12" dur="500"/>
                                        <p:tgtEl>
                                          <p:spTgt spid="25191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51911"/>
                                        </p:tgtEl>
                                        <p:attrNameLst>
                                          <p:attrName>style.visibility</p:attrName>
                                        </p:attrNameLst>
                                      </p:cBhvr>
                                      <p:to>
                                        <p:strVal val="visible"/>
                                      </p:to>
                                    </p:set>
                                    <p:animEffect transition="in" filter="checkerboard(across)">
                                      <p:cBhvr>
                                        <p:cTn id="15" dur="500"/>
                                        <p:tgtEl>
                                          <p:spTgt spid="251911"/>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51913"/>
                                        </p:tgtEl>
                                        <p:attrNameLst>
                                          <p:attrName>style.visibility</p:attrName>
                                        </p:attrNameLst>
                                      </p:cBhvr>
                                      <p:to>
                                        <p:strVal val="visible"/>
                                      </p:to>
                                    </p:set>
                                    <p:animEffect transition="in" filter="checkerboard(across)">
                                      <p:cBhvr>
                                        <p:cTn id="20" dur="500"/>
                                        <p:tgtEl>
                                          <p:spTgt spid="251913"/>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51912"/>
                                        </p:tgtEl>
                                        <p:attrNameLst>
                                          <p:attrName>style.visibility</p:attrName>
                                        </p:attrNameLst>
                                      </p:cBhvr>
                                      <p:to>
                                        <p:strVal val="visible"/>
                                      </p:to>
                                    </p:set>
                                    <p:animEffect transition="in" filter="checkerboard(across)">
                                      <p:cBhvr>
                                        <p:cTn id="25" dur="500"/>
                                        <p:tgtEl>
                                          <p:spTgt spid="251912"/>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51916"/>
                                        </p:tgtEl>
                                        <p:attrNameLst>
                                          <p:attrName>style.visibility</p:attrName>
                                        </p:attrNameLst>
                                      </p:cBhvr>
                                      <p:to>
                                        <p:strVal val="visible"/>
                                      </p:to>
                                    </p:set>
                                    <p:animEffect transition="in" filter="checkerboard(across)">
                                      <p:cBhvr>
                                        <p:cTn id="30" dur="500"/>
                                        <p:tgtEl>
                                          <p:spTgt spid="25191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251917"/>
                                        </p:tgtEl>
                                        <p:attrNameLst>
                                          <p:attrName>style.visibility</p:attrName>
                                        </p:attrNameLst>
                                      </p:cBhvr>
                                      <p:to>
                                        <p:strVal val="visible"/>
                                      </p:to>
                                    </p:set>
                                    <p:animEffect transition="in" filter="checkerboard(across)">
                                      <p:cBhvr>
                                        <p:cTn id="33" dur="500"/>
                                        <p:tgtEl>
                                          <p:spTgt spid="251917"/>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51918"/>
                                        </p:tgtEl>
                                        <p:attrNameLst>
                                          <p:attrName>style.visibility</p:attrName>
                                        </p:attrNameLst>
                                      </p:cBhvr>
                                      <p:to>
                                        <p:strVal val="visible"/>
                                      </p:to>
                                    </p:set>
                                    <p:animEffect transition="in" filter="checkerboard(across)">
                                      <p:cBhvr>
                                        <p:cTn id="36" dur="500"/>
                                        <p:tgtEl>
                                          <p:spTgt spid="251918"/>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251919"/>
                                        </p:tgtEl>
                                        <p:attrNameLst>
                                          <p:attrName>style.visibility</p:attrName>
                                        </p:attrNameLst>
                                      </p:cBhvr>
                                      <p:to>
                                        <p:strVal val="visible"/>
                                      </p:to>
                                    </p:set>
                                    <p:animEffect transition="in" filter="checkerboard(across)">
                                      <p:cBhvr>
                                        <p:cTn id="41" dur="500"/>
                                        <p:tgtEl>
                                          <p:spTgt spid="251919"/>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51920"/>
                                        </p:tgtEl>
                                        <p:attrNameLst>
                                          <p:attrName>style.visibility</p:attrName>
                                        </p:attrNameLst>
                                      </p:cBhvr>
                                      <p:to>
                                        <p:strVal val="visible"/>
                                      </p:to>
                                    </p:set>
                                    <p:animEffect transition="in" filter="checkerboard(across)">
                                      <p:cBhvr>
                                        <p:cTn id="46" dur="500"/>
                                        <p:tgtEl>
                                          <p:spTgt spid="251920"/>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251921"/>
                                        </p:tgtEl>
                                        <p:attrNameLst>
                                          <p:attrName>style.visibility</p:attrName>
                                        </p:attrNameLst>
                                      </p:cBhvr>
                                      <p:to>
                                        <p:strVal val="visible"/>
                                      </p:to>
                                    </p:set>
                                    <p:animEffect transition="in" filter="checkerboard(across)">
                                      <p:cBhvr>
                                        <p:cTn id="51" dur="500"/>
                                        <p:tgtEl>
                                          <p:spTgt spid="251921"/>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251922"/>
                                        </p:tgtEl>
                                        <p:attrNameLst>
                                          <p:attrName>style.visibility</p:attrName>
                                        </p:attrNameLst>
                                      </p:cBhvr>
                                      <p:to>
                                        <p:strVal val="visible"/>
                                      </p:to>
                                    </p:set>
                                    <p:animEffect transition="in" filter="checkerboard(across)">
                                      <p:cBhvr>
                                        <p:cTn id="56" dur="500"/>
                                        <p:tgtEl>
                                          <p:spTgt spid="251922"/>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251923"/>
                                        </p:tgtEl>
                                        <p:attrNameLst>
                                          <p:attrName>style.visibility</p:attrName>
                                        </p:attrNameLst>
                                      </p:cBhvr>
                                      <p:to>
                                        <p:strVal val="visible"/>
                                      </p:to>
                                    </p:set>
                                    <p:animEffect transition="in" filter="checkerboard(across)">
                                      <p:cBhvr>
                                        <p:cTn id="61" dur="500"/>
                                        <p:tgtEl>
                                          <p:spTgt spid="251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0" grpId="0"/>
      <p:bldP spid="251911" grpId="0"/>
      <p:bldP spid="251912" grpId="0"/>
      <p:bldP spid="251913" grpId="0"/>
      <p:bldP spid="251916" grpId="0"/>
      <p:bldP spid="251917" grpId="0"/>
      <p:bldP spid="251918" grpId="0"/>
      <p:bldP spid="251919" grpId="0"/>
      <p:bldP spid="251920" grpId="0"/>
      <p:bldP spid="251921" grpId="0"/>
      <p:bldP spid="251922" grpId="0"/>
      <p:bldP spid="251923"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9074" name="Object 2"/>
          <p:cNvGraphicFramePr>
            <a:graphicFrameLocks noChangeAspect="1"/>
          </p:cNvGraphicFramePr>
          <p:nvPr/>
        </p:nvGraphicFramePr>
        <p:xfrm>
          <a:off x="1447800" y="685800"/>
          <a:ext cx="5759450" cy="5584825"/>
        </p:xfrm>
        <a:graphic>
          <a:graphicData uri="http://schemas.openxmlformats.org/presentationml/2006/ole">
            <mc:AlternateContent xmlns:mc="http://schemas.openxmlformats.org/markup-compatibility/2006">
              <mc:Choice xmlns:v="urn:schemas-microsoft-com:vml" Requires="v">
                <p:oleObj spid="_x0000_s272387" name="RFFlow" r:id="rId4" imgW="4752000" imgH="4608000" progId="RFFlow4">
                  <p:embed/>
                </p:oleObj>
              </mc:Choice>
              <mc:Fallback>
                <p:oleObj name="RFFlow" r:id="rId4" imgW="4752000" imgH="4608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685800"/>
                        <a:ext cx="5759450" cy="5584825"/>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9075" name="Text Box 3"/>
          <p:cNvSpPr txBox="1">
            <a:spLocks noChangeArrowheads="1"/>
          </p:cNvSpPr>
          <p:nvPr/>
        </p:nvSpPr>
        <p:spPr bwMode="auto">
          <a:xfrm>
            <a:off x="0" y="0"/>
            <a:ext cx="4450257"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Positive edge triggered Flip-flop</a:t>
            </a:r>
          </a:p>
        </p:txBody>
      </p:sp>
      <p:sp>
        <p:nvSpPr>
          <p:cNvPr id="259078" name="Text Box 6"/>
          <p:cNvSpPr txBox="1">
            <a:spLocks noChangeArrowheads="1"/>
          </p:cNvSpPr>
          <p:nvPr/>
        </p:nvSpPr>
        <p:spPr bwMode="auto">
          <a:xfrm>
            <a:off x="6477000" y="19812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59079" name="Text Box 7"/>
          <p:cNvSpPr txBox="1">
            <a:spLocks noChangeArrowheads="1"/>
          </p:cNvSpPr>
          <p:nvPr/>
        </p:nvSpPr>
        <p:spPr bwMode="auto">
          <a:xfrm>
            <a:off x="6477000" y="41148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59080" name="Text Box 8"/>
          <p:cNvSpPr txBox="1">
            <a:spLocks noChangeArrowheads="1"/>
          </p:cNvSpPr>
          <p:nvPr/>
        </p:nvSpPr>
        <p:spPr bwMode="auto">
          <a:xfrm>
            <a:off x="1905000" y="5181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59081" name="Text Box 9"/>
          <p:cNvSpPr txBox="1">
            <a:spLocks noChangeArrowheads="1"/>
          </p:cNvSpPr>
          <p:nvPr/>
        </p:nvSpPr>
        <p:spPr bwMode="auto">
          <a:xfrm>
            <a:off x="1676400" y="28194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59084" name="Text Box 12"/>
          <p:cNvSpPr txBox="1">
            <a:spLocks noChangeArrowheads="1"/>
          </p:cNvSpPr>
          <p:nvPr/>
        </p:nvSpPr>
        <p:spPr bwMode="auto">
          <a:xfrm>
            <a:off x="4648200" y="19050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59085" name="Text Box 13"/>
          <p:cNvSpPr txBox="1">
            <a:spLocks noChangeArrowheads="1"/>
          </p:cNvSpPr>
          <p:nvPr/>
        </p:nvSpPr>
        <p:spPr bwMode="auto">
          <a:xfrm>
            <a:off x="4038600" y="3657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59086" name="Text Box 14"/>
          <p:cNvSpPr txBox="1">
            <a:spLocks noChangeArrowheads="1"/>
          </p:cNvSpPr>
          <p:nvPr/>
        </p:nvSpPr>
        <p:spPr bwMode="auto">
          <a:xfrm>
            <a:off x="4648200" y="9144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59087" name="Text Box 15"/>
          <p:cNvSpPr txBox="1">
            <a:spLocks noChangeArrowheads="1"/>
          </p:cNvSpPr>
          <p:nvPr/>
        </p:nvSpPr>
        <p:spPr bwMode="auto">
          <a:xfrm>
            <a:off x="5029200" y="53340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59088" name="Text Box 16"/>
          <p:cNvSpPr txBox="1">
            <a:spLocks noChangeArrowheads="1"/>
          </p:cNvSpPr>
          <p:nvPr/>
        </p:nvSpPr>
        <p:spPr bwMode="auto">
          <a:xfrm>
            <a:off x="2133600" y="5181600"/>
            <a:ext cx="564578" cy="369332"/>
          </a:xfrm>
          <a:prstGeom prst="rect">
            <a:avLst/>
          </a:prstGeom>
          <a:noFill/>
          <a:ln w="22225">
            <a:noFill/>
            <a:miter lim="800000"/>
            <a:headEnd/>
            <a:tailEnd/>
          </a:ln>
          <a:effectLst/>
        </p:spPr>
        <p:txBody>
          <a:bodyPr wrap="none">
            <a:spAutoFit/>
          </a:bodyPr>
          <a:lstStyle/>
          <a:p>
            <a:r>
              <a:rPr lang="en-US" b="1">
                <a:solidFill>
                  <a:schemeClr val="hlink"/>
                </a:solidFill>
                <a:latin typeface="Bookman Old Style" pitchFamily="18" charset="0"/>
                <a:sym typeface="Symbol" pitchFamily="18" charset="2"/>
              </a:rPr>
              <a:t></a:t>
            </a:r>
            <a:r>
              <a:rPr lang="en-US" b="1">
                <a:solidFill>
                  <a:schemeClr val="hlink"/>
                </a:solidFill>
                <a:latin typeface="Bookman Old Style" pitchFamily="18" charset="0"/>
              </a:rPr>
              <a:t>0</a:t>
            </a:r>
          </a:p>
        </p:txBody>
      </p:sp>
      <p:sp>
        <p:nvSpPr>
          <p:cNvPr id="259089" name="Text Box 17"/>
          <p:cNvSpPr txBox="1">
            <a:spLocks noChangeArrowheads="1"/>
          </p:cNvSpPr>
          <p:nvPr/>
        </p:nvSpPr>
        <p:spPr bwMode="auto">
          <a:xfrm>
            <a:off x="5257800" y="5257800"/>
            <a:ext cx="564578" cy="369332"/>
          </a:xfrm>
          <a:prstGeom prst="rect">
            <a:avLst/>
          </a:prstGeom>
          <a:noFill/>
          <a:ln w="22225">
            <a:noFill/>
            <a:miter lim="800000"/>
            <a:headEnd/>
            <a:tailEnd/>
          </a:ln>
          <a:effectLst/>
        </p:spPr>
        <p:txBody>
          <a:bodyPr wrap="none">
            <a:spAutoFit/>
          </a:bodyPr>
          <a:lstStyle/>
          <a:p>
            <a:r>
              <a:rPr lang="en-US" b="1">
                <a:solidFill>
                  <a:schemeClr val="hlink"/>
                </a:solidFill>
                <a:latin typeface="Bookman Old Style" pitchFamily="18" charset="0"/>
                <a:sym typeface="Symbol" pitchFamily="18" charset="2"/>
              </a:rPr>
              <a:t></a:t>
            </a:r>
            <a:r>
              <a:rPr lang="en-US" b="1">
                <a:solidFill>
                  <a:schemeClr val="hlink"/>
                </a:solidFill>
                <a:latin typeface="Bookman Old Style" pitchFamily="18" charset="0"/>
              </a:rPr>
              <a:t>1</a:t>
            </a:r>
          </a:p>
        </p:txBody>
      </p:sp>
      <p:sp>
        <p:nvSpPr>
          <p:cNvPr id="259092" name="Text Box 20"/>
          <p:cNvSpPr txBox="1">
            <a:spLocks noChangeArrowheads="1"/>
          </p:cNvSpPr>
          <p:nvPr/>
        </p:nvSpPr>
        <p:spPr bwMode="auto">
          <a:xfrm>
            <a:off x="914400" y="6096000"/>
            <a:ext cx="7237879" cy="369332"/>
          </a:xfrm>
          <a:prstGeom prst="rect">
            <a:avLst/>
          </a:prstGeom>
          <a:noFill/>
          <a:ln w="22225">
            <a:noFill/>
            <a:miter lim="800000"/>
            <a:headEnd/>
            <a:tailEnd/>
          </a:ln>
          <a:effectLst/>
        </p:spPr>
        <p:txBody>
          <a:bodyPr wrap="none">
            <a:spAutoFit/>
          </a:bodyPr>
          <a:lstStyle/>
          <a:p>
            <a:r>
              <a:rPr lang="en-US" dirty="0">
                <a:latin typeface="Bookman Old Style" pitchFamily="18" charset="0"/>
              </a:rPr>
              <a:t>A change in input has no effect if it occurs after the clock edge</a:t>
            </a:r>
          </a:p>
        </p:txBody>
      </p:sp>
      <p:sp>
        <p:nvSpPr>
          <p:cNvPr id="15" name="Slide Number Placeholder 14"/>
          <p:cNvSpPr>
            <a:spLocks noGrp="1"/>
          </p:cNvSpPr>
          <p:nvPr>
            <p:ph type="sldNum" sz="quarter" idx="12"/>
          </p:nvPr>
        </p:nvSpPr>
        <p:spPr/>
        <p:txBody>
          <a:bodyPr/>
          <a:lstStyle/>
          <a:p>
            <a:fld id="{511B1C1D-E952-4F7E-B2EE-053BBE9577D9}" type="slidenum">
              <a:rPr lang="en-US" smtClean="0"/>
              <a:t>162</a:t>
            </a:fld>
            <a:endParaRPr lang="en-US"/>
          </a:p>
        </p:txBody>
      </p:sp>
      <p:sp>
        <p:nvSpPr>
          <p:cNvPr id="16" name="Footer Placeholder 15"/>
          <p:cNvSpPr>
            <a:spLocks noGrp="1"/>
          </p:cNvSpPr>
          <p:nvPr>
            <p:ph type="ftr" sz="quarter" idx="11"/>
          </p:nvPr>
        </p:nvSpPr>
        <p:spPr/>
        <p:txBody>
          <a:bodyPr/>
          <a:lstStyle/>
          <a:p>
            <a:r>
              <a:rPr lang="en-US" smtClean="0"/>
              <a:t>Electronics - I, The LNM Institute of Information Technology, Jaipur</a:t>
            </a:r>
            <a:endParaRPr lang="en-US"/>
          </a:p>
        </p:txBody>
      </p:sp>
      <p:pic>
        <p:nvPicPr>
          <p:cNvPr id="17" name="Picture 16" descr="LNMIIT.png"/>
          <p:cNvPicPr>
            <a:picLocks noChangeAspect="1"/>
          </p:cNvPicPr>
          <p:nvPr/>
        </p:nvPicPr>
        <p:blipFill>
          <a:blip r:embed="rId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9088"/>
                                        </p:tgtEl>
                                        <p:attrNameLst>
                                          <p:attrName>style.visibility</p:attrName>
                                        </p:attrNameLst>
                                      </p:cBhvr>
                                      <p:to>
                                        <p:strVal val="visible"/>
                                      </p:to>
                                    </p:set>
                                    <p:animEffect transition="in" filter="checkerboard(across)">
                                      <p:cBhvr>
                                        <p:cTn id="7" dur="500"/>
                                        <p:tgtEl>
                                          <p:spTgt spid="25908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9089"/>
                                        </p:tgtEl>
                                        <p:attrNameLst>
                                          <p:attrName>style.visibility</p:attrName>
                                        </p:attrNameLst>
                                      </p:cBhvr>
                                      <p:to>
                                        <p:strVal val="visible"/>
                                      </p:to>
                                    </p:set>
                                    <p:animEffect transition="in" filter="checkerboard(across)">
                                      <p:cBhvr>
                                        <p:cTn id="12" dur="500"/>
                                        <p:tgtEl>
                                          <p:spTgt spid="259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88" grpId="0"/>
      <p:bldP spid="259089"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834" name="Object 2"/>
          <p:cNvGraphicFramePr>
            <a:graphicFrameLocks noChangeAspect="1"/>
          </p:cNvGraphicFramePr>
          <p:nvPr/>
        </p:nvGraphicFramePr>
        <p:xfrm>
          <a:off x="1011238" y="469900"/>
          <a:ext cx="6632575" cy="6018213"/>
        </p:xfrm>
        <a:graphic>
          <a:graphicData uri="http://schemas.openxmlformats.org/presentationml/2006/ole">
            <mc:AlternateContent xmlns:mc="http://schemas.openxmlformats.org/markup-compatibility/2006">
              <mc:Choice xmlns:v="urn:schemas-microsoft-com:vml" Requires="v">
                <p:oleObj spid="_x0000_s273412" name="RFFlow" r:id="rId4" imgW="5472000" imgH="4968000" progId="RFFlow4">
                  <p:embed/>
                </p:oleObj>
              </mc:Choice>
              <mc:Fallback>
                <p:oleObj name="RFFlow" r:id="rId4" imgW="5472000" imgH="4968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238" y="469900"/>
                        <a:ext cx="6632575" cy="6018213"/>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8835" name="Text Box 3"/>
          <p:cNvSpPr txBox="1">
            <a:spLocks noChangeArrowheads="1"/>
          </p:cNvSpPr>
          <p:nvPr/>
        </p:nvSpPr>
        <p:spPr bwMode="auto">
          <a:xfrm>
            <a:off x="0" y="0"/>
            <a:ext cx="7221849"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Positive edge Triggered Flip-flop with Asynchronous Reset</a:t>
            </a:r>
          </a:p>
        </p:txBody>
      </p:sp>
      <p:sp>
        <p:nvSpPr>
          <p:cNvPr id="248838" name="Text Box 6"/>
          <p:cNvSpPr txBox="1">
            <a:spLocks noChangeArrowheads="1"/>
          </p:cNvSpPr>
          <p:nvPr/>
        </p:nvSpPr>
        <p:spPr bwMode="auto">
          <a:xfrm>
            <a:off x="1219200" y="57150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48839" name="Text Box 7"/>
          <p:cNvSpPr txBox="1">
            <a:spLocks noChangeArrowheads="1"/>
          </p:cNvSpPr>
          <p:nvPr/>
        </p:nvSpPr>
        <p:spPr bwMode="auto">
          <a:xfrm>
            <a:off x="6934200" y="38100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48840" name="Text Box 8"/>
          <p:cNvSpPr txBox="1">
            <a:spLocks noChangeArrowheads="1"/>
          </p:cNvSpPr>
          <p:nvPr/>
        </p:nvSpPr>
        <p:spPr bwMode="auto">
          <a:xfrm>
            <a:off x="4800600" y="15240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48841" name="Text Box 9"/>
          <p:cNvSpPr txBox="1">
            <a:spLocks noChangeArrowheads="1"/>
          </p:cNvSpPr>
          <p:nvPr/>
        </p:nvSpPr>
        <p:spPr bwMode="auto">
          <a:xfrm>
            <a:off x="6705600" y="19812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graphicFrame>
        <p:nvGraphicFramePr>
          <p:cNvPr id="248842" name="Object 10"/>
          <p:cNvGraphicFramePr>
            <a:graphicFrameLocks noChangeAspect="1"/>
          </p:cNvGraphicFramePr>
          <p:nvPr/>
        </p:nvGraphicFramePr>
        <p:xfrm>
          <a:off x="6172200" y="4572000"/>
          <a:ext cx="2339975" cy="2038350"/>
        </p:xfrm>
        <a:graphic>
          <a:graphicData uri="http://schemas.openxmlformats.org/presentationml/2006/ole">
            <mc:AlternateContent xmlns:mc="http://schemas.openxmlformats.org/markup-compatibility/2006">
              <mc:Choice xmlns:v="urn:schemas-microsoft-com:vml" Requires="v">
                <p:oleObj spid="_x0000_s273413" name="RFFlow" r:id="rId6" imgW="1728000" imgH="1512000" progId="RFFlow4">
                  <p:embed/>
                </p:oleObj>
              </mc:Choice>
              <mc:Fallback>
                <p:oleObj name="RFFlow" r:id="rId6" imgW="1728000" imgH="1512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4572000"/>
                        <a:ext cx="2339975" cy="2038350"/>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511B1C1D-E952-4F7E-B2EE-053BBE9577D9}" type="slidenum">
              <a:rPr lang="en-US" smtClean="0"/>
              <a:t>163</a:t>
            </a:fld>
            <a:endParaRPr lang="en-US"/>
          </a:p>
        </p:txBody>
      </p:sp>
      <p:sp>
        <p:nvSpPr>
          <p:cNvPr id="10" name="Footer Placeholder 9"/>
          <p:cNvSpPr>
            <a:spLocks noGrp="1"/>
          </p:cNvSpPr>
          <p:nvPr>
            <p:ph type="ftr" sz="quarter" idx="11"/>
          </p:nvPr>
        </p:nvSpPr>
        <p:spPr/>
        <p:txBody>
          <a:bodyPr/>
          <a:lstStyle/>
          <a:p>
            <a:r>
              <a:rPr lang="en-US" smtClean="0"/>
              <a:t>Electronics - I, The LNM Institute of Information Technology, Jaipur</a:t>
            </a:r>
            <a:endParaRPr lang="en-US"/>
          </a:p>
        </p:txBody>
      </p:sp>
      <p:pic>
        <p:nvPicPr>
          <p:cNvPr id="11" name="Picture 10"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8834"/>
                                        </p:tgtEl>
                                        <p:attrNameLst>
                                          <p:attrName>style.visibility</p:attrName>
                                        </p:attrNameLst>
                                      </p:cBhvr>
                                      <p:to>
                                        <p:strVal val="visible"/>
                                      </p:to>
                                    </p:set>
                                    <p:animEffect transition="in" filter="checkerboard(across)">
                                      <p:cBhvr>
                                        <p:cTn id="7" dur="500"/>
                                        <p:tgtEl>
                                          <p:spTgt spid="24883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8838"/>
                                        </p:tgtEl>
                                        <p:attrNameLst>
                                          <p:attrName>style.visibility</p:attrName>
                                        </p:attrNameLst>
                                      </p:cBhvr>
                                      <p:to>
                                        <p:strVal val="visible"/>
                                      </p:to>
                                    </p:set>
                                    <p:animEffect transition="in" filter="checkerboard(across)">
                                      <p:cBhvr>
                                        <p:cTn id="12" dur="500"/>
                                        <p:tgtEl>
                                          <p:spTgt spid="24883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8839"/>
                                        </p:tgtEl>
                                        <p:attrNameLst>
                                          <p:attrName>style.visibility</p:attrName>
                                        </p:attrNameLst>
                                      </p:cBhvr>
                                      <p:to>
                                        <p:strVal val="visible"/>
                                      </p:to>
                                    </p:set>
                                    <p:animEffect transition="in" filter="checkerboard(across)">
                                      <p:cBhvr>
                                        <p:cTn id="17" dur="500"/>
                                        <p:tgtEl>
                                          <p:spTgt spid="248839"/>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48840"/>
                                        </p:tgtEl>
                                        <p:attrNameLst>
                                          <p:attrName>style.visibility</p:attrName>
                                        </p:attrNameLst>
                                      </p:cBhvr>
                                      <p:to>
                                        <p:strVal val="visible"/>
                                      </p:to>
                                    </p:set>
                                    <p:animEffect transition="in" filter="checkerboard(across)">
                                      <p:cBhvr>
                                        <p:cTn id="20" dur="500"/>
                                        <p:tgtEl>
                                          <p:spTgt spid="248840"/>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48841"/>
                                        </p:tgtEl>
                                        <p:attrNameLst>
                                          <p:attrName>style.visibility</p:attrName>
                                        </p:attrNameLst>
                                      </p:cBhvr>
                                      <p:to>
                                        <p:strVal val="visible"/>
                                      </p:to>
                                    </p:set>
                                    <p:animEffect transition="in" filter="checkerboard(across)">
                                      <p:cBhvr>
                                        <p:cTn id="25" dur="500"/>
                                        <p:tgtEl>
                                          <p:spTgt spid="248841"/>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48842"/>
                                        </p:tgtEl>
                                        <p:attrNameLst>
                                          <p:attrName>style.visibility</p:attrName>
                                        </p:attrNameLst>
                                      </p:cBhvr>
                                      <p:to>
                                        <p:strVal val="visible"/>
                                      </p:to>
                                    </p:set>
                                    <p:animEffect transition="in" filter="checkerboard(across)">
                                      <p:cBhvr>
                                        <p:cTn id="30" dur="500"/>
                                        <p:tgtEl>
                                          <p:spTgt spid="248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8" grpId="0"/>
      <p:bldP spid="248839" grpId="0"/>
      <p:bldP spid="248840" grpId="0"/>
      <p:bldP spid="248841"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0" y="0"/>
            <a:ext cx="2831224"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Characteristic table</a:t>
            </a:r>
          </a:p>
        </p:txBody>
      </p:sp>
      <p:graphicFrame>
        <p:nvGraphicFramePr>
          <p:cNvPr id="247811" name="Object 3"/>
          <p:cNvGraphicFramePr>
            <a:graphicFrameLocks noChangeAspect="1"/>
          </p:cNvGraphicFramePr>
          <p:nvPr/>
        </p:nvGraphicFramePr>
        <p:xfrm>
          <a:off x="762000" y="1295400"/>
          <a:ext cx="2339975" cy="1555750"/>
        </p:xfrm>
        <a:graphic>
          <a:graphicData uri="http://schemas.openxmlformats.org/presentationml/2006/ole">
            <mc:AlternateContent xmlns:mc="http://schemas.openxmlformats.org/markup-compatibility/2006">
              <mc:Choice xmlns:v="urn:schemas-microsoft-com:vml" Requires="v">
                <p:oleObj spid="_x0000_s274440" name="RFFlow" r:id="rId4" imgW="1728000" imgH="1152000" progId="RFFlow4">
                  <p:embed/>
                </p:oleObj>
              </mc:Choice>
              <mc:Fallback>
                <p:oleObj name="RFFlow" r:id="rId4" imgW="1728000" imgH="115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295400"/>
                        <a:ext cx="2339975" cy="1555750"/>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7812" name="Object 4"/>
          <p:cNvGraphicFramePr>
            <a:graphicFrameLocks noChangeAspect="1"/>
          </p:cNvGraphicFramePr>
          <p:nvPr/>
        </p:nvGraphicFramePr>
        <p:xfrm>
          <a:off x="3962400" y="1143000"/>
          <a:ext cx="3381375" cy="1590675"/>
        </p:xfrm>
        <a:graphic>
          <a:graphicData uri="http://schemas.openxmlformats.org/presentationml/2006/ole">
            <mc:AlternateContent xmlns:mc="http://schemas.openxmlformats.org/markup-compatibility/2006">
              <mc:Choice xmlns:v="urn:schemas-microsoft-com:vml" Requires="v">
                <p:oleObj spid="_x0000_s274441" name="RFFlow" r:id="rId6" imgW="2448000" imgH="1152000" progId="RFFlow4">
                  <p:embed/>
                </p:oleObj>
              </mc:Choice>
              <mc:Fallback>
                <p:oleObj name="RFFlow" r:id="rId6" imgW="2448000" imgH="1152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1143000"/>
                        <a:ext cx="3381375" cy="1590675"/>
                      </a:xfrm>
                      <a:prstGeom prst="rect">
                        <a:avLst/>
                      </a:prstGeom>
                      <a:solidFill>
                        <a:srgbClr val="FFFF99">
                          <a:alpha val="62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3" name="Text Box 5"/>
          <p:cNvSpPr txBox="1">
            <a:spLocks noChangeArrowheads="1"/>
          </p:cNvSpPr>
          <p:nvPr/>
        </p:nvSpPr>
        <p:spPr bwMode="auto">
          <a:xfrm>
            <a:off x="5029200" y="1371600"/>
            <a:ext cx="511679"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(D)</a:t>
            </a:r>
          </a:p>
        </p:txBody>
      </p:sp>
      <p:sp>
        <p:nvSpPr>
          <p:cNvPr id="247815" name="Text Box 7"/>
          <p:cNvSpPr txBox="1">
            <a:spLocks noChangeArrowheads="1"/>
          </p:cNvSpPr>
          <p:nvPr/>
        </p:nvSpPr>
        <p:spPr bwMode="auto">
          <a:xfrm>
            <a:off x="5105400" y="1752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47817" name="Text Box 9"/>
          <p:cNvSpPr txBox="1">
            <a:spLocks noChangeArrowheads="1"/>
          </p:cNvSpPr>
          <p:nvPr/>
        </p:nvSpPr>
        <p:spPr bwMode="auto">
          <a:xfrm>
            <a:off x="6019800" y="1752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47818" name="Text Box 10"/>
          <p:cNvSpPr txBox="1">
            <a:spLocks noChangeArrowheads="1"/>
          </p:cNvSpPr>
          <p:nvPr/>
        </p:nvSpPr>
        <p:spPr bwMode="auto">
          <a:xfrm>
            <a:off x="5105400" y="2133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47819" name="Text Box 11"/>
          <p:cNvSpPr txBox="1">
            <a:spLocks noChangeArrowheads="1"/>
          </p:cNvSpPr>
          <p:nvPr/>
        </p:nvSpPr>
        <p:spPr bwMode="auto">
          <a:xfrm>
            <a:off x="6019800" y="2133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graphicFrame>
        <p:nvGraphicFramePr>
          <p:cNvPr id="247820" name="Object 12"/>
          <p:cNvGraphicFramePr>
            <a:graphicFrameLocks noChangeAspect="1"/>
          </p:cNvGraphicFramePr>
          <p:nvPr/>
        </p:nvGraphicFramePr>
        <p:xfrm>
          <a:off x="838200" y="4038600"/>
          <a:ext cx="2339975" cy="1555750"/>
        </p:xfrm>
        <a:graphic>
          <a:graphicData uri="http://schemas.openxmlformats.org/presentationml/2006/ole">
            <mc:AlternateContent xmlns:mc="http://schemas.openxmlformats.org/markup-compatibility/2006">
              <mc:Choice xmlns:v="urn:schemas-microsoft-com:vml" Requires="v">
                <p:oleObj spid="_x0000_s274442" name="RFFlow" r:id="rId8" imgW="1728000" imgH="1152000" progId="RFFlow4">
                  <p:embed/>
                </p:oleObj>
              </mc:Choice>
              <mc:Fallback>
                <p:oleObj name="RFFlow" r:id="rId8" imgW="1728000" imgH="1152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038600"/>
                        <a:ext cx="2339975" cy="1555750"/>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7821" name="Object 13"/>
          <p:cNvGraphicFramePr>
            <a:graphicFrameLocks noChangeAspect="1"/>
          </p:cNvGraphicFramePr>
          <p:nvPr/>
        </p:nvGraphicFramePr>
        <p:xfrm>
          <a:off x="4191000" y="3429000"/>
          <a:ext cx="3381375" cy="2387600"/>
        </p:xfrm>
        <a:graphic>
          <a:graphicData uri="http://schemas.openxmlformats.org/presentationml/2006/ole">
            <mc:AlternateContent xmlns:mc="http://schemas.openxmlformats.org/markup-compatibility/2006">
              <mc:Choice xmlns:v="urn:schemas-microsoft-com:vml" Requires="v">
                <p:oleObj spid="_x0000_s274443" name="RFFlow" r:id="rId10" imgW="2448000" imgH="1728000" progId="RFFlow4">
                  <p:embed/>
                </p:oleObj>
              </mc:Choice>
              <mc:Fallback>
                <p:oleObj name="RFFlow" r:id="rId10" imgW="2448000" imgH="1728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1000" y="3429000"/>
                        <a:ext cx="3381375" cy="2387600"/>
                      </a:xfrm>
                      <a:prstGeom prst="rect">
                        <a:avLst/>
                      </a:prstGeom>
                      <a:solidFill>
                        <a:srgbClr val="FFFF99">
                          <a:alpha val="62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22" name="Text Box 14"/>
          <p:cNvSpPr txBox="1">
            <a:spLocks noChangeArrowheads="1"/>
          </p:cNvSpPr>
          <p:nvPr/>
        </p:nvSpPr>
        <p:spPr bwMode="auto">
          <a:xfrm>
            <a:off x="212725" y="3313113"/>
            <a:ext cx="1601721"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JK Flip-flop</a:t>
            </a:r>
          </a:p>
        </p:txBody>
      </p:sp>
      <p:sp>
        <p:nvSpPr>
          <p:cNvPr id="247823" name="Text Box 15"/>
          <p:cNvSpPr txBox="1">
            <a:spLocks noChangeArrowheads="1"/>
          </p:cNvSpPr>
          <p:nvPr/>
        </p:nvSpPr>
        <p:spPr bwMode="auto">
          <a:xfrm>
            <a:off x="5181600" y="3657600"/>
            <a:ext cx="830677"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J    K</a:t>
            </a:r>
          </a:p>
        </p:txBody>
      </p:sp>
      <p:sp>
        <p:nvSpPr>
          <p:cNvPr id="247824" name="Text Box 16"/>
          <p:cNvSpPr txBox="1">
            <a:spLocks noChangeArrowheads="1"/>
          </p:cNvSpPr>
          <p:nvPr/>
        </p:nvSpPr>
        <p:spPr bwMode="auto">
          <a:xfrm>
            <a:off x="5181600" y="4038600"/>
            <a:ext cx="803425"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0    0</a:t>
            </a:r>
          </a:p>
        </p:txBody>
      </p:sp>
      <p:sp>
        <p:nvSpPr>
          <p:cNvPr id="247827" name="Text Box 19"/>
          <p:cNvSpPr txBox="1">
            <a:spLocks noChangeArrowheads="1"/>
          </p:cNvSpPr>
          <p:nvPr/>
        </p:nvSpPr>
        <p:spPr bwMode="auto">
          <a:xfrm>
            <a:off x="6019800" y="4038600"/>
            <a:ext cx="622286"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Q(t)</a:t>
            </a:r>
          </a:p>
        </p:txBody>
      </p:sp>
      <p:sp>
        <p:nvSpPr>
          <p:cNvPr id="247829" name="Text Box 21"/>
          <p:cNvSpPr txBox="1">
            <a:spLocks noChangeArrowheads="1"/>
          </p:cNvSpPr>
          <p:nvPr/>
        </p:nvSpPr>
        <p:spPr bwMode="auto">
          <a:xfrm>
            <a:off x="6096000" y="4419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47830" name="Text Box 22"/>
          <p:cNvSpPr txBox="1">
            <a:spLocks noChangeArrowheads="1"/>
          </p:cNvSpPr>
          <p:nvPr/>
        </p:nvSpPr>
        <p:spPr bwMode="auto">
          <a:xfrm>
            <a:off x="5181600" y="4419600"/>
            <a:ext cx="803425"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0    1</a:t>
            </a:r>
          </a:p>
        </p:txBody>
      </p:sp>
      <p:sp>
        <p:nvSpPr>
          <p:cNvPr id="247831" name="Text Box 23"/>
          <p:cNvSpPr txBox="1">
            <a:spLocks noChangeArrowheads="1"/>
          </p:cNvSpPr>
          <p:nvPr/>
        </p:nvSpPr>
        <p:spPr bwMode="auto">
          <a:xfrm>
            <a:off x="5181600" y="4800600"/>
            <a:ext cx="803425"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1    0</a:t>
            </a:r>
          </a:p>
        </p:txBody>
      </p:sp>
      <p:sp>
        <p:nvSpPr>
          <p:cNvPr id="247832" name="Text Box 24"/>
          <p:cNvSpPr txBox="1">
            <a:spLocks noChangeArrowheads="1"/>
          </p:cNvSpPr>
          <p:nvPr/>
        </p:nvSpPr>
        <p:spPr bwMode="auto">
          <a:xfrm>
            <a:off x="6096000" y="4800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47833" name="Text Box 25"/>
          <p:cNvSpPr txBox="1">
            <a:spLocks noChangeArrowheads="1"/>
          </p:cNvSpPr>
          <p:nvPr/>
        </p:nvSpPr>
        <p:spPr bwMode="auto">
          <a:xfrm>
            <a:off x="5181600" y="5257800"/>
            <a:ext cx="803425"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1    1</a:t>
            </a:r>
          </a:p>
        </p:txBody>
      </p:sp>
      <p:grpSp>
        <p:nvGrpSpPr>
          <p:cNvPr id="3" name="Group 29"/>
          <p:cNvGrpSpPr>
            <a:grpSpLocks/>
          </p:cNvGrpSpPr>
          <p:nvPr/>
        </p:nvGrpSpPr>
        <p:grpSpPr bwMode="auto">
          <a:xfrm>
            <a:off x="6019800" y="5257800"/>
            <a:ext cx="622300" cy="369888"/>
            <a:chOff x="5088" y="3120"/>
            <a:chExt cx="392" cy="233"/>
          </a:xfrm>
        </p:grpSpPr>
        <p:sp>
          <p:nvSpPr>
            <p:cNvPr id="247838" name="Text Box 30"/>
            <p:cNvSpPr txBox="1">
              <a:spLocks noChangeArrowheads="1"/>
            </p:cNvSpPr>
            <p:nvPr/>
          </p:nvSpPr>
          <p:spPr bwMode="auto">
            <a:xfrm>
              <a:off x="5088" y="3120"/>
              <a:ext cx="392" cy="233"/>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Q(t)</a:t>
              </a:r>
            </a:p>
          </p:txBody>
        </p:sp>
        <p:sp>
          <p:nvSpPr>
            <p:cNvPr id="247839" name="Line 31"/>
            <p:cNvSpPr>
              <a:spLocks noChangeShapeType="1"/>
            </p:cNvSpPr>
            <p:nvPr/>
          </p:nvSpPr>
          <p:spPr bwMode="auto">
            <a:xfrm>
              <a:off x="5136" y="3120"/>
              <a:ext cx="24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sp>
        <p:nvSpPr>
          <p:cNvPr id="247840" name="Text Box 32"/>
          <p:cNvSpPr txBox="1">
            <a:spLocks noChangeArrowheads="1"/>
          </p:cNvSpPr>
          <p:nvPr/>
        </p:nvSpPr>
        <p:spPr bwMode="auto">
          <a:xfrm>
            <a:off x="0" y="457200"/>
            <a:ext cx="8763000" cy="641350"/>
          </a:xfrm>
          <a:prstGeom prst="rect">
            <a:avLst/>
          </a:prstGeom>
          <a:noFill/>
          <a:ln w="22225">
            <a:noFill/>
            <a:miter lim="800000"/>
            <a:headEnd/>
            <a:tailEnd/>
          </a:ln>
          <a:effectLst/>
        </p:spPr>
        <p:txBody>
          <a:bodyPr>
            <a:spAutoFit/>
          </a:bodyPr>
          <a:lstStyle/>
          <a:p>
            <a:r>
              <a:rPr lang="en-US" dirty="0">
                <a:latin typeface="Bookman Old Style" pitchFamily="18" charset="0"/>
              </a:rPr>
              <a:t>Given a input and the present state of the flip-flop, </a:t>
            </a:r>
            <a:endParaRPr lang="en-US" dirty="0" smtClean="0">
              <a:latin typeface="Bookman Old Style" pitchFamily="18" charset="0"/>
            </a:endParaRPr>
          </a:p>
          <a:p>
            <a:r>
              <a:rPr lang="en-US" dirty="0" smtClean="0">
                <a:latin typeface="Bookman Old Style" pitchFamily="18" charset="0"/>
              </a:rPr>
              <a:t>what </a:t>
            </a:r>
            <a:r>
              <a:rPr lang="en-US" dirty="0">
                <a:latin typeface="Bookman Old Style" pitchFamily="18" charset="0"/>
              </a:rPr>
              <a:t>is the next state of the flip-flop</a:t>
            </a:r>
          </a:p>
        </p:txBody>
      </p:sp>
      <p:graphicFrame>
        <p:nvGraphicFramePr>
          <p:cNvPr id="4" name="Object 4"/>
          <p:cNvGraphicFramePr>
            <a:graphicFrameLocks noChangeAspect="1"/>
          </p:cNvGraphicFramePr>
          <p:nvPr/>
        </p:nvGraphicFramePr>
        <p:xfrm>
          <a:off x="4724400" y="2743200"/>
          <a:ext cx="1620838" cy="428625"/>
        </p:xfrm>
        <a:graphic>
          <a:graphicData uri="http://schemas.openxmlformats.org/presentationml/2006/ole">
            <mc:AlternateContent xmlns:mc="http://schemas.openxmlformats.org/markup-compatibility/2006">
              <mc:Choice xmlns:v="urn:schemas-microsoft-com:vml" Requires="v">
                <p:oleObj spid="_x0000_s274444" name="Equation" r:id="rId12" imgW="761760" imgH="203040" progId="Equation.DSMT4">
                  <p:embed/>
                </p:oleObj>
              </mc:Choice>
              <mc:Fallback>
                <p:oleObj name="Equation" r:id="rId12" imgW="761760" imgH="203040" progId="Equation.DSMT4">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4400" y="2743200"/>
                        <a:ext cx="1620838" cy="428625"/>
                      </a:xfrm>
                      <a:prstGeom prst="rect">
                        <a:avLst/>
                      </a:prstGeom>
                      <a:solidFill>
                        <a:srgbClr val="CCFFCC"/>
                      </a:solidFill>
                    </p:spPr>
                  </p:pic>
                </p:oleObj>
              </mc:Fallback>
            </mc:AlternateContent>
          </a:graphicData>
        </a:graphic>
      </p:graphicFrame>
      <p:graphicFrame>
        <p:nvGraphicFramePr>
          <p:cNvPr id="2" name="Object 4"/>
          <p:cNvGraphicFramePr>
            <a:graphicFrameLocks noChangeAspect="1"/>
          </p:cNvGraphicFramePr>
          <p:nvPr/>
        </p:nvGraphicFramePr>
        <p:xfrm>
          <a:off x="1371600" y="5867400"/>
          <a:ext cx="3376613" cy="509588"/>
        </p:xfrm>
        <a:graphic>
          <a:graphicData uri="http://schemas.openxmlformats.org/presentationml/2006/ole">
            <mc:AlternateContent xmlns:mc="http://schemas.openxmlformats.org/markup-compatibility/2006">
              <mc:Choice xmlns:v="urn:schemas-microsoft-com:vml" Requires="v">
                <p:oleObj spid="_x0000_s274445" name="Equation" r:id="rId14" imgW="1587240" imgH="241200" progId="Equation.DSMT4">
                  <p:embed/>
                </p:oleObj>
              </mc:Choice>
              <mc:Fallback>
                <p:oleObj name="Equation" r:id="rId14" imgW="1587240" imgH="2412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1600" y="5867400"/>
                        <a:ext cx="3376613" cy="509588"/>
                      </a:xfrm>
                      <a:prstGeom prst="rect">
                        <a:avLst/>
                      </a:prstGeom>
                      <a:solidFill>
                        <a:srgbClr val="CCFFCC"/>
                      </a:solidFill>
                    </p:spPr>
                  </p:pic>
                </p:oleObj>
              </mc:Fallback>
            </mc:AlternateContent>
          </a:graphicData>
        </a:graphic>
      </p:graphicFrame>
      <p:sp>
        <p:nvSpPr>
          <p:cNvPr id="247843" name="Text Box 35"/>
          <p:cNvSpPr txBox="1">
            <a:spLocks noChangeArrowheads="1"/>
          </p:cNvSpPr>
          <p:nvPr/>
        </p:nvSpPr>
        <p:spPr bwMode="auto">
          <a:xfrm>
            <a:off x="5029200" y="5943600"/>
            <a:ext cx="3256020" cy="369332"/>
          </a:xfrm>
          <a:prstGeom prst="rect">
            <a:avLst/>
          </a:prstGeom>
          <a:noFill/>
          <a:ln w="22225">
            <a:noFill/>
            <a:miter lim="800000"/>
            <a:headEnd/>
            <a:tailEnd/>
          </a:ln>
          <a:effectLst/>
        </p:spPr>
        <p:txBody>
          <a:bodyPr wrap="none">
            <a:spAutoFit/>
          </a:bodyPr>
          <a:lstStyle/>
          <a:p>
            <a:r>
              <a:rPr lang="en-US" b="1">
                <a:latin typeface="Bookman Old Style" pitchFamily="18" charset="0"/>
                <a:sym typeface="Symbol" pitchFamily="18" charset="2"/>
              </a:rPr>
              <a:t></a:t>
            </a:r>
            <a:r>
              <a:rPr lang="en-US" b="1">
                <a:latin typeface="Bookman Old Style" pitchFamily="18" charset="0"/>
              </a:rPr>
              <a:t>Characteristic equation</a:t>
            </a:r>
          </a:p>
        </p:txBody>
      </p:sp>
      <p:sp>
        <p:nvSpPr>
          <p:cNvPr id="28" name="Slide Number Placeholder 27"/>
          <p:cNvSpPr>
            <a:spLocks noGrp="1"/>
          </p:cNvSpPr>
          <p:nvPr>
            <p:ph type="sldNum" sz="quarter" idx="12"/>
          </p:nvPr>
        </p:nvSpPr>
        <p:spPr/>
        <p:txBody>
          <a:bodyPr/>
          <a:lstStyle/>
          <a:p>
            <a:fld id="{511B1C1D-E952-4F7E-B2EE-053BBE9577D9}" type="slidenum">
              <a:rPr lang="en-US" smtClean="0"/>
              <a:t>164</a:t>
            </a:fld>
            <a:endParaRPr lang="en-US"/>
          </a:p>
        </p:txBody>
      </p:sp>
      <p:sp>
        <p:nvSpPr>
          <p:cNvPr id="29" name="Footer Placeholder 28"/>
          <p:cNvSpPr>
            <a:spLocks noGrp="1"/>
          </p:cNvSpPr>
          <p:nvPr>
            <p:ph type="ftr" sz="quarter" idx="11"/>
          </p:nvPr>
        </p:nvSpPr>
        <p:spPr/>
        <p:txBody>
          <a:bodyPr/>
          <a:lstStyle/>
          <a:p>
            <a:r>
              <a:rPr lang="en-US" smtClean="0"/>
              <a:t>Electronics - I, The LNM Institute of Information Technology, Jaipur</a:t>
            </a:r>
            <a:endParaRPr lang="en-US"/>
          </a:p>
        </p:txBody>
      </p:sp>
      <p:pic>
        <p:nvPicPr>
          <p:cNvPr id="30" name="Picture 29" descr="LNMIIT.png"/>
          <p:cNvPicPr>
            <a:picLocks noChangeAspect="1"/>
          </p:cNvPicPr>
          <p:nvPr/>
        </p:nvPicPr>
        <p:blipFill>
          <a:blip r:embed="rId1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7811"/>
                                        </p:tgtEl>
                                        <p:attrNameLst>
                                          <p:attrName>style.visibility</p:attrName>
                                        </p:attrNameLst>
                                      </p:cBhvr>
                                      <p:to>
                                        <p:strVal val="visible"/>
                                      </p:to>
                                    </p:set>
                                    <p:animEffect transition="in" filter="checkerboard(across)">
                                      <p:cBhvr>
                                        <p:cTn id="7" dur="500"/>
                                        <p:tgtEl>
                                          <p:spTgt spid="2478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7812"/>
                                        </p:tgtEl>
                                        <p:attrNameLst>
                                          <p:attrName>style.visibility</p:attrName>
                                        </p:attrNameLst>
                                      </p:cBhvr>
                                      <p:to>
                                        <p:strVal val="visible"/>
                                      </p:to>
                                    </p:set>
                                    <p:animEffect transition="in" filter="checkerboard(across)">
                                      <p:cBhvr>
                                        <p:cTn id="12" dur="500"/>
                                        <p:tgtEl>
                                          <p:spTgt spid="2478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7813"/>
                                        </p:tgtEl>
                                        <p:attrNameLst>
                                          <p:attrName>style.visibility</p:attrName>
                                        </p:attrNameLst>
                                      </p:cBhvr>
                                      <p:to>
                                        <p:strVal val="visible"/>
                                      </p:to>
                                    </p:set>
                                    <p:animEffect transition="in" filter="checkerboard(across)">
                                      <p:cBhvr>
                                        <p:cTn id="17" dur="500"/>
                                        <p:tgtEl>
                                          <p:spTgt spid="24781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47815"/>
                                        </p:tgtEl>
                                        <p:attrNameLst>
                                          <p:attrName>style.visibility</p:attrName>
                                        </p:attrNameLst>
                                      </p:cBhvr>
                                      <p:to>
                                        <p:strVal val="visible"/>
                                      </p:to>
                                    </p:set>
                                    <p:animEffect transition="in" filter="checkerboard(across)">
                                      <p:cBhvr>
                                        <p:cTn id="22" dur="500"/>
                                        <p:tgtEl>
                                          <p:spTgt spid="24781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47817"/>
                                        </p:tgtEl>
                                        <p:attrNameLst>
                                          <p:attrName>style.visibility</p:attrName>
                                        </p:attrNameLst>
                                      </p:cBhvr>
                                      <p:to>
                                        <p:strVal val="visible"/>
                                      </p:to>
                                    </p:set>
                                    <p:animEffect transition="in" filter="checkerboard(across)">
                                      <p:cBhvr>
                                        <p:cTn id="27" dur="500"/>
                                        <p:tgtEl>
                                          <p:spTgt spid="24781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47818"/>
                                        </p:tgtEl>
                                        <p:attrNameLst>
                                          <p:attrName>style.visibility</p:attrName>
                                        </p:attrNameLst>
                                      </p:cBhvr>
                                      <p:to>
                                        <p:strVal val="visible"/>
                                      </p:to>
                                    </p:set>
                                    <p:animEffect transition="in" filter="checkerboard(across)">
                                      <p:cBhvr>
                                        <p:cTn id="32" dur="500"/>
                                        <p:tgtEl>
                                          <p:spTgt spid="247818"/>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47819"/>
                                        </p:tgtEl>
                                        <p:attrNameLst>
                                          <p:attrName>style.visibility</p:attrName>
                                        </p:attrNameLst>
                                      </p:cBhvr>
                                      <p:to>
                                        <p:strVal val="visible"/>
                                      </p:to>
                                    </p:set>
                                    <p:animEffect transition="in" filter="checkerboard(across)">
                                      <p:cBhvr>
                                        <p:cTn id="35" dur="500"/>
                                        <p:tgtEl>
                                          <p:spTgt spid="247819"/>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checkerboard(across)">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47822"/>
                                        </p:tgtEl>
                                        <p:attrNameLst>
                                          <p:attrName>style.visibility</p:attrName>
                                        </p:attrNameLst>
                                      </p:cBhvr>
                                      <p:to>
                                        <p:strVal val="visible"/>
                                      </p:to>
                                    </p:set>
                                    <p:animEffect transition="in" filter="checkerboard(across)">
                                      <p:cBhvr>
                                        <p:cTn id="45" dur="500"/>
                                        <p:tgtEl>
                                          <p:spTgt spid="247822"/>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247820"/>
                                        </p:tgtEl>
                                        <p:attrNameLst>
                                          <p:attrName>style.visibility</p:attrName>
                                        </p:attrNameLst>
                                      </p:cBhvr>
                                      <p:to>
                                        <p:strVal val="visible"/>
                                      </p:to>
                                    </p:set>
                                    <p:animEffect transition="in" filter="checkerboard(across)">
                                      <p:cBhvr>
                                        <p:cTn id="50" dur="500"/>
                                        <p:tgtEl>
                                          <p:spTgt spid="247820"/>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247821"/>
                                        </p:tgtEl>
                                        <p:attrNameLst>
                                          <p:attrName>style.visibility</p:attrName>
                                        </p:attrNameLst>
                                      </p:cBhvr>
                                      <p:to>
                                        <p:strVal val="visible"/>
                                      </p:to>
                                    </p:set>
                                    <p:animEffect transition="in" filter="checkerboard(across)">
                                      <p:cBhvr>
                                        <p:cTn id="55" dur="500"/>
                                        <p:tgtEl>
                                          <p:spTgt spid="247821"/>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247823"/>
                                        </p:tgtEl>
                                        <p:attrNameLst>
                                          <p:attrName>style.visibility</p:attrName>
                                        </p:attrNameLst>
                                      </p:cBhvr>
                                      <p:to>
                                        <p:strVal val="visible"/>
                                      </p:to>
                                    </p:set>
                                    <p:animEffect transition="in" filter="checkerboard(across)">
                                      <p:cBhvr>
                                        <p:cTn id="60" dur="500"/>
                                        <p:tgtEl>
                                          <p:spTgt spid="247823"/>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247824"/>
                                        </p:tgtEl>
                                        <p:attrNameLst>
                                          <p:attrName>style.visibility</p:attrName>
                                        </p:attrNameLst>
                                      </p:cBhvr>
                                      <p:to>
                                        <p:strVal val="visible"/>
                                      </p:to>
                                    </p:set>
                                    <p:animEffect transition="in" filter="checkerboard(across)">
                                      <p:cBhvr>
                                        <p:cTn id="65" dur="500"/>
                                        <p:tgtEl>
                                          <p:spTgt spid="247824"/>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247827"/>
                                        </p:tgtEl>
                                        <p:attrNameLst>
                                          <p:attrName>style.visibility</p:attrName>
                                        </p:attrNameLst>
                                      </p:cBhvr>
                                      <p:to>
                                        <p:strVal val="visible"/>
                                      </p:to>
                                    </p:set>
                                    <p:animEffect transition="in" filter="checkerboard(across)">
                                      <p:cBhvr>
                                        <p:cTn id="68" dur="500"/>
                                        <p:tgtEl>
                                          <p:spTgt spid="247827"/>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247830"/>
                                        </p:tgtEl>
                                        <p:attrNameLst>
                                          <p:attrName>style.visibility</p:attrName>
                                        </p:attrNameLst>
                                      </p:cBhvr>
                                      <p:to>
                                        <p:strVal val="visible"/>
                                      </p:to>
                                    </p:set>
                                    <p:animEffect transition="in" filter="checkerboard(across)">
                                      <p:cBhvr>
                                        <p:cTn id="73" dur="500"/>
                                        <p:tgtEl>
                                          <p:spTgt spid="247830"/>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247829"/>
                                        </p:tgtEl>
                                        <p:attrNameLst>
                                          <p:attrName>style.visibility</p:attrName>
                                        </p:attrNameLst>
                                      </p:cBhvr>
                                      <p:to>
                                        <p:strVal val="visible"/>
                                      </p:to>
                                    </p:set>
                                    <p:animEffect transition="in" filter="checkerboard(across)">
                                      <p:cBhvr>
                                        <p:cTn id="76" dur="500"/>
                                        <p:tgtEl>
                                          <p:spTgt spid="247829"/>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247831"/>
                                        </p:tgtEl>
                                        <p:attrNameLst>
                                          <p:attrName>style.visibility</p:attrName>
                                        </p:attrNameLst>
                                      </p:cBhvr>
                                      <p:to>
                                        <p:strVal val="visible"/>
                                      </p:to>
                                    </p:set>
                                    <p:animEffect transition="in" filter="checkerboard(across)">
                                      <p:cBhvr>
                                        <p:cTn id="81" dur="500"/>
                                        <p:tgtEl>
                                          <p:spTgt spid="247831"/>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247832"/>
                                        </p:tgtEl>
                                        <p:attrNameLst>
                                          <p:attrName>style.visibility</p:attrName>
                                        </p:attrNameLst>
                                      </p:cBhvr>
                                      <p:to>
                                        <p:strVal val="visible"/>
                                      </p:to>
                                    </p:set>
                                    <p:animEffect transition="in" filter="checkerboard(across)">
                                      <p:cBhvr>
                                        <p:cTn id="84" dur="500"/>
                                        <p:tgtEl>
                                          <p:spTgt spid="247832"/>
                                        </p:tgtEl>
                                      </p:cBhvr>
                                    </p:animEffect>
                                  </p:childTnLst>
                                </p:cTn>
                              </p:par>
                            </p:childTnLst>
                          </p:cTn>
                        </p:par>
                      </p:childTnLst>
                    </p:cTn>
                  </p:par>
                  <p:par>
                    <p:cTn id="85" fill="hold">
                      <p:stCondLst>
                        <p:cond delay="indefinite"/>
                      </p:stCondLst>
                      <p:childTnLst>
                        <p:par>
                          <p:cTn id="86" fill="hold">
                            <p:stCondLst>
                              <p:cond delay="0"/>
                            </p:stCondLst>
                            <p:childTnLst>
                              <p:par>
                                <p:cTn id="87" presetID="5" presetClass="entr" presetSubtype="10" fill="hold" grpId="0" nodeType="clickEffect">
                                  <p:stCondLst>
                                    <p:cond delay="0"/>
                                  </p:stCondLst>
                                  <p:childTnLst>
                                    <p:set>
                                      <p:cBhvr>
                                        <p:cTn id="88" dur="1" fill="hold">
                                          <p:stCondLst>
                                            <p:cond delay="0"/>
                                          </p:stCondLst>
                                        </p:cTn>
                                        <p:tgtEl>
                                          <p:spTgt spid="247833"/>
                                        </p:tgtEl>
                                        <p:attrNameLst>
                                          <p:attrName>style.visibility</p:attrName>
                                        </p:attrNameLst>
                                      </p:cBhvr>
                                      <p:to>
                                        <p:strVal val="visible"/>
                                      </p:to>
                                    </p:set>
                                    <p:animEffect transition="in" filter="checkerboard(across)">
                                      <p:cBhvr>
                                        <p:cTn id="89" dur="500"/>
                                        <p:tgtEl>
                                          <p:spTgt spid="247833"/>
                                        </p:tgtEl>
                                      </p:cBhvr>
                                    </p:animEffect>
                                  </p:childTnLst>
                                </p:cTn>
                              </p:par>
                              <p:par>
                                <p:cTn id="90" presetID="5" presetClass="entr" presetSubtype="10" fill="hold" nodeType="withEffect">
                                  <p:stCondLst>
                                    <p:cond delay="0"/>
                                  </p:stCondLst>
                                  <p:childTnLst>
                                    <p:set>
                                      <p:cBhvr>
                                        <p:cTn id="91" dur="1" fill="hold">
                                          <p:stCondLst>
                                            <p:cond delay="0"/>
                                          </p:stCondLst>
                                        </p:cTn>
                                        <p:tgtEl>
                                          <p:spTgt spid="3"/>
                                        </p:tgtEl>
                                        <p:attrNameLst>
                                          <p:attrName>style.visibility</p:attrName>
                                        </p:attrNameLst>
                                      </p:cBhvr>
                                      <p:to>
                                        <p:strVal val="visible"/>
                                      </p:to>
                                    </p:set>
                                    <p:animEffect transition="in" filter="checkerboard(across)">
                                      <p:cBhvr>
                                        <p:cTn id="92" dur="500"/>
                                        <p:tgtEl>
                                          <p:spTgt spid="3"/>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nodeType="click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checkerboard(across)">
                                      <p:cBhvr>
                                        <p:cTn id="97" dur="500"/>
                                        <p:tgtEl>
                                          <p:spTgt spid="2"/>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grpId="0" nodeType="clickEffect">
                                  <p:stCondLst>
                                    <p:cond delay="0"/>
                                  </p:stCondLst>
                                  <p:childTnLst>
                                    <p:set>
                                      <p:cBhvr>
                                        <p:cTn id="101" dur="1" fill="hold">
                                          <p:stCondLst>
                                            <p:cond delay="0"/>
                                          </p:stCondLst>
                                        </p:cTn>
                                        <p:tgtEl>
                                          <p:spTgt spid="247843"/>
                                        </p:tgtEl>
                                        <p:attrNameLst>
                                          <p:attrName>style.visibility</p:attrName>
                                        </p:attrNameLst>
                                      </p:cBhvr>
                                      <p:to>
                                        <p:strVal val="visible"/>
                                      </p:to>
                                    </p:set>
                                    <p:animEffect transition="in" filter="checkerboard(across)">
                                      <p:cBhvr>
                                        <p:cTn id="102" dur="500"/>
                                        <p:tgtEl>
                                          <p:spTgt spid="247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3" grpId="0"/>
      <p:bldP spid="247815" grpId="0"/>
      <p:bldP spid="247817" grpId="0"/>
      <p:bldP spid="247818" grpId="0"/>
      <p:bldP spid="247819" grpId="0"/>
      <p:bldP spid="247822" grpId="0"/>
      <p:bldP spid="247823" grpId="0"/>
      <p:bldP spid="247824" grpId="0"/>
      <p:bldP spid="247827" grpId="0"/>
      <p:bldP spid="247829" grpId="0"/>
      <p:bldP spid="247830" grpId="0"/>
      <p:bldP spid="247831" grpId="0"/>
      <p:bldP spid="247832" grpId="0"/>
      <p:bldP spid="247833" grpId="0"/>
      <p:bldP spid="247843"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786" name="Object 2"/>
          <p:cNvGraphicFramePr>
            <a:graphicFrameLocks noChangeAspect="1"/>
          </p:cNvGraphicFramePr>
          <p:nvPr/>
        </p:nvGraphicFramePr>
        <p:xfrm>
          <a:off x="685800" y="762000"/>
          <a:ext cx="2339975" cy="1555750"/>
        </p:xfrm>
        <a:graphic>
          <a:graphicData uri="http://schemas.openxmlformats.org/presentationml/2006/ole">
            <mc:AlternateContent xmlns:mc="http://schemas.openxmlformats.org/markup-compatibility/2006">
              <mc:Choice xmlns:v="urn:schemas-microsoft-com:vml" Requires="v">
                <p:oleObj spid="_x0000_s275462" name="RFFlow" r:id="rId4" imgW="1728000" imgH="1152000" progId="RFFlow4">
                  <p:embed/>
                </p:oleObj>
              </mc:Choice>
              <mc:Fallback>
                <p:oleObj name="RFFlow" r:id="rId4" imgW="1728000" imgH="115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762000"/>
                        <a:ext cx="2339975" cy="1555750"/>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87" name="Object 3"/>
          <p:cNvGraphicFramePr>
            <a:graphicFrameLocks noChangeAspect="1"/>
          </p:cNvGraphicFramePr>
          <p:nvPr/>
        </p:nvGraphicFramePr>
        <p:xfrm>
          <a:off x="3962400" y="762000"/>
          <a:ext cx="3381375" cy="1590675"/>
        </p:xfrm>
        <a:graphic>
          <a:graphicData uri="http://schemas.openxmlformats.org/presentationml/2006/ole">
            <mc:AlternateContent xmlns:mc="http://schemas.openxmlformats.org/markup-compatibility/2006">
              <mc:Choice xmlns:v="urn:schemas-microsoft-com:vml" Requires="v">
                <p:oleObj spid="_x0000_s275463" name="RFFlow" r:id="rId6" imgW="2448000" imgH="1152000" progId="RFFlow4">
                  <p:embed/>
                </p:oleObj>
              </mc:Choice>
              <mc:Fallback>
                <p:oleObj name="RFFlow" r:id="rId6" imgW="2448000" imgH="1152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762000"/>
                        <a:ext cx="3381375" cy="1590675"/>
                      </a:xfrm>
                      <a:prstGeom prst="rect">
                        <a:avLst/>
                      </a:prstGeom>
                      <a:solidFill>
                        <a:srgbClr val="FFFF99">
                          <a:alpha val="62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88" name="Text Box 4"/>
          <p:cNvSpPr txBox="1">
            <a:spLocks noChangeArrowheads="1"/>
          </p:cNvSpPr>
          <p:nvPr/>
        </p:nvSpPr>
        <p:spPr bwMode="auto">
          <a:xfrm>
            <a:off x="5029200" y="990600"/>
            <a:ext cx="494046"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(T)</a:t>
            </a:r>
          </a:p>
        </p:txBody>
      </p:sp>
      <p:sp>
        <p:nvSpPr>
          <p:cNvPr id="246789" name="Text Box 5"/>
          <p:cNvSpPr txBox="1">
            <a:spLocks noChangeArrowheads="1"/>
          </p:cNvSpPr>
          <p:nvPr/>
        </p:nvSpPr>
        <p:spPr bwMode="auto">
          <a:xfrm>
            <a:off x="5105400" y="1371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46790" name="Text Box 6"/>
          <p:cNvSpPr txBox="1">
            <a:spLocks noChangeArrowheads="1"/>
          </p:cNvSpPr>
          <p:nvPr/>
        </p:nvSpPr>
        <p:spPr bwMode="auto">
          <a:xfrm>
            <a:off x="5943600" y="1371600"/>
            <a:ext cx="622286"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Q(t)</a:t>
            </a:r>
          </a:p>
        </p:txBody>
      </p:sp>
      <p:sp>
        <p:nvSpPr>
          <p:cNvPr id="246791" name="Text Box 7"/>
          <p:cNvSpPr txBox="1">
            <a:spLocks noChangeArrowheads="1"/>
          </p:cNvSpPr>
          <p:nvPr/>
        </p:nvSpPr>
        <p:spPr bwMode="auto">
          <a:xfrm>
            <a:off x="5105400" y="1752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46793" name="Text Box 9"/>
          <p:cNvSpPr txBox="1">
            <a:spLocks noChangeArrowheads="1"/>
          </p:cNvSpPr>
          <p:nvPr/>
        </p:nvSpPr>
        <p:spPr bwMode="auto">
          <a:xfrm>
            <a:off x="0" y="0"/>
            <a:ext cx="2624436"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Toggle or T Flip-flop</a:t>
            </a:r>
          </a:p>
        </p:txBody>
      </p:sp>
      <p:grpSp>
        <p:nvGrpSpPr>
          <p:cNvPr id="2" name="Group 10"/>
          <p:cNvGrpSpPr>
            <a:grpSpLocks/>
          </p:cNvGrpSpPr>
          <p:nvPr/>
        </p:nvGrpSpPr>
        <p:grpSpPr bwMode="auto">
          <a:xfrm>
            <a:off x="5943600" y="1828800"/>
            <a:ext cx="622300" cy="369888"/>
            <a:chOff x="5088" y="3120"/>
            <a:chExt cx="392" cy="233"/>
          </a:xfrm>
        </p:grpSpPr>
        <p:sp>
          <p:nvSpPr>
            <p:cNvPr id="246795" name="Text Box 11"/>
            <p:cNvSpPr txBox="1">
              <a:spLocks noChangeArrowheads="1"/>
            </p:cNvSpPr>
            <p:nvPr/>
          </p:nvSpPr>
          <p:spPr bwMode="auto">
            <a:xfrm>
              <a:off x="5088" y="3120"/>
              <a:ext cx="392" cy="233"/>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Q(t)</a:t>
              </a:r>
            </a:p>
          </p:txBody>
        </p:sp>
        <p:sp>
          <p:nvSpPr>
            <p:cNvPr id="246796" name="Line 12"/>
            <p:cNvSpPr>
              <a:spLocks noChangeShapeType="1"/>
            </p:cNvSpPr>
            <p:nvPr/>
          </p:nvSpPr>
          <p:spPr bwMode="auto">
            <a:xfrm>
              <a:off x="5136" y="3120"/>
              <a:ext cx="240"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sp>
        <p:nvSpPr>
          <p:cNvPr id="246797" name="Text Box 13"/>
          <p:cNvSpPr txBox="1">
            <a:spLocks noChangeArrowheads="1"/>
          </p:cNvSpPr>
          <p:nvPr/>
        </p:nvSpPr>
        <p:spPr bwMode="auto">
          <a:xfrm>
            <a:off x="0" y="3048000"/>
            <a:ext cx="216277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Excitation Table</a:t>
            </a:r>
          </a:p>
        </p:txBody>
      </p:sp>
      <p:graphicFrame>
        <p:nvGraphicFramePr>
          <p:cNvPr id="246798" name="Object 14"/>
          <p:cNvGraphicFramePr>
            <a:graphicFrameLocks noChangeAspect="1"/>
          </p:cNvGraphicFramePr>
          <p:nvPr/>
        </p:nvGraphicFramePr>
        <p:xfrm>
          <a:off x="3048000" y="3810000"/>
          <a:ext cx="3382963" cy="2584450"/>
        </p:xfrm>
        <a:graphic>
          <a:graphicData uri="http://schemas.openxmlformats.org/presentationml/2006/ole">
            <mc:AlternateContent xmlns:mc="http://schemas.openxmlformats.org/markup-compatibility/2006">
              <mc:Choice xmlns:v="urn:schemas-microsoft-com:vml" Requires="v">
                <p:oleObj spid="_x0000_s275464" name="RFFlow" r:id="rId8" imgW="2448000" imgH="1872000" progId="RFFlow4">
                  <p:embed/>
                </p:oleObj>
              </mc:Choice>
              <mc:Fallback>
                <p:oleObj name="RFFlow" r:id="rId8" imgW="2448000" imgH="1872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3810000"/>
                        <a:ext cx="3382963" cy="2584450"/>
                      </a:xfrm>
                      <a:prstGeom prst="rect">
                        <a:avLst/>
                      </a:prstGeom>
                      <a:solidFill>
                        <a:srgbClr val="FFFF99">
                          <a:alpha val="62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99" name="Text Box 15"/>
          <p:cNvSpPr txBox="1">
            <a:spLocks noChangeArrowheads="1"/>
          </p:cNvSpPr>
          <p:nvPr/>
        </p:nvSpPr>
        <p:spPr bwMode="auto">
          <a:xfrm>
            <a:off x="5410200" y="4191000"/>
            <a:ext cx="346570"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T</a:t>
            </a:r>
          </a:p>
        </p:txBody>
      </p:sp>
      <p:sp>
        <p:nvSpPr>
          <p:cNvPr id="246800" name="Text Box 16"/>
          <p:cNvSpPr txBox="1">
            <a:spLocks noChangeArrowheads="1"/>
          </p:cNvSpPr>
          <p:nvPr/>
        </p:nvSpPr>
        <p:spPr bwMode="auto">
          <a:xfrm>
            <a:off x="2133600" y="3048000"/>
            <a:ext cx="6898042" cy="369332"/>
          </a:xfrm>
          <a:prstGeom prst="rect">
            <a:avLst/>
          </a:prstGeom>
          <a:noFill/>
          <a:ln w="22225">
            <a:noFill/>
            <a:miter lim="800000"/>
            <a:headEnd/>
            <a:tailEnd/>
          </a:ln>
          <a:effectLst/>
        </p:spPr>
        <p:txBody>
          <a:bodyPr wrap="none">
            <a:spAutoFit/>
          </a:bodyPr>
          <a:lstStyle/>
          <a:p>
            <a:r>
              <a:rPr lang="en-US">
                <a:latin typeface="Bookman Old Style" pitchFamily="18" charset="0"/>
              </a:rPr>
              <a:t>What inputs are required to effect a particular state change</a:t>
            </a:r>
          </a:p>
        </p:txBody>
      </p:sp>
      <p:sp>
        <p:nvSpPr>
          <p:cNvPr id="246801" name="Text Box 17"/>
          <p:cNvSpPr txBox="1">
            <a:spLocks noChangeArrowheads="1"/>
          </p:cNvSpPr>
          <p:nvPr/>
        </p:nvSpPr>
        <p:spPr bwMode="auto">
          <a:xfrm>
            <a:off x="5562600" y="57912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46802" name="Text Box 18"/>
          <p:cNvSpPr txBox="1">
            <a:spLocks noChangeArrowheads="1"/>
          </p:cNvSpPr>
          <p:nvPr/>
        </p:nvSpPr>
        <p:spPr bwMode="auto">
          <a:xfrm>
            <a:off x="5486400" y="46482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46803" name="Text Box 19"/>
          <p:cNvSpPr txBox="1">
            <a:spLocks noChangeArrowheads="1"/>
          </p:cNvSpPr>
          <p:nvPr/>
        </p:nvSpPr>
        <p:spPr bwMode="auto">
          <a:xfrm>
            <a:off x="5486400" y="54102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46804" name="Text Box 20"/>
          <p:cNvSpPr txBox="1">
            <a:spLocks noChangeArrowheads="1"/>
          </p:cNvSpPr>
          <p:nvPr/>
        </p:nvSpPr>
        <p:spPr bwMode="auto">
          <a:xfrm>
            <a:off x="5486400" y="50292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graphicFrame>
        <p:nvGraphicFramePr>
          <p:cNvPr id="4" name="Object 4"/>
          <p:cNvGraphicFramePr>
            <a:graphicFrameLocks noChangeAspect="1"/>
          </p:cNvGraphicFramePr>
          <p:nvPr/>
        </p:nvGraphicFramePr>
        <p:xfrm>
          <a:off x="3733800" y="2362200"/>
          <a:ext cx="3322638" cy="509588"/>
        </p:xfrm>
        <a:graphic>
          <a:graphicData uri="http://schemas.openxmlformats.org/presentationml/2006/ole">
            <mc:AlternateContent xmlns:mc="http://schemas.openxmlformats.org/markup-compatibility/2006">
              <mc:Choice xmlns:v="urn:schemas-microsoft-com:vml" Requires="v">
                <p:oleObj spid="_x0000_s275465" name="Equation" r:id="rId10" imgW="1562040" imgH="241200" progId="Equation.DSMT4">
                  <p:embed/>
                </p:oleObj>
              </mc:Choice>
              <mc:Fallback>
                <p:oleObj name="Equation" r:id="rId10" imgW="1562040" imgH="2412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800" y="2362200"/>
                        <a:ext cx="3322638" cy="509588"/>
                      </a:xfrm>
                      <a:prstGeom prst="rect">
                        <a:avLst/>
                      </a:prstGeom>
                      <a:solidFill>
                        <a:srgbClr val="CCFFCC"/>
                      </a:solidFill>
                    </p:spPr>
                  </p:pic>
                </p:oleObj>
              </mc:Fallback>
            </mc:AlternateContent>
          </a:graphicData>
        </a:graphic>
      </p:graphicFrame>
      <p:sp>
        <p:nvSpPr>
          <p:cNvPr id="21" name="Slide Number Placeholder 20"/>
          <p:cNvSpPr>
            <a:spLocks noGrp="1"/>
          </p:cNvSpPr>
          <p:nvPr>
            <p:ph type="sldNum" sz="quarter" idx="12"/>
          </p:nvPr>
        </p:nvSpPr>
        <p:spPr/>
        <p:txBody>
          <a:bodyPr/>
          <a:lstStyle/>
          <a:p>
            <a:fld id="{511B1C1D-E952-4F7E-B2EE-053BBE9577D9}" type="slidenum">
              <a:rPr lang="en-US" smtClean="0"/>
              <a:t>165</a:t>
            </a:fld>
            <a:endParaRPr lang="en-US"/>
          </a:p>
        </p:txBody>
      </p:sp>
      <p:sp>
        <p:nvSpPr>
          <p:cNvPr id="22" name="Footer Placeholder 21"/>
          <p:cNvSpPr>
            <a:spLocks noGrp="1"/>
          </p:cNvSpPr>
          <p:nvPr>
            <p:ph type="ftr" sz="quarter" idx="11"/>
          </p:nvPr>
        </p:nvSpPr>
        <p:spPr/>
        <p:txBody>
          <a:bodyPr/>
          <a:lstStyle/>
          <a:p>
            <a:r>
              <a:rPr lang="en-US" smtClean="0"/>
              <a:t>Electronics - I, The LNM Institute of Information Technology, Jaipur</a:t>
            </a:r>
            <a:endParaRPr lang="en-US"/>
          </a:p>
        </p:txBody>
      </p:sp>
      <p:pic>
        <p:nvPicPr>
          <p:cNvPr id="23" name="Picture 22"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6786"/>
                                        </p:tgtEl>
                                        <p:attrNameLst>
                                          <p:attrName>style.visibility</p:attrName>
                                        </p:attrNameLst>
                                      </p:cBhvr>
                                      <p:to>
                                        <p:strVal val="visible"/>
                                      </p:to>
                                    </p:set>
                                    <p:animEffect transition="in" filter="checkerboard(across)">
                                      <p:cBhvr>
                                        <p:cTn id="7" dur="500"/>
                                        <p:tgtEl>
                                          <p:spTgt spid="24678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6787"/>
                                        </p:tgtEl>
                                        <p:attrNameLst>
                                          <p:attrName>style.visibility</p:attrName>
                                        </p:attrNameLst>
                                      </p:cBhvr>
                                      <p:to>
                                        <p:strVal val="visible"/>
                                      </p:to>
                                    </p:set>
                                    <p:animEffect transition="in" filter="checkerboard(across)">
                                      <p:cBhvr>
                                        <p:cTn id="12" dur="500"/>
                                        <p:tgtEl>
                                          <p:spTgt spid="24678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6788"/>
                                        </p:tgtEl>
                                        <p:attrNameLst>
                                          <p:attrName>style.visibility</p:attrName>
                                        </p:attrNameLst>
                                      </p:cBhvr>
                                      <p:to>
                                        <p:strVal val="visible"/>
                                      </p:to>
                                    </p:set>
                                    <p:animEffect transition="in" filter="checkerboard(across)">
                                      <p:cBhvr>
                                        <p:cTn id="17" dur="500"/>
                                        <p:tgtEl>
                                          <p:spTgt spid="24678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46789"/>
                                        </p:tgtEl>
                                        <p:attrNameLst>
                                          <p:attrName>style.visibility</p:attrName>
                                        </p:attrNameLst>
                                      </p:cBhvr>
                                      <p:to>
                                        <p:strVal val="visible"/>
                                      </p:to>
                                    </p:set>
                                    <p:animEffect transition="in" filter="checkerboard(across)">
                                      <p:cBhvr>
                                        <p:cTn id="22" dur="500"/>
                                        <p:tgtEl>
                                          <p:spTgt spid="24678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46790"/>
                                        </p:tgtEl>
                                        <p:attrNameLst>
                                          <p:attrName>style.visibility</p:attrName>
                                        </p:attrNameLst>
                                      </p:cBhvr>
                                      <p:to>
                                        <p:strVal val="visible"/>
                                      </p:to>
                                    </p:set>
                                    <p:animEffect transition="in" filter="checkerboard(across)">
                                      <p:cBhvr>
                                        <p:cTn id="27" dur="500"/>
                                        <p:tgtEl>
                                          <p:spTgt spid="24679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46791"/>
                                        </p:tgtEl>
                                        <p:attrNameLst>
                                          <p:attrName>style.visibility</p:attrName>
                                        </p:attrNameLst>
                                      </p:cBhvr>
                                      <p:to>
                                        <p:strVal val="visible"/>
                                      </p:to>
                                    </p:set>
                                    <p:animEffect transition="in" filter="checkerboard(across)">
                                      <p:cBhvr>
                                        <p:cTn id="32" dur="500"/>
                                        <p:tgtEl>
                                          <p:spTgt spid="246791"/>
                                        </p:tgtEl>
                                      </p:cBhvr>
                                    </p:animEffect>
                                  </p:childTnLst>
                                </p:cTn>
                              </p:par>
                              <p:par>
                                <p:cTn id="33" presetID="5" presetClass="entr" presetSubtype="1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heckerboard(across)">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checkerboard(across)">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46797"/>
                                        </p:tgtEl>
                                        <p:attrNameLst>
                                          <p:attrName>style.visibility</p:attrName>
                                        </p:attrNameLst>
                                      </p:cBhvr>
                                      <p:to>
                                        <p:strVal val="visible"/>
                                      </p:to>
                                    </p:set>
                                    <p:animEffect transition="in" filter="checkerboard(across)">
                                      <p:cBhvr>
                                        <p:cTn id="45" dur="500"/>
                                        <p:tgtEl>
                                          <p:spTgt spid="246797"/>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46800"/>
                                        </p:tgtEl>
                                        <p:attrNameLst>
                                          <p:attrName>style.visibility</p:attrName>
                                        </p:attrNameLst>
                                      </p:cBhvr>
                                      <p:to>
                                        <p:strVal val="visible"/>
                                      </p:to>
                                    </p:set>
                                    <p:animEffect transition="in" filter="checkerboard(across)">
                                      <p:cBhvr>
                                        <p:cTn id="50" dur="500"/>
                                        <p:tgtEl>
                                          <p:spTgt spid="246800"/>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246798"/>
                                        </p:tgtEl>
                                        <p:attrNameLst>
                                          <p:attrName>style.visibility</p:attrName>
                                        </p:attrNameLst>
                                      </p:cBhvr>
                                      <p:to>
                                        <p:strVal val="visible"/>
                                      </p:to>
                                    </p:set>
                                    <p:animEffect transition="in" filter="checkerboard(across)">
                                      <p:cBhvr>
                                        <p:cTn id="55" dur="500"/>
                                        <p:tgtEl>
                                          <p:spTgt spid="246798"/>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246799"/>
                                        </p:tgtEl>
                                        <p:attrNameLst>
                                          <p:attrName>style.visibility</p:attrName>
                                        </p:attrNameLst>
                                      </p:cBhvr>
                                      <p:to>
                                        <p:strVal val="visible"/>
                                      </p:to>
                                    </p:set>
                                    <p:animEffect transition="in" filter="checkerboard(across)">
                                      <p:cBhvr>
                                        <p:cTn id="60" dur="500"/>
                                        <p:tgtEl>
                                          <p:spTgt spid="246799"/>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246802"/>
                                        </p:tgtEl>
                                        <p:attrNameLst>
                                          <p:attrName>style.visibility</p:attrName>
                                        </p:attrNameLst>
                                      </p:cBhvr>
                                      <p:to>
                                        <p:strVal val="visible"/>
                                      </p:to>
                                    </p:set>
                                    <p:animEffect transition="in" filter="checkerboard(across)">
                                      <p:cBhvr>
                                        <p:cTn id="65" dur="500"/>
                                        <p:tgtEl>
                                          <p:spTgt spid="246802"/>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246804"/>
                                        </p:tgtEl>
                                        <p:attrNameLst>
                                          <p:attrName>style.visibility</p:attrName>
                                        </p:attrNameLst>
                                      </p:cBhvr>
                                      <p:to>
                                        <p:strVal val="visible"/>
                                      </p:to>
                                    </p:set>
                                    <p:animEffect transition="in" filter="checkerboard(across)">
                                      <p:cBhvr>
                                        <p:cTn id="70" dur="500"/>
                                        <p:tgtEl>
                                          <p:spTgt spid="246804"/>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grpId="0" nodeType="clickEffect">
                                  <p:stCondLst>
                                    <p:cond delay="0"/>
                                  </p:stCondLst>
                                  <p:childTnLst>
                                    <p:set>
                                      <p:cBhvr>
                                        <p:cTn id="74" dur="1" fill="hold">
                                          <p:stCondLst>
                                            <p:cond delay="0"/>
                                          </p:stCondLst>
                                        </p:cTn>
                                        <p:tgtEl>
                                          <p:spTgt spid="246803"/>
                                        </p:tgtEl>
                                        <p:attrNameLst>
                                          <p:attrName>style.visibility</p:attrName>
                                        </p:attrNameLst>
                                      </p:cBhvr>
                                      <p:to>
                                        <p:strVal val="visible"/>
                                      </p:to>
                                    </p:set>
                                    <p:animEffect transition="in" filter="checkerboard(across)">
                                      <p:cBhvr>
                                        <p:cTn id="75" dur="500"/>
                                        <p:tgtEl>
                                          <p:spTgt spid="246803"/>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246801"/>
                                        </p:tgtEl>
                                        <p:attrNameLst>
                                          <p:attrName>style.visibility</p:attrName>
                                        </p:attrNameLst>
                                      </p:cBhvr>
                                      <p:to>
                                        <p:strVal val="visible"/>
                                      </p:to>
                                    </p:set>
                                    <p:animEffect transition="in" filter="checkerboard(across)">
                                      <p:cBhvr>
                                        <p:cTn id="78" dur="500"/>
                                        <p:tgtEl>
                                          <p:spTgt spid="246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p:bldP spid="246789" grpId="0"/>
      <p:bldP spid="246790" grpId="0"/>
      <p:bldP spid="246791" grpId="0"/>
      <p:bldP spid="246797" grpId="0"/>
      <p:bldP spid="246799" grpId="0"/>
      <p:bldP spid="246800" grpId="0"/>
      <p:bldP spid="246801" grpId="0"/>
      <p:bldP spid="246802" grpId="0"/>
      <p:bldP spid="246803" grpId="0"/>
      <p:bldP spid="246804"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0" y="0"/>
            <a:ext cx="216277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Excitation Table</a:t>
            </a:r>
          </a:p>
        </p:txBody>
      </p:sp>
      <p:graphicFrame>
        <p:nvGraphicFramePr>
          <p:cNvPr id="245763" name="Object 3"/>
          <p:cNvGraphicFramePr>
            <a:graphicFrameLocks noChangeAspect="1"/>
          </p:cNvGraphicFramePr>
          <p:nvPr/>
        </p:nvGraphicFramePr>
        <p:xfrm>
          <a:off x="0" y="838200"/>
          <a:ext cx="2339975" cy="1555750"/>
        </p:xfrm>
        <a:graphic>
          <a:graphicData uri="http://schemas.openxmlformats.org/presentationml/2006/ole">
            <mc:AlternateContent xmlns:mc="http://schemas.openxmlformats.org/markup-compatibility/2006">
              <mc:Choice xmlns:v="urn:schemas-microsoft-com:vml" Requires="v">
                <p:oleObj spid="_x0000_s276488" name="RFFlow" r:id="rId4" imgW="1728000" imgH="1152000" progId="RFFlow4">
                  <p:embed/>
                </p:oleObj>
              </mc:Choice>
              <mc:Fallback>
                <p:oleObj name="RFFlow" r:id="rId4" imgW="1728000" imgH="1152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38200"/>
                        <a:ext cx="2339975" cy="1555750"/>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64" name="Object 4"/>
          <p:cNvGraphicFramePr>
            <a:graphicFrameLocks noChangeAspect="1"/>
          </p:cNvGraphicFramePr>
          <p:nvPr/>
        </p:nvGraphicFramePr>
        <p:xfrm>
          <a:off x="2514600" y="609600"/>
          <a:ext cx="2667000" cy="1884363"/>
        </p:xfrm>
        <a:graphic>
          <a:graphicData uri="http://schemas.openxmlformats.org/presentationml/2006/ole">
            <mc:AlternateContent xmlns:mc="http://schemas.openxmlformats.org/markup-compatibility/2006">
              <mc:Choice xmlns:v="urn:schemas-microsoft-com:vml" Requires="v">
                <p:oleObj spid="_x0000_s276489" name="RFFlow" r:id="rId6" imgW="2448000" imgH="1728000" progId="RFFlow4">
                  <p:embed/>
                </p:oleObj>
              </mc:Choice>
              <mc:Fallback>
                <p:oleObj name="RFFlow" r:id="rId6" imgW="2448000" imgH="1728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609600"/>
                        <a:ext cx="2667000" cy="1884363"/>
                      </a:xfrm>
                      <a:prstGeom prst="rect">
                        <a:avLst/>
                      </a:prstGeom>
                      <a:solidFill>
                        <a:srgbClr val="FFFF99">
                          <a:alpha val="62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65" name="Object 5"/>
          <p:cNvGraphicFramePr>
            <a:graphicFrameLocks noChangeAspect="1"/>
          </p:cNvGraphicFramePr>
          <p:nvPr/>
        </p:nvGraphicFramePr>
        <p:xfrm>
          <a:off x="5410200" y="762000"/>
          <a:ext cx="3382963" cy="2584450"/>
        </p:xfrm>
        <a:graphic>
          <a:graphicData uri="http://schemas.openxmlformats.org/presentationml/2006/ole">
            <mc:AlternateContent xmlns:mc="http://schemas.openxmlformats.org/markup-compatibility/2006">
              <mc:Choice xmlns:v="urn:schemas-microsoft-com:vml" Requires="v">
                <p:oleObj spid="_x0000_s276490" name="RFFlow" r:id="rId8" imgW="2448000" imgH="1872000" progId="RFFlow4">
                  <p:embed/>
                </p:oleObj>
              </mc:Choice>
              <mc:Fallback>
                <p:oleObj name="RFFlow" r:id="rId8" imgW="2448000" imgH="1872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0200" y="762000"/>
                        <a:ext cx="3382963" cy="2584450"/>
                      </a:xfrm>
                      <a:prstGeom prst="rect">
                        <a:avLst/>
                      </a:prstGeom>
                      <a:solidFill>
                        <a:srgbClr val="FFFF99">
                          <a:alpha val="62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66" name="Text Box 6"/>
          <p:cNvSpPr txBox="1">
            <a:spLocks noChangeArrowheads="1"/>
          </p:cNvSpPr>
          <p:nvPr/>
        </p:nvSpPr>
        <p:spPr bwMode="auto">
          <a:xfrm>
            <a:off x="7543800" y="2819400"/>
            <a:ext cx="830677"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X    0</a:t>
            </a:r>
          </a:p>
        </p:txBody>
      </p:sp>
      <p:sp>
        <p:nvSpPr>
          <p:cNvPr id="245767" name="Text Box 7"/>
          <p:cNvSpPr txBox="1">
            <a:spLocks noChangeArrowheads="1"/>
          </p:cNvSpPr>
          <p:nvPr/>
        </p:nvSpPr>
        <p:spPr bwMode="auto">
          <a:xfrm>
            <a:off x="7543800" y="1143000"/>
            <a:ext cx="830677"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J    K</a:t>
            </a:r>
          </a:p>
        </p:txBody>
      </p:sp>
      <p:sp>
        <p:nvSpPr>
          <p:cNvPr id="245768" name="Text Box 8"/>
          <p:cNvSpPr txBox="1">
            <a:spLocks noChangeArrowheads="1"/>
          </p:cNvSpPr>
          <p:nvPr/>
        </p:nvSpPr>
        <p:spPr bwMode="auto">
          <a:xfrm>
            <a:off x="7543800" y="1600200"/>
            <a:ext cx="830677"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    X</a:t>
            </a:r>
          </a:p>
        </p:txBody>
      </p:sp>
      <p:sp>
        <p:nvSpPr>
          <p:cNvPr id="245769" name="Text Box 9"/>
          <p:cNvSpPr txBox="1">
            <a:spLocks noChangeArrowheads="1"/>
          </p:cNvSpPr>
          <p:nvPr/>
        </p:nvSpPr>
        <p:spPr bwMode="auto">
          <a:xfrm>
            <a:off x="7543800" y="1981200"/>
            <a:ext cx="830677"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    X</a:t>
            </a:r>
          </a:p>
        </p:txBody>
      </p:sp>
      <p:sp>
        <p:nvSpPr>
          <p:cNvPr id="245770" name="Text Box 10"/>
          <p:cNvSpPr txBox="1">
            <a:spLocks noChangeArrowheads="1"/>
          </p:cNvSpPr>
          <p:nvPr/>
        </p:nvSpPr>
        <p:spPr bwMode="auto">
          <a:xfrm>
            <a:off x="7543800" y="2438400"/>
            <a:ext cx="830677"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X    1</a:t>
            </a:r>
          </a:p>
        </p:txBody>
      </p:sp>
      <p:graphicFrame>
        <p:nvGraphicFramePr>
          <p:cNvPr id="245771" name="Object 11"/>
          <p:cNvGraphicFramePr>
            <a:graphicFrameLocks noChangeAspect="1"/>
          </p:cNvGraphicFramePr>
          <p:nvPr/>
        </p:nvGraphicFramePr>
        <p:xfrm>
          <a:off x="0" y="3810000"/>
          <a:ext cx="2339975" cy="1555750"/>
        </p:xfrm>
        <a:graphic>
          <a:graphicData uri="http://schemas.openxmlformats.org/presentationml/2006/ole">
            <mc:AlternateContent xmlns:mc="http://schemas.openxmlformats.org/markup-compatibility/2006">
              <mc:Choice xmlns:v="urn:schemas-microsoft-com:vml" Requires="v">
                <p:oleObj spid="_x0000_s276491" name="RFFlow" r:id="rId10" imgW="1728000" imgH="1152000" progId="RFFlow4">
                  <p:embed/>
                </p:oleObj>
              </mc:Choice>
              <mc:Fallback>
                <p:oleObj name="RFFlow" r:id="rId10" imgW="1728000" imgH="1152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3810000"/>
                        <a:ext cx="2339975" cy="1555750"/>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72" name="Object 12"/>
          <p:cNvGraphicFramePr>
            <a:graphicFrameLocks noChangeAspect="1"/>
          </p:cNvGraphicFramePr>
          <p:nvPr/>
        </p:nvGraphicFramePr>
        <p:xfrm>
          <a:off x="2514600" y="4048125"/>
          <a:ext cx="2667000" cy="1255713"/>
        </p:xfrm>
        <a:graphic>
          <a:graphicData uri="http://schemas.openxmlformats.org/presentationml/2006/ole">
            <mc:AlternateContent xmlns:mc="http://schemas.openxmlformats.org/markup-compatibility/2006">
              <mc:Choice xmlns:v="urn:schemas-microsoft-com:vml" Requires="v">
                <p:oleObj spid="_x0000_s276492" name="RFFlow" r:id="rId12" imgW="2448000" imgH="1152000" progId="RFFlow4">
                  <p:embed/>
                </p:oleObj>
              </mc:Choice>
              <mc:Fallback>
                <p:oleObj name="RFFlow" r:id="rId12" imgW="2448000" imgH="1152000" progId="RFFlow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4048125"/>
                        <a:ext cx="2667000" cy="1255713"/>
                      </a:xfrm>
                      <a:prstGeom prst="rect">
                        <a:avLst/>
                      </a:prstGeom>
                      <a:solidFill>
                        <a:srgbClr val="FFFF99">
                          <a:alpha val="62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73" name="Object 13"/>
          <p:cNvGraphicFramePr>
            <a:graphicFrameLocks noChangeAspect="1"/>
          </p:cNvGraphicFramePr>
          <p:nvPr/>
        </p:nvGraphicFramePr>
        <p:xfrm>
          <a:off x="5334000" y="3581400"/>
          <a:ext cx="3382963" cy="2584450"/>
        </p:xfrm>
        <a:graphic>
          <a:graphicData uri="http://schemas.openxmlformats.org/presentationml/2006/ole">
            <mc:AlternateContent xmlns:mc="http://schemas.openxmlformats.org/markup-compatibility/2006">
              <mc:Choice xmlns:v="urn:schemas-microsoft-com:vml" Requires="v">
                <p:oleObj spid="_x0000_s276493" name="RFFlow" r:id="rId14" imgW="2448000" imgH="1872000" progId="RFFlow4">
                  <p:embed/>
                </p:oleObj>
              </mc:Choice>
              <mc:Fallback>
                <p:oleObj name="RFFlow" r:id="rId14" imgW="2448000" imgH="1872000" progId="RFFlow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3581400"/>
                        <a:ext cx="3382963" cy="2584450"/>
                      </a:xfrm>
                      <a:prstGeom prst="rect">
                        <a:avLst/>
                      </a:prstGeom>
                      <a:solidFill>
                        <a:srgbClr val="FFFF99">
                          <a:alpha val="62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74" name="Text Box 14"/>
          <p:cNvSpPr txBox="1">
            <a:spLocks noChangeArrowheads="1"/>
          </p:cNvSpPr>
          <p:nvPr/>
        </p:nvSpPr>
        <p:spPr bwMode="auto">
          <a:xfrm>
            <a:off x="7696200" y="4038600"/>
            <a:ext cx="36420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D</a:t>
            </a:r>
          </a:p>
        </p:txBody>
      </p:sp>
      <p:sp>
        <p:nvSpPr>
          <p:cNvPr id="245775" name="Text Box 15"/>
          <p:cNvSpPr txBox="1">
            <a:spLocks noChangeArrowheads="1"/>
          </p:cNvSpPr>
          <p:nvPr/>
        </p:nvSpPr>
        <p:spPr bwMode="auto">
          <a:xfrm>
            <a:off x="7696200" y="4419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45776" name="Text Box 16"/>
          <p:cNvSpPr txBox="1">
            <a:spLocks noChangeArrowheads="1"/>
          </p:cNvSpPr>
          <p:nvPr/>
        </p:nvSpPr>
        <p:spPr bwMode="auto">
          <a:xfrm>
            <a:off x="7696200" y="4800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245777" name="Text Box 17"/>
          <p:cNvSpPr txBox="1">
            <a:spLocks noChangeArrowheads="1"/>
          </p:cNvSpPr>
          <p:nvPr/>
        </p:nvSpPr>
        <p:spPr bwMode="auto">
          <a:xfrm>
            <a:off x="7696200" y="5181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45778" name="Text Box 18"/>
          <p:cNvSpPr txBox="1">
            <a:spLocks noChangeArrowheads="1"/>
          </p:cNvSpPr>
          <p:nvPr/>
        </p:nvSpPr>
        <p:spPr bwMode="auto">
          <a:xfrm>
            <a:off x="7696200" y="5562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sp>
        <p:nvSpPr>
          <p:cNvPr id="19" name="Slide Number Placeholder 18"/>
          <p:cNvSpPr>
            <a:spLocks noGrp="1"/>
          </p:cNvSpPr>
          <p:nvPr>
            <p:ph type="sldNum" sz="quarter" idx="12"/>
          </p:nvPr>
        </p:nvSpPr>
        <p:spPr/>
        <p:txBody>
          <a:bodyPr/>
          <a:lstStyle/>
          <a:p>
            <a:fld id="{511B1C1D-E952-4F7E-B2EE-053BBE9577D9}" type="slidenum">
              <a:rPr lang="en-US" smtClean="0"/>
              <a:t>166</a:t>
            </a:fld>
            <a:endParaRPr lang="en-US"/>
          </a:p>
        </p:txBody>
      </p:sp>
      <p:sp>
        <p:nvSpPr>
          <p:cNvPr id="20" name="Footer Placeholder 19"/>
          <p:cNvSpPr>
            <a:spLocks noGrp="1"/>
          </p:cNvSpPr>
          <p:nvPr>
            <p:ph type="ftr" sz="quarter" idx="11"/>
          </p:nvPr>
        </p:nvSpPr>
        <p:spPr/>
        <p:txBody>
          <a:bodyPr/>
          <a:lstStyle/>
          <a:p>
            <a:r>
              <a:rPr lang="en-US" smtClean="0"/>
              <a:t>Electronics - I, The LNM Institute of Information Technology, Jaipur</a:t>
            </a:r>
            <a:endParaRPr lang="en-US"/>
          </a:p>
        </p:txBody>
      </p:sp>
      <p:pic>
        <p:nvPicPr>
          <p:cNvPr id="22" name="Picture 21" descr="LNMIIT.png"/>
          <p:cNvPicPr>
            <a:picLocks noChangeAspect="1"/>
          </p:cNvPicPr>
          <p:nvPr/>
        </p:nvPicPr>
        <p:blipFill>
          <a:blip r:embed="rId15" cstate="print"/>
          <a:stretch>
            <a:fillRect/>
          </a:stretch>
        </p:blipFill>
        <p:spPr>
          <a:xfrm>
            <a:off x="7724292" y="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5765"/>
                                        </p:tgtEl>
                                        <p:attrNameLst>
                                          <p:attrName>style.visibility</p:attrName>
                                        </p:attrNameLst>
                                      </p:cBhvr>
                                      <p:to>
                                        <p:strVal val="visible"/>
                                      </p:to>
                                    </p:set>
                                    <p:animEffect transition="in" filter="checkerboard(across)">
                                      <p:cBhvr>
                                        <p:cTn id="7" dur="500"/>
                                        <p:tgtEl>
                                          <p:spTgt spid="24576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5767"/>
                                        </p:tgtEl>
                                        <p:attrNameLst>
                                          <p:attrName>style.visibility</p:attrName>
                                        </p:attrNameLst>
                                      </p:cBhvr>
                                      <p:to>
                                        <p:strVal val="visible"/>
                                      </p:to>
                                    </p:set>
                                    <p:animEffect transition="in" filter="checkerboard(across)">
                                      <p:cBhvr>
                                        <p:cTn id="12" dur="500"/>
                                        <p:tgtEl>
                                          <p:spTgt spid="24576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5768"/>
                                        </p:tgtEl>
                                        <p:attrNameLst>
                                          <p:attrName>style.visibility</p:attrName>
                                        </p:attrNameLst>
                                      </p:cBhvr>
                                      <p:to>
                                        <p:strVal val="visible"/>
                                      </p:to>
                                    </p:set>
                                    <p:animEffect transition="in" filter="checkerboard(across)">
                                      <p:cBhvr>
                                        <p:cTn id="17" dur="500"/>
                                        <p:tgtEl>
                                          <p:spTgt spid="24576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45769"/>
                                        </p:tgtEl>
                                        <p:attrNameLst>
                                          <p:attrName>style.visibility</p:attrName>
                                        </p:attrNameLst>
                                      </p:cBhvr>
                                      <p:to>
                                        <p:strVal val="visible"/>
                                      </p:to>
                                    </p:set>
                                    <p:animEffect transition="in" filter="checkerboard(across)">
                                      <p:cBhvr>
                                        <p:cTn id="22" dur="500"/>
                                        <p:tgtEl>
                                          <p:spTgt spid="24576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45770"/>
                                        </p:tgtEl>
                                        <p:attrNameLst>
                                          <p:attrName>style.visibility</p:attrName>
                                        </p:attrNameLst>
                                      </p:cBhvr>
                                      <p:to>
                                        <p:strVal val="visible"/>
                                      </p:to>
                                    </p:set>
                                    <p:animEffect transition="in" filter="checkerboard(across)">
                                      <p:cBhvr>
                                        <p:cTn id="27" dur="500"/>
                                        <p:tgtEl>
                                          <p:spTgt spid="24577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45766"/>
                                        </p:tgtEl>
                                        <p:attrNameLst>
                                          <p:attrName>style.visibility</p:attrName>
                                        </p:attrNameLst>
                                      </p:cBhvr>
                                      <p:to>
                                        <p:strVal val="visible"/>
                                      </p:to>
                                    </p:set>
                                    <p:animEffect transition="in" filter="checkerboard(across)">
                                      <p:cBhvr>
                                        <p:cTn id="32" dur="500"/>
                                        <p:tgtEl>
                                          <p:spTgt spid="24576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45771"/>
                                        </p:tgtEl>
                                        <p:attrNameLst>
                                          <p:attrName>style.visibility</p:attrName>
                                        </p:attrNameLst>
                                      </p:cBhvr>
                                      <p:to>
                                        <p:strVal val="visible"/>
                                      </p:to>
                                    </p:set>
                                    <p:animEffect transition="in" filter="checkerboard(across)">
                                      <p:cBhvr>
                                        <p:cTn id="37" dur="500"/>
                                        <p:tgtEl>
                                          <p:spTgt spid="245771"/>
                                        </p:tgtEl>
                                      </p:cBhvr>
                                    </p:animEffect>
                                  </p:childTnLst>
                                </p:cTn>
                              </p:par>
                              <p:par>
                                <p:cTn id="38" presetID="5" presetClass="entr" presetSubtype="10" fill="hold" nodeType="withEffect">
                                  <p:stCondLst>
                                    <p:cond delay="0"/>
                                  </p:stCondLst>
                                  <p:childTnLst>
                                    <p:set>
                                      <p:cBhvr>
                                        <p:cTn id="39" dur="1" fill="hold">
                                          <p:stCondLst>
                                            <p:cond delay="0"/>
                                          </p:stCondLst>
                                        </p:cTn>
                                        <p:tgtEl>
                                          <p:spTgt spid="245772"/>
                                        </p:tgtEl>
                                        <p:attrNameLst>
                                          <p:attrName>style.visibility</p:attrName>
                                        </p:attrNameLst>
                                      </p:cBhvr>
                                      <p:to>
                                        <p:strVal val="visible"/>
                                      </p:to>
                                    </p:set>
                                    <p:animEffect transition="in" filter="checkerboard(across)">
                                      <p:cBhvr>
                                        <p:cTn id="40" dur="500"/>
                                        <p:tgtEl>
                                          <p:spTgt spid="245772"/>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245773"/>
                                        </p:tgtEl>
                                        <p:attrNameLst>
                                          <p:attrName>style.visibility</p:attrName>
                                        </p:attrNameLst>
                                      </p:cBhvr>
                                      <p:to>
                                        <p:strVal val="visible"/>
                                      </p:to>
                                    </p:set>
                                    <p:animEffect transition="in" filter="checkerboard(across)">
                                      <p:cBhvr>
                                        <p:cTn id="45" dur="500"/>
                                        <p:tgtEl>
                                          <p:spTgt spid="245773"/>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45774"/>
                                        </p:tgtEl>
                                        <p:attrNameLst>
                                          <p:attrName>style.visibility</p:attrName>
                                        </p:attrNameLst>
                                      </p:cBhvr>
                                      <p:to>
                                        <p:strVal val="visible"/>
                                      </p:to>
                                    </p:set>
                                    <p:animEffect transition="in" filter="checkerboard(across)">
                                      <p:cBhvr>
                                        <p:cTn id="50" dur="500"/>
                                        <p:tgtEl>
                                          <p:spTgt spid="245774"/>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245775"/>
                                        </p:tgtEl>
                                        <p:attrNameLst>
                                          <p:attrName>style.visibility</p:attrName>
                                        </p:attrNameLst>
                                      </p:cBhvr>
                                      <p:to>
                                        <p:strVal val="visible"/>
                                      </p:to>
                                    </p:set>
                                    <p:animEffect transition="in" filter="checkerboard(across)">
                                      <p:cBhvr>
                                        <p:cTn id="55" dur="500"/>
                                        <p:tgtEl>
                                          <p:spTgt spid="245775"/>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245776"/>
                                        </p:tgtEl>
                                        <p:attrNameLst>
                                          <p:attrName>style.visibility</p:attrName>
                                        </p:attrNameLst>
                                      </p:cBhvr>
                                      <p:to>
                                        <p:strVal val="visible"/>
                                      </p:to>
                                    </p:set>
                                    <p:animEffect transition="in" filter="checkerboard(across)">
                                      <p:cBhvr>
                                        <p:cTn id="60" dur="500"/>
                                        <p:tgtEl>
                                          <p:spTgt spid="245776"/>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245777"/>
                                        </p:tgtEl>
                                        <p:attrNameLst>
                                          <p:attrName>style.visibility</p:attrName>
                                        </p:attrNameLst>
                                      </p:cBhvr>
                                      <p:to>
                                        <p:strVal val="visible"/>
                                      </p:to>
                                    </p:set>
                                    <p:animEffect transition="in" filter="checkerboard(across)">
                                      <p:cBhvr>
                                        <p:cTn id="63" dur="500"/>
                                        <p:tgtEl>
                                          <p:spTgt spid="245777"/>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245778"/>
                                        </p:tgtEl>
                                        <p:attrNameLst>
                                          <p:attrName>style.visibility</p:attrName>
                                        </p:attrNameLst>
                                      </p:cBhvr>
                                      <p:to>
                                        <p:strVal val="visible"/>
                                      </p:to>
                                    </p:set>
                                    <p:animEffect transition="in" filter="checkerboard(across)">
                                      <p:cBhvr>
                                        <p:cTn id="66" dur="500"/>
                                        <p:tgtEl>
                                          <p:spTgt spid="24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6" grpId="0"/>
      <p:bldP spid="245767" grpId="0"/>
      <p:bldP spid="245768" grpId="0"/>
      <p:bldP spid="245769" grpId="0"/>
      <p:bldP spid="245770" grpId="0"/>
      <p:bldP spid="245774" grpId="0"/>
      <p:bldP spid="245775" grpId="0"/>
      <p:bldP spid="245776" grpId="0"/>
      <p:bldP spid="245777" grpId="0"/>
      <p:bldP spid="245778"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ext Box 2"/>
          <p:cNvSpPr txBox="1">
            <a:spLocks noChangeArrowheads="1"/>
          </p:cNvSpPr>
          <p:nvPr/>
        </p:nvSpPr>
        <p:spPr bwMode="auto">
          <a:xfrm>
            <a:off x="0" y="0"/>
            <a:ext cx="3134191"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Convert a D FF to JK FF</a:t>
            </a:r>
          </a:p>
        </p:txBody>
      </p:sp>
      <p:graphicFrame>
        <p:nvGraphicFramePr>
          <p:cNvPr id="244739" name="Object 3"/>
          <p:cNvGraphicFramePr>
            <a:graphicFrameLocks noChangeAspect="1"/>
          </p:cNvGraphicFramePr>
          <p:nvPr/>
        </p:nvGraphicFramePr>
        <p:xfrm>
          <a:off x="0" y="609600"/>
          <a:ext cx="4583113" cy="1943100"/>
        </p:xfrm>
        <a:graphic>
          <a:graphicData uri="http://schemas.openxmlformats.org/presentationml/2006/ole">
            <mc:AlternateContent xmlns:mc="http://schemas.openxmlformats.org/markup-compatibility/2006">
              <mc:Choice xmlns:v="urn:schemas-microsoft-com:vml" Requires="v">
                <p:oleObj spid="_x0000_s277511" name="RFFlow" r:id="rId4" imgW="3384000" imgH="1440000" progId="RFFlow4">
                  <p:embed/>
                </p:oleObj>
              </mc:Choice>
              <mc:Fallback>
                <p:oleObj name="RFFlow" r:id="rId4" imgW="3384000" imgH="1440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09600"/>
                        <a:ext cx="4583113" cy="1943100"/>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4740" name="Object 4"/>
          <p:cNvGraphicFramePr>
            <a:graphicFrameLocks noChangeAspect="1"/>
          </p:cNvGraphicFramePr>
          <p:nvPr/>
        </p:nvGraphicFramePr>
        <p:xfrm>
          <a:off x="5105400" y="685800"/>
          <a:ext cx="3505200" cy="2476500"/>
        </p:xfrm>
        <a:graphic>
          <a:graphicData uri="http://schemas.openxmlformats.org/presentationml/2006/ole">
            <mc:AlternateContent xmlns:mc="http://schemas.openxmlformats.org/markup-compatibility/2006">
              <mc:Choice xmlns:v="urn:schemas-microsoft-com:vml" Requires="v">
                <p:oleObj spid="_x0000_s277512" name="RFFlow" r:id="rId6" imgW="2448000" imgH="1728000" progId="RFFlow4">
                  <p:embed/>
                </p:oleObj>
              </mc:Choice>
              <mc:Fallback>
                <p:oleObj name="RFFlow" r:id="rId6" imgW="2448000" imgH="1728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685800"/>
                        <a:ext cx="3505200" cy="2476500"/>
                      </a:xfrm>
                      <a:prstGeom prst="rect">
                        <a:avLst/>
                      </a:prstGeom>
                      <a:solidFill>
                        <a:srgbClr val="FFFF99">
                          <a:alpha val="62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4742" name="Text Box 6"/>
          <p:cNvSpPr txBox="1">
            <a:spLocks noChangeArrowheads="1"/>
          </p:cNvSpPr>
          <p:nvPr/>
        </p:nvSpPr>
        <p:spPr bwMode="auto">
          <a:xfrm>
            <a:off x="7772400" y="1371600"/>
            <a:ext cx="622286"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Q(t)</a:t>
            </a:r>
          </a:p>
        </p:txBody>
      </p:sp>
      <p:sp>
        <p:nvSpPr>
          <p:cNvPr id="244743" name="Text Box 7"/>
          <p:cNvSpPr txBox="1">
            <a:spLocks noChangeArrowheads="1"/>
          </p:cNvSpPr>
          <p:nvPr/>
        </p:nvSpPr>
        <p:spPr bwMode="auto">
          <a:xfrm>
            <a:off x="7848600" y="1752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244744" name="Text Box 8"/>
          <p:cNvSpPr txBox="1">
            <a:spLocks noChangeArrowheads="1"/>
          </p:cNvSpPr>
          <p:nvPr/>
        </p:nvSpPr>
        <p:spPr bwMode="auto">
          <a:xfrm>
            <a:off x="7848600" y="2133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grpSp>
        <p:nvGrpSpPr>
          <p:cNvPr id="2" name="Group 10"/>
          <p:cNvGrpSpPr>
            <a:grpSpLocks/>
          </p:cNvGrpSpPr>
          <p:nvPr/>
        </p:nvGrpSpPr>
        <p:grpSpPr bwMode="auto">
          <a:xfrm>
            <a:off x="7696200" y="2590800"/>
            <a:ext cx="622300" cy="369888"/>
            <a:chOff x="1238" y="3623"/>
            <a:chExt cx="392" cy="233"/>
          </a:xfrm>
        </p:grpSpPr>
        <p:sp>
          <p:nvSpPr>
            <p:cNvPr id="244741" name="Text Box 5"/>
            <p:cNvSpPr txBox="1">
              <a:spLocks noChangeArrowheads="1"/>
            </p:cNvSpPr>
            <p:nvPr/>
          </p:nvSpPr>
          <p:spPr bwMode="auto">
            <a:xfrm>
              <a:off x="1238" y="3623"/>
              <a:ext cx="392" cy="233"/>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Q(t)</a:t>
              </a:r>
            </a:p>
          </p:txBody>
        </p:sp>
        <p:sp>
          <p:nvSpPr>
            <p:cNvPr id="244745" name="Line 9"/>
            <p:cNvSpPr>
              <a:spLocks noChangeShapeType="1"/>
            </p:cNvSpPr>
            <p:nvPr/>
          </p:nvSpPr>
          <p:spPr bwMode="auto">
            <a:xfrm>
              <a:off x="1296" y="3648"/>
              <a:ext cx="192" cy="0"/>
            </a:xfrm>
            <a:prstGeom prst="line">
              <a:avLst/>
            </a:prstGeom>
            <a:noFill/>
            <a:ln w="22225">
              <a:solidFill>
                <a:srgbClr val="FF0000"/>
              </a:solidFill>
              <a:round/>
              <a:headEnd/>
              <a:tailEnd/>
            </a:ln>
            <a:effectLst/>
          </p:spPr>
          <p:txBody>
            <a:bodyPr/>
            <a:lstStyle/>
            <a:p>
              <a:endParaRPr lang="en-US">
                <a:latin typeface="Bookman Old Style" pitchFamily="18" charset="0"/>
              </a:endParaRPr>
            </a:p>
          </p:txBody>
        </p:sp>
      </p:grpSp>
      <p:graphicFrame>
        <p:nvGraphicFramePr>
          <p:cNvPr id="244747" name="Object 11"/>
          <p:cNvGraphicFramePr>
            <a:graphicFrameLocks noChangeAspect="1"/>
          </p:cNvGraphicFramePr>
          <p:nvPr/>
        </p:nvGraphicFramePr>
        <p:xfrm>
          <a:off x="304800" y="3124200"/>
          <a:ext cx="3430588" cy="2135188"/>
        </p:xfrm>
        <a:graphic>
          <a:graphicData uri="http://schemas.openxmlformats.org/presentationml/2006/ole">
            <mc:AlternateContent xmlns:mc="http://schemas.openxmlformats.org/markup-compatibility/2006">
              <mc:Choice xmlns:v="urn:schemas-microsoft-com:vml" Requires="v">
                <p:oleObj spid="_x0000_s277513" name="RFFlow" r:id="rId8" imgW="2304000" imgH="1440000" progId="RFFlow4">
                  <p:embed/>
                </p:oleObj>
              </mc:Choice>
              <mc:Fallback>
                <p:oleObj name="RFFlow" r:id="rId8" imgW="2304000" imgH="1440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3124200"/>
                        <a:ext cx="3430588" cy="2135188"/>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762000" y="5486400"/>
          <a:ext cx="2111375" cy="538163"/>
        </p:xfrm>
        <a:graphic>
          <a:graphicData uri="http://schemas.openxmlformats.org/presentationml/2006/ole">
            <mc:AlternateContent xmlns:mc="http://schemas.openxmlformats.org/markup-compatibility/2006">
              <mc:Choice xmlns:v="urn:schemas-microsoft-com:vml" Requires="v">
                <p:oleObj spid="_x0000_s277514" name="Equation" r:id="rId10" imgW="939600" imgH="241200" progId="Equation.DSMT4">
                  <p:embed/>
                </p:oleObj>
              </mc:Choice>
              <mc:Fallback>
                <p:oleObj name="Equation" r:id="rId10" imgW="939600" imgH="2412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5486400"/>
                        <a:ext cx="2111375" cy="538163"/>
                      </a:xfrm>
                      <a:prstGeom prst="rect">
                        <a:avLst/>
                      </a:prstGeom>
                      <a:solidFill>
                        <a:srgbClr val="99CCFF"/>
                      </a:solidFill>
                    </p:spPr>
                  </p:pic>
                </p:oleObj>
              </mc:Fallback>
            </mc:AlternateContent>
          </a:graphicData>
        </a:graphic>
      </p:graphicFrame>
      <p:graphicFrame>
        <p:nvGraphicFramePr>
          <p:cNvPr id="244749" name="Object 13"/>
          <p:cNvGraphicFramePr>
            <a:graphicFrameLocks noChangeAspect="1"/>
          </p:cNvGraphicFramePr>
          <p:nvPr/>
        </p:nvGraphicFramePr>
        <p:xfrm>
          <a:off x="3975100" y="3352800"/>
          <a:ext cx="5168900" cy="2428875"/>
        </p:xfrm>
        <a:graphic>
          <a:graphicData uri="http://schemas.openxmlformats.org/presentationml/2006/ole">
            <mc:AlternateContent xmlns:mc="http://schemas.openxmlformats.org/markup-compatibility/2006">
              <mc:Choice xmlns:v="urn:schemas-microsoft-com:vml" Requires="v">
                <p:oleObj spid="_x0000_s277515" name="RFFlow" r:id="rId12" imgW="3816000" imgH="1800000" progId="RFFlow4">
                  <p:embed/>
                </p:oleObj>
              </mc:Choice>
              <mc:Fallback>
                <p:oleObj name="RFFlow" r:id="rId12" imgW="3816000" imgH="1800000" progId="RFFlow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75100" y="3352800"/>
                        <a:ext cx="5168900" cy="2428875"/>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511B1C1D-E952-4F7E-B2EE-053BBE9577D9}" type="slidenum">
              <a:rPr lang="en-US" smtClean="0"/>
              <a:t>167</a:t>
            </a:fld>
            <a:endParaRPr lang="en-US"/>
          </a:p>
        </p:txBody>
      </p:sp>
      <p:sp>
        <p:nvSpPr>
          <p:cNvPr id="15" name="Footer Placeholder 14"/>
          <p:cNvSpPr>
            <a:spLocks noGrp="1"/>
          </p:cNvSpPr>
          <p:nvPr>
            <p:ph type="ftr" sz="quarter" idx="11"/>
          </p:nvPr>
        </p:nvSpPr>
        <p:spPr/>
        <p:txBody>
          <a:bodyPr/>
          <a:lstStyle/>
          <a:p>
            <a:r>
              <a:rPr lang="en-US" smtClean="0"/>
              <a:t>Electronics - I, The LNM Institute of Information Technology, Jaipur</a:t>
            </a:r>
            <a:endParaRPr lang="en-US"/>
          </a:p>
        </p:txBody>
      </p:sp>
      <p:pic>
        <p:nvPicPr>
          <p:cNvPr id="16" name="Picture 15" descr="LNMIIT.png"/>
          <p:cNvPicPr>
            <a:picLocks noChangeAspect="1"/>
          </p:cNvPicPr>
          <p:nvPr/>
        </p:nvPicPr>
        <p:blipFill>
          <a:blip r:embed="rId14" cstate="print"/>
          <a:stretch>
            <a:fillRect/>
          </a:stretch>
        </p:blipFill>
        <p:spPr>
          <a:xfrm>
            <a:off x="7724292" y="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4739"/>
                                        </p:tgtEl>
                                        <p:attrNameLst>
                                          <p:attrName>style.visibility</p:attrName>
                                        </p:attrNameLst>
                                      </p:cBhvr>
                                      <p:to>
                                        <p:strVal val="visible"/>
                                      </p:to>
                                    </p:set>
                                    <p:animEffect transition="in" filter="checkerboard(across)">
                                      <p:cBhvr>
                                        <p:cTn id="7" dur="500"/>
                                        <p:tgtEl>
                                          <p:spTgt spid="24473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4740"/>
                                        </p:tgtEl>
                                        <p:attrNameLst>
                                          <p:attrName>style.visibility</p:attrName>
                                        </p:attrNameLst>
                                      </p:cBhvr>
                                      <p:to>
                                        <p:strVal val="visible"/>
                                      </p:to>
                                    </p:set>
                                    <p:animEffect transition="in" filter="checkerboard(across)">
                                      <p:cBhvr>
                                        <p:cTn id="12" dur="500"/>
                                        <p:tgtEl>
                                          <p:spTgt spid="24474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4742"/>
                                        </p:tgtEl>
                                        <p:attrNameLst>
                                          <p:attrName>style.visibility</p:attrName>
                                        </p:attrNameLst>
                                      </p:cBhvr>
                                      <p:to>
                                        <p:strVal val="visible"/>
                                      </p:to>
                                    </p:set>
                                    <p:animEffect transition="in" filter="checkerboard(across)">
                                      <p:cBhvr>
                                        <p:cTn id="17" dur="500"/>
                                        <p:tgtEl>
                                          <p:spTgt spid="24474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44743"/>
                                        </p:tgtEl>
                                        <p:attrNameLst>
                                          <p:attrName>style.visibility</p:attrName>
                                        </p:attrNameLst>
                                      </p:cBhvr>
                                      <p:to>
                                        <p:strVal val="visible"/>
                                      </p:to>
                                    </p:set>
                                    <p:animEffect transition="in" filter="checkerboard(across)">
                                      <p:cBhvr>
                                        <p:cTn id="22" dur="500"/>
                                        <p:tgtEl>
                                          <p:spTgt spid="24474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44744"/>
                                        </p:tgtEl>
                                        <p:attrNameLst>
                                          <p:attrName>style.visibility</p:attrName>
                                        </p:attrNameLst>
                                      </p:cBhvr>
                                      <p:to>
                                        <p:strVal val="visible"/>
                                      </p:to>
                                    </p:set>
                                    <p:animEffect transition="in" filter="checkerboard(across)">
                                      <p:cBhvr>
                                        <p:cTn id="27" dur="500"/>
                                        <p:tgtEl>
                                          <p:spTgt spid="24474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checkerboard(across)">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44747"/>
                                        </p:tgtEl>
                                        <p:attrNameLst>
                                          <p:attrName>style.visibility</p:attrName>
                                        </p:attrNameLst>
                                      </p:cBhvr>
                                      <p:to>
                                        <p:strVal val="visible"/>
                                      </p:to>
                                    </p:set>
                                    <p:animEffect transition="in" filter="checkerboard(across)">
                                      <p:cBhvr>
                                        <p:cTn id="37" dur="500"/>
                                        <p:tgtEl>
                                          <p:spTgt spid="24474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heckerboard(across)">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44749"/>
                                        </p:tgtEl>
                                        <p:attrNameLst>
                                          <p:attrName>style.visibility</p:attrName>
                                        </p:attrNameLst>
                                      </p:cBhvr>
                                      <p:to>
                                        <p:strVal val="visible"/>
                                      </p:to>
                                    </p:set>
                                    <p:animEffect transition="in" filter="checkerboard(across)">
                                      <p:cBhvr>
                                        <p:cTn id="47" dur="500"/>
                                        <p:tgtEl>
                                          <p:spTgt spid="244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2" grpId="0"/>
      <p:bldP spid="244743" grpId="0"/>
      <p:bldP spid="2447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Text Box 4"/>
          <p:cNvSpPr txBox="1">
            <a:spLocks noChangeArrowheads="1"/>
          </p:cNvSpPr>
          <p:nvPr/>
        </p:nvSpPr>
        <p:spPr bwMode="auto">
          <a:xfrm>
            <a:off x="2743200" y="457200"/>
            <a:ext cx="4027064" cy="400110"/>
          </a:xfrm>
          <a:prstGeom prst="rect">
            <a:avLst/>
          </a:prstGeom>
          <a:noFill/>
          <a:ln w="22225">
            <a:noFill/>
            <a:miter lim="800000"/>
            <a:headEnd/>
            <a:tailEnd/>
          </a:ln>
          <a:effectLst/>
        </p:spPr>
        <p:txBody>
          <a:bodyPr wrap="none">
            <a:spAutoFit/>
          </a:bodyPr>
          <a:lstStyle/>
          <a:p>
            <a:r>
              <a:rPr lang="en-US" sz="2000" b="1" dirty="0">
                <a:solidFill>
                  <a:srgbClr val="FF0000"/>
                </a:solidFill>
                <a:latin typeface="Bookman Old Style" pitchFamily="18" charset="0"/>
              </a:rPr>
              <a:t>Binary Addition/Subtraction</a:t>
            </a:r>
          </a:p>
        </p:txBody>
      </p:sp>
      <p:graphicFrame>
        <p:nvGraphicFramePr>
          <p:cNvPr id="125957" name="Object 5"/>
          <p:cNvGraphicFramePr>
            <a:graphicFrameLocks noChangeAspect="1"/>
          </p:cNvGraphicFramePr>
          <p:nvPr/>
        </p:nvGraphicFramePr>
        <p:xfrm>
          <a:off x="990600" y="990600"/>
          <a:ext cx="1174750" cy="1371600"/>
        </p:xfrm>
        <a:graphic>
          <a:graphicData uri="http://schemas.openxmlformats.org/presentationml/2006/ole">
            <mc:AlternateContent xmlns:mc="http://schemas.openxmlformats.org/markup-compatibility/2006">
              <mc:Choice xmlns:v="urn:schemas-microsoft-com:vml" Requires="v">
                <p:oleObj spid="_x0000_s11271" name="RFFlow" r:id="rId4" imgW="864000" imgH="1008000" progId="RFFlow4">
                  <p:embed/>
                </p:oleObj>
              </mc:Choice>
              <mc:Fallback>
                <p:oleObj name="RFFlow" r:id="rId4" imgW="864000" imgH="1008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990600"/>
                        <a:ext cx="11747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8" name="Object 6"/>
          <p:cNvGraphicFramePr>
            <a:graphicFrameLocks noChangeAspect="1"/>
          </p:cNvGraphicFramePr>
          <p:nvPr/>
        </p:nvGraphicFramePr>
        <p:xfrm>
          <a:off x="2743200" y="990600"/>
          <a:ext cx="3316288" cy="1327150"/>
        </p:xfrm>
        <a:graphic>
          <a:graphicData uri="http://schemas.openxmlformats.org/presentationml/2006/ole">
            <mc:AlternateContent xmlns:mc="http://schemas.openxmlformats.org/markup-compatibility/2006">
              <mc:Choice xmlns:v="urn:schemas-microsoft-com:vml" Requires="v">
                <p:oleObj spid="_x0000_s11272" name="RFFlow" r:id="rId6" imgW="2520000" imgH="1008000" progId="RFFlow4">
                  <p:embed/>
                </p:oleObj>
              </mc:Choice>
              <mc:Fallback>
                <p:oleObj name="RFFlow" r:id="rId6" imgW="2520000" imgH="1008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990600"/>
                        <a:ext cx="3316288" cy="132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9" name="Object 7"/>
          <p:cNvGraphicFramePr>
            <a:graphicFrameLocks noChangeAspect="1"/>
          </p:cNvGraphicFramePr>
          <p:nvPr/>
        </p:nvGraphicFramePr>
        <p:xfrm>
          <a:off x="6934200" y="762000"/>
          <a:ext cx="1066800" cy="1600200"/>
        </p:xfrm>
        <a:graphic>
          <a:graphicData uri="http://schemas.openxmlformats.org/presentationml/2006/ole">
            <mc:AlternateContent xmlns:mc="http://schemas.openxmlformats.org/markup-compatibility/2006">
              <mc:Choice xmlns:v="urn:schemas-microsoft-com:vml" Requires="v">
                <p:oleObj spid="_x0000_s11273" name="RFFlow" r:id="rId8" imgW="864000" imgH="1296000" progId="RFFlow4">
                  <p:embed/>
                </p:oleObj>
              </mc:Choice>
              <mc:Fallback>
                <p:oleObj name="RFFlow" r:id="rId8" imgW="864000" imgH="1296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762000"/>
                        <a:ext cx="1066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60" name="Object 8"/>
          <p:cNvGraphicFramePr>
            <a:graphicFrameLocks noChangeAspect="1"/>
          </p:cNvGraphicFramePr>
          <p:nvPr/>
        </p:nvGraphicFramePr>
        <p:xfrm>
          <a:off x="1676400" y="2819400"/>
          <a:ext cx="1371600" cy="1600200"/>
        </p:xfrm>
        <a:graphic>
          <a:graphicData uri="http://schemas.openxmlformats.org/presentationml/2006/ole">
            <mc:AlternateContent xmlns:mc="http://schemas.openxmlformats.org/markup-compatibility/2006">
              <mc:Choice xmlns:v="urn:schemas-microsoft-com:vml" Requires="v">
                <p:oleObj spid="_x0000_s11274" name="RFFlow" r:id="rId10" imgW="864000" imgH="1008000" progId="RFFlow4">
                  <p:embed/>
                </p:oleObj>
              </mc:Choice>
              <mc:Fallback>
                <p:oleObj name="RFFlow" r:id="rId10" imgW="864000" imgH="1008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2819400"/>
                        <a:ext cx="1371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61" name="Object 9"/>
          <p:cNvGraphicFramePr>
            <a:graphicFrameLocks noChangeAspect="1"/>
          </p:cNvGraphicFramePr>
          <p:nvPr/>
        </p:nvGraphicFramePr>
        <p:xfrm>
          <a:off x="4365625" y="2590800"/>
          <a:ext cx="2090738" cy="1828800"/>
        </p:xfrm>
        <a:graphic>
          <a:graphicData uri="http://schemas.openxmlformats.org/presentationml/2006/ole">
            <mc:AlternateContent xmlns:mc="http://schemas.openxmlformats.org/markup-compatibility/2006">
              <mc:Choice xmlns:v="urn:schemas-microsoft-com:vml" Requires="v">
                <p:oleObj spid="_x0000_s11275" name="RFFlow" r:id="rId12" imgW="1152000" imgH="1008000" progId="RFFlow4">
                  <p:embed/>
                </p:oleObj>
              </mc:Choice>
              <mc:Fallback>
                <p:oleObj name="RFFlow" r:id="rId12" imgW="1152000" imgH="1008000" progId="RFFlow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5625" y="2590800"/>
                        <a:ext cx="20907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511B1C1D-E952-4F7E-B2EE-053BBE9577D9}" type="slidenum">
              <a:rPr lang="en-US" smtClean="0"/>
              <a:t>17</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checkerboard(across)">
                                      <p:cBhvr>
                                        <p:cTn id="7" dur="500"/>
                                        <p:tgtEl>
                                          <p:spTgt spid="12595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5958"/>
                                        </p:tgtEl>
                                        <p:attrNameLst>
                                          <p:attrName>style.visibility</p:attrName>
                                        </p:attrNameLst>
                                      </p:cBhvr>
                                      <p:to>
                                        <p:strVal val="visible"/>
                                      </p:to>
                                    </p:set>
                                    <p:animEffect transition="in" filter="checkerboard(across)">
                                      <p:cBhvr>
                                        <p:cTn id="12" dur="500"/>
                                        <p:tgtEl>
                                          <p:spTgt spid="12595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5959"/>
                                        </p:tgtEl>
                                        <p:attrNameLst>
                                          <p:attrName>style.visibility</p:attrName>
                                        </p:attrNameLst>
                                      </p:cBhvr>
                                      <p:to>
                                        <p:strVal val="visible"/>
                                      </p:to>
                                    </p:set>
                                    <p:animEffect transition="in" filter="checkerboard(across)">
                                      <p:cBhvr>
                                        <p:cTn id="17" dur="500"/>
                                        <p:tgtEl>
                                          <p:spTgt spid="12595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5960"/>
                                        </p:tgtEl>
                                        <p:attrNameLst>
                                          <p:attrName>style.visibility</p:attrName>
                                        </p:attrNameLst>
                                      </p:cBhvr>
                                      <p:to>
                                        <p:strVal val="visible"/>
                                      </p:to>
                                    </p:set>
                                    <p:animEffect transition="in" filter="checkerboard(across)">
                                      <p:cBhvr>
                                        <p:cTn id="22" dur="500"/>
                                        <p:tgtEl>
                                          <p:spTgt spid="12596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25961"/>
                                        </p:tgtEl>
                                        <p:attrNameLst>
                                          <p:attrName>style.visibility</p:attrName>
                                        </p:attrNameLst>
                                      </p:cBhvr>
                                      <p:to>
                                        <p:strVal val="visible"/>
                                      </p:to>
                                    </p:set>
                                    <p:animEffect transition="in" filter="checkerboard(across)">
                                      <p:cBhvr>
                                        <p:cTn id="27"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819400" y="533400"/>
            <a:ext cx="3575018" cy="400110"/>
          </a:xfrm>
          <a:prstGeom prst="rect">
            <a:avLst/>
          </a:prstGeom>
          <a:noFill/>
          <a:ln w="22225">
            <a:noFill/>
            <a:miter lim="800000"/>
            <a:headEnd/>
            <a:tailEnd/>
          </a:ln>
          <a:effectLst/>
        </p:spPr>
        <p:txBody>
          <a:bodyPr wrap="none">
            <a:spAutoFit/>
          </a:bodyPr>
          <a:lstStyle/>
          <a:p>
            <a:r>
              <a:rPr lang="en-US" sz="2000" b="1" dirty="0">
                <a:solidFill>
                  <a:srgbClr val="FF0000"/>
                </a:solidFill>
                <a:latin typeface="Bookman Old Style" pitchFamily="18" charset="0"/>
              </a:rPr>
              <a:t>Complement of a number</a:t>
            </a:r>
          </a:p>
        </p:txBody>
      </p:sp>
      <p:sp>
        <p:nvSpPr>
          <p:cNvPr id="76803" name="Text Box 3"/>
          <p:cNvSpPr txBox="1">
            <a:spLocks noChangeArrowheads="1"/>
          </p:cNvSpPr>
          <p:nvPr/>
        </p:nvSpPr>
        <p:spPr bwMode="auto">
          <a:xfrm>
            <a:off x="1066800" y="1524000"/>
            <a:ext cx="2036135" cy="369332"/>
          </a:xfrm>
          <a:prstGeom prst="rect">
            <a:avLst/>
          </a:prstGeom>
          <a:noFill/>
          <a:ln w="22225">
            <a:noFill/>
            <a:miter lim="800000"/>
            <a:headEnd/>
            <a:tailEnd/>
          </a:ln>
          <a:effectLst/>
        </p:spPr>
        <p:txBody>
          <a:bodyPr wrap="none">
            <a:spAutoFit/>
          </a:bodyPr>
          <a:lstStyle/>
          <a:p>
            <a:r>
              <a:rPr lang="en-US">
                <a:latin typeface="Bookman Old Style" pitchFamily="18" charset="0"/>
              </a:rPr>
              <a:t>Decimal system:</a:t>
            </a:r>
          </a:p>
        </p:txBody>
      </p:sp>
      <p:sp>
        <p:nvSpPr>
          <p:cNvPr id="76804" name="Line 4"/>
          <p:cNvSpPr>
            <a:spLocks noChangeShapeType="1"/>
          </p:cNvSpPr>
          <p:nvPr/>
        </p:nvSpPr>
        <p:spPr bwMode="auto">
          <a:xfrm flipV="1">
            <a:off x="2971800" y="1295400"/>
            <a:ext cx="838200" cy="457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76805" name="Text Box 5"/>
          <p:cNvSpPr txBox="1">
            <a:spLocks noChangeArrowheads="1"/>
          </p:cNvSpPr>
          <p:nvPr/>
        </p:nvSpPr>
        <p:spPr bwMode="auto">
          <a:xfrm>
            <a:off x="3946525" y="1103313"/>
            <a:ext cx="1947969" cy="369332"/>
          </a:xfrm>
          <a:prstGeom prst="rect">
            <a:avLst/>
          </a:prstGeom>
          <a:noFill/>
          <a:ln w="22225">
            <a:noFill/>
            <a:miter lim="800000"/>
            <a:headEnd/>
            <a:tailEnd/>
          </a:ln>
          <a:effectLst/>
        </p:spPr>
        <p:txBody>
          <a:bodyPr wrap="none">
            <a:spAutoFit/>
          </a:bodyPr>
          <a:lstStyle/>
          <a:p>
            <a:r>
              <a:rPr lang="en-US">
                <a:latin typeface="Bookman Old Style" pitchFamily="18" charset="0"/>
              </a:rPr>
              <a:t>9’s complement</a:t>
            </a:r>
          </a:p>
        </p:txBody>
      </p:sp>
      <p:sp>
        <p:nvSpPr>
          <p:cNvPr id="76806" name="Line 6"/>
          <p:cNvSpPr>
            <a:spLocks noChangeShapeType="1"/>
          </p:cNvSpPr>
          <p:nvPr/>
        </p:nvSpPr>
        <p:spPr bwMode="auto">
          <a:xfrm>
            <a:off x="2971800" y="1828800"/>
            <a:ext cx="762000" cy="3048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76807" name="Text Box 7"/>
          <p:cNvSpPr txBox="1">
            <a:spLocks noChangeArrowheads="1"/>
          </p:cNvSpPr>
          <p:nvPr/>
        </p:nvSpPr>
        <p:spPr bwMode="auto">
          <a:xfrm>
            <a:off x="3886200" y="1905000"/>
            <a:ext cx="2090637" cy="369332"/>
          </a:xfrm>
          <a:prstGeom prst="rect">
            <a:avLst/>
          </a:prstGeom>
          <a:noFill/>
          <a:ln w="22225">
            <a:noFill/>
            <a:miter lim="800000"/>
            <a:headEnd/>
            <a:tailEnd/>
          </a:ln>
          <a:effectLst/>
        </p:spPr>
        <p:txBody>
          <a:bodyPr wrap="none">
            <a:spAutoFit/>
          </a:bodyPr>
          <a:lstStyle/>
          <a:p>
            <a:r>
              <a:rPr lang="en-US">
                <a:latin typeface="Bookman Old Style" pitchFamily="18" charset="0"/>
              </a:rPr>
              <a:t>10’s complement</a:t>
            </a:r>
          </a:p>
        </p:txBody>
      </p:sp>
      <p:sp>
        <p:nvSpPr>
          <p:cNvPr id="76808" name="Text Box 8"/>
          <p:cNvSpPr txBox="1">
            <a:spLocks noChangeArrowheads="1"/>
          </p:cNvSpPr>
          <p:nvPr/>
        </p:nvSpPr>
        <p:spPr bwMode="auto">
          <a:xfrm>
            <a:off x="228600" y="2590800"/>
            <a:ext cx="5607625" cy="369332"/>
          </a:xfrm>
          <a:prstGeom prst="rect">
            <a:avLst/>
          </a:prstGeom>
          <a:noFill/>
          <a:ln w="22225">
            <a:noFill/>
            <a:miter lim="800000"/>
            <a:headEnd/>
            <a:tailEnd/>
          </a:ln>
          <a:effectLst/>
        </p:spPr>
        <p:txBody>
          <a:bodyPr wrap="none">
            <a:spAutoFit/>
          </a:bodyPr>
          <a:lstStyle/>
          <a:p>
            <a:r>
              <a:rPr lang="en-US">
                <a:latin typeface="Bookman Old Style" pitchFamily="18" charset="0"/>
              </a:rPr>
              <a:t>9’s complement of n-digit number x  is 10</a:t>
            </a:r>
            <a:r>
              <a:rPr lang="en-US" baseline="30000">
                <a:latin typeface="Bookman Old Style" pitchFamily="18" charset="0"/>
              </a:rPr>
              <a:t>n</a:t>
            </a:r>
            <a:r>
              <a:rPr lang="en-US">
                <a:latin typeface="Bookman Old Style" pitchFamily="18" charset="0"/>
              </a:rPr>
              <a:t> -1 -x</a:t>
            </a:r>
          </a:p>
        </p:txBody>
      </p:sp>
      <p:sp>
        <p:nvSpPr>
          <p:cNvPr id="76809" name="Text Box 9"/>
          <p:cNvSpPr txBox="1">
            <a:spLocks noChangeArrowheads="1"/>
          </p:cNvSpPr>
          <p:nvPr/>
        </p:nvSpPr>
        <p:spPr bwMode="auto">
          <a:xfrm>
            <a:off x="228600" y="3276600"/>
            <a:ext cx="5514651" cy="369332"/>
          </a:xfrm>
          <a:prstGeom prst="rect">
            <a:avLst/>
          </a:prstGeom>
          <a:noFill/>
          <a:ln w="22225">
            <a:noFill/>
            <a:miter lim="800000"/>
            <a:headEnd/>
            <a:tailEnd/>
          </a:ln>
          <a:effectLst/>
        </p:spPr>
        <p:txBody>
          <a:bodyPr wrap="none">
            <a:spAutoFit/>
          </a:bodyPr>
          <a:lstStyle/>
          <a:p>
            <a:r>
              <a:rPr lang="en-US">
                <a:latin typeface="Bookman Old Style" pitchFamily="18" charset="0"/>
              </a:rPr>
              <a:t>10’s complement of n-digit number x  is 10</a:t>
            </a:r>
            <a:r>
              <a:rPr lang="en-US" baseline="30000">
                <a:latin typeface="Bookman Old Style" pitchFamily="18" charset="0"/>
              </a:rPr>
              <a:t>n</a:t>
            </a:r>
            <a:r>
              <a:rPr lang="en-US">
                <a:latin typeface="Bookman Old Style" pitchFamily="18" charset="0"/>
              </a:rPr>
              <a:t>  -x</a:t>
            </a:r>
          </a:p>
        </p:txBody>
      </p:sp>
      <p:sp>
        <p:nvSpPr>
          <p:cNvPr id="76810" name="Text Box 10"/>
          <p:cNvSpPr txBox="1">
            <a:spLocks noChangeArrowheads="1"/>
          </p:cNvSpPr>
          <p:nvPr/>
        </p:nvSpPr>
        <p:spPr bwMode="auto">
          <a:xfrm>
            <a:off x="457200" y="4038600"/>
            <a:ext cx="2783134" cy="369332"/>
          </a:xfrm>
          <a:prstGeom prst="rect">
            <a:avLst/>
          </a:prstGeom>
          <a:noFill/>
          <a:ln w="22225">
            <a:noFill/>
            <a:miter lim="800000"/>
            <a:headEnd/>
            <a:tailEnd/>
          </a:ln>
          <a:effectLst/>
        </p:spPr>
        <p:txBody>
          <a:bodyPr wrap="none">
            <a:spAutoFit/>
          </a:bodyPr>
          <a:lstStyle/>
          <a:p>
            <a:r>
              <a:rPr lang="en-US">
                <a:latin typeface="Bookman Old Style" pitchFamily="18" charset="0"/>
              </a:rPr>
              <a:t>9’s complement of 85 ?</a:t>
            </a:r>
          </a:p>
        </p:txBody>
      </p:sp>
      <p:graphicFrame>
        <p:nvGraphicFramePr>
          <p:cNvPr id="4" name="Object 4"/>
          <p:cNvGraphicFramePr>
            <a:graphicFrameLocks noChangeAspect="1"/>
          </p:cNvGraphicFramePr>
          <p:nvPr/>
        </p:nvGraphicFramePr>
        <p:xfrm>
          <a:off x="3505200" y="4038600"/>
          <a:ext cx="1525588" cy="434975"/>
        </p:xfrm>
        <a:graphic>
          <a:graphicData uri="http://schemas.openxmlformats.org/presentationml/2006/ole">
            <mc:AlternateContent xmlns:mc="http://schemas.openxmlformats.org/markup-compatibility/2006">
              <mc:Choice xmlns:v="urn:schemas-microsoft-com:vml" Requires="v">
                <p:oleObj spid="_x0000_s12294" name="Equation" r:id="rId4" imgW="711000" imgH="203040" progId="Equation.DSMT4">
                  <p:embed/>
                </p:oleObj>
              </mc:Choice>
              <mc:Fallback>
                <p:oleObj name="Equation" r:id="rId4" imgW="711000" imgH="203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4038600"/>
                        <a:ext cx="1525588" cy="434975"/>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5562600" y="4038600"/>
          <a:ext cx="1633538" cy="381000"/>
        </p:xfrm>
        <a:graphic>
          <a:graphicData uri="http://schemas.openxmlformats.org/presentationml/2006/ole">
            <mc:AlternateContent xmlns:mc="http://schemas.openxmlformats.org/markup-compatibility/2006">
              <mc:Choice xmlns:v="urn:schemas-microsoft-com:vml" Requires="v">
                <p:oleObj spid="_x0000_s12295" name="Equation" r:id="rId6" imgW="761760" imgH="177480" progId="Equation.DSMT4">
                  <p:embed/>
                </p:oleObj>
              </mc:Choice>
              <mc:Fallback>
                <p:oleObj name="Equation" r:id="rId6" imgW="761760" imgH="17748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4038600"/>
                        <a:ext cx="1633538" cy="381000"/>
                      </a:xfrm>
                      <a:prstGeom prst="rect">
                        <a:avLst/>
                      </a:prstGeom>
                      <a:solidFill>
                        <a:srgbClr val="99CCFF"/>
                      </a:solidFill>
                    </p:spPr>
                  </p:pic>
                </p:oleObj>
              </mc:Fallback>
            </mc:AlternateContent>
          </a:graphicData>
        </a:graphic>
      </p:graphicFrame>
      <p:graphicFrame>
        <p:nvGraphicFramePr>
          <p:cNvPr id="3" name="Object 4"/>
          <p:cNvGraphicFramePr>
            <a:graphicFrameLocks noChangeAspect="1"/>
          </p:cNvGraphicFramePr>
          <p:nvPr/>
        </p:nvGraphicFramePr>
        <p:xfrm>
          <a:off x="1295400" y="4876800"/>
          <a:ext cx="5418138" cy="434975"/>
        </p:xfrm>
        <a:graphic>
          <a:graphicData uri="http://schemas.openxmlformats.org/presentationml/2006/ole">
            <mc:AlternateContent xmlns:mc="http://schemas.openxmlformats.org/markup-compatibility/2006">
              <mc:Choice xmlns:v="urn:schemas-microsoft-com:vml" Requires="v">
                <p:oleObj spid="_x0000_s12296" name="Equation" r:id="rId8" imgW="2527200" imgH="203040" progId="Equation.DSMT4">
                  <p:embed/>
                </p:oleObj>
              </mc:Choice>
              <mc:Fallback>
                <p:oleObj name="Equation" r:id="rId8" imgW="2527200" imgH="20304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4876800"/>
                        <a:ext cx="5418138" cy="434975"/>
                      </a:xfrm>
                      <a:prstGeom prst="rect">
                        <a:avLst/>
                      </a:prstGeom>
                      <a:solidFill>
                        <a:srgbClr val="99CCFF"/>
                      </a:solidFill>
                    </p:spPr>
                  </p:pic>
                </p:oleObj>
              </mc:Fallback>
            </mc:AlternateContent>
          </a:graphicData>
        </a:graphic>
      </p:graphicFrame>
      <p:graphicFrame>
        <p:nvGraphicFramePr>
          <p:cNvPr id="5" name="Object 4"/>
          <p:cNvGraphicFramePr>
            <a:graphicFrameLocks noChangeAspect="1"/>
          </p:cNvGraphicFramePr>
          <p:nvPr/>
        </p:nvGraphicFramePr>
        <p:xfrm>
          <a:off x="609600" y="5715000"/>
          <a:ext cx="7596188" cy="434975"/>
        </p:xfrm>
        <a:graphic>
          <a:graphicData uri="http://schemas.openxmlformats.org/presentationml/2006/ole">
            <mc:AlternateContent xmlns:mc="http://schemas.openxmlformats.org/markup-compatibility/2006">
              <mc:Choice xmlns:v="urn:schemas-microsoft-com:vml" Requires="v">
                <p:oleObj spid="_x0000_s12297" name="Equation" r:id="rId10" imgW="3543120" imgH="203040" progId="Equation.DSMT4">
                  <p:embed/>
                </p:oleObj>
              </mc:Choice>
              <mc:Fallback>
                <p:oleObj name="Equation" r:id="rId10" imgW="3543120" imgH="2030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5715000"/>
                        <a:ext cx="7596188" cy="434975"/>
                      </a:xfrm>
                      <a:prstGeom prst="rect">
                        <a:avLst/>
                      </a:prstGeom>
                      <a:solidFill>
                        <a:srgbClr val="FFFF99"/>
                      </a:solidFill>
                    </p:spPr>
                  </p:pic>
                </p:oleObj>
              </mc:Fallback>
            </mc:AlternateContent>
          </a:graphicData>
        </a:graphic>
      </p:graphicFrame>
      <p:sp>
        <p:nvSpPr>
          <p:cNvPr id="15" name="Slide Number Placeholder 14"/>
          <p:cNvSpPr>
            <a:spLocks noGrp="1"/>
          </p:cNvSpPr>
          <p:nvPr>
            <p:ph type="sldNum" sz="quarter" idx="12"/>
          </p:nvPr>
        </p:nvSpPr>
        <p:spPr/>
        <p:txBody>
          <a:bodyPr/>
          <a:lstStyle/>
          <a:p>
            <a:fld id="{511B1C1D-E952-4F7E-B2EE-053BBE9577D9}" type="slidenum">
              <a:rPr lang="en-US" smtClean="0"/>
              <a:t>18</a:t>
            </a:fld>
            <a:endParaRPr lang="en-US"/>
          </a:p>
        </p:txBody>
      </p:sp>
      <p:sp>
        <p:nvSpPr>
          <p:cNvPr id="16" name="Footer Placeholder 15"/>
          <p:cNvSpPr>
            <a:spLocks noGrp="1"/>
          </p:cNvSpPr>
          <p:nvPr>
            <p:ph type="ftr" sz="quarter" idx="11"/>
          </p:nvPr>
        </p:nvSpPr>
        <p:spPr/>
        <p:txBody>
          <a:bodyPr/>
          <a:lstStyle/>
          <a:p>
            <a:r>
              <a:rPr lang="en-US" smtClean="0"/>
              <a:t>Electronics - I, The LNM Institute of Information Technology, Jaipur</a:t>
            </a:r>
            <a:endParaRPr lang="en-US"/>
          </a:p>
        </p:txBody>
      </p:sp>
      <p:pic>
        <p:nvPicPr>
          <p:cNvPr id="17" name="Picture 16"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checkerboard(across)">
                                      <p:cBhvr>
                                        <p:cTn id="7" dur="500"/>
                                        <p:tgtEl>
                                          <p:spTgt spid="7680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6804"/>
                                        </p:tgtEl>
                                        <p:attrNameLst>
                                          <p:attrName>style.visibility</p:attrName>
                                        </p:attrNameLst>
                                      </p:cBhvr>
                                      <p:to>
                                        <p:strVal val="visible"/>
                                      </p:to>
                                    </p:set>
                                    <p:animEffect transition="in" filter="checkerboard(across)">
                                      <p:cBhvr>
                                        <p:cTn id="10" dur="500"/>
                                        <p:tgtEl>
                                          <p:spTgt spid="7680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6805"/>
                                        </p:tgtEl>
                                        <p:attrNameLst>
                                          <p:attrName>style.visibility</p:attrName>
                                        </p:attrNameLst>
                                      </p:cBhvr>
                                      <p:to>
                                        <p:strVal val="visible"/>
                                      </p:to>
                                    </p:set>
                                    <p:animEffect transition="in" filter="checkerboard(across)">
                                      <p:cBhvr>
                                        <p:cTn id="13" dur="500"/>
                                        <p:tgtEl>
                                          <p:spTgt spid="7680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6806"/>
                                        </p:tgtEl>
                                        <p:attrNameLst>
                                          <p:attrName>style.visibility</p:attrName>
                                        </p:attrNameLst>
                                      </p:cBhvr>
                                      <p:to>
                                        <p:strVal val="visible"/>
                                      </p:to>
                                    </p:set>
                                    <p:animEffect transition="in" filter="checkerboard(across)">
                                      <p:cBhvr>
                                        <p:cTn id="16" dur="500"/>
                                        <p:tgtEl>
                                          <p:spTgt spid="7680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76807"/>
                                        </p:tgtEl>
                                        <p:attrNameLst>
                                          <p:attrName>style.visibility</p:attrName>
                                        </p:attrNameLst>
                                      </p:cBhvr>
                                      <p:to>
                                        <p:strVal val="visible"/>
                                      </p:to>
                                    </p:set>
                                    <p:animEffect transition="in" filter="checkerboard(across)">
                                      <p:cBhvr>
                                        <p:cTn id="19" dur="500"/>
                                        <p:tgtEl>
                                          <p:spTgt spid="76807"/>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76808"/>
                                        </p:tgtEl>
                                        <p:attrNameLst>
                                          <p:attrName>style.visibility</p:attrName>
                                        </p:attrNameLst>
                                      </p:cBhvr>
                                      <p:to>
                                        <p:strVal val="visible"/>
                                      </p:to>
                                    </p:set>
                                    <p:animEffect transition="in" filter="checkerboard(across)">
                                      <p:cBhvr>
                                        <p:cTn id="24" dur="500"/>
                                        <p:tgtEl>
                                          <p:spTgt spid="76808"/>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76809"/>
                                        </p:tgtEl>
                                        <p:attrNameLst>
                                          <p:attrName>style.visibility</p:attrName>
                                        </p:attrNameLst>
                                      </p:cBhvr>
                                      <p:to>
                                        <p:strVal val="visible"/>
                                      </p:to>
                                    </p:set>
                                    <p:animEffect transition="in" filter="checkerboard(across)">
                                      <p:cBhvr>
                                        <p:cTn id="29" dur="500"/>
                                        <p:tgtEl>
                                          <p:spTgt spid="7680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76810"/>
                                        </p:tgtEl>
                                        <p:attrNameLst>
                                          <p:attrName>style.visibility</p:attrName>
                                        </p:attrNameLst>
                                      </p:cBhvr>
                                      <p:to>
                                        <p:strVal val="visible"/>
                                      </p:to>
                                    </p:set>
                                    <p:animEffect transition="in" filter="checkerboard(across)">
                                      <p:cBhvr>
                                        <p:cTn id="34" dur="500"/>
                                        <p:tgtEl>
                                          <p:spTgt spid="76810"/>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checkerboard(across)">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checkerboard(across)">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checkerboard(across)">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checkerboard(across)">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P spid="76804" grpId="0" animBg="1"/>
      <p:bldP spid="76805" grpId="0"/>
      <p:bldP spid="76806" grpId="0" animBg="1"/>
      <p:bldP spid="76807" grpId="0"/>
      <p:bldP spid="76808" grpId="0"/>
      <p:bldP spid="76809" grpId="0"/>
      <p:bldP spid="768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2667000" y="457200"/>
            <a:ext cx="4509568" cy="400110"/>
          </a:xfrm>
          <a:prstGeom prst="rect">
            <a:avLst/>
          </a:prstGeom>
          <a:noFill/>
          <a:ln w="22225">
            <a:noFill/>
            <a:miter lim="800000"/>
            <a:headEnd/>
            <a:tailEnd/>
          </a:ln>
          <a:effectLst/>
        </p:spPr>
        <p:txBody>
          <a:bodyPr wrap="none">
            <a:spAutoFit/>
          </a:bodyPr>
          <a:lstStyle/>
          <a:p>
            <a:r>
              <a:rPr lang="en-US" sz="2000" b="1" dirty="0">
                <a:solidFill>
                  <a:srgbClr val="FF0000"/>
                </a:solidFill>
                <a:latin typeface="Bookman Old Style" pitchFamily="18" charset="0"/>
              </a:rPr>
              <a:t>Complement of a binary number</a:t>
            </a:r>
          </a:p>
        </p:txBody>
      </p:sp>
      <p:sp>
        <p:nvSpPr>
          <p:cNvPr id="123907" name="Text Box 3"/>
          <p:cNvSpPr txBox="1">
            <a:spLocks noChangeArrowheads="1"/>
          </p:cNvSpPr>
          <p:nvPr/>
        </p:nvSpPr>
        <p:spPr bwMode="auto">
          <a:xfrm>
            <a:off x="1066800" y="1524000"/>
            <a:ext cx="1875835" cy="369332"/>
          </a:xfrm>
          <a:prstGeom prst="rect">
            <a:avLst/>
          </a:prstGeom>
          <a:noFill/>
          <a:ln w="22225">
            <a:noFill/>
            <a:miter lim="800000"/>
            <a:headEnd/>
            <a:tailEnd/>
          </a:ln>
          <a:effectLst/>
        </p:spPr>
        <p:txBody>
          <a:bodyPr wrap="none">
            <a:spAutoFit/>
          </a:bodyPr>
          <a:lstStyle/>
          <a:p>
            <a:r>
              <a:rPr lang="en-US">
                <a:latin typeface="Bookman Old Style" pitchFamily="18" charset="0"/>
              </a:rPr>
              <a:t>Binary system:</a:t>
            </a:r>
          </a:p>
        </p:txBody>
      </p:sp>
      <p:sp>
        <p:nvSpPr>
          <p:cNvPr id="123908" name="Line 4"/>
          <p:cNvSpPr>
            <a:spLocks noChangeShapeType="1"/>
          </p:cNvSpPr>
          <p:nvPr/>
        </p:nvSpPr>
        <p:spPr bwMode="auto">
          <a:xfrm flipV="1">
            <a:off x="2971800" y="1295400"/>
            <a:ext cx="838200" cy="457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23909" name="Text Box 5"/>
          <p:cNvSpPr txBox="1">
            <a:spLocks noChangeArrowheads="1"/>
          </p:cNvSpPr>
          <p:nvPr/>
        </p:nvSpPr>
        <p:spPr bwMode="auto">
          <a:xfrm>
            <a:off x="3946525" y="1103313"/>
            <a:ext cx="1947969" cy="369332"/>
          </a:xfrm>
          <a:prstGeom prst="rect">
            <a:avLst/>
          </a:prstGeom>
          <a:noFill/>
          <a:ln w="22225">
            <a:noFill/>
            <a:miter lim="800000"/>
            <a:headEnd/>
            <a:tailEnd/>
          </a:ln>
          <a:effectLst/>
        </p:spPr>
        <p:txBody>
          <a:bodyPr wrap="none">
            <a:spAutoFit/>
          </a:bodyPr>
          <a:lstStyle/>
          <a:p>
            <a:r>
              <a:rPr lang="en-US">
                <a:latin typeface="Bookman Old Style" pitchFamily="18" charset="0"/>
              </a:rPr>
              <a:t>1’s complement</a:t>
            </a:r>
          </a:p>
        </p:txBody>
      </p:sp>
      <p:sp>
        <p:nvSpPr>
          <p:cNvPr id="123910" name="Line 6"/>
          <p:cNvSpPr>
            <a:spLocks noChangeShapeType="1"/>
          </p:cNvSpPr>
          <p:nvPr/>
        </p:nvSpPr>
        <p:spPr bwMode="auto">
          <a:xfrm>
            <a:off x="2971800" y="1828800"/>
            <a:ext cx="762000" cy="3048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23911" name="Text Box 7"/>
          <p:cNvSpPr txBox="1">
            <a:spLocks noChangeArrowheads="1"/>
          </p:cNvSpPr>
          <p:nvPr/>
        </p:nvSpPr>
        <p:spPr bwMode="auto">
          <a:xfrm>
            <a:off x="3886200" y="1905000"/>
            <a:ext cx="1947969" cy="369332"/>
          </a:xfrm>
          <a:prstGeom prst="rect">
            <a:avLst/>
          </a:prstGeom>
          <a:noFill/>
          <a:ln w="22225">
            <a:noFill/>
            <a:miter lim="800000"/>
            <a:headEnd/>
            <a:tailEnd/>
          </a:ln>
          <a:effectLst/>
        </p:spPr>
        <p:txBody>
          <a:bodyPr wrap="none">
            <a:spAutoFit/>
          </a:bodyPr>
          <a:lstStyle/>
          <a:p>
            <a:r>
              <a:rPr lang="en-US">
                <a:latin typeface="Bookman Old Style" pitchFamily="18" charset="0"/>
              </a:rPr>
              <a:t>2’s complement</a:t>
            </a:r>
          </a:p>
        </p:txBody>
      </p:sp>
      <p:sp>
        <p:nvSpPr>
          <p:cNvPr id="123912" name="Text Box 8"/>
          <p:cNvSpPr txBox="1">
            <a:spLocks noChangeArrowheads="1"/>
          </p:cNvSpPr>
          <p:nvPr/>
        </p:nvSpPr>
        <p:spPr bwMode="auto">
          <a:xfrm>
            <a:off x="228600" y="2602468"/>
            <a:ext cx="5486400" cy="369332"/>
          </a:xfrm>
          <a:prstGeom prst="rect">
            <a:avLst/>
          </a:prstGeom>
          <a:noFill/>
          <a:ln w="22225">
            <a:noFill/>
            <a:miter lim="800000"/>
            <a:headEnd/>
            <a:tailEnd/>
          </a:ln>
          <a:effectLst/>
        </p:spPr>
        <p:txBody>
          <a:bodyPr wrap="square">
            <a:spAutoFit/>
          </a:bodyPr>
          <a:lstStyle/>
          <a:p>
            <a:r>
              <a:rPr lang="en-US" dirty="0">
                <a:latin typeface="Bookman Old Style" pitchFamily="18" charset="0"/>
              </a:rPr>
              <a:t>1’s complement of n-bit number x  is 2</a:t>
            </a:r>
            <a:r>
              <a:rPr lang="en-US" baseline="30000" dirty="0">
                <a:latin typeface="Bookman Old Style" pitchFamily="18" charset="0"/>
              </a:rPr>
              <a:t>n</a:t>
            </a:r>
            <a:r>
              <a:rPr lang="en-US" dirty="0">
                <a:latin typeface="Bookman Old Style" pitchFamily="18" charset="0"/>
              </a:rPr>
              <a:t> -1 -x</a:t>
            </a:r>
          </a:p>
        </p:txBody>
      </p:sp>
      <p:sp>
        <p:nvSpPr>
          <p:cNvPr id="123913" name="Text Box 9"/>
          <p:cNvSpPr txBox="1">
            <a:spLocks noChangeArrowheads="1"/>
          </p:cNvSpPr>
          <p:nvPr/>
        </p:nvSpPr>
        <p:spPr bwMode="auto">
          <a:xfrm>
            <a:off x="228600" y="3276600"/>
            <a:ext cx="5035353" cy="369332"/>
          </a:xfrm>
          <a:prstGeom prst="rect">
            <a:avLst/>
          </a:prstGeom>
          <a:noFill/>
          <a:ln w="22225">
            <a:noFill/>
            <a:miter lim="800000"/>
            <a:headEnd/>
            <a:tailEnd/>
          </a:ln>
          <a:effectLst/>
        </p:spPr>
        <p:txBody>
          <a:bodyPr wrap="none">
            <a:spAutoFit/>
          </a:bodyPr>
          <a:lstStyle/>
          <a:p>
            <a:r>
              <a:rPr lang="en-US">
                <a:latin typeface="Bookman Old Style" pitchFamily="18" charset="0"/>
              </a:rPr>
              <a:t>2’s complement of n-bit number x  is 2</a:t>
            </a:r>
            <a:r>
              <a:rPr lang="en-US" baseline="30000">
                <a:latin typeface="Bookman Old Style" pitchFamily="18" charset="0"/>
              </a:rPr>
              <a:t>n</a:t>
            </a:r>
            <a:r>
              <a:rPr lang="en-US">
                <a:latin typeface="Bookman Old Style" pitchFamily="18" charset="0"/>
              </a:rPr>
              <a:t>  -x</a:t>
            </a:r>
          </a:p>
        </p:txBody>
      </p:sp>
      <p:sp>
        <p:nvSpPr>
          <p:cNvPr id="123914" name="Text Box 10"/>
          <p:cNvSpPr txBox="1">
            <a:spLocks noChangeArrowheads="1"/>
          </p:cNvSpPr>
          <p:nvPr/>
        </p:nvSpPr>
        <p:spPr bwMode="auto">
          <a:xfrm>
            <a:off x="228600" y="4038600"/>
            <a:ext cx="3068469" cy="369332"/>
          </a:xfrm>
          <a:prstGeom prst="rect">
            <a:avLst/>
          </a:prstGeom>
          <a:noFill/>
          <a:ln w="22225">
            <a:noFill/>
            <a:miter lim="800000"/>
            <a:headEnd/>
            <a:tailEnd/>
          </a:ln>
          <a:effectLst/>
        </p:spPr>
        <p:txBody>
          <a:bodyPr wrap="none">
            <a:spAutoFit/>
          </a:bodyPr>
          <a:lstStyle/>
          <a:p>
            <a:r>
              <a:rPr lang="en-US" dirty="0">
                <a:latin typeface="Bookman Old Style" pitchFamily="18" charset="0"/>
              </a:rPr>
              <a:t>1’s complement of 1011 ?</a:t>
            </a:r>
          </a:p>
        </p:txBody>
      </p:sp>
      <p:graphicFrame>
        <p:nvGraphicFramePr>
          <p:cNvPr id="4" name="Object 4"/>
          <p:cNvGraphicFramePr>
            <a:graphicFrameLocks noChangeAspect="1"/>
          </p:cNvGraphicFramePr>
          <p:nvPr/>
        </p:nvGraphicFramePr>
        <p:xfrm>
          <a:off x="3436938" y="4038600"/>
          <a:ext cx="1662112" cy="434975"/>
        </p:xfrm>
        <a:graphic>
          <a:graphicData uri="http://schemas.openxmlformats.org/presentationml/2006/ole">
            <mc:AlternateContent xmlns:mc="http://schemas.openxmlformats.org/markup-compatibility/2006">
              <mc:Choice xmlns:v="urn:schemas-microsoft-com:vml" Requires="v">
                <p:oleObj spid="_x0000_s13318" name="Equation" r:id="rId4" imgW="774360" imgH="203040" progId="Equation.DSMT4">
                  <p:embed/>
                </p:oleObj>
              </mc:Choice>
              <mc:Fallback>
                <p:oleObj name="Equation" r:id="rId4" imgW="774360" imgH="203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6938" y="4038600"/>
                        <a:ext cx="1662112" cy="434975"/>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5715000" y="4038600"/>
          <a:ext cx="2559050" cy="381000"/>
        </p:xfrm>
        <a:graphic>
          <a:graphicData uri="http://schemas.openxmlformats.org/presentationml/2006/ole">
            <mc:AlternateContent xmlns:mc="http://schemas.openxmlformats.org/markup-compatibility/2006">
              <mc:Choice xmlns:v="urn:schemas-microsoft-com:vml" Requires="v">
                <p:oleObj spid="_x0000_s13319" name="Equation" r:id="rId6" imgW="1193760" imgH="177480" progId="Equation.DSMT4">
                  <p:embed/>
                </p:oleObj>
              </mc:Choice>
              <mc:Fallback>
                <p:oleObj name="Equation" r:id="rId6" imgW="1193760" imgH="17748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4038600"/>
                        <a:ext cx="2559050" cy="381000"/>
                      </a:xfrm>
                      <a:prstGeom prst="rect">
                        <a:avLst/>
                      </a:prstGeom>
                      <a:solidFill>
                        <a:srgbClr val="99CCFF"/>
                      </a:solidFill>
                    </p:spPr>
                  </p:pic>
                </p:oleObj>
              </mc:Fallback>
            </mc:AlternateContent>
          </a:graphicData>
        </a:graphic>
      </p:graphicFrame>
      <p:graphicFrame>
        <p:nvGraphicFramePr>
          <p:cNvPr id="3" name="Object 4"/>
          <p:cNvGraphicFramePr>
            <a:graphicFrameLocks noChangeAspect="1"/>
          </p:cNvGraphicFramePr>
          <p:nvPr/>
        </p:nvGraphicFramePr>
        <p:xfrm>
          <a:off x="2057400" y="5334000"/>
          <a:ext cx="4138613" cy="434975"/>
        </p:xfrm>
        <a:graphic>
          <a:graphicData uri="http://schemas.openxmlformats.org/presentationml/2006/ole">
            <mc:AlternateContent xmlns:mc="http://schemas.openxmlformats.org/markup-compatibility/2006">
              <mc:Choice xmlns:v="urn:schemas-microsoft-com:vml" Requires="v">
                <p:oleObj spid="_x0000_s13320" name="Equation" r:id="rId8" imgW="1930320" imgH="203040" progId="Equation.DSMT4">
                  <p:embed/>
                </p:oleObj>
              </mc:Choice>
              <mc:Fallback>
                <p:oleObj name="Equation" r:id="rId8" imgW="1930320" imgH="20304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5334000"/>
                        <a:ext cx="4138613" cy="434975"/>
                      </a:xfrm>
                      <a:prstGeom prst="rect">
                        <a:avLst/>
                      </a:prstGeom>
                      <a:solidFill>
                        <a:srgbClr val="99CCFF"/>
                      </a:solidFill>
                    </p:spPr>
                  </p:pic>
                </p:oleObj>
              </mc:Fallback>
            </mc:AlternateContent>
          </a:graphicData>
        </a:graphic>
      </p:graphicFrame>
      <p:graphicFrame>
        <p:nvGraphicFramePr>
          <p:cNvPr id="5" name="Object 4"/>
          <p:cNvGraphicFramePr>
            <a:graphicFrameLocks noChangeAspect="1"/>
          </p:cNvGraphicFramePr>
          <p:nvPr/>
        </p:nvGraphicFramePr>
        <p:xfrm>
          <a:off x="3810000" y="5867400"/>
          <a:ext cx="1252538" cy="381000"/>
        </p:xfrm>
        <a:graphic>
          <a:graphicData uri="http://schemas.openxmlformats.org/presentationml/2006/ole">
            <mc:AlternateContent xmlns:mc="http://schemas.openxmlformats.org/markup-compatibility/2006">
              <mc:Choice xmlns:v="urn:schemas-microsoft-com:vml" Requires="v">
                <p:oleObj spid="_x0000_s13321" name="Equation" r:id="rId10" imgW="583920" imgH="177480" progId="Equation.DSMT4">
                  <p:embed/>
                </p:oleObj>
              </mc:Choice>
              <mc:Fallback>
                <p:oleObj name="Equation" r:id="rId10" imgW="583920" imgH="17748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5867400"/>
                        <a:ext cx="1252538" cy="381000"/>
                      </a:xfrm>
                      <a:prstGeom prst="rect">
                        <a:avLst/>
                      </a:prstGeom>
                      <a:solidFill>
                        <a:srgbClr val="FFFF99"/>
                      </a:solidFill>
                    </p:spPr>
                  </p:pic>
                </p:oleObj>
              </mc:Fallback>
            </mc:AlternateContent>
          </a:graphicData>
        </a:graphic>
      </p:graphicFrame>
      <p:sp>
        <p:nvSpPr>
          <p:cNvPr id="123920" name="Text Box 16"/>
          <p:cNvSpPr txBox="1">
            <a:spLocks noChangeArrowheads="1"/>
          </p:cNvSpPr>
          <p:nvPr/>
        </p:nvSpPr>
        <p:spPr bwMode="auto">
          <a:xfrm>
            <a:off x="228600" y="4684713"/>
            <a:ext cx="9114996" cy="369332"/>
          </a:xfrm>
          <a:prstGeom prst="rect">
            <a:avLst/>
          </a:prstGeom>
          <a:noFill/>
          <a:ln w="22225">
            <a:noFill/>
            <a:miter lim="800000"/>
            <a:headEnd/>
            <a:tailEnd/>
          </a:ln>
          <a:effectLst/>
        </p:spPr>
        <p:txBody>
          <a:bodyPr wrap="none">
            <a:spAutoFit/>
          </a:bodyPr>
          <a:lstStyle/>
          <a:p>
            <a:r>
              <a:rPr lang="en-US" dirty="0">
                <a:latin typeface="Bookman Old Style" pitchFamily="18" charset="0"/>
              </a:rPr>
              <a:t>1’s complement is simply obtained by flipping a bit (changing 1 to 0 and 0 to 1)</a:t>
            </a:r>
          </a:p>
        </p:txBody>
      </p:sp>
      <p:sp>
        <p:nvSpPr>
          <p:cNvPr id="16" name="Slide Number Placeholder 15"/>
          <p:cNvSpPr>
            <a:spLocks noGrp="1"/>
          </p:cNvSpPr>
          <p:nvPr>
            <p:ph type="sldNum" sz="quarter" idx="12"/>
          </p:nvPr>
        </p:nvSpPr>
        <p:spPr/>
        <p:txBody>
          <a:bodyPr/>
          <a:lstStyle/>
          <a:p>
            <a:fld id="{511B1C1D-E952-4F7E-B2EE-053BBE9577D9}" type="slidenum">
              <a:rPr lang="en-US" smtClean="0"/>
              <a:t>19</a:t>
            </a:fld>
            <a:endParaRPr lang="en-US"/>
          </a:p>
        </p:txBody>
      </p:sp>
      <p:sp>
        <p:nvSpPr>
          <p:cNvPr id="17" name="Footer Placeholder 16"/>
          <p:cNvSpPr>
            <a:spLocks noGrp="1"/>
          </p:cNvSpPr>
          <p:nvPr>
            <p:ph type="ftr" sz="quarter" idx="11"/>
          </p:nvPr>
        </p:nvSpPr>
        <p:spPr/>
        <p:txBody>
          <a:bodyPr/>
          <a:lstStyle/>
          <a:p>
            <a:r>
              <a:rPr lang="en-US" smtClean="0"/>
              <a:t>Electronics - I, The LNM Institute of Information Technology, Jaipur</a:t>
            </a:r>
            <a:endParaRPr lang="en-US"/>
          </a:p>
        </p:txBody>
      </p:sp>
      <p:pic>
        <p:nvPicPr>
          <p:cNvPr id="18" name="Picture 17"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checkerboard(across)">
                                      <p:cBhvr>
                                        <p:cTn id="7" dur="500"/>
                                        <p:tgtEl>
                                          <p:spTgt spid="12390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3908"/>
                                        </p:tgtEl>
                                        <p:attrNameLst>
                                          <p:attrName>style.visibility</p:attrName>
                                        </p:attrNameLst>
                                      </p:cBhvr>
                                      <p:to>
                                        <p:strVal val="visible"/>
                                      </p:to>
                                    </p:set>
                                    <p:animEffect transition="in" filter="checkerboard(across)">
                                      <p:cBhvr>
                                        <p:cTn id="10" dur="500"/>
                                        <p:tgtEl>
                                          <p:spTgt spid="12390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23909"/>
                                        </p:tgtEl>
                                        <p:attrNameLst>
                                          <p:attrName>style.visibility</p:attrName>
                                        </p:attrNameLst>
                                      </p:cBhvr>
                                      <p:to>
                                        <p:strVal val="visible"/>
                                      </p:to>
                                    </p:set>
                                    <p:animEffect transition="in" filter="checkerboard(across)">
                                      <p:cBhvr>
                                        <p:cTn id="13" dur="500"/>
                                        <p:tgtEl>
                                          <p:spTgt spid="12390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23910"/>
                                        </p:tgtEl>
                                        <p:attrNameLst>
                                          <p:attrName>style.visibility</p:attrName>
                                        </p:attrNameLst>
                                      </p:cBhvr>
                                      <p:to>
                                        <p:strVal val="visible"/>
                                      </p:to>
                                    </p:set>
                                    <p:animEffect transition="in" filter="checkerboard(across)">
                                      <p:cBhvr>
                                        <p:cTn id="16" dur="500"/>
                                        <p:tgtEl>
                                          <p:spTgt spid="1239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3911"/>
                                        </p:tgtEl>
                                        <p:attrNameLst>
                                          <p:attrName>style.visibility</p:attrName>
                                        </p:attrNameLst>
                                      </p:cBhvr>
                                      <p:to>
                                        <p:strVal val="visible"/>
                                      </p:to>
                                    </p:set>
                                    <p:animEffect transition="in" filter="checkerboard(across)">
                                      <p:cBhvr>
                                        <p:cTn id="19" dur="500"/>
                                        <p:tgtEl>
                                          <p:spTgt spid="123911"/>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23912"/>
                                        </p:tgtEl>
                                        <p:attrNameLst>
                                          <p:attrName>style.visibility</p:attrName>
                                        </p:attrNameLst>
                                      </p:cBhvr>
                                      <p:to>
                                        <p:strVal val="visible"/>
                                      </p:to>
                                    </p:set>
                                    <p:animEffect transition="in" filter="checkerboard(across)">
                                      <p:cBhvr>
                                        <p:cTn id="24" dur="500"/>
                                        <p:tgtEl>
                                          <p:spTgt spid="123912"/>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23913"/>
                                        </p:tgtEl>
                                        <p:attrNameLst>
                                          <p:attrName>style.visibility</p:attrName>
                                        </p:attrNameLst>
                                      </p:cBhvr>
                                      <p:to>
                                        <p:strVal val="visible"/>
                                      </p:to>
                                    </p:set>
                                    <p:animEffect transition="in" filter="checkerboard(across)">
                                      <p:cBhvr>
                                        <p:cTn id="29" dur="500"/>
                                        <p:tgtEl>
                                          <p:spTgt spid="123913"/>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23914"/>
                                        </p:tgtEl>
                                        <p:attrNameLst>
                                          <p:attrName>style.visibility</p:attrName>
                                        </p:attrNameLst>
                                      </p:cBhvr>
                                      <p:to>
                                        <p:strVal val="visible"/>
                                      </p:to>
                                    </p:set>
                                    <p:animEffect transition="in" filter="checkerboard(across)">
                                      <p:cBhvr>
                                        <p:cTn id="34" dur="500"/>
                                        <p:tgtEl>
                                          <p:spTgt spid="123914"/>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checkerboard(across)">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checkerboard(across)">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23920"/>
                                        </p:tgtEl>
                                        <p:attrNameLst>
                                          <p:attrName>style.visibility</p:attrName>
                                        </p:attrNameLst>
                                      </p:cBhvr>
                                      <p:to>
                                        <p:strVal val="visible"/>
                                      </p:to>
                                    </p:set>
                                    <p:animEffect transition="in" filter="checkerboard(across)">
                                      <p:cBhvr>
                                        <p:cTn id="49" dur="500"/>
                                        <p:tgtEl>
                                          <p:spTgt spid="123920"/>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checkerboard(across)">
                                      <p:cBhvr>
                                        <p:cTn id="54" dur="5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checkerboard(across)">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p:bldP spid="123908" grpId="0" animBg="1"/>
      <p:bldP spid="123909" grpId="0"/>
      <p:bldP spid="123910" grpId="0" animBg="1"/>
      <p:bldP spid="123911" grpId="0"/>
      <p:bldP spid="123912" grpId="0"/>
      <p:bldP spid="123913" grpId="0"/>
      <p:bldP spid="123914" grpId="0"/>
      <p:bldP spid="1239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Number system</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Electronics - I, The LNM Institute of Information Technology, Jaipur</a:t>
            </a:r>
            <a:endParaRPr lang="en-US"/>
          </a:p>
        </p:txBody>
      </p:sp>
      <p:sp>
        <p:nvSpPr>
          <p:cNvPr id="5" name="Slide Number Placeholder 4"/>
          <p:cNvSpPr>
            <a:spLocks noGrp="1"/>
          </p:cNvSpPr>
          <p:nvPr>
            <p:ph type="sldNum" sz="quarter" idx="12"/>
          </p:nvPr>
        </p:nvSpPr>
        <p:spPr/>
        <p:txBody>
          <a:bodyPr/>
          <a:lstStyle/>
          <a:p>
            <a:fld id="{511B1C1D-E952-4F7E-B2EE-053BBE9577D9}"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457200" y="914400"/>
          <a:ext cx="7950200" cy="434975"/>
        </p:xfrm>
        <a:graphic>
          <a:graphicData uri="http://schemas.openxmlformats.org/presentationml/2006/ole">
            <mc:AlternateContent xmlns:mc="http://schemas.openxmlformats.org/markup-compatibility/2006">
              <mc:Choice xmlns:v="urn:schemas-microsoft-com:vml" Requires="v">
                <p:oleObj spid="_x0000_s14343" name="Equation" r:id="rId4" imgW="3708360" imgH="203040" progId="Equation.DSMT4">
                  <p:embed/>
                </p:oleObj>
              </mc:Choice>
              <mc:Fallback>
                <p:oleObj name="Equation" r:id="rId4" imgW="3708360" imgH="203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914400"/>
                        <a:ext cx="7950200" cy="434975"/>
                      </a:xfrm>
                      <a:prstGeom prst="rect">
                        <a:avLst/>
                      </a:prstGeom>
                      <a:solidFill>
                        <a:srgbClr val="FFFF99"/>
                      </a:solidFill>
                    </p:spPr>
                  </p:pic>
                </p:oleObj>
              </mc:Fallback>
            </mc:AlternateContent>
          </a:graphicData>
        </a:graphic>
      </p:graphicFrame>
      <p:graphicFrame>
        <p:nvGraphicFramePr>
          <p:cNvPr id="2" name="Object 4"/>
          <p:cNvGraphicFramePr>
            <a:graphicFrameLocks noChangeAspect="1"/>
          </p:cNvGraphicFramePr>
          <p:nvPr/>
        </p:nvGraphicFramePr>
        <p:xfrm>
          <a:off x="2209800" y="1600200"/>
          <a:ext cx="3811588" cy="434975"/>
        </p:xfrm>
        <a:graphic>
          <a:graphicData uri="http://schemas.openxmlformats.org/presentationml/2006/ole">
            <mc:AlternateContent xmlns:mc="http://schemas.openxmlformats.org/markup-compatibility/2006">
              <mc:Choice xmlns:v="urn:schemas-microsoft-com:vml" Requires="v">
                <p:oleObj spid="_x0000_s14344" name="Equation" r:id="rId6" imgW="1777680" imgH="203040" progId="Equation.DSMT4">
                  <p:embed/>
                </p:oleObj>
              </mc:Choice>
              <mc:Fallback>
                <p:oleObj name="Equation" r:id="rId6" imgW="177768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1600200"/>
                        <a:ext cx="3811588" cy="434975"/>
                      </a:xfrm>
                      <a:prstGeom prst="rect">
                        <a:avLst/>
                      </a:prstGeom>
                      <a:solidFill>
                        <a:srgbClr val="FFFF99"/>
                      </a:solidFill>
                    </p:spPr>
                  </p:pic>
                </p:oleObj>
              </mc:Fallback>
            </mc:AlternateContent>
          </a:graphicData>
        </a:graphic>
      </p:graphicFrame>
      <p:graphicFrame>
        <p:nvGraphicFramePr>
          <p:cNvPr id="3" name="Object 4"/>
          <p:cNvGraphicFramePr>
            <a:graphicFrameLocks noChangeAspect="1"/>
          </p:cNvGraphicFramePr>
          <p:nvPr/>
        </p:nvGraphicFramePr>
        <p:xfrm>
          <a:off x="3657600" y="2895600"/>
          <a:ext cx="1252538" cy="381000"/>
        </p:xfrm>
        <a:graphic>
          <a:graphicData uri="http://schemas.openxmlformats.org/presentationml/2006/ole">
            <mc:AlternateContent xmlns:mc="http://schemas.openxmlformats.org/markup-compatibility/2006">
              <mc:Choice xmlns:v="urn:schemas-microsoft-com:vml" Requires="v">
                <p:oleObj spid="_x0000_s14345" name="Equation" r:id="rId8" imgW="583920" imgH="177480" progId="Equation.DSMT4">
                  <p:embed/>
                </p:oleObj>
              </mc:Choice>
              <mc:Fallback>
                <p:oleObj name="Equation" r:id="rId8" imgW="583920" imgH="177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2895600"/>
                        <a:ext cx="1252538" cy="381000"/>
                      </a:xfrm>
                      <a:prstGeom prst="rect">
                        <a:avLst/>
                      </a:prstGeom>
                      <a:solidFill>
                        <a:srgbClr val="FFFF99"/>
                      </a:solidFill>
                    </p:spPr>
                  </p:pic>
                </p:oleObj>
              </mc:Fallback>
            </mc:AlternateContent>
          </a:graphicData>
        </a:graphic>
      </p:graphicFrame>
      <p:sp>
        <p:nvSpPr>
          <p:cNvPr id="75781" name="Text Box 5"/>
          <p:cNvSpPr txBox="1">
            <a:spLocks noChangeArrowheads="1"/>
          </p:cNvSpPr>
          <p:nvPr/>
        </p:nvSpPr>
        <p:spPr bwMode="auto">
          <a:xfrm>
            <a:off x="0" y="2178050"/>
            <a:ext cx="9144000" cy="641350"/>
          </a:xfrm>
          <a:prstGeom prst="rect">
            <a:avLst/>
          </a:prstGeom>
          <a:noFill/>
          <a:ln w="22225">
            <a:noFill/>
            <a:miter lim="800000"/>
            <a:headEnd/>
            <a:tailEnd/>
          </a:ln>
          <a:effectLst/>
        </p:spPr>
        <p:txBody>
          <a:bodyPr>
            <a:spAutoFit/>
          </a:bodyPr>
          <a:lstStyle/>
          <a:p>
            <a:r>
              <a:rPr lang="en-US" dirty="0">
                <a:latin typeface="Bookman Old Style" pitchFamily="18" charset="0"/>
              </a:rPr>
              <a:t>Leave all least significant 0’s as they are, leave first 1 unchanged and then flip all subsequent bits</a:t>
            </a:r>
          </a:p>
        </p:txBody>
      </p:sp>
      <p:graphicFrame>
        <p:nvGraphicFramePr>
          <p:cNvPr id="5" name="Object 4"/>
          <p:cNvGraphicFramePr>
            <a:graphicFrameLocks noChangeAspect="1"/>
          </p:cNvGraphicFramePr>
          <p:nvPr/>
        </p:nvGraphicFramePr>
        <p:xfrm>
          <a:off x="3124200" y="3886200"/>
          <a:ext cx="2014538" cy="381000"/>
        </p:xfrm>
        <a:graphic>
          <a:graphicData uri="http://schemas.openxmlformats.org/presentationml/2006/ole">
            <mc:AlternateContent xmlns:mc="http://schemas.openxmlformats.org/markup-compatibility/2006">
              <mc:Choice xmlns:v="urn:schemas-microsoft-com:vml" Requires="v">
                <p:oleObj spid="_x0000_s14346" name="Equation" r:id="rId10" imgW="939600" imgH="177480" progId="Equation.DSMT4">
                  <p:embed/>
                </p:oleObj>
              </mc:Choice>
              <mc:Fallback>
                <p:oleObj name="Equation" r:id="rId10" imgW="939600" imgH="17748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3886200"/>
                        <a:ext cx="2014538" cy="381000"/>
                      </a:xfrm>
                      <a:prstGeom prst="rect">
                        <a:avLst/>
                      </a:prstGeom>
                      <a:solidFill>
                        <a:srgbClr val="FFFF99"/>
                      </a:solidFill>
                    </p:spPr>
                  </p:pic>
                </p:oleObj>
              </mc:Fallback>
            </mc:AlternateContent>
          </a:graphicData>
        </a:graphic>
      </p:graphicFrame>
      <p:graphicFrame>
        <p:nvGraphicFramePr>
          <p:cNvPr id="6" name="Object 4"/>
          <p:cNvGraphicFramePr>
            <a:graphicFrameLocks noChangeAspect="1"/>
          </p:cNvGraphicFramePr>
          <p:nvPr/>
        </p:nvGraphicFramePr>
        <p:xfrm>
          <a:off x="2590800" y="5105400"/>
          <a:ext cx="3675063" cy="381000"/>
        </p:xfrm>
        <a:graphic>
          <a:graphicData uri="http://schemas.openxmlformats.org/presentationml/2006/ole">
            <mc:AlternateContent xmlns:mc="http://schemas.openxmlformats.org/markup-compatibility/2006">
              <mc:Choice xmlns:v="urn:schemas-microsoft-com:vml" Requires="v">
                <p:oleObj spid="_x0000_s14347" name="Equation" r:id="rId12" imgW="1714320" imgH="177480" progId="Equation.DSMT4">
                  <p:embed/>
                </p:oleObj>
              </mc:Choice>
              <mc:Fallback>
                <p:oleObj name="Equation" r:id="rId12" imgW="1714320" imgH="17748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0800" y="5105400"/>
                        <a:ext cx="3675063" cy="381000"/>
                      </a:xfrm>
                      <a:prstGeom prst="rect">
                        <a:avLst/>
                      </a:prstGeom>
                      <a:solidFill>
                        <a:srgbClr val="FFFF99"/>
                      </a:solidFill>
                    </p:spPr>
                  </p:pic>
                </p:oleObj>
              </mc:Fallback>
            </mc:AlternateContent>
          </a:graphicData>
        </a:graphic>
      </p:graphicFrame>
      <p:sp>
        <p:nvSpPr>
          <p:cNvPr id="8" name="Slide Number Placeholder 7"/>
          <p:cNvSpPr>
            <a:spLocks noGrp="1"/>
          </p:cNvSpPr>
          <p:nvPr>
            <p:ph type="sldNum" sz="quarter" idx="12"/>
          </p:nvPr>
        </p:nvSpPr>
        <p:spPr/>
        <p:txBody>
          <a:bodyPr/>
          <a:lstStyle/>
          <a:p>
            <a:fld id="{511B1C1D-E952-4F7E-B2EE-053BBE9577D9}" type="slidenum">
              <a:rPr lang="en-US" smtClean="0"/>
              <a:t>20</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checkerboard(across)">
                                      <p:cBhvr>
                                        <p:cTn id="12" dur="500"/>
                                        <p:tgtEl>
                                          <p:spTgt spid="7578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2438400" y="304800"/>
            <a:ext cx="4742004" cy="400110"/>
          </a:xfrm>
          <a:prstGeom prst="rect">
            <a:avLst/>
          </a:prstGeom>
          <a:noFill/>
          <a:ln w="22225">
            <a:noFill/>
            <a:miter lim="800000"/>
            <a:headEnd/>
            <a:tailEnd/>
          </a:ln>
          <a:effectLst/>
        </p:spPr>
        <p:txBody>
          <a:bodyPr wrap="none">
            <a:spAutoFit/>
          </a:bodyPr>
          <a:lstStyle/>
          <a:p>
            <a:r>
              <a:rPr lang="en-US" sz="2000" dirty="0">
                <a:solidFill>
                  <a:srgbClr val="FF0000"/>
                </a:solidFill>
                <a:latin typeface="Bookman Old Style" pitchFamily="18" charset="0"/>
              </a:rPr>
              <a:t>Advantages of using 2’s complement</a:t>
            </a:r>
          </a:p>
        </p:txBody>
      </p:sp>
      <p:graphicFrame>
        <p:nvGraphicFramePr>
          <p:cNvPr id="74755" name="Object 3"/>
          <p:cNvGraphicFramePr>
            <a:graphicFrameLocks noChangeAspect="1"/>
          </p:cNvGraphicFramePr>
          <p:nvPr/>
        </p:nvGraphicFramePr>
        <p:xfrm>
          <a:off x="2133600" y="685800"/>
          <a:ext cx="4038600" cy="962025"/>
        </p:xfrm>
        <a:graphic>
          <a:graphicData uri="http://schemas.openxmlformats.org/presentationml/2006/ole">
            <mc:AlternateContent xmlns:mc="http://schemas.openxmlformats.org/markup-compatibility/2006">
              <mc:Choice xmlns:v="urn:schemas-microsoft-com:vml" Requires="v">
                <p:oleObj spid="_x0000_s15366" name="RFFlow" r:id="rId4" imgW="3024000" imgH="720000" progId="RFFlow4">
                  <p:embed/>
                </p:oleObj>
              </mc:Choice>
              <mc:Fallback>
                <p:oleObj name="RFFlow" r:id="rId4" imgW="3024000" imgH="720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685800"/>
                        <a:ext cx="4038600" cy="962025"/>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6" name="Text Box 4"/>
          <p:cNvSpPr txBox="1">
            <a:spLocks noChangeArrowheads="1"/>
          </p:cNvSpPr>
          <p:nvPr/>
        </p:nvSpPr>
        <p:spPr bwMode="auto">
          <a:xfrm>
            <a:off x="0" y="1981200"/>
            <a:ext cx="6159058" cy="369332"/>
          </a:xfrm>
          <a:prstGeom prst="rect">
            <a:avLst/>
          </a:prstGeom>
          <a:noFill/>
          <a:ln w="22225">
            <a:noFill/>
            <a:miter lim="800000"/>
            <a:headEnd/>
            <a:tailEnd/>
          </a:ln>
          <a:effectLst/>
        </p:spPr>
        <p:txBody>
          <a:bodyPr wrap="none">
            <a:spAutoFit/>
          </a:bodyPr>
          <a:lstStyle/>
          <a:p>
            <a:r>
              <a:rPr lang="en-US">
                <a:latin typeface="Bookman Old Style" pitchFamily="18" charset="0"/>
              </a:rPr>
              <a:t>Can  we carry out Y =   X</a:t>
            </a:r>
            <a:r>
              <a:rPr lang="en-US" baseline="-25000">
                <a:latin typeface="Bookman Old Style" pitchFamily="18" charset="0"/>
              </a:rPr>
              <a:t>1</a:t>
            </a:r>
            <a:r>
              <a:rPr lang="en-US">
                <a:latin typeface="Bookman Old Style" pitchFamily="18" charset="0"/>
              </a:rPr>
              <a:t> – X</a:t>
            </a:r>
            <a:r>
              <a:rPr lang="en-US" baseline="-25000">
                <a:latin typeface="Bookman Old Style" pitchFamily="18" charset="0"/>
              </a:rPr>
              <a:t>2</a:t>
            </a:r>
            <a:r>
              <a:rPr lang="en-US">
                <a:latin typeface="Bookman Old Style" pitchFamily="18" charset="0"/>
              </a:rPr>
              <a:t> using such an adder?</a:t>
            </a:r>
          </a:p>
        </p:txBody>
      </p:sp>
      <p:graphicFrame>
        <p:nvGraphicFramePr>
          <p:cNvPr id="74757" name="Object 5"/>
          <p:cNvGraphicFramePr>
            <a:graphicFrameLocks noChangeAspect="1"/>
          </p:cNvGraphicFramePr>
          <p:nvPr/>
        </p:nvGraphicFramePr>
        <p:xfrm>
          <a:off x="0" y="2771775"/>
          <a:ext cx="8839200" cy="2501900"/>
        </p:xfrm>
        <a:graphic>
          <a:graphicData uri="http://schemas.openxmlformats.org/presentationml/2006/ole">
            <mc:AlternateContent xmlns:mc="http://schemas.openxmlformats.org/markup-compatibility/2006">
              <mc:Choice xmlns:v="urn:schemas-microsoft-com:vml" Requires="v">
                <p:oleObj spid="_x0000_s15367" name="RFFlow" r:id="rId6" imgW="7632000" imgH="2160000" progId="RFFlow4">
                  <p:embed/>
                </p:oleObj>
              </mc:Choice>
              <mc:Fallback>
                <p:oleObj name="RFFlow" r:id="rId6" imgW="7632000" imgH="216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771775"/>
                        <a:ext cx="8839200" cy="2501900"/>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8" name="Line 6"/>
          <p:cNvSpPr>
            <a:spLocks noChangeShapeType="1"/>
          </p:cNvSpPr>
          <p:nvPr/>
        </p:nvSpPr>
        <p:spPr bwMode="auto">
          <a:xfrm flipH="1">
            <a:off x="1981200" y="4800600"/>
            <a:ext cx="609600" cy="5334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1470025" y="5370513"/>
          <a:ext cx="1008063" cy="515937"/>
        </p:xfrm>
        <a:graphic>
          <a:graphicData uri="http://schemas.openxmlformats.org/presentationml/2006/ole">
            <mc:AlternateContent xmlns:mc="http://schemas.openxmlformats.org/markup-compatibility/2006">
              <mc:Choice xmlns:v="urn:schemas-microsoft-com:vml" Requires="v">
                <p:oleObj spid="_x0000_s15368" name="Equation" r:id="rId8" imgW="469800" imgH="241200" progId="Equation.DSMT4">
                  <p:embed/>
                </p:oleObj>
              </mc:Choice>
              <mc:Fallback>
                <p:oleObj name="Equation" r:id="rId8" imgW="469800" imgH="2412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0025" y="5370513"/>
                        <a:ext cx="1008063" cy="515937"/>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3352800" y="5257800"/>
          <a:ext cx="2860675" cy="515938"/>
        </p:xfrm>
        <a:graphic>
          <a:graphicData uri="http://schemas.openxmlformats.org/presentationml/2006/ole">
            <mc:AlternateContent xmlns:mc="http://schemas.openxmlformats.org/markup-compatibility/2006">
              <mc:Choice xmlns:v="urn:schemas-microsoft-com:vml" Requires="v">
                <p:oleObj spid="_x0000_s15369" name="Equation" r:id="rId10" imgW="1333440" imgH="241200" progId="Equation.DSMT4">
                  <p:embed/>
                </p:oleObj>
              </mc:Choice>
              <mc:Fallback>
                <p:oleObj name="Equation" r:id="rId10" imgW="133344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5257800"/>
                        <a:ext cx="2860675" cy="515938"/>
                      </a:xfrm>
                      <a:prstGeom prst="rect">
                        <a:avLst/>
                      </a:prstGeom>
                      <a:solidFill>
                        <a:srgbClr val="99CCFF"/>
                      </a:solidFill>
                    </p:spPr>
                  </p:pic>
                </p:oleObj>
              </mc:Fallback>
            </mc:AlternateContent>
          </a:graphicData>
        </a:graphic>
      </p:graphicFrame>
      <p:sp>
        <p:nvSpPr>
          <p:cNvPr id="74761" name="Text Box 9"/>
          <p:cNvSpPr txBox="1">
            <a:spLocks noChangeArrowheads="1"/>
          </p:cNvSpPr>
          <p:nvPr/>
        </p:nvSpPr>
        <p:spPr bwMode="auto">
          <a:xfrm>
            <a:off x="0" y="5943600"/>
            <a:ext cx="9144000" cy="641350"/>
          </a:xfrm>
          <a:prstGeom prst="rect">
            <a:avLst/>
          </a:prstGeom>
          <a:noFill/>
          <a:ln w="22225">
            <a:noFill/>
            <a:miter lim="800000"/>
            <a:headEnd/>
            <a:tailEnd/>
          </a:ln>
          <a:effectLst/>
        </p:spPr>
        <p:txBody>
          <a:bodyPr>
            <a:spAutoFit/>
          </a:bodyPr>
          <a:lstStyle/>
          <a:p>
            <a:r>
              <a:rPr lang="en-US">
                <a:latin typeface="Bookman Old Style" pitchFamily="18" charset="0"/>
              </a:rPr>
              <a:t>Note that carry will be there only if x</a:t>
            </a:r>
            <a:r>
              <a:rPr lang="en-US" baseline="-25000">
                <a:latin typeface="Bookman Old Style" pitchFamily="18" charset="0"/>
              </a:rPr>
              <a:t>1</a:t>
            </a:r>
            <a:r>
              <a:rPr lang="en-US">
                <a:latin typeface="Bookman Old Style" pitchFamily="18" charset="0"/>
              </a:rPr>
              <a:t> – x</a:t>
            </a:r>
            <a:r>
              <a:rPr lang="en-US" baseline="-25000">
                <a:latin typeface="Bookman Old Style" pitchFamily="18" charset="0"/>
              </a:rPr>
              <a:t>2</a:t>
            </a:r>
            <a:r>
              <a:rPr lang="en-US">
                <a:latin typeface="Bookman Old Style" pitchFamily="18" charset="0"/>
              </a:rPr>
              <a:t> is positive as 2</a:t>
            </a:r>
            <a:r>
              <a:rPr lang="en-US" baseline="30000">
                <a:latin typeface="Bookman Old Style" pitchFamily="18" charset="0"/>
              </a:rPr>
              <a:t>N</a:t>
            </a:r>
            <a:r>
              <a:rPr lang="en-US">
                <a:latin typeface="Bookman Old Style" pitchFamily="18" charset="0"/>
              </a:rPr>
              <a:t> is N+1 bits (1 followed by N zeros)</a:t>
            </a:r>
          </a:p>
        </p:txBody>
      </p:sp>
      <p:sp>
        <p:nvSpPr>
          <p:cNvPr id="74762" name="Line 10"/>
          <p:cNvSpPr>
            <a:spLocks noChangeShapeType="1"/>
          </p:cNvSpPr>
          <p:nvPr/>
        </p:nvSpPr>
        <p:spPr bwMode="auto">
          <a:xfrm flipV="1">
            <a:off x="5181600" y="3886200"/>
            <a:ext cx="1143000" cy="12954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1" name="Slide Number Placeholder 10"/>
          <p:cNvSpPr>
            <a:spLocks noGrp="1"/>
          </p:cNvSpPr>
          <p:nvPr>
            <p:ph type="sldNum" sz="quarter" idx="12"/>
          </p:nvPr>
        </p:nvSpPr>
        <p:spPr/>
        <p:txBody>
          <a:bodyPr/>
          <a:lstStyle/>
          <a:p>
            <a:fld id="{511B1C1D-E952-4F7E-B2EE-053BBE9577D9}" type="slidenum">
              <a:rPr lang="en-US" smtClean="0"/>
              <a:t>21</a:t>
            </a:fld>
            <a:endParaRPr lang="en-US"/>
          </a:p>
        </p:txBody>
      </p:sp>
      <p:sp>
        <p:nvSpPr>
          <p:cNvPr id="12" name="Footer Placeholder 11"/>
          <p:cNvSpPr>
            <a:spLocks noGrp="1"/>
          </p:cNvSpPr>
          <p:nvPr>
            <p:ph type="ftr" sz="quarter" idx="11"/>
          </p:nvPr>
        </p:nvSpPr>
        <p:spPr/>
        <p:txBody>
          <a:bodyPr/>
          <a:lstStyle/>
          <a:p>
            <a:r>
              <a:rPr lang="en-US" smtClean="0"/>
              <a:t>Electronics - I, The LNM Institute of Information Technology, Jaipur</a:t>
            </a:r>
            <a:endParaRPr lang="en-US"/>
          </a:p>
        </p:txBody>
      </p:sp>
      <p:pic>
        <p:nvPicPr>
          <p:cNvPr id="13" name="Picture 12"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checkerboard(across)">
                                      <p:cBhvr>
                                        <p:cTn id="7" dur="500"/>
                                        <p:tgtEl>
                                          <p:spTgt spid="747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checkerboard(across)">
                                      <p:cBhvr>
                                        <p:cTn id="12" dur="500"/>
                                        <p:tgtEl>
                                          <p:spTgt spid="7475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4757"/>
                                        </p:tgtEl>
                                        <p:attrNameLst>
                                          <p:attrName>style.visibility</p:attrName>
                                        </p:attrNameLst>
                                      </p:cBhvr>
                                      <p:to>
                                        <p:strVal val="visible"/>
                                      </p:to>
                                    </p:set>
                                    <p:animEffect transition="in" filter="checkerboard(across)">
                                      <p:cBhvr>
                                        <p:cTn id="17" dur="500"/>
                                        <p:tgtEl>
                                          <p:spTgt spid="7475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4758"/>
                                        </p:tgtEl>
                                        <p:attrNameLst>
                                          <p:attrName>style.visibility</p:attrName>
                                        </p:attrNameLst>
                                      </p:cBhvr>
                                      <p:to>
                                        <p:strVal val="visible"/>
                                      </p:to>
                                    </p:set>
                                    <p:animEffect transition="in" filter="checkerboard(across)">
                                      <p:cBhvr>
                                        <p:cTn id="22" dur="500"/>
                                        <p:tgtEl>
                                          <p:spTgt spid="74758"/>
                                        </p:tgtEl>
                                      </p:cBhvr>
                                    </p:animEffect>
                                  </p:childTnLst>
                                </p:cTn>
                              </p:par>
                              <p:par>
                                <p:cTn id="23" presetID="5" presetClass="entr" presetSubtype="1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heckerboard(across)">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heckerboard(across)">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74761"/>
                                        </p:tgtEl>
                                        <p:attrNameLst>
                                          <p:attrName>style.visibility</p:attrName>
                                        </p:attrNameLst>
                                      </p:cBhvr>
                                      <p:to>
                                        <p:strVal val="visible"/>
                                      </p:to>
                                    </p:set>
                                    <p:animEffect transition="in" filter="checkerboard(across)">
                                      <p:cBhvr>
                                        <p:cTn id="35" dur="500"/>
                                        <p:tgtEl>
                                          <p:spTgt spid="74761"/>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74762"/>
                                        </p:tgtEl>
                                        <p:attrNameLst>
                                          <p:attrName>style.visibility</p:attrName>
                                        </p:attrNameLst>
                                      </p:cBhvr>
                                      <p:to>
                                        <p:strVal val="visible"/>
                                      </p:to>
                                    </p:set>
                                    <p:animEffect transition="in" filter="checkerboard(across)">
                                      <p:cBhvr>
                                        <p:cTn id="40" dur="500"/>
                                        <p:tgtEl>
                                          <p:spTgt spid="7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8" grpId="0" animBg="1"/>
      <p:bldP spid="74761" grpId="0"/>
      <p:bldP spid="7476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2209800" y="304800"/>
            <a:ext cx="4742004" cy="400110"/>
          </a:xfrm>
          <a:prstGeom prst="rect">
            <a:avLst/>
          </a:prstGeom>
          <a:noFill/>
          <a:ln w="22225">
            <a:noFill/>
            <a:miter lim="800000"/>
            <a:headEnd/>
            <a:tailEnd/>
          </a:ln>
          <a:effectLst/>
        </p:spPr>
        <p:txBody>
          <a:bodyPr wrap="none">
            <a:spAutoFit/>
          </a:bodyPr>
          <a:lstStyle/>
          <a:p>
            <a:r>
              <a:rPr lang="en-US" sz="2000" dirty="0">
                <a:solidFill>
                  <a:srgbClr val="FF0000"/>
                </a:solidFill>
                <a:latin typeface="Bookman Old Style" pitchFamily="18" charset="0"/>
              </a:rPr>
              <a:t>Advantages of using 2’s complement</a:t>
            </a:r>
          </a:p>
        </p:txBody>
      </p:sp>
      <p:graphicFrame>
        <p:nvGraphicFramePr>
          <p:cNvPr id="126981" name="Object 5"/>
          <p:cNvGraphicFramePr>
            <a:graphicFrameLocks noChangeAspect="1"/>
          </p:cNvGraphicFramePr>
          <p:nvPr/>
        </p:nvGraphicFramePr>
        <p:xfrm>
          <a:off x="0" y="685800"/>
          <a:ext cx="8839200" cy="2501900"/>
        </p:xfrm>
        <a:graphic>
          <a:graphicData uri="http://schemas.openxmlformats.org/presentationml/2006/ole">
            <mc:AlternateContent xmlns:mc="http://schemas.openxmlformats.org/markup-compatibility/2006">
              <mc:Choice xmlns:v="urn:schemas-microsoft-com:vml" Requires="v">
                <p:oleObj spid="_x0000_s16391" name="RFFlow" r:id="rId4" imgW="7632000" imgH="2160000" progId="RFFlow4">
                  <p:embed/>
                </p:oleObj>
              </mc:Choice>
              <mc:Fallback>
                <p:oleObj name="RFFlow" r:id="rId4" imgW="7632000" imgH="2160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85800"/>
                        <a:ext cx="8839200" cy="2501900"/>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2" name="Line 6"/>
          <p:cNvSpPr>
            <a:spLocks noChangeShapeType="1"/>
          </p:cNvSpPr>
          <p:nvPr/>
        </p:nvSpPr>
        <p:spPr bwMode="auto">
          <a:xfrm flipH="1">
            <a:off x="1981200" y="2714625"/>
            <a:ext cx="609600" cy="5334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1470025" y="3284538"/>
          <a:ext cx="1008063" cy="515937"/>
        </p:xfrm>
        <a:graphic>
          <a:graphicData uri="http://schemas.openxmlformats.org/presentationml/2006/ole">
            <mc:AlternateContent xmlns:mc="http://schemas.openxmlformats.org/markup-compatibility/2006">
              <mc:Choice xmlns:v="urn:schemas-microsoft-com:vml" Requires="v">
                <p:oleObj spid="_x0000_s16392" name="Equation" r:id="rId6" imgW="469800" imgH="241200" progId="Equation.DSMT4">
                  <p:embed/>
                </p:oleObj>
              </mc:Choice>
              <mc:Fallback>
                <p:oleObj name="Equation" r:id="rId6" imgW="46980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0025" y="3284538"/>
                        <a:ext cx="1008063" cy="515937"/>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3352800" y="3324225"/>
          <a:ext cx="2860675" cy="515938"/>
        </p:xfrm>
        <a:graphic>
          <a:graphicData uri="http://schemas.openxmlformats.org/presentationml/2006/ole">
            <mc:AlternateContent xmlns:mc="http://schemas.openxmlformats.org/markup-compatibility/2006">
              <mc:Choice xmlns:v="urn:schemas-microsoft-com:vml" Requires="v">
                <p:oleObj spid="_x0000_s16393" name="Equation" r:id="rId8" imgW="1333440" imgH="241200" progId="Equation.DSMT4">
                  <p:embed/>
                </p:oleObj>
              </mc:Choice>
              <mc:Fallback>
                <p:oleObj name="Equation" r:id="rId8" imgW="133344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324225"/>
                        <a:ext cx="2860675" cy="515938"/>
                      </a:xfrm>
                      <a:prstGeom prst="rect">
                        <a:avLst/>
                      </a:prstGeom>
                      <a:solidFill>
                        <a:srgbClr val="99CCFF"/>
                      </a:solidFill>
                    </p:spPr>
                  </p:pic>
                </p:oleObj>
              </mc:Fallback>
            </mc:AlternateContent>
          </a:graphicData>
        </a:graphic>
      </p:graphicFrame>
      <p:sp>
        <p:nvSpPr>
          <p:cNvPr id="126985" name="Text Box 9"/>
          <p:cNvSpPr txBox="1">
            <a:spLocks noChangeArrowheads="1"/>
          </p:cNvSpPr>
          <p:nvPr/>
        </p:nvSpPr>
        <p:spPr bwMode="auto">
          <a:xfrm>
            <a:off x="0" y="4130675"/>
            <a:ext cx="9144000" cy="641350"/>
          </a:xfrm>
          <a:prstGeom prst="rect">
            <a:avLst/>
          </a:prstGeom>
          <a:noFill/>
          <a:ln w="22225">
            <a:noFill/>
            <a:miter lim="800000"/>
            <a:headEnd/>
            <a:tailEnd/>
          </a:ln>
          <a:effectLst/>
        </p:spPr>
        <p:txBody>
          <a:bodyPr>
            <a:spAutoFit/>
          </a:bodyPr>
          <a:lstStyle/>
          <a:p>
            <a:r>
              <a:rPr lang="en-US">
                <a:latin typeface="Bookman Old Style" pitchFamily="18" charset="0"/>
              </a:rPr>
              <a:t>Note that carry will be there only if x</a:t>
            </a:r>
            <a:r>
              <a:rPr lang="en-US" baseline="-25000">
                <a:latin typeface="Bookman Old Style" pitchFamily="18" charset="0"/>
              </a:rPr>
              <a:t>1</a:t>
            </a:r>
            <a:r>
              <a:rPr lang="en-US">
                <a:latin typeface="Bookman Old Style" pitchFamily="18" charset="0"/>
              </a:rPr>
              <a:t> – x</a:t>
            </a:r>
            <a:r>
              <a:rPr lang="en-US" baseline="-25000">
                <a:latin typeface="Bookman Old Style" pitchFamily="18" charset="0"/>
              </a:rPr>
              <a:t>2</a:t>
            </a:r>
            <a:r>
              <a:rPr lang="en-US">
                <a:latin typeface="Bookman Old Style" pitchFamily="18" charset="0"/>
              </a:rPr>
              <a:t> is positive as 2</a:t>
            </a:r>
            <a:r>
              <a:rPr lang="en-US" baseline="30000">
                <a:latin typeface="Bookman Old Style" pitchFamily="18" charset="0"/>
              </a:rPr>
              <a:t>N</a:t>
            </a:r>
            <a:r>
              <a:rPr lang="en-US">
                <a:latin typeface="Bookman Old Style" pitchFamily="18" charset="0"/>
              </a:rPr>
              <a:t> is N+1 bits (1 followed by N zeros)</a:t>
            </a:r>
          </a:p>
        </p:txBody>
      </p:sp>
      <p:sp>
        <p:nvSpPr>
          <p:cNvPr id="126987" name="Text Box 11"/>
          <p:cNvSpPr txBox="1">
            <a:spLocks noChangeArrowheads="1"/>
          </p:cNvSpPr>
          <p:nvPr/>
        </p:nvSpPr>
        <p:spPr bwMode="auto">
          <a:xfrm>
            <a:off x="-92075" y="4837113"/>
            <a:ext cx="9236075" cy="641350"/>
          </a:xfrm>
          <a:prstGeom prst="rect">
            <a:avLst/>
          </a:prstGeom>
          <a:noFill/>
          <a:ln w="22225">
            <a:noFill/>
            <a:miter lim="800000"/>
            <a:headEnd/>
            <a:tailEnd/>
          </a:ln>
          <a:effectLst/>
        </p:spPr>
        <p:txBody>
          <a:bodyPr>
            <a:spAutoFit/>
          </a:bodyPr>
          <a:lstStyle/>
          <a:p>
            <a:r>
              <a:rPr lang="en-US">
                <a:latin typeface="Bookman Old Style" pitchFamily="18" charset="0"/>
              </a:rPr>
              <a:t>A  zero carry implies a negative number whose magnitude (x</a:t>
            </a:r>
            <a:r>
              <a:rPr lang="en-US" baseline="-25000">
                <a:latin typeface="Bookman Old Style" pitchFamily="18" charset="0"/>
              </a:rPr>
              <a:t>2</a:t>
            </a:r>
            <a:r>
              <a:rPr lang="en-US">
                <a:latin typeface="Bookman Old Style" pitchFamily="18" charset="0"/>
              </a:rPr>
              <a:t> – x</a:t>
            </a:r>
            <a:r>
              <a:rPr lang="en-US" baseline="-25000">
                <a:latin typeface="Bookman Old Style" pitchFamily="18" charset="0"/>
              </a:rPr>
              <a:t>1</a:t>
            </a:r>
            <a:r>
              <a:rPr lang="en-US">
                <a:latin typeface="Bookman Old Style" pitchFamily="18" charset="0"/>
              </a:rPr>
              <a:t>) can be found as follows:</a:t>
            </a:r>
          </a:p>
        </p:txBody>
      </p:sp>
      <p:graphicFrame>
        <p:nvGraphicFramePr>
          <p:cNvPr id="3" name="Object 4"/>
          <p:cNvGraphicFramePr>
            <a:graphicFrameLocks noChangeAspect="1"/>
          </p:cNvGraphicFramePr>
          <p:nvPr/>
        </p:nvGraphicFramePr>
        <p:xfrm>
          <a:off x="3276600" y="5181600"/>
          <a:ext cx="2070100" cy="515938"/>
        </p:xfrm>
        <a:graphic>
          <a:graphicData uri="http://schemas.openxmlformats.org/presentationml/2006/ole">
            <mc:AlternateContent xmlns:mc="http://schemas.openxmlformats.org/markup-compatibility/2006">
              <mc:Choice xmlns:v="urn:schemas-microsoft-com:vml" Requires="v">
                <p:oleObj spid="_x0000_s16394" name="Equation" r:id="rId10" imgW="965160" imgH="241200" progId="Equation.DSMT4">
                  <p:embed/>
                </p:oleObj>
              </mc:Choice>
              <mc:Fallback>
                <p:oleObj name="Equation" r:id="rId10" imgW="96516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5181600"/>
                        <a:ext cx="2070100" cy="515938"/>
                      </a:xfrm>
                      <a:prstGeom prst="rect">
                        <a:avLst/>
                      </a:prstGeom>
                      <a:solidFill>
                        <a:srgbClr val="99CCFF"/>
                      </a:solidFill>
                    </p:spPr>
                  </p:pic>
                </p:oleObj>
              </mc:Fallback>
            </mc:AlternateContent>
          </a:graphicData>
        </a:graphic>
      </p:graphicFrame>
      <p:graphicFrame>
        <p:nvGraphicFramePr>
          <p:cNvPr id="5" name="Object 4"/>
          <p:cNvGraphicFramePr>
            <a:graphicFrameLocks noChangeAspect="1"/>
          </p:cNvGraphicFramePr>
          <p:nvPr/>
        </p:nvGraphicFramePr>
        <p:xfrm>
          <a:off x="1066800" y="5943600"/>
          <a:ext cx="6537325" cy="515938"/>
        </p:xfrm>
        <a:graphic>
          <a:graphicData uri="http://schemas.openxmlformats.org/presentationml/2006/ole">
            <mc:AlternateContent xmlns:mc="http://schemas.openxmlformats.org/markup-compatibility/2006">
              <mc:Choice xmlns:v="urn:schemas-microsoft-com:vml" Requires="v">
                <p:oleObj spid="_x0000_s16395" name="Equation" r:id="rId12" imgW="3047760" imgH="241200" progId="Equation.DSMT4">
                  <p:embed/>
                </p:oleObj>
              </mc:Choice>
              <mc:Fallback>
                <p:oleObj name="Equation" r:id="rId12" imgW="304776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800" y="5943600"/>
                        <a:ext cx="6537325" cy="515938"/>
                      </a:xfrm>
                      <a:prstGeom prst="rect">
                        <a:avLst/>
                      </a:prstGeom>
                      <a:solidFill>
                        <a:srgbClr val="99CCFF"/>
                      </a:solidFill>
                    </p:spPr>
                  </p:pic>
                </p:oleObj>
              </mc:Fallback>
            </mc:AlternateContent>
          </a:graphicData>
        </a:graphic>
      </p:graphicFrame>
      <p:sp>
        <p:nvSpPr>
          <p:cNvPr id="11" name="Slide Number Placeholder 10"/>
          <p:cNvSpPr>
            <a:spLocks noGrp="1"/>
          </p:cNvSpPr>
          <p:nvPr>
            <p:ph type="sldNum" sz="quarter" idx="12"/>
          </p:nvPr>
        </p:nvSpPr>
        <p:spPr/>
        <p:txBody>
          <a:bodyPr/>
          <a:lstStyle/>
          <a:p>
            <a:fld id="{511B1C1D-E952-4F7E-B2EE-053BBE9577D9}" type="slidenum">
              <a:rPr lang="en-US" smtClean="0"/>
              <a:t>22</a:t>
            </a:fld>
            <a:endParaRPr lang="en-US"/>
          </a:p>
        </p:txBody>
      </p:sp>
      <p:sp>
        <p:nvSpPr>
          <p:cNvPr id="12" name="Footer Placeholder 11"/>
          <p:cNvSpPr>
            <a:spLocks noGrp="1"/>
          </p:cNvSpPr>
          <p:nvPr>
            <p:ph type="ftr" sz="quarter" idx="11"/>
          </p:nvPr>
        </p:nvSpPr>
        <p:spPr/>
        <p:txBody>
          <a:bodyPr/>
          <a:lstStyle/>
          <a:p>
            <a:r>
              <a:rPr lang="en-US" smtClean="0"/>
              <a:t>Electronics - I, The LNM Institute of Information Technology, Jaipur</a:t>
            </a:r>
            <a:endParaRPr lang="en-US"/>
          </a:p>
        </p:txBody>
      </p:sp>
      <p:pic>
        <p:nvPicPr>
          <p:cNvPr id="13" name="Picture 12"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6987"/>
                                        </p:tgtEl>
                                        <p:attrNameLst>
                                          <p:attrName>style.visibility</p:attrName>
                                        </p:attrNameLst>
                                      </p:cBhvr>
                                      <p:to>
                                        <p:strVal val="visible"/>
                                      </p:to>
                                    </p:set>
                                    <p:animEffect transition="in" filter="checkerboard(across)">
                                      <p:cBhvr>
                                        <p:cTn id="7" dur="500"/>
                                        <p:tgtEl>
                                          <p:spTgt spid="12698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0" name="Object 2"/>
          <p:cNvGraphicFramePr>
            <a:graphicFrameLocks noChangeAspect="1"/>
          </p:cNvGraphicFramePr>
          <p:nvPr/>
        </p:nvGraphicFramePr>
        <p:xfrm>
          <a:off x="0" y="1143000"/>
          <a:ext cx="9144000" cy="2224088"/>
        </p:xfrm>
        <a:graphic>
          <a:graphicData uri="http://schemas.openxmlformats.org/presentationml/2006/ole">
            <mc:AlternateContent xmlns:mc="http://schemas.openxmlformats.org/markup-compatibility/2006">
              <mc:Choice xmlns:v="urn:schemas-microsoft-com:vml" Requires="v">
                <p:oleObj spid="_x0000_s17412" name="RFFlow" r:id="rId4" imgW="7992000" imgH="1944000" progId="RFFlow4">
                  <p:embed/>
                </p:oleObj>
              </mc:Choice>
              <mc:Fallback>
                <p:oleObj name="RFFlow" r:id="rId4" imgW="7992000" imgH="194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43000"/>
                        <a:ext cx="9144000" cy="2224088"/>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1" name="Text Box 3"/>
          <p:cNvSpPr txBox="1">
            <a:spLocks noChangeArrowheads="1"/>
          </p:cNvSpPr>
          <p:nvPr/>
        </p:nvSpPr>
        <p:spPr bwMode="auto">
          <a:xfrm>
            <a:off x="4191000" y="381000"/>
            <a:ext cx="1271502" cy="400110"/>
          </a:xfrm>
          <a:prstGeom prst="rect">
            <a:avLst/>
          </a:prstGeom>
          <a:noFill/>
          <a:ln w="22225">
            <a:noFill/>
            <a:miter lim="800000"/>
            <a:headEnd/>
            <a:tailEnd/>
          </a:ln>
          <a:effectLst/>
        </p:spPr>
        <p:txBody>
          <a:bodyPr wrap="none">
            <a:spAutoFit/>
          </a:bodyPr>
          <a:lstStyle/>
          <a:p>
            <a:r>
              <a:rPr lang="en-US" sz="2000" dirty="0">
                <a:solidFill>
                  <a:srgbClr val="FF0000"/>
                </a:solidFill>
                <a:latin typeface="Bookman Old Style" pitchFamily="18" charset="0"/>
              </a:rPr>
              <a:t>Example</a:t>
            </a:r>
          </a:p>
        </p:txBody>
      </p:sp>
      <p:sp>
        <p:nvSpPr>
          <p:cNvPr id="73732" name="Line 4"/>
          <p:cNvSpPr>
            <a:spLocks noChangeShapeType="1"/>
          </p:cNvSpPr>
          <p:nvPr/>
        </p:nvSpPr>
        <p:spPr bwMode="auto">
          <a:xfrm flipV="1">
            <a:off x="990600" y="990600"/>
            <a:ext cx="533400" cy="457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73733" name="Text Box 5"/>
          <p:cNvSpPr txBox="1">
            <a:spLocks noChangeArrowheads="1"/>
          </p:cNvSpPr>
          <p:nvPr/>
        </p:nvSpPr>
        <p:spPr bwMode="auto">
          <a:xfrm>
            <a:off x="1508125" y="722313"/>
            <a:ext cx="470000"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10</a:t>
            </a:r>
          </a:p>
        </p:txBody>
      </p:sp>
      <p:sp>
        <p:nvSpPr>
          <p:cNvPr id="73734" name="Line 6"/>
          <p:cNvSpPr>
            <a:spLocks noChangeShapeType="1"/>
          </p:cNvSpPr>
          <p:nvPr/>
        </p:nvSpPr>
        <p:spPr bwMode="auto">
          <a:xfrm>
            <a:off x="609600" y="2895600"/>
            <a:ext cx="381000" cy="3048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73735" name="Text Box 7"/>
          <p:cNvSpPr txBox="1">
            <a:spLocks noChangeArrowheads="1"/>
          </p:cNvSpPr>
          <p:nvPr/>
        </p:nvSpPr>
        <p:spPr bwMode="auto">
          <a:xfrm>
            <a:off x="974725" y="3008313"/>
            <a:ext cx="327334"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6</a:t>
            </a:r>
          </a:p>
        </p:txBody>
      </p:sp>
      <p:sp>
        <p:nvSpPr>
          <p:cNvPr id="73736" name="Line 8"/>
          <p:cNvSpPr>
            <a:spLocks noChangeShapeType="1"/>
          </p:cNvSpPr>
          <p:nvPr/>
        </p:nvSpPr>
        <p:spPr bwMode="auto">
          <a:xfrm>
            <a:off x="2819400" y="2590800"/>
            <a:ext cx="0" cy="6096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73737" name="Text Box 9"/>
          <p:cNvSpPr txBox="1">
            <a:spLocks noChangeArrowheads="1"/>
          </p:cNvSpPr>
          <p:nvPr/>
        </p:nvSpPr>
        <p:spPr bwMode="auto">
          <a:xfrm>
            <a:off x="2514600" y="3276600"/>
            <a:ext cx="755335"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1010</a:t>
            </a:r>
          </a:p>
        </p:txBody>
      </p:sp>
      <p:graphicFrame>
        <p:nvGraphicFramePr>
          <p:cNvPr id="73738" name="Object 10"/>
          <p:cNvGraphicFramePr>
            <a:graphicFrameLocks noChangeAspect="1"/>
          </p:cNvGraphicFramePr>
          <p:nvPr/>
        </p:nvGraphicFramePr>
        <p:xfrm>
          <a:off x="3200400" y="3733800"/>
          <a:ext cx="2090738" cy="1697038"/>
        </p:xfrm>
        <a:graphic>
          <a:graphicData uri="http://schemas.openxmlformats.org/presentationml/2006/ole">
            <mc:AlternateContent xmlns:mc="http://schemas.openxmlformats.org/markup-compatibility/2006">
              <mc:Choice xmlns:v="urn:schemas-microsoft-com:vml" Requires="v">
                <p:oleObj spid="_x0000_s17413" name="RFFlow" r:id="rId6" imgW="1152000" imgH="936000" progId="RFFlow4">
                  <p:embed/>
                </p:oleObj>
              </mc:Choice>
              <mc:Fallback>
                <p:oleObj name="RFFlow" r:id="rId6" imgW="1152000" imgH="936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3733800"/>
                        <a:ext cx="2090738"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9" name="Line 11"/>
          <p:cNvSpPr>
            <a:spLocks noChangeShapeType="1"/>
          </p:cNvSpPr>
          <p:nvPr/>
        </p:nvSpPr>
        <p:spPr bwMode="auto">
          <a:xfrm flipV="1">
            <a:off x="4953000" y="990600"/>
            <a:ext cx="228600" cy="3048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73740" name="Text Box 12"/>
          <p:cNvSpPr txBox="1">
            <a:spLocks noChangeArrowheads="1"/>
          </p:cNvSpPr>
          <p:nvPr/>
        </p:nvSpPr>
        <p:spPr bwMode="auto">
          <a:xfrm>
            <a:off x="5241925" y="722313"/>
            <a:ext cx="755335"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0100</a:t>
            </a:r>
          </a:p>
        </p:txBody>
      </p:sp>
      <p:sp>
        <p:nvSpPr>
          <p:cNvPr id="73741" name="Line 13"/>
          <p:cNvSpPr>
            <a:spLocks noChangeShapeType="1"/>
          </p:cNvSpPr>
          <p:nvPr/>
        </p:nvSpPr>
        <p:spPr bwMode="auto">
          <a:xfrm>
            <a:off x="4800600" y="2667000"/>
            <a:ext cx="228600" cy="2286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73742" name="Text Box 14"/>
          <p:cNvSpPr txBox="1">
            <a:spLocks noChangeArrowheads="1"/>
          </p:cNvSpPr>
          <p:nvPr/>
        </p:nvSpPr>
        <p:spPr bwMode="auto">
          <a:xfrm>
            <a:off x="4860925" y="2855913"/>
            <a:ext cx="327334"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1</a:t>
            </a:r>
          </a:p>
        </p:txBody>
      </p:sp>
      <p:sp>
        <p:nvSpPr>
          <p:cNvPr id="73743" name="Line 15"/>
          <p:cNvSpPr>
            <a:spLocks noChangeShapeType="1"/>
          </p:cNvSpPr>
          <p:nvPr/>
        </p:nvSpPr>
        <p:spPr bwMode="auto">
          <a:xfrm>
            <a:off x="8550275" y="2630488"/>
            <a:ext cx="228600" cy="2286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73744" name="Text Box 16"/>
          <p:cNvSpPr txBox="1">
            <a:spLocks noChangeArrowheads="1"/>
          </p:cNvSpPr>
          <p:nvPr/>
        </p:nvSpPr>
        <p:spPr bwMode="auto">
          <a:xfrm>
            <a:off x="8610600" y="2819400"/>
            <a:ext cx="327334"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0</a:t>
            </a:r>
          </a:p>
        </p:txBody>
      </p:sp>
      <p:sp>
        <p:nvSpPr>
          <p:cNvPr id="73745" name="Line 17"/>
          <p:cNvSpPr>
            <a:spLocks noChangeShapeType="1"/>
          </p:cNvSpPr>
          <p:nvPr/>
        </p:nvSpPr>
        <p:spPr bwMode="auto">
          <a:xfrm flipV="1">
            <a:off x="8162925" y="1106488"/>
            <a:ext cx="228600" cy="3048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73746" name="Text Box 18"/>
          <p:cNvSpPr txBox="1">
            <a:spLocks noChangeArrowheads="1"/>
          </p:cNvSpPr>
          <p:nvPr/>
        </p:nvSpPr>
        <p:spPr bwMode="auto">
          <a:xfrm>
            <a:off x="8451850" y="838200"/>
            <a:ext cx="755335"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0100</a:t>
            </a:r>
          </a:p>
        </p:txBody>
      </p:sp>
      <p:sp>
        <p:nvSpPr>
          <p:cNvPr id="19" name="Slide Number Placeholder 18"/>
          <p:cNvSpPr>
            <a:spLocks noGrp="1"/>
          </p:cNvSpPr>
          <p:nvPr>
            <p:ph type="sldNum" sz="quarter" idx="12"/>
          </p:nvPr>
        </p:nvSpPr>
        <p:spPr/>
        <p:txBody>
          <a:bodyPr/>
          <a:lstStyle/>
          <a:p>
            <a:fld id="{511B1C1D-E952-4F7E-B2EE-053BBE9577D9}" type="slidenum">
              <a:rPr lang="en-US" smtClean="0"/>
              <a:t>23</a:t>
            </a:fld>
            <a:endParaRPr lang="en-US"/>
          </a:p>
        </p:txBody>
      </p:sp>
      <p:sp>
        <p:nvSpPr>
          <p:cNvPr id="20" name="Footer Placeholder 19"/>
          <p:cNvSpPr>
            <a:spLocks noGrp="1"/>
          </p:cNvSpPr>
          <p:nvPr>
            <p:ph type="ftr" sz="quarter" idx="11"/>
          </p:nvPr>
        </p:nvSpPr>
        <p:spPr/>
        <p:txBody>
          <a:bodyPr/>
          <a:lstStyle/>
          <a:p>
            <a:r>
              <a:rPr lang="en-US" smtClean="0"/>
              <a:t>Electronics - I, The LNM Institute of Information Technology, Jaipur</a:t>
            </a:r>
            <a:endParaRPr lang="en-US"/>
          </a:p>
        </p:txBody>
      </p:sp>
      <p:pic>
        <p:nvPicPr>
          <p:cNvPr id="21" name="Picture 20"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checkerboard(across)">
                                      <p:cBhvr>
                                        <p:cTn id="7" dur="500"/>
                                        <p:tgtEl>
                                          <p:spTgt spid="7373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3733"/>
                                        </p:tgtEl>
                                        <p:attrNameLst>
                                          <p:attrName>style.visibility</p:attrName>
                                        </p:attrNameLst>
                                      </p:cBhvr>
                                      <p:to>
                                        <p:strVal val="visible"/>
                                      </p:to>
                                    </p:set>
                                    <p:animEffect transition="in" filter="checkerboard(across)">
                                      <p:cBhvr>
                                        <p:cTn id="10" dur="500"/>
                                        <p:tgtEl>
                                          <p:spTgt spid="7373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3734"/>
                                        </p:tgtEl>
                                        <p:attrNameLst>
                                          <p:attrName>style.visibility</p:attrName>
                                        </p:attrNameLst>
                                      </p:cBhvr>
                                      <p:to>
                                        <p:strVal val="visible"/>
                                      </p:to>
                                    </p:set>
                                    <p:animEffect transition="in" filter="checkerboard(across)">
                                      <p:cBhvr>
                                        <p:cTn id="13" dur="500"/>
                                        <p:tgtEl>
                                          <p:spTgt spid="7373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3735"/>
                                        </p:tgtEl>
                                        <p:attrNameLst>
                                          <p:attrName>style.visibility</p:attrName>
                                        </p:attrNameLst>
                                      </p:cBhvr>
                                      <p:to>
                                        <p:strVal val="visible"/>
                                      </p:to>
                                    </p:set>
                                    <p:animEffect transition="in" filter="checkerboard(across)">
                                      <p:cBhvr>
                                        <p:cTn id="16" dur="500"/>
                                        <p:tgtEl>
                                          <p:spTgt spid="73735"/>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3737"/>
                                        </p:tgtEl>
                                        <p:attrNameLst>
                                          <p:attrName>style.visibility</p:attrName>
                                        </p:attrNameLst>
                                      </p:cBhvr>
                                      <p:to>
                                        <p:strVal val="visible"/>
                                      </p:to>
                                    </p:set>
                                    <p:animEffect transition="in" filter="checkerboard(across)">
                                      <p:cBhvr>
                                        <p:cTn id="21" dur="500"/>
                                        <p:tgtEl>
                                          <p:spTgt spid="73737"/>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73736"/>
                                        </p:tgtEl>
                                        <p:attrNameLst>
                                          <p:attrName>style.visibility</p:attrName>
                                        </p:attrNameLst>
                                      </p:cBhvr>
                                      <p:to>
                                        <p:strVal val="visible"/>
                                      </p:to>
                                    </p:set>
                                    <p:animEffect transition="in" filter="checkerboard(across)">
                                      <p:cBhvr>
                                        <p:cTn id="24" dur="500"/>
                                        <p:tgtEl>
                                          <p:spTgt spid="73736"/>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73738"/>
                                        </p:tgtEl>
                                        <p:attrNameLst>
                                          <p:attrName>style.visibility</p:attrName>
                                        </p:attrNameLst>
                                      </p:cBhvr>
                                      <p:to>
                                        <p:strVal val="visible"/>
                                      </p:to>
                                    </p:set>
                                    <p:animEffect transition="in" filter="checkerboard(across)">
                                      <p:cBhvr>
                                        <p:cTn id="29" dur="500"/>
                                        <p:tgtEl>
                                          <p:spTgt spid="73738"/>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73741"/>
                                        </p:tgtEl>
                                        <p:attrNameLst>
                                          <p:attrName>style.visibility</p:attrName>
                                        </p:attrNameLst>
                                      </p:cBhvr>
                                      <p:to>
                                        <p:strVal val="visible"/>
                                      </p:to>
                                    </p:set>
                                    <p:animEffect transition="in" filter="checkerboard(across)">
                                      <p:cBhvr>
                                        <p:cTn id="34" dur="500"/>
                                        <p:tgtEl>
                                          <p:spTgt spid="7374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73742"/>
                                        </p:tgtEl>
                                        <p:attrNameLst>
                                          <p:attrName>style.visibility</p:attrName>
                                        </p:attrNameLst>
                                      </p:cBhvr>
                                      <p:to>
                                        <p:strVal val="visible"/>
                                      </p:to>
                                    </p:set>
                                    <p:animEffect transition="in" filter="checkerboard(across)">
                                      <p:cBhvr>
                                        <p:cTn id="37" dur="500"/>
                                        <p:tgtEl>
                                          <p:spTgt spid="73742"/>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73739"/>
                                        </p:tgtEl>
                                        <p:attrNameLst>
                                          <p:attrName>style.visibility</p:attrName>
                                        </p:attrNameLst>
                                      </p:cBhvr>
                                      <p:to>
                                        <p:strVal val="visible"/>
                                      </p:to>
                                    </p:set>
                                    <p:animEffect transition="in" filter="checkerboard(across)">
                                      <p:cBhvr>
                                        <p:cTn id="40" dur="500"/>
                                        <p:tgtEl>
                                          <p:spTgt spid="73739"/>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73740"/>
                                        </p:tgtEl>
                                        <p:attrNameLst>
                                          <p:attrName>style.visibility</p:attrName>
                                        </p:attrNameLst>
                                      </p:cBhvr>
                                      <p:to>
                                        <p:strVal val="visible"/>
                                      </p:to>
                                    </p:set>
                                    <p:animEffect transition="in" filter="checkerboard(across)">
                                      <p:cBhvr>
                                        <p:cTn id="43" dur="500"/>
                                        <p:tgtEl>
                                          <p:spTgt spid="73740"/>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73743"/>
                                        </p:tgtEl>
                                        <p:attrNameLst>
                                          <p:attrName>style.visibility</p:attrName>
                                        </p:attrNameLst>
                                      </p:cBhvr>
                                      <p:to>
                                        <p:strVal val="visible"/>
                                      </p:to>
                                    </p:set>
                                    <p:animEffect transition="in" filter="checkerboard(across)">
                                      <p:cBhvr>
                                        <p:cTn id="48" dur="500"/>
                                        <p:tgtEl>
                                          <p:spTgt spid="73743"/>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73744"/>
                                        </p:tgtEl>
                                        <p:attrNameLst>
                                          <p:attrName>style.visibility</p:attrName>
                                        </p:attrNameLst>
                                      </p:cBhvr>
                                      <p:to>
                                        <p:strVal val="visible"/>
                                      </p:to>
                                    </p:set>
                                    <p:animEffect transition="in" filter="checkerboard(across)">
                                      <p:cBhvr>
                                        <p:cTn id="51" dur="500"/>
                                        <p:tgtEl>
                                          <p:spTgt spid="73744"/>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73745"/>
                                        </p:tgtEl>
                                        <p:attrNameLst>
                                          <p:attrName>style.visibility</p:attrName>
                                        </p:attrNameLst>
                                      </p:cBhvr>
                                      <p:to>
                                        <p:strVal val="visible"/>
                                      </p:to>
                                    </p:set>
                                    <p:animEffect transition="in" filter="checkerboard(across)">
                                      <p:cBhvr>
                                        <p:cTn id="56" dur="500"/>
                                        <p:tgtEl>
                                          <p:spTgt spid="73745"/>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73746"/>
                                        </p:tgtEl>
                                        <p:attrNameLst>
                                          <p:attrName>style.visibility</p:attrName>
                                        </p:attrNameLst>
                                      </p:cBhvr>
                                      <p:to>
                                        <p:strVal val="visible"/>
                                      </p:to>
                                    </p:set>
                                    <p:animEffect transition="in" filter="checkerboard(across)">
                                      <p:cBhvr>
                                        <p:cTn id="59" dur="500"/>
                                        <p:tgtEl>
                                          <p:spTgt spid="73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P spid="73733" grpId="0"/>
      <p:bldP spid="73734" grpId="0" animBg="1"/>
      <p:bldP spid="73735" grpId="0"/>
      <p:bldP spid="73736" grpId="0" animBg="1"/>
      <p:bldP spid="73737" grpId="0"/>
      <p:bldP spid="73739" grpId="0" animBg="1"/>
      <p:bldP spid="73740" grpId="0"/>
      <p:bldP spid="73741" grpId="0" animBg="1"/>
      <p:bldP spid="73742" grpId="0"/>
      <p:bldP spid="73743" grpId="0" animBg="1"/>
      <p:bldP spid="73744" grpId="0"/>
      <p:bldP spid="73745" grpId="0" animBg="1"/>
      <p:bldP spid="737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02" name="Object 2"/>
          <p:cNvGraphicFramePr>
            <a:graphicFrameLocks noChangeAspect="1"/>
          </p:cNvGraphicFramePr>
          <p:nvPr/>
        </p:nvGraphicFramePr>
        <p:xfrm>
          <a:off x="0" y="1143000"/>
          <a:ext cx="9144000" cy="2224088"/>
        </p:xfrm>
        <a:graphic>
          <a:graphicData uri="http://schemas.openxmlformats.org/presentationml/2006/ole">
            <mc:AlternateContent xmlns:mc="http://schemas.openxmlformats.org/markup-compatibility/2006">
              <mc:Choice xmlns:v="urn:schemas-microsoft-com:vml" Requires="v">
                <p:oleObj spid="_x0000_s18436" name="RFFlow" r:id="rId4" imgW="7992000" imgH="1944000" progId="RFFlow4">
                  <p:embed/>
                </p:oleObj>
              </mc:Choice>
              <mc:Fallback>
                <p:oleObj name="RFFlow" r:id="rId4" imgW="7992000" imgH="194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43000"/>
                        <a:ext cx="9144000" cy="2224088"/>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03" name="Text Box 3"/>
          <p:cNvSpPr txBox="1">
            <a:spLocks noChangeArrowheads="1"/>
          </p:cNvSpPr>
          <p:nvPr/>
        </p:nvSpPr>
        <p:spPr bwMode="auto">
          <a:xfrm>
            <a:off x="-92075" y="11113"/>
            <a:ext cx="1271502" cy="400110"/>
          </a:xfrm>
          <a:prstGeom prst="rect">
            <a:avLst/>
          </a:prstGeom>
          <a:noFill/>
          <a:ln w="22225">
            <a:noFill/>
            <a:miter lim="800000"/>
            <a:headEnd/>
            <a:tailEnd/>
          </a:ln>
          <a:effectLst/>
        </p:spPr>
        <p:txBody>
          <a:bodyPr wrap="none">
            <a:spAutoFit/>
          </a:bodyPr>
          <a:lstStyle/>
          <a:p>
            <a:r>
              <a:rPr lang="en-US" sz="2000">
                <a:solidFill>
                  <a:srgbClr val="FF0000"/>
                </a:solidFill>
                <a:latin typeface="Bookman Old Style" pitchFamily="18" charset="0"/>
              </a:rPr>
              <a:t>Example</a:t>
            </a:r>
          </a:p>
        </p:txBody>
      </p:sp>
      <p:sp>
        <p:nvSpPr>
          <p:cNvPr id="128004" name="Line 4"/>
          <p:cNvSpPr>
            <a:spLocks noChangeShapeType="1"/>
          </p:cNvSpPr>
          <p:nvPr/>
        </p:nvSpPr>
        <p:spPr bwMode="auto">
          <a:xfrm flipV="1">
            <a:off x="990600" y="990600"/>
            <a:ext cx="533400" cy="457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28005" name="Text Box 5"/>
          <p:cNvSpPr txBox="1">
            <a:spLocks noChangeArrowheads="1"/>
          </p:cNvSpPr>
          <p:nvPr/>
        </p:nvSpPr>
        <p:spPr bwMode="auto">
          <a:xfrm>
            <a:off x="1508125" y="722313"/>
            <a:ext cx="327334"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6</a:t>
            </a:r>
          </a:p>
        </p:txBody>
      </p:sp>
      <p:sp>
        <p:nvSpPr>
          <p:cNvPr id="128006" name="Line 6"/>
          <p:cNvSpPr>
            <a:spLocks noChangeShapeType="1"/>
          </p:cNvSpPr>
          <p:nvPr/>
        </p:nvSpPr>
        <p:spPr bwMode="auto">
          <a:xfrm>
            <a:off x="609600" y="2895600"/>
            <a:ext cx="381000" cy="3048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28007" name="Text Box 7"/>
          <p:cNvSpPr txBox="1">
            <a:spLocks noChangeArrowheads="1"/>
          </p:cNvSpPr>
          <p:nvPr/>
        </p:nvSpPr>
        <p:spPr bwMode="auto">
          <a:xfrm>
            <a:off x="974725" y="3008313"/>
            <a:ext cx="470000"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10</a:t>
            </a:r>
          </a:p>
        </p:txBody>
      </p:sp>
      <p:sp>
        <p:nvSpPr>
          <p:cNvPr id="128008" name="Line 8"/>
          <p:cNvSpPr>
            <a:spLocks noChangeShapeType="1"/>
          </p:cNvSpPr>
          <p:nvPr/>
        </p:nvSpPr>
        <p:spPr bwMode="auto">
          <a:xfrm>
            <a:off x="2819400" y="2590800"/>
            <a:ext cx="0" cy="6096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28009" name="Text Box 9"/>
          <p:cNvSpPr txBox="1">
            <a:spLocks noChangeArrowheads="1"/>
          </p:cNvSpPr>
          <p:nvPr/>
        </p:nvSpPr>
        <p:spPr bwMode="auto">
          <a:xfrm>
            <a:off x="2514600" y="3276600"/>
            <a:ext cx="755335"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0110</a:t>
            </a:r>
          </a:p>
        </p:txBody>
      </p:sp>
      <p:graphicFrame>
        <p:nvGraphicFramePr>
          <p:cNvPr id="128010" name="Object 10"/>
          <p:cNvGraphicFramePr>
            <a:graphicFrameLocks noChangeAspect="1"/>
          </p:cNvGraphicFramePr>
          <p:nvPr/>
        </p:nvGraphicFramePr>
        <p:xfrm>
          <a:off x="3200400" y="3733800"/>
          <a:ext cx="2090738" cy="1697038"/>
        </p:xfrm>
        <a:graphic>
          <a:graphicData uri="http://schemas.openxmlformats.org/presentationml/2006/ole">
            <mc:AlternateContent xmlns:mc="http://schemas.openxmlformats.org/markup-compatibility/2006">
              <mc:Choice xmlns:v="urn:schemas-microsoft-com:vml" Requires="v">
                <p:oleObj spid="_x0000_s18437" name="RFFlow" r:id="rId6" imgW="1152000" imgH="936000" progId="RFFlow4">
                  <p:embed/>
                </p:oleObj>
              </mc:Choice>
              <mc:Fallback>
                <p:oleObj name="RFFlow" r:id="rId6" imgW="1152000" imgH="936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3733800"/>
                        <a:ext cx="2090738"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11" name="Line 11"/>
          <p:cNvSpPr>
            <a:spLocks noChangeShapeType="1"/>
          </p:cNvSpPr>
          <p:nvPr/>
        </p:nvSpPr>
        <p:spPr bwMode="auto">
          <a:xfrm flipV="1">
            <a:off x="4953000" y="990600"/>
            <a:ext cx="228600" cy="3048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28012" name="Text Box 12"/>
          <p:cNvSpPr txBox="1">
            <a:spLocks noChangeArrowheads="1"/>
          </p:cNvSpPr>
          <p:nvPr/>
        </p:nvSpPr>
        <p:spPr bwMode="auto">
          <a:xfrm>
            <a:off x="5241925" y="722313"/>
            <a:ext cx="755335"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1100</a:t>
            </a:r>
          </a:p>
        </p:txBody>
      </p:sp>
      <p:sp>
        <p:nvSpPr>
          <p:cNvPr id="128013" name="Line 13"/>
          <p:cNvSpPr>
            <a:spLocks noChangeShapeType="1"/>
          </p:cNvSpPr>
          <p:nvPr/>
        </p:nvSpPr>
        <p:spPr bwMode="auto">
          <a:xfrm>
            <a:off x="4800600" y="2667000"/>
            <a:ext cx="228600" cy="2286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28014" name="Text Box 14"/>
          <p:cNvSpPr txBox="1">
            <a:spLocks noChangeArrowheads="1"/>
          </p:cNvSpPr>
          <p:nvPr/>
        </p:nvSpPr>
        <p:spPr bwMode="auto">
          <a:xfrm>
            <a:off x="4860925" y="2855913"/>
            <a:ext cx="327334"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0</a:t>
            </a:r>
          </a:p>
        </p:txBody>
      </p:sp>
      <p:sp>
        <p:nvSpPr>
          <p:cNvPr id="128015" name="Line 15"/>
          <p:cNvSpPr>
            <a:spLocks noChangeShapeType="1"/>
          </p:cNvSpPr>
          <p:nvPr/>
        </p:nvSpPr>
        <p:spPr bwMode="auto">
          <a:xfrm>
            <a:off x="8550275" y="2630488"/>
            <a:ext cx="228600" cy="2286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28016" name="Text Box 16"/>
          <p:cNvSpPr txBox="1">
            <a:spLocks noChangeArrowheads="1"/>
          </p:cNvSpPr>
          <p:nvPr/>
        </p:nvSpPr>
        <p:spPr bwMode="auto">
          <a:xfrm>
            <a:off x="8610600" y="2819400"/>
            <a:ext cx="327334"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1</a:t>
            </a:r>
          </a:p>
        </p:txBody>
      </p:sp>
      <p:sp>
        <p:nvSpPr>
          <p:cNvPr id="128017" name="Line 17"/>
          <p:cNvSpPr>
            <a:spLocks noChangeShapeType="1"/>
          </p:cNvSpPr>
          <p:nvPr/>
        </p:nvSpPr>
        <p:spPr bwMode="auto">
          <a:xfrm flipV="1">
            <a:off x="8162925" y="1106488"/>
            <a:ext cx="228600" cy="3048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28018" name="Text Box 18"/>
          <p:cNvSpPr txBox="1">
            <a:spLocks noChangeArrowheads="1"/>
          </p:cNvSpPr>
          <p:nvPr/>
        </p:nvSpPr>
        <p:spPr bwMode="auto">
          <a:xfrm>
            <a:off x="8451850" y="838200"/>
            <a:ext cx="755335"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0100</a:t>
            </a:r>
          </a:p>
        </p:txBody>
      </p:sp>
      <p:sp>
        <p:nvSpPr>
          <p:cNvPr id="128019" name="Text Box 19"/>
          <p:cNvSpPr txBox="1">
            <a:spLocks noChangeArrowheads="1"/>
          </p:cNvSpPr>
          <p:nvPr/>
        </p:nvSpPr>
        <p:spPr bwMode="auto">
          <a:xfrm>
            <a:off x="0" y="5562600"/>
            <a:ext cx="9144000" cy="641350"/>
          </a:xfrm>
          <a:prstGeom prst="rect">
            <a:avLst/>
          </a:prstGeom>
          <a:noFill/>
          <a:ln w="22225">
            <a:noFill/>
            <a:miter lim="800000"/>
            <a:headEnd/>
            <a:tailEnd/>
          </a:ln>
          <a:effectLst/>
        </p:spPr>
        <p:txBody>
          <a:bodyPr>
            <a:spAutoFit/>
          </a:bodyPr>
          <a:lstStyle/>
          <a:p>
            <a:r>
              <a:rPr lang="en-US">
                <a:latin typeface="Bookman Old Style" pitchFamily="18" charset="0"/>
              </a:rPr>
              <a:t>It makes sense to use adder as a subtractor as well provided additional circuit  required for carrying out 2’s complement is simple</a:t>
            </a:r>
          </a:p>
        </p:txBody>
      </p:sp>
      <p:sp>
        <p:nvSpPr>
          <p:cNvPr id="20" name="Slide Number Placeholder 19"/>
          <p:cNvSpPr>
            <a:spLocks noGrp="1"/>
          </p:cNvSpPr>
          <p:nvPr>
            <p:ph type="sldNum" sz="quarter" idx="12"/>
          </p:nvPr>
        </p:nvSpPr>
        <p:spPr/>
        <p:txBody>
          <a:bodyPr/>
          <a:lstStyle/>
          <a:p>
            <a:fld id="{511B1C1D-E952-4F7E-B2EE-053BBE9577D9}" type="slidenum">
              <a:rPr lang="en-US" smtClean="0"/>
              <a:t>24</a:t>
            </a:fld>
            <a:endParaRPr lang="en-US"/>
          </a:p>
        </p:txBody>
      </p:sp>
      <p:sp>
        <p:nvSpPr>
          <p:cNvPr id="21" name="Footer Placeholder 20"/>
          <p:cNvSpPr>
            <a:spLocks noGrp="1"/>
          </p:cNvSpPr>
          <p:nvPr>
            <p:ph type="ftr" sz="quarter" idx="11"/>
          </p:nvPr>
        </p:nvSpPr>
        <p:spPr/>
        <p:txBody>
          <a:bodyPr/>
          <a:lstStyle/>
          <a:p>
            <a:r>
              <a:rPr lang="en-US" smtClean="0"/>
              <a:t>Electronics - I, The LNM Institute of Information Technology, Jaipur</a:t>
            </a:r>
            <a:endParaRPr lang="en-US"/>
          </a:p>
        </p:txBody>
      </p:sp>
      <p:pic>
        <p:nvPicPr>
          <p:cNvPr id="22" name="Picture 21"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checkerboard(across)">
                                      <p:cBhvr>
                                        <p:cTn id="7" dur="500"/>
                                        <p:tgtEl>
                                          <p:spTgt spid="12800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8005"/>
                                        </p:tgtEl>
                                        <p:attrNameLst>
                                          <p:attrName>style.visibility</p:attrName>
                                        </p:attrNameLst>
                                      </p:cBhvr>
                                      <p:to>
                                        <p:strVal val="visible"/>
                                      </p:to>
                                    </p:set>
                                    <p:animEffect transition="in" filter="checkerboard(across)">
                                      <p:cBhvr>
                                        <p:cTn id="10" dur="500"/>
                                        <p:tgtEl>
                                          <p:spTgt spid="12800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28006"/>
                                        </p:tgtEl>
                                        <p:attrNameLst>
                                          <p:attrName>style.visibility</p:attrName>
                                        </p:attrNameLst>
                                      </p:cBhvr>
                                      <p:to>
                                        <p:strVal val="visible"/>
                                      </p:to>
                                    </p:set>
                                    <p:animEffect transition="in" filter="checkerboard(across)">
                                      <p:cBhvr>
                                        <p:cTn id="13" dur="500"/>
                                        <p:tgtEl>
                                          <p:spTgt spid="12800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28007"/>
                                        </p:tgtEl>
                                        <p:attrNameLst>
                                          <p:attrName>style.visibility</p:attrName>
                                        </p:attrNameLst>
                                      </p:cBhvr>
                                      <p:to>
                                        <p:strVal val="visible"/>
                                      </p:to>
                                    </p:set>
                                    <p:animEffect transition="in" filter="checkerboard(across)">
                                      <p:cBhvr>
                                        <p:cTn id="16" dur="500"/>
                                        <p:tgtEl>
                                          <p:spTgt spid="12800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28009"/>
                                        </p:tgtEl>
                                        <p:attrNameLst>
                                          <p:attrName>style.visibility</p:attrName>
                                        </p:attrNameLst>
                                      </p:cBhvr>
                                      <p:to>
                                        <p:strVal val="visible"/>
                                      </p:to>
                                    </p:set>
                                    <p:animEffect transition="in" filter="checkerboard(across)">
                                      <p:cBhvr>
                                        <p:cTn id="21" dur="500"/>
                                        <p:tgtEl>
                                          <p:spTgt spid="128009"/>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28008"/>
                                        </p:tgtEl>
                                        <p:attrNameLst>
                                          <p:attrName>style.visibility</p:attrName>
                                        </p:attrNameLst>
                                      </p:cBhvr>
                                      <p:to>
                                        <p:strVal val="visible"/>
                                      </p:to>
                                    </p:set>
                                    <p:animEffect transition="in" filter="checkerboard(across)">
                                      <p:cBhvr>
                                        <p:cTn id="24" dur="500"/>
                                        <p:tgtEl>
                                          <p:spTgt spid="128008"/>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28010"/>
                                        </p:tgtEl>
                                        <p:attrNameLst>
                                          <p:attrName>style.visibility</p:attrName>
                                        </p:attrNameLst>
                                      </p:cBhvr>
                                      <p:to>
                                        <p:strVal val="visible"/>
                                      </p:to>
                                    </p:set>
                                    <p:animEffect transition="in" filter="checkerboard(across)">
                                      <p:cBhvr>
                                        <p:cTn id="29" dur="500"/>
                                        <p:tgtEl>
                                          <p:spTgt spid="128010"/>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28013"/>
                                        </p:tgtEl>
                                        <p:attrNameLst>
                                          <p:attrName>style.visibility</p:attrName>
                                        </p:attrNameLst>
                                      </p:cBhvr>
                                      <p:to>
                                        <p:strVal val="visible"/>
                                      </p:to>
                                    </p:set>
                                    <p:animEffect transition="in" filter="checkerboard(across)">
                                      <p:cBhvr>
                                        <p:cTn id="34" dur="500"/>
                                        <p:tgtEl>
                                          <p:spTgt spid="128013"/>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28014"/>
                                        </p:tgtEl>
                                        <p:attrNameLst>
                                          <p:attrName>style.visibility</p:attrName>
                                        </p:attrNameLst>
                                      </p:cBhvr>
                                      <p:to>
                                        <p:strVal val="visible"/>
                                      </p:to>
                                    </p:set>
                                    <p:animEffect transition="in" filter="checkerboard(across)">
                                      <p:cBhvr>
                                        <p:cTn id="37" dur="500"/>
                                        <p:tgtEl>
                                          <p:spTgt spid="128014"/>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28011"/>
                                        </p:tgtEl>
                                        <p:attrNameLst>
                                          <p:attrName>style.visibility</p:attrName>
                                        </p:attrNameLst>
                                      </p:cBhvr>
                                      <p:to>
                                        <p:strVal val="visible"/>
                                      </p:to>
                                    </p:set>
                                    <p:animEffect transition="in" filter="checkerboard(across)">
                                      <p:cBhvr>
                                        <p:cTn id="40" dur="500"/>
                                        <p:tgtEl>
                                          <p:spTgt spid="128011"/>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28012"/>
                                        </p:tgtEl>
                                        <p:attrNameLst>
                                          <p:attrName>style.visibility</p:attrName>
                                        </p:attrNameLst>
                                      </p:cBhvr>
                                      <p:to>
                                        <p:strVal val="visible"/>
                                      </p:to>
                                    </p:set>
                                    <p:animEffect transition="in" filter="checkerboard(across)">
                                      <p:cBhvr>
                                        <p:cTn id="43" dur="500"/>
                                        <p:tgtEl>
                                          <p:spTgt spid="128012"/>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28015"/>
                                        </p:tgtEl>
                                        <p:attrNameLst>
                                          <p:attrName>style.visibility</p:attrName>
                                        </p:attrNameLst>
                                      </p:cBhvr>
                                      <p:to>
                                        <p:strVal val="visible"/>
                                      </p:to>
                                    </p:set>
                                    <p:animEffect transition="in" filter="checkerboard(across)">
                                      <p:cBhvr>
                                        <p:cTn id="48" dur="500"/>
                                        <p:tgtEl>
                                          <p:spTgt spid="128015"/>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128016"/>
                                        </p:tgtEl>
                                        <p:attrNameLst>
                                          <p:attrName>style.visibility</p:attrName>
                                        </p:attrNameLst>
                                      </p:cBhvr>
                                      <p:to>
                                        <p:strVal val="visible"/>
                                      </p:to>
                                    </p:set>
                                    <p:animEffect transition="in" filter="checkerboard(across)">
                                      <p:cBhvr>
                                        <p:cTn id="51" dur="500"/>
                                        <p:tgtEl>
                                          <p:spTgt spid="128016"/>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128017"/>
                                        </p:tgtEl>
                                        <p:attrNameLst>
                                          <p:attrName>style.visibility</p:attrName>
                                        </p:attrNameLst>
                                      </p:cBhvr>
                                      <p:to>
                                        <p:strVal val="visible"/>
                                      </p:to>
                                    </p:set>
                                    <p:animEffect transition="in" filter="checkerboard(across)">
                                      <p:cBhvr>
                                        <p:cTn id="56" dur="500"/>
                                        <p:tgtEl>
                                          <p:spTgt spid="128017"/>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128018"/>
                                        </p:tgtEl>
                                        <p:attrNameLst>
                                          <p:attrName>style.visibility</p:attrName>
                                        </p:attrNameLst>
                                      </p:cBhvr>
                                      <p:to>
                                        <p:strVal val="visible"/>
                                      </p:to>
                                    </p:set>
                                    <p:animEffect transition="in" filter="checkerboard(across)">
                                      <p:cBhvr>
                                        <p:cTn id="59" dur="500"/>
                                        <p:tgtEl>
                                          <p:spTgt spid="128018"/>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128019"/>
                                        </p:tgtEl>
                                        <p:attrNameLst>
                                          <p:attrName>style.visibility</p:attrName>
                                        </p:attrNameLst>
                                      </p:cBhvr>
                                      <p:to>
                                        <p:strVal val="visible"/>
                                      </p:to>
                                    </p:set>
                                    <p:animEffect transition="in" filter="checkerboard(across)">
                                      <p:cBhvr>
                                        <p:cTn id="64" dur="500"/>
                                        <p:tgtEl>
                                          <p:spTgt spid="128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nimBg="1"/>
      <p:bldP spid="128005" grpId="0"/>
      <p:bldP spid="128006" grpId="0" animBg="1"/>
      <p:bldP spid="128007" grpId="0"/>
      <p:bldP spid="128008" grpId="0" animBg="1"/>
      <p:bldP spid="128009" grpId="0"/>
      <p:bldP spid="128011" grpId="0" animBg="1"/>
      <p:bldP spid="128012" grpId="0"/>
      <p:bldP spid="128013" grpId="0" animBg="1"/>
      <p:bldP spid="128014" grpId="0"/>
      <p:bldP spid="128015" grpId="0" animBg="1"/>
      <p:bldP spid="128016" grpId="0"/>
      <p:bldP spid="128017" grpId="0" animBg="1"/>
      <p:bldP spid="128018" grpId="0"/>
      <p:bldP spid="1280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2743200" y="457200"/>
            <a:ext cx="4641014" cy="400110"/>
          </a:xfrm>
          <a:prstGeom prst="rect">
            <a:avLst/>
          </a:prstGeom>
          <a:noFill/>
          <a:ln w="22225">
            <a:noFill/>
            <a:miter lim="800000"/>
            <a:headEnd/>
            <a:tailEnd/>
          </a:ln>
          <a:effectLst/>
        </p:spPr>
        <p:txBody>
          <a:bodyPr wrap="none">
            <a:spAutoFit/>
          </a:bodyPr>
          <a:lstStyle/>
          <a:p>
            <a:r>
              <a:rPr lang="en-US" sz="2000" dirty="0">
                <a:solidFill>
                  <a:srgbClr val="FF0000"/>
                </a:solidFill>
                <a:latin typeface="Bookman Old Style" pitchFamily="18" charset="0"/>
              </a:rPr>
              <a:t>Subtraction using 10’s complement</a:t>
            </a:r>
          </a:p>
        </p:txBody>
      </p:sp>
      <p:graphicFrame>
        <p:nvGraphicFramePr>
          <p:cNvPr id="89091" name="Object 3"/>
          <p:cNvGraphicFramePr>
            <a:graphicFrameLocks noChangeAspect="1"/>
          </p:cNvGraphicFramePr>
          <p:nvPr/>
        </p:nvGraphicFramePr>
        <p:xfrm>
          <a:off x="304800" y="1295400"/>
          <a:ext cx="8839200" cy="2501900"/>
        </p:xfrm>
        <a:graphic>
          <a:graphicData uri="http://schemas.openxmlformats.org/presentationml/2006/ole">
            <mc:AlternateContent xmlns:mc="http://schemas.openxmlformats.org/markup-compatibility/2006">
              <mc:Choice xmlns:v="urn:schemas-microsoft-com:vml" Requires="v">
                <p:oleObj spid="_x0000_s19459" name="RFFlow" r:id="rId4" imgW="7632000" imgH="2160000" progId="RFFlow4">
                  <p:embed/>
                </p:oleObj>
              </mc:Choice>
              <mc:Fallback>
                <p:oleObj name="RFFlow" r:id="rId4" imgW="7632000" imgH="2160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295400"/>
                        <a:ext cx="8839200" cy="2501900"/>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2" name="Text Box 4"/>
          <p:cNvSpPr txBox="1">
            <a:spLocks noChangeArrowheads="1"/>
          </p:cNvSpPr>
          <p:nvPr/>
        </p:nvSpPr>
        <p:spPr bwMode="auto">
          <a:xfrm>
            <a:off x="441325" y="2093913"/>
            <a:ext cx="327334"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8</a:t>
            </a:r>
          </a:p>
        </p:txBody>
      </p:sp>
      <p:sp>
        <p:nvSpPr>
          <p:cNvPr id="89093" name="Text Box 5"/>
          <p:cNvSpPr txBox="1">
            <a:spLocks noChangeArrowheads="1"/>
          </p:cNvSpPr>
          <p:nvPr/>
        </p:nvSpPr>
        <p:spPr bwMode="auto">
          <a:xfrm>
            <a:off x="609600" y="3276600"/>
            <a:ext cx="327334"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3</a:t>
            </a:r>
          </a:p>
        </p:txBody>
      </p:sp>
      <p:sp>
        <p:nvSpPr>
          <p:cNvPr id="89094" name="Text Box 6"/>
          <p:cNvSpPr txBox="1">
            <a:spLocks noChangeArrowheads="1"/>
          </p:cNvSpPr>
          <p:nvPr/>
        </p:nvSpPr>
        <p:spPr bwMode="auto">
          <a:xfrm>
            <a:off x="2209800" y="3505200"/>
            <a:ext cx="986167"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10-3=7</a:t>
            </a:r>
          </a:p>
        </p:txBody>
      </p:sp>
      <p:sp>
        <p:nvSpPr>
          <p:cNvPr id="89095" name="Text Box 7"/>
          <p:cNvSpPr txBox="1">
            <a:spLocks noChangeArrowheads="1"/>
          </p:cNvSpPr>
          <p:nvPr/>
        </p:nvSpPr>
        <p:spPr bwMode="auto">
          <a:xfrm>
            <a:off x="4708525" y="3008313"/>
            <a:ext cx="327334"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1</a:t>
            </a:r>
          </a:p>
        </p:txBody>
      </p:sp>
      <p:sp>
        <p:nvSpPr>
          <p:cNvPr id="89096" name="Text Box 8"/>
          <p:cNvSpPr txBox="1">
            <a:spLocks noChangeArrowheads="1"/>
          </p:cNvSpPr>
          <p:nvPr/>
        </p:nvSpPr>
        <p:spPr bwMode="auto">
          <a:xfrm>
            <a:off x="4632325" y="1179513"/>
            <a:ext cx="327334"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5</a:t>
            </a:r>
          </a:p>
        </p:txBody>
      </p:sp>
      <p:sp>
        <p:nvSpPr>
          <p:cNvPr id="89097" name="Text Box 9"/>
          <p:cNvSpPr txBox="1">
            <a:spLocks noChangeArrowheads="1"/>
          </p:cNvSpPr>
          <p:nvPr/>
        </p:nvSpPr>
        <p:spPr bwMode="auto">
          <a:xfrm>
            <a:off x="8305800" y="1447800"/>
            <a:ext cx="327334"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5</a:t>
            </a:r>
          </a:p>
        </p:txBody>
      </p:sp>
      <p:sp>
        <p:nvSpPr>
          <p:cNvPr id="89098" name="Text Box 10"/>
          <p:cNvSpPr txBox="1">
            <a:spLocks noChangeArrowheads="1"/>
          </p:cNvSpPr>
          <p:nvPr/>
        </p:nvSpPr>
        <p:spPr bwMode="auto">
          <a:xfrm>
            <a:off x="8610600" y="3124200"/>
            <a:ext cx="327334"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0</a:t>
            </a:r>
          </a:p>
        </p:txBody>
      </p:sp>
      <p:sp>
        <p:nvSpPr>
          <p:cNvPr id="89099" name="Line 11"/>
          <p:cNvSpPr>
            <a:spLocks noChangeShapeType="1"/>
          </p:cNvSpPr>
          <p:nvPr/>
        </p:nvSpPr>
        <p:spPr bwMode="auto">
          <a:xfrm>
            <a:off x="2819400" y="3124200"/>
            <a:ext cx="0" cy="381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89100" name="Text Box 12"/>
          <p:cNvSpPr txBox="1">
            <a:spLocks noChangeArrowheads="1"/>
          </p:cNvSpPr>
          <p:nvPr/>
        </p:nvSpPr>
        <p:spPr bwMode="auto">
          <a:xfrm>
            <a:off x="0" y="4572000"/>
            <a:ext cx="8702675" cy="641350"/>
          </a:xfrm>
          <a:prstGeom prst="rect">
            <a:avLst/>
          </a:prstGeom>
          <a:noFill/>
          <a:ln w="22225">
            <a:noFill/>
            <a:miter lim="800000"/>
            <a:headEnd/>
            <a:tailEnd/>
          </a:ln>
          <a:effectLst/>
        </p:spPr>
        <p:txBody>
          <a:bodyPr>
            <a:spAutoFit/>
          </a:bodyPr>
          <a:lstStyle/>
          <a:p>
            <a:r>
              <a:rPr lang="en-US">
                <a:latin typeface="Bookman Old Style" pitchFamily="18" charset="0"/>
              </a:rPr>
              <a:t>This way of subtraction would make sense only if subtracting a number  x</a:t>
            </a:r>
            <a:r>
              <a:rPr lang="en-US" baseline="-25000">
                <a:latin typeface="Bookman Old Style" pitchFamily="18" charset="0"/>
              </a:rPr>
              <a:t>2</a:t>
            </a:r>
            <a:r>
              <a:rPr lang="en-US">
                <a:latin typeface="Bookman Old Style" pitchFamily="18" charset="0"/>
              </a:rPr>
              <a:t> from 10</a:t>
            </a:r>
            <a:r>
              <a:rPr lang="en-US" baseline="30000">
                <a:latin typeface="Bookman Old Style" pitchFamily="18" charset="0"/>
              </a:rPr>
              <a:t>N</a:t>
            </a:r>
            <a:r>
              <a:rPr lang="en-US">
                <a:latin typeface="Bookman Old Style" pitchFamily="18" charset="0"/>
              </a:rPr>
              <a:t> is much simpler than directly subtracting it directly from x</a:t>
            </a:r>
            <a:r>
              <a:rPr lang="en-US" baseline="-25000">
                <a:latin typeface="Bookman Old Style" pitchFamily="18" charset="0"/>
              </a:rPr>
              <a:t>1</a:t>
            </a:r>
          </a:p>
        </p:txBody>
      </p:sp>
      <p:sp>
        <p:nvSpPr>
          <p:cNvPr id="13" name="Slide Number Placeholder 12"/>
          <p:cNvSpPr>
            <a:spLocks noGrp="1"/>
          </p:cNvSpPr>
          <p:nvPr>
            <p:ph type="sldNum" sz="quarter" idx="12"/>
          </p:nvPr>
        </p:nvSpPr>
        <p:spPr/>
        <p:txBody>
          <a:bodyPr/>
          <a:lstStyle/>
          <a:p>
            <a:fld id="{511B1C1D-E952-4F7E-B2EE-053BBE9577D9}" type="slidenum">
              <a:rPr lang="en-US" smtClean="0"/>
              <a:t>25</a:t>
            </a:fld>
            <a:endParaRPr lang="en-US"/>
          </a:p>
        </p:txBody>
      </p:sp>
      <p:sp>
        <p:nvSpPr>
          <p:cNvPr id="14" name="Footer Placeholder 13"/>
          <p:cNvSpPr>
            <a:spLocks noGrp="1"/>
          </p:cNvSpPr>
          <p:nvPr>
            <p:ph type="ftr" sz="quarter" idx="11"/>
          </p:nvPr>
        </p:nvSpPr>
        <p:spPr/>
        <p:txBody>
          <a:bodyPr/>
          <a:lstStyle/>
          <a:p>
            <a:r>
              <a:rPr lang="en-US" smtClean="0"/>
              <a:t>Electronics - I, The LNM Institute of Information Technology, Jaipur</a:t>
            </a:r>
            <a:endParaRPr lang="en-US"/>
          </a:p>
        </p:txBody>
      </p:sp>
      <p:pic>
        <p:nvPicPr>
          <p:cNvPr id="15" name="Picture 14" descr="LNMIIT.png"/>
          <p:cNvPicPr>
            <a:picLocks noChangeAspect="1"/>
          </p:cNvPicPr>
          <p:nvPr/>
        </p:nvPicPr>
        <p:blipFill>
          <a:blip r:embed="rId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checkerboard(across)">
                                      <p:cBhvr>
                                        <p:cTn id="7" dur="500"/>
                                        <p:tgtEl>
                                          <p:spTgt spid="890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9092"/>
                                        </p:tgtEl>
                                        <p:attrNameLst>
                                          <p:attrName>style.visibility</p:attrName>
                                        </p:attrNameLst>
                                      </p:cBhvr>
                                      <p:to>
                                        <p:strVal val="visible"/>
                                      </p:to>
                                    </p:set>
                                    <p:animEffect transition="in" filter="checkerboard(across)">
                                      <p:cBhvr>
                                        <p:cTn id="12" dur="500"/>
                                        <p:tgtEl>
                                          <p:spTgt spid="8909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89093"/>
                                        </p:tgtEl>
                                        <p:attrNameLst>
                                          <p:attrName>style.visibility</p:attrName>
                                        </p:attrNameLst>
                                      </p:cBhvr>
                                      <p:to>
                                        <p:strVal val="visible"/>
                                      </p:to>
                                    </p:set>
                                    <p:animEffect transition="in" filter="checkerboard(across)">
                                      <p:cBhvr>
                                        <p:cTn id="15" dur="500"/>
                                        <p:tgtEl>
                                          <p:spTgt spid="8909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9099"/>
                                        </p:tgtEl>
                                        <p:attrNameLst>
                                          <p:attrName>style.visibility</p:attrName>
                                        </p:attrNameLst>
                                      </p:cBhvr>
                                      <p:to>
                                        <p:strVal val="visible"/>
                                      </p:to>
                                    </p:set>
                                    <p:animEffect transition="in" filter="checkerboard(across)">
                                      <p:cBhvr>
                                        <p:cTn id="20" dur="500"/>
                                        <p:tgtEl>
                                          <p:spTgt spid="8909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89094"/>
                                        </p:tgtEl>
                                        <p:attrNameLst>
                                          <p:attrName>style.visibility</p:attrName>
                                        </p:attrNameLst>
                                      </p:cBhvr>
                                      <p:to>
                                        <p:strVal val="visible"/>
                                      </p:to>
                                    </p:set>
                                    <p:animEffect transition="in" filter="checkerboard(across)">
                                      <p:cBhvr>
                                        <p:cTn id="23" dur="500"/>
                                        <p:tgtEl>
                                          <p:spTgt spid="89094"/>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89096"/>
                                        </p:tgtEl>
                                        <p:attrNameLst>
                                          <p:attrName>style.visibility</p:attrName>
                                        </p:attrNameLst>
                                      </p:cBhvr>
                                      <p:to>
                                        <p:strVal val="visible"/>
                                      </p:to>
                                    </p:set>
                                    <p:animEffect transition="in" filter="checkerboard(across)">
                                      <p:cBhvr>
                                        <p:cTn id="28" dur="500"/>
                                        <p:tgtEl>
                                          <p:spTgt spid="89096"/>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89095"/>
                                        </p:tgtEl>
                                        <p:attrNameLst>
                                          <p:attrName>style.visibility</p:attrName>
                                        </p:attrNameLst>
                                      </p:cBhvr>
                                      <p:to>
                                        <p:strVal val="visible"/>
                                      </p:to>
                                    </p:set>
                                    <p:animEffect transition="in" filter="checkerboard(across)">
                                      <p:cBhvr>
                                        <p:cTn id="31" dur="500"/>
                                        <p:tgtEl>
                                          <p:spTgt spid="89095"/>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89098"/>
                                        </p:tgtEl>
                                        <p:attrNameLst>
                                          <p:attrName>style.visibility</p:attrName>
                                        </p:attrNameLst>
                                      </p:cBhvr>
                                      <p:to>
                                        <p:strVal val="visible"/>
                                      </p:to>
                                    </p:set>
                                    <p:animEffect transition="in" filter="checkerboard(across)">
                                      <p:cBhvr>
                                        <p:cTn id="36" dur="500"/>
                                        <p:tgtEl>
                                          <p:spTgt spid="89098"/>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89097"/>
                                        </p:tgtEl>
                                        <p:attrNameLst>
                                          <p:attrName>style.visibility</p:attrName>
                                        </p:attrNameLst>
                                      </p:cBhvr>
                                      <p:to>
                                        <p:strVal val="visible"/>
                                      </p:to>
                                    </p:set>
                                    <p:animEffect transition="in" filter="checkerboard(across)">
                                      <p:cBhvr>
                                        <p:cTn id="41" dur="500"/>
                                        <p:tgtEl>
                                          <p:spTgt spid="89097"/>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89100"/>
                                        </p:tgtEl>
                                        <p:attrNameLst>
                                          <p:attrName>style.visibility</p:attrName>
                                        </p:attrNameLst>
                                      </p:cBhvr>
                                      <p:to>
                                        <p:strVal val="visible"/>
                                      </p:to>
                                    </p:set>
                                    <p:animEffect transition="in" filter="checkerboard(across)">
                                      <p:cBhvr>
                                        <p:cTn id="46" dur="500"/>
                                        <p:tgtEl>
                                          <p:spTgt spid="89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P spid="89093" grpId="0"/>
      <p:bldP spid="89094" grpId="0"/>
      <p:bldP spid="89095" grpId="0"/>
      <p:bldP spid="89096" grpId="0"/>
      <p:bldP spid="89097" grpId="0"/>
      <p:bldP spid="89098" grpId="0"/>
      <p:bldP spid="89099" grpId="0" animBg="1"/>
      <p:bldP spid="8910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295400" y="152400"/>
            <a:ext cx="6468437" cy="369332"/>
          </a:xfrm>
          <a:prstGeom prst="rect">
            <a:avLst/>
          </a:prstGeom>
          <a:noFill/>
          <a:ln w="22225">
            <a:noFill/>
            <a:miter lim="800000"/>
            <a:headEnd/>
            <a:tailEnd/>
          </a:ln>
          <a:effectLst/>
        </p:spPr>
        <p:txBody>
          <a:bodyPr wrap="none">
            <a:spAutoFit/>
          </a:bodyPr>
          <a:lstStyle/>
          <a:p>
            <a:r>
              <a:rPr lang="en-US" b="1" dirty="0">
                <a:solidFill>
                  <a:srgbClr val="FF0000"/>
                </a:solidFill>
                <a:latin typeface="Bookman Old Style" pitchFamily="18" charset="0"/>
              </a:rPr>
              <a:t>Representing positive and negative binary numbers </a:t>
            </a:r>
          </a:p>
        </p:txBody>
      </p:sp>
      <p:sp>
        <p:nvSpPr>
          <p:cNvPr id="88067" name="Text Box 3"/>
          <p:cNvSpPr txBox="1">
            <a:spLocks noChangeArrowheads="1"/>
          </p:cNvSpPr>
          <p:nvPr/>
        </p:nvSpPr>
        <p:spPr bwMode="auto">
          <a:xfrm>
            <a:off x="0" y="457200"/>
            <a:ext cx="8778875" cy="646331"/>
          </a:xfrm>
          <a:prstGeom prst="rect">
            <a:avLst/>
          </a:prstGeom>
          <a:noFill/>
          <a:ln w="22225">
            <a:noFill/>
            <a:miter lim="800000"/>
            <a:headEnd/>
            <a:tailEnd/>
          </a:ln>
          <a:effectLst/>
        </p:spPr>
        <p:txBody>
          <a:bodyPr>
            <a:spAutoFit/>
          </a:bodyPr>
          <a:lstStyle/>
          <a:p>
            <a:r>
              <a:rPr lang="en-US" dirty="0">
                <a:latin typeface="Bookman Old Style" pitchFamily="18" charset="0"/>
              </a:rPr>
              <a:t>One extra bit is required to carry sign information.  Sign bit = 0 </a:t>
            </a:r>
            <a:endParaRPr lang="en-US" dirty="0" smtClean="0">
              <a:latin typeface="Bookman Old Style" pitchFamily="18" charset="0"/>
            </a:endParaRPr>
          </a:p>
          <a:p>
            <a:r>
              <a:rPr lang="en-US" dirty="0" smtClean="0">
                <a:latin typeface="Bookman Old Style" pitchFamily="18" charset="0"/>
              </a:rPr>
              <a:t>Represents positive </a:t>
            </a:r>
            <a:r>
              <a:rPr lang="en-US" dirty="0">
                <a:latin typeface="Bookman Old Style" pitchFamily="18" charset="0"/>
              </a:rPr>
              <a:t>number and Sign bit = 1 represents negative number</a:t>
            </a:r>
          </a:p>
        </p:txBody>
      </p:sp>
      <p:graphicFrame>
        <p:nvGraphicFramePr>
          <p:cNvPr id="88181" name="Group 117"/>
          <p:cNvGraphicFramePr>
            <a:graphicFrameLocks noGrp="1"/>
          </p:cNvGraphicFramePr>
          <p:nvPr/>
        </p:nvGraphicFramePr>
        <p:xfrm>
          <a:off x="533400" y="1219200"/>
          <a:ext cx="2133600" cy="5394960"/>
        </p:xfrm>
        <a:graphic>
          <a:graphicData uri="http://schemas.openxmlformats.org/drawingml/2006/table">
            <a:tbl>
              <a:tblPr/>
              <a:tblGrid>
                <a:gridCol w="930275"/>
                <a:gridCol w="1203325"/>
              </a:tblGrid>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Signed Magnitude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chemeClr val="tx1"/>
                          </a:solidFill>
                          <a:effectLst/>
                          <a:latin typeface="Bookman Old Style"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chemeClr val="tx1"/>
                          </a:solidFill>
                          <a:effectLst/>
                          <a:latin typeface="Bookman Old Style" pitchFamily="18" charset="0"/>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8239" name="Group 175"/>
          <p:cNvGraphicFramePr>
            <a:graphicFrameLocks noGrp="1"/>
          </p:cNvGraphicFramePr>
          <p:nvPr/>
        </p:nvGraphicFramePr>
        <p:xfrm>
          <a:off x="3657600" y="1219200"/>
          <a:ext cx="2133600" cy="5120640"/>
        </p:xfrm>
        <a:graphic>
          <a:graphicData uri="http://schemas.openxmlformats.org/drawingml/2006/table">
            <a:tbl>
              <a:tblPr/>
              <a:tblGrid>
                <a:gridCol w="930275"/>
                <a:gridCol w="1203325"/>
              </a:tblGrid>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dirty="0" smtClean="0">
                          <a:ln>
                            <a:noFill/>
                          </a:ln>
                          <a:solidFill>
                            <a:schemeClr val="tx1"/>
                          </a:solidFill>
                          <a:effectLst/>
                          <a:latin typeface="Bookman Old Style"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Signed 1’s complement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dirty="0" smtClean="0">
                          <a:ln>
                            <a:noFill/>
                          </a:ln>
                          <a:solidFill>
                            <a:schemeClr val="tx1"/>
                          </a:solidFill>
                          <a:effectLst/>
                          <a:latin typeface="Bookman Old Style"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0011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dirty="0" smtClean="0">
                          <a:ln>
                            <a:noFill/>
                          </a:ln>
                          <a:solidFill>
                            <a:schemeClr val="tx1"/>
                          </a:solidFill>
                          <a:effectLst/>
                          <a:latin typeface="Bookman Old Style"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1101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smtClean="0">
                          <a:ln>
                            <a:noFill/>
                          </a:ln>
                          <a:solidFill>
                            <a:schemeClr val="tx1"/>
                          </a:solidFill>
                          <a:effectLst/>
                          <a:latin typeface="Bookman Old Style"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300" b="0" i="0" u="none" strike="noStrike" cap="none" normalizeH="0" baseline="0" dirty="0" smtClean="0">
                          <a:ln>
                            <a:noFill/>
                          </a:ln>
                          <a:solidFill>
                            <a:schemeClr val="tx1"/>
                          </a:solidFill>
                          <a:effectLst/>
                          <a:latin typeface="Bookman Old Style"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8296" name="Group 232"/>
          <p:cNvGraphicFramePr>
            <a:graphicFrameLocks noGrp="1"/>
          </p:cNvGraphicFramePr>
          <p:nvPr/>
        </p:nvGraphicFramePr>
        <p:xfrm>
          <a:off x="6629400" y="1219200"/>
          <a:ext cx="2133600" cy="5303520"/>
        </p:xfrm>
        <a:graphic>
          <a:graphicData uri="http://schemas.openxmlformats.org/drawingml/2006/table">
            <a:tbl>
              <a:tblPr/>
              <a:tblGrid>
                <a:gridCol w="930275"/>
                <a:gridCol w="1203325"/>
              </a:tblGrid>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chemeClr val="tx1"/>
                          </a:solidFill>
                          <a:effectLst/>
                          <a:latin typeface="Bookman Old Style"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Signed 2’s complement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chemeClr val="tx1"/>
                          </a:solidFill>
                          <a:effectLst/>
                          <a:latin typeface="Bookman Old Style" pitchFamily="18" charset="0"/>
                        </a:rPr>
                        <a:t>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chemeClr val="tx1"/>
                          </a:solidFill>
                          <a:effectLst/>
                          <a:latin typeface="Bookman Old Style" pitchFamily="18" charset="0"/>
                        </a:rPr>
                        <a:t>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p:cNvSpPr>
          <p:nvPr>
            <p:ph type="sldNum" sz="quarter" idx="12"/>
          </p:nvPr>
        </p:nvSpPr>
        <p:spPr/>
        <p:txBody>
          <a:bodyPr/>
          <a:lstStyle/>
          <a:p>
            <a:fld id="{511B1C1D-E952-4F7E-B2EE-053BBE9577D9}" type="slidenum">
              <a:rPr lang="en-US" smtClean="0"/>
              <a:t>26</a:t>
            </a:fld>
            <a:endParaRPr lang="en-US"/>
          </a:p>
        </p:txBody>
      </p:sp>
      <p:sp>
        <p:nvSpPr>
          <p:cNvPr id="8" name="Footer Placeholder 7"/>
          <p:cNvSpPr>
            <a:spLocks noGrp="1"/>
          </p:cNvSpPr>
          <p:nvPr>
            <p:ph type="ftr" sz="quarter" idx="11"/>
          </p:nvPr>
        </p:nvSpPr>
        <p:spPr/>
        <p:txBody>
          <a:bodyPr/>
          <a:lstStyle/>
          <a:p>
            <a:r>
              <a:rPr lang="en-US" dirty="0" smtClean="0"/>
              <a:t>Electronics - I, The LNM Institute of Information Technology, Jaipur</a:t>
            </a:r>
            <a:endParaRPr lang="en-US" dirty="0"/>
          </a:p>
        </p:txBody>
      </p:sp>
      <p:pic>
        <p:nvPicPr>
          <p:cNvPr id="9" name="Picture 8" descr="LNMIIT.png"/>
          <p:cNvPicPr>
            <a:picLocks noChangeAspect="1"/>
          </p:cNvPicPr>
          <p:nvPr/>
        </p:nvPicPr>
        <p:blipFill>
          <a:blip r:embed="rId3"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checkerboard(across)">
                                      <p:cBhvr>
                                        <p:cTn id="7" dur="500"/>
                                        <p:tgtEl>
                                          <p:spTgt spid="880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8181"/>
                                        </p:tgtEl>
                                        <p:attrNameLst>
                                          <p:attrName>style.visibility</p:attrName>
                                        </p:attrNameLst>
                                      </p:cBhvr>
                                      <p:to>
                                        <p:strVal val="visible"/>
                                      </p:to>
                                    </p:set>
                                    <p:animEffect transition="in" filter="checkerboard(across)">
                                      <p:cBhvr>
                                        <p:cTn id="12" dur="500"/>
                                        <p:tgtEl>
                                          <p:spTgt spid="8818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8239"/>
                                        </p:tgtEl>
                                        <p:attrNameLst>
                                          <p:attrName>style.visibility</p:attrName>
                                        </p:attrNameLst>
                                      </p:cBhvr>
                                      <p:to>
                                        <p:strVal val="visible"/>
                                      </p:to>
                                    </p:set>
                                    <p:animEffect transition="in" filter="checkerboard(across)">
                                      <p:cBhvr>
                                        <p:cTn id="17" dur="500"/>
                                        <p:tgtEl>
                                          <p:spTgt spid="8823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8296"/>
                                        </p:tgtEl>
                                        <p:attrNameLst>
                                          <p:attrName>style.visibility</p:attrName>
                                        </p:attrNameLst>
                                      </p:cBhvr>
                                      <p:to>
                                        <p:strVal val="visible"/>
                                      </p:to>
                                    </p:set>
                                    <p:animEffect transition="in" filter="checkerboard(across)">
                                      <p:cBhvr>
                                        <p:cTn id="22" dur="500"/>
                                        <p:tgtEl>
                                          <p:spTgt spid="88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981200" y="152400"/>
            <a:ext cx="8931275" cy="641350"/>
          </a:xfrm>
          <a:prstGeom prst="rect">
            <a:avLst/>
          </a:prstGeom>
          <a:noFill/>
          <a:ln w="22225">
            <a:noFill/>
            <a:miter lim="800000"/>
            <a:headEnd/>
            <a:tailEnd/>
          </a:ln>
          <a:effectLst/>
        </p:spPr>
        <p:txBody>
          <a:bodyPr>
            <a:spAutoFit/>
          </a:bodyPr>
          <a:lstStyle/>
          <a:p>
            <a:r>
              <a:rPr lang="en-US" dirty="0">
                <a:solidFill>
                  <a:srgbClr val="FF0000"/>
                </a:solidFill>
                <a:latin typeface="Bookman Old Style" pitchFamily="18" charset="0"/>
              </a:rPr>
              <a:t>If we represent numbers in 2’s complement </a:t>
            </a:r>
            <a:endParaRPr lang="en-US" dirty="0" smtClean="0">
              <a:solidFill>
                <a:srgbClr val="FF0000"/>
              </a:solidFill>
              <a:latin typeface="Bookman Old Style" pitchFamily="18" charset="0"/>
            </a:endParaRPr>
          </a:p>
          <a:p>
            <a:r>
              <a:rPr lang="en-US" dirty="0" smtClean="0">
                <a:solidFill>
                  <a:srgbClr val="FF0000"/>
                </a:solidFill>
                <a:latin typeface="Bookman Old Style" pitchFamily="18" charset="0"/>
              </a:rPr>
              <a:t>form </a:t>
            </a:r>
            <a:r>
              <a:rPr lang="en-US" dirty="0">
                <a:solidFill>
                  <a:srgbClr val="FF0000"/>
                </a:solidFill>
                <a:latin typeface="Bookman Old Style" pitchFamily="18" charset="0"/>
              </a:rPr>
              <a:t>carrying out subtraction is same as addition</a:t>
            </a:r>
          </a:p>
        </p:txBody>
      </p:sp>
      <p:graphicFrame>
        <p:nvGraphicFramePr>
          <p:cNvPr id="87043" name="Object 3"/>
          <p:cNvGraphicFramePr>
            <a:graphicFrameLocks noChangeAspect="1"/>
          </p:cNvGraphicFramePr>
          <p:nvPr/>
        </p:nvGraphicFramePr>
        <p:xfrm>
          <a:off x="0" y="762000"/>
          <a:ext cx="8839200" cy="2501900"/>
        </p:xfrm>
        <a:graphic>
          <a:graphicData uri="http://schemas.openxmlformats.org/presentationml/2006/ole">
            <mc:AlternateContent xmlns:mc="http://schemas.openxmlformats.org/markup-compatibility/2006">
              <mc:Choice xmlns:v="urn:schemas-microsoft-com:vml" Requires="v">
                <p:oleObj spid="_x0000_s20484" name="RFFlow" r:id="rId4" imgW="7632000" imgH="2160000" progId="RFFlow4">
                  <p:embed/>
                </p:oleObj>
              </mc:Choice>
              <mc:Fallback>
                <p:oleObj name="RFFlow" r:id="rId4" imgW="7632000" imgH="2160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62000"/>
                        <a:ext cx="8839200" cy="2501900"/>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4" name="Object 4"/>
          <p:cNvGraphicFramePr>
            <a:graphicFrameLocks noChangeAspect="1"/>
          </p:cNvGraphicFramePr>
          <p:nvPr/>
        </p:nvGraphicFramePr>
        <p:xfrm>
          <a:off x="2057400" y="3810000"/>
          <a:ext cx="4168775" cy="2503488"/>
        </p:xfrm>
        <a:graphic>
          <a:graphicData uri="http://schemas.openxmlformats.org/presentationml/2006/ole">
            <mc:AlternateContent xmlns:mc="http://schemas.openxmlformats.org/markup-compatibility/2006">
              <mc:Choice xmlns:v="urn:schemas-microsoft-com:vml" Requires="v">
                <p:oleObj spid="_x0000_s20485" name="RFFlow" r:id="rId6" imgW="3600000" imgH="2160000" progId="RFFlow4">
                  <p:embed/>
                </p:oleObj>
              </mc:Choice>
              <mc:Fallback>
                <p:oleObj name="RFFlow" r:id="rId6" imgW="3600000" imgH="216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810000"/>
                        <a:ext cx="4168775" cy="2503488"/>
                      </a:xfrm>
                      <a:prstGeom prst="rect">
                        <a:avLst/>
                      </a:prstGeom>
                      <a:solidFill>
                        <a:srgbClr val="FFFF99">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5" name="Line 5"/>
          <p:cNvSpPr>
            <a:spLocks noChangeShapeType="1"/>
          </p:cNvSpPr>
          <p:nvPr/>
        </p:nvSpPr>
        <p:spPr bwMode="auto">
          <a:xfrm>
            <a:off x="5334000" y="4114800"/>
            <a:ext cx="1371600" cy="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87046" name="Text Box 6"/>
          <p:cNvSpPr txBox="1">
            <a:spLocks noChangeArrowheads="1"/>
          </p:cNvSpPr>
          <p:nvPr/>
        </p:nvSpPr>
        <p:spPr bwMode="auto">
          <a:xfrm>
            <a:off x="6765925" y="3846513"/>
            <a:ext cx="2378075" cy="641350"/>
          </a:xfrm>
          <a:prstGeom prst="rect">
            <a:avLst/>
          </a:prstGeom>
          <a:noFill/>
          <a:ln w="22225">
            <a:noFill/>
            <a:miter lim="800000"/>
            <a:headEnd/>
            <a:tailEnd/>
          </a:ln>
          <a:effectLst/>
        </p:spPr>
        <p:txBody>
          <a:bodyPr>
            <a:spAutoFit/>
          </a:bodyPr>
          <a:lstStyle/>
          <a:p>
            <a:r>
              <a:rPr lang="en-US">
                <a:latin typeface="Bookman Old Style" pitchFamily="18" charset="0"/>
              </a:rPr>
              <a:t>Answer is in 2’s complement form </a:t>
            </a:r>
          </a:p>
        </p:txBody>
      </p:sp>
      <p:sp>
        <p:nvSpPr>
          <p:cNvPr id="7" name="Slide Number Placeholder 6"/>
          <p:cNvSpPr>
            <a:spLocks noGrp="1"/>
          </p:cNvSpPr>
          <p:nvPr>
            <p:ph type="sldNum" sz="quarter" idx="12"/>
          </p:nvPr>
        </p:nvSpPr>
        <p:spPr/>
        <p:txBody>
          <a:bodyPr/>
          <a:lstStyle/>
          <a:p>
            <a:fld id="{511B1C1D-E952-4F7E-B2EE-053BBE9577D9}" type="slidenum">
              <a:rPr lang="en-US" smtClean="0"/>
              <a:t>27</a:t>
            </a:fld>
            <a:endParaRPr lang="en-US"/>
          </a:p>
        </p:txBody>
      </p:sp>
      <p:sp>
        <p:nvSpPr>
          <p:cNvPr id="8" name="Footer Placeholder 7"/>
          <p:cNvSpPr>
            <a:spLocks noGrp="1"/>
          </p:cNvSpPr>
          <p:nvPr>
            <p:ph type="ftr" sz="quarter" idx="11"/>
          </p:nvPr>
        </p:nvSpPr>
        <p:spPr/>
        <p:txBody>
          <a:bodyPr/>
          <a:lstStyle/>
          <a:p>
            <a:r>
              <a:rPr lang="en-US" smtClean="0"/>
              <a:t>Electronics - I, The LNM Institute of Information Technology, Jaipur</a:t>
            </a:r>
            <a:endParaRPr lang="en-US"/>
          </a:p>
        </p:txBody>
      </p:sp>
      <p:pic>
        <p:nvPicPr>
          <p:cNvPr id="9" name="Picture 8"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checkerboard(across)">
                                      <p:cBhvr>
                                        <p:cTn id="7" dur="500"/>
                                        <p:tgtEl>
                                          <p:spTgt spid="8704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7044"/>
                                        </p:tgtEl>
                                        <p:attrNameLst>
                                          <p:attrName>style.visibility</p:attrName>
                                        </p:attrNameLst>
                                      </p:cBhvr>
                                      <p:to>
                                        <p:strVal val="visible"/>
                                      </p:to>
                                    </p:set>
                                    <p:animEffect transition="in" filter="checkerboard(across)">
                                      <p:cBhvr>
                                        <p:cTn id="12" dur="500"/>
                                        <p:tgtEl>
                                          <p:spTgt spid="8704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7045"/>
                                        </p:tgtEl>
                                        <p:attrNameLst>
                                          <p:attrName>style.visibility</p:attrName>
                                        </p:attrNameLst>
                                      </p:cBhvr>
                                      <p:to>
                                        <p:strVal val="visible"/>
                                      </p:to>
                                    </p:set>
                                    <p:animEffect transition="in" filter="checkerboard(across)">
                                      <p:cBhvr>
                                        <p:cTn id="17" dur="500"/>
                                        <p:tgtEl>
                                          <p:spTgt spid="8704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87046"/>
                                        </p:tgtEl>
                                        <p:attrNameLst>
                                          <p:attrName>style.visibility</p:attrName>
                                        </p:attrNameLst>
                                      </p:cBhvr>
                                      <p:to>
                                        <p:strVal val="visible"/>
                                      </p:to>
                                    </p:set>
                                    <p:animEffect transition="in" filter="checkerboard(across)">
                                      <p:cBhvr>
                                        <p:cTn id="20" dur="500"/>
                                        <p:tgtEl>
                                          <p:spTgt spid="87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P spid="870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0" y="0"/>
            <a:ext cx="1489510" cy="461665"/>
          </a:xfrm>
          <a:prstGeom prst="rect">
            <a:avLst/>
          </a:prstGeom>
          <a:noFill/>
          <a:ln w="22225">
            <a:noFill/>
            <a:miter lim="800000"/>
            <a:headEnd/>
            <a:tailEnd/>
          </a:ln>
          <a:effectLst/>
        </p:spPr>
        <p:txBody>
          <a:bodyPr wrap="none">
            <a:spAutoFit/>
          </a:bodyPr>
          <a:lstStyle/>
          <a:p>
            <a:r>
              <a:rPr lang="en-US" sz="2400">
                <a:solidFill>
                  <a:srgbClr val="FF0000"/>
                </a:solidFill>
                <a:latin typeface="Bookman Old Style" pitchFamily="18" charset="0"/>
              </a:rPr>
              <a:t>Example</a:t>
            </a:r>
          </a:p>
        </p:txBody>
      </p:sp>
      <p:graphicFrame>
        <p:nvGraphicFramePr>
          <p:cNvPr id="86019" name="Object 3"/>
          <p:cNvGraphicFramePr>
            <a:graphicFrameLocks noChangeAspect="1"/>
          </p:cNvGraphicFramePr>
          <p:nvPr/>
        </p:nvGraphicFramePr>
        <p:xfrm>
          <a:off x="2667000" y="152400"/>
          <a:ext cx="3810000" cy="2287588"/>
        </p:xfrm>
        <a:graphic>
          <a:graphicData uri="http://schemas.openxmlformats.org/presentationml/2006/ole">
            <mc:AlternateContent xmlns:mc="http://schemas.openxmlformats.org/markup-compatibility/2006">
              <mc:Choice xmlns:v="urn:schemas-microsoft-com:vml" Requires="v">
                <p:oleObj spid="_x0000_s21511" name="RFFlow" r:id="rId4" imgW="3600000" imgH="2160000" progId="RFFlow4">
                  <p:embed/>
                </p:oleObj>
              </mc:Choice>
              <mc:Fallback>
                <p:oleObj name="RFFlow" r:id="rId4" imgW="3600000" imgH="2160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52400"/>
                        <a:ext cx="3810000" cy="2287588"/>
                      </a:xfrm>
                      <a:prstGeom prst="rect">
                        <a:avLst/>
                      </a:prstGeom>
                      <a:solidFill>
                        <a:srgbClr val="FFFF99">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0" name="Object 4"/>
          <p:cNvGraphicFramePr>
            <a:graphicFrameLocks noChangeAspect="1"/>
          </p:cNvGraphicFramePr>
          <p:nvPr/>
        </p:nvGraphicFramePr>
        <p:xfrm>
          <a:off x="0" y="2743200"/>
          <a:ext cx="3581400" cy="1736725"/>
        </p:xfrm>
        <a:graphic>
          <a:graphicData uri="http://schemas.openxmlformats.org/presentationml/2006/ole">
            <mc:AlternateContent xmlns:mc="http://schemas.openxmlformats.org/markup-compatibility/2006">
              <mc:Choice xmlns:v="urn:schemas-microsoft-com:vml" Requires="v">
                <p:oleObj spid="_x0000_s21512" name="RFFlow" r:id="rId6" imgW="2376000" imgH="1152000" progId="RFFlow4">
                  <p:embed/>
                </p:oleObj>
              </mc:Choice>
              <mc:Fallback>
                <p:oleObj name="RFFlow" r:id="rId6" imgW="2376000" imgH="1152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743200"/>
                        <a:ext cx="3581400" cy="1736725"/>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1" name="Object 5"/>
          <p:cNvGraphicFramePr>
            <a:graphicFrameLocks noChangeAspect="1"/>
          </p:cNvGraphicFramePr>
          <p:nvPr/>
        </p:nvGraphicFramePr>
        <p:xfrm>
          <a:off x="4648200" y="2667000"/>
          <a:ext cx="3581400" cy="1736725"/>
        </p:xfrm>
        <a:graphic>
          <a:graphicData uri="http://schemas.openxmlformats.org/presentationml/2006/ole">
            <mc:AlternateContent xmlns:mc="http://schemas.openxmlformats.org/markup-compatibility/2006">
              <mc:Choice xmlns:v="urn:schemas-microsoft-com:vml" Requires="v">
                <p:oleObj spid="_x0000_s21513" name="RFFlow" r:id="rId8" imgW="2376000" imgH="1152000" progId="RFFlow4">
                  <p:embed/>
                </p:oleObj>
              </mc:Choice>
              <mc:Fallback>
                <p:oleObj name="RFFlow" r:id="rId8" imgW="2376000" imgH="1152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8200" y="2667000"/>
                        <a:ext cx="3581400" cy="1736725"/>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2" name="Object 6"/>
          <p:cNvGraphicFramePr>
            <a:graphicFrameLocks noChangeAspect="1"/>
          </p:cNvGraphicFramePr>
          <p:nvPr/>
        </p:nvGraphicFramePr>
        <p:xfrm>
          <a:off x="228600" y="4495800"/>
          <a:ext cx="3581400" cy="1736725"/>
        </p:xfrm>
        <a:graphic>
          <a:graphicData uri="http://schemas.openxmlformats.org/presentationml/2006/ole">
            <mc:AlternateContent xmlns:mc="http://schemas.openxmlformats.org/markup-compatibility/2006">
              <mc:Choice xmlns:v="urn:schemas-microsoft-com:vml" Requires="v">
                <p:oleObj spid="_x0000_s21514" name="RFFlow" r:id="rId10" imgW="2376000" imgH="1152000" progId="RFFlow4">
                  <p:embed/>
                </p:oleObj>
              </mc:Choice>
              <mc:Fallback>
                <p:oleObj name="RFFlow" r:id="rId10" imgW="2376000" imgH="1152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4495800"/>
                        <a:ext cx="3581400" cy="1736725"/>
                      </a:xfrm>
                      <a:prstGeom prst="rect">
                        <a:avLst/>
                      </a:prstGeom>
                      <a:solidFill>
                        <a:srgbClr val="FFFF99">
                          <a:alpha val="66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3" name="Line 7"/>
          <p:cNvSpPr>
            <a:spLocks noChangeShapeType="1"/>
          </p:cNvSpPr>
          <p:nvPr/>
        </p:nvSpPr>
        <p:spPr bwMode="auto">
          <a:xfrm>
            <a:off x="3124200" y="6096000"/>
            <a:ext cx="0" cy="381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86024" name="Text Box 8"/>
          <p:cNvSpPr txBox="1">
            <a:spLocks noChangeArrowheads="1"/>
          </p:cNvSpPr>
          <p:nvPr/>
        </p:nvSpPr>
        <p:spPr bwMode="auto">
          <a:xfrm>
            <a:off x="76200" y="6491288"/>
            <a:ext cx="3283271" cy="369332"/>
          </a:xfrm>
          <a:prstGeom prst="rect">
            <a:avLst/>
          </a:prstGeom>
          <a:noFill/>
          <a:ln w="22225">
            <a:noFill/>
            <a:miter lim="800000"/>
            <a:headEnd/>
            <a:tailEnd/>
          </a:ln>
          <a:effectLst/>
        </p:spPr>
        <p:txBody>
          <a:bodyPr wrap="none">
            <a:spAutoFit/>
          </a:bodyPr>
          <a:lstStyle/>
          <a:p>
            <a:r>
              <a:rPr lang="en-US" dirty="0">
                <a:latin typeface="Bookman Old Style" pitchFamily="18" charset="0"/>
              </a:rPr>
              <a:t>2’s complement is 0011 = 3</a:t>
            </a:r>
          </a:p>
        </p:txBody>
      </p:sp>
      <p:graphicFrame>
        <p:nvGraphicFramePr>
          <p:cNvPr id="86025" name="Object 9"/>
          <p:cNvGraphicFramePr>
            <a:graphicFrameLocks noChangeAspect="1"/>
          </p:cNvGraphicFramePr>
          <p:nvPr/>
        </p:nvGraphicFramePr>
        <p:xfrm>
          <a:off x="4724400" y="4495800"/>
          <a:ext cx="3581400" cy="1736725"/>
        </p:xfrm>
        <a:graphic>
          <a:graphicData uri="http://schemas.openxmlformats.org/presentationml/2006/ole">
            <mc:AlternateContent xmlns:mc="http://schemas.openxmlformats.org/markup-compatibility/2006">
              <mc:Choice xmlns:v="urn:schemas-microsoft-com:vml" Requires="v">
                <p:oleObj spid="_x0000_s21515" name="RFFlow" r:id="rId12" imgW="2376000" imgH="1152000" progId="RFFlow4">
                  <p:embed/>
                </p:oleObj>
              </mc:Choice>
              <mc:Fallback>
                <p:oleObj name="RFFlow" r:id="rId12" imgW="2376000" imgH="1152000" progId="RFFlow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4400" y="4495800"/>
                        <a:ext cx="3581400" cy="1736725"/>
                      </a:xfrm>
                      <a:prstGeom prst="rect">
                        <a:avLst/>
                      </a:prstGeom>
                      <a:solidFill>
                        <a:srgbClr val="FFFF99">
                          <a:alpha val="66000"/>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6" name="Line 10"/>
          <p:cNvSpPr>
            <a:spLocks noChangeShapeType="1"/>
          </p:cNvSpPr>
          <p:nvPr/>
        </p:nvSpPr>
        <p:spPr bwMode="auto">
          <a:xfrm>
            <a:off x="7620000" y="6096000"/>
            <a:ext cx="0" cy="381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86027" name="Text Box 11"/>
          <p:cNvSpPr txBox="1">
            <a:spLocks noChangeArrowheads="1"/>
          </p:cNvSpPr>
          <p:nvPr/>
        </p:nvSpPr>
        <p:spPr bwMode="auto">
          <a:xfrm>
            <a:off x="5943600" y="6491288"/>
            <a:ext cx="3283271" cy="369332"/>
          </a:xfrm>
          <a:prstGeom prst="rect">
            <a:avLst/>
          </a:prstGeom>
          <a:noFill/>
          <a:ln w="22225">
            <a:noFill/>
            <a:miter lim="800000"/>
            <a:headEnd/>
            <a:tailEnd/>
          </a:ln>
          <a:effectLst/>
        </p:spPr>
        <p:txBody>
          <a:bodyPr wrap="none">
            <a:spAutoFit/>
          </a:bodyPr>
          <a:lstStyle/>
          <a:p>
            <a:r>
              <a:rPr lang="en-US" dirty="0">
                <a:latin typeface="Bookman Old Style" pitchFamily="18" charset="0"/>
              </a:rPr>
              <a:t>2’s complement is 0111 = 7</a:t>
            </a:r>
          </a:p>
        </p:txBody>
      </p:sp>
      <p:sp>
        <p:nvSpPr>
          <p:cNvPr id="12" name="Slide Number Placeholder 11"/>
          <p:cNvSpPr>
            <a:spLocks noGrp="1"/>
          </p:cNvSpPr>
          <p:nvPr>
            <p:ph type="sldNum" sz="quarter" idx="12"/>
          </p:nvPr>
        </p:nvSpPr>
        <p:spPr/>
        <p:txBody>
          <a:bodyPr/>
          <a:lstStyle/>
          <a:p>
            <a:fld id="{511B1C1D-E952-4F7E-B2EE-053BBE9577D9}" type="slidenum">
              <a:rPr lang="en-US" smtClean="0"/>
              <a:t>28</a:t>
            </a:fld>
            <a:endParaRPr lang="en-US"/>
          </a:p>
        </p:txBody>
      </p:sp>
      <p:sp>
        <p:nvSpPr>
          <p:cNvPr id="13" name="Footer Placeholder 12"/>
          <p:cNvSpPr>
            <a:spLocks noGrp="1"/>
          </p:cNvSpPr>
          <p:nvPr>
            <p:ph type="ftr" sz="quarter" idx="11"/>
          </p:nvPr>
        </p:nvSpPr>
        <p:spPr/>
        <p:txBody>
          <a:bodyPr/>
          <a:lstStyle/>
          <a:p>
            <a:r>
              <a:rPr lang="en-US" smtClean="0"/>
              <a:t>Electronics - I, The LNM Institute of Information Technology, Jaipur</a:t>
            </a:r>
            <a:endParaRPr lang="en-US"/>
          </a:p>
        </p:txBody>
      </p:sp>
      <p:pic>
        <p:nvPicPr>
          <p:cNvPr id="14" name="Picture 13"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checkerboard(across)">
                                      <p:cBhvr>
                                        <p:cTn id="7" dur="500"/>
                                        <p:tgtEl>
                                          <p:spTgt spid="860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6021"/>
                                        </p:tgtEl>
                                        <p:attrNameLst>
                                          <p:attrName>style.visibility</p:attrName>
                                        </p:attrNameLst>
                                      </p:cBhvr>
                                      <p:to>
                                        <p:strVal val="visible"/>
                                      </p:to>
                                    </p:set>
                                    <p:animEffect transition="in" filter="checkerboard(across)">
                                      <p:cBhvr>
                                        <p:cTn id="12" dur="500"/>
                                        <p:tgtEl>
                                          <p:spTgt spid="8602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6022"/>
                                        </p:tgtEl>
                                        <p:attrNameLst>
                                          <p:attrName>style.visibility</p:attrName>
                                        </p:attrNameLst>
                                      </p:cBhvr>
                                      <p:to>
                                        <p:strVal val="visible"/>
                                      </p:to>
                                    </p:set>
                                    <p:animEffect transition="in" filter="checkerboard(across)">
                                      <p:cBhvr>
                                        <p:cTn id="17" dur="500"/>
                                        <p:tgtEl>
                                          <p:spTgt spid="8602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6023"/>
                                        </p:tgtEl>
                                        <p:attrNameLst>
                                          <p:attrName>style.visibility</p:attrName>
                                        </p:attrNameLst>
                                      </p:cBhvr>
                                      <p:to>
                                        <p:strVal val="visible"/>
                                      </p:to>
                                    </p:set>
                                    <p:animEffect transition="in" filter="checkerboard(across)">
                                      <p:cBhvr>
                                        <p:cTn id="22" dur="500"/>
                                        <p:tgtEl>
                                          <p:spTgt spid="8602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86024"/>
                                        </p:tgtEl>
                                        <p:attrNameLst>
                                          <p:attrName>style.visibility</p:attrName>
                                        </p:attrNameLst>
                                      </p:cBhvr>
                                      <p:to>
                                        <p:strVal val="visible"/>
                                      </p:to>
                                    </p:set>
                                    <p:animEffect transition="in" filter="checkerboard(across)">
                                      <p:cBhvr>
                                        <p:cTn id="25" dur="500"/>
                                        <p:tgtEl>
                                          <p:spTgt spid="86024"/>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86025"/>
                                        </p:tgtEl>
                                        <p:attrNameLst>
                                          <p:attrName>style.visibility</p:attrName>
                                        </p:attrNameLst>
                                      </p:cBhvr>
                                      <p:to>
                                        <p:strVal val="visible"/>
                                      </p:to>
                                    </p:set>
                                    <p:animEffect transition="in" filter="checkerboard(across)">
                                      <p:cBhvr>
                                        <p:cTn id="30" dur="500"/>
                                        <p:tgtEl>
                                          <p:spTgt spid="86025"/>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86026"/>
                                        </p:tgtEl>
                                        <p:attrNameLst>
                                          <p:attrName>style.visibility</p:attrName>
                                        </p:attrNameLst>
                                      </p:cBhvr>
                                      <p:to>
                                        <p:strVal val="visible"/>
                                      </p:to>
                                    </p:set>
                                    <p:animEffect transition="in" filter="checkerboard(across)">
                                      <p:cBhvr>
                                        <p:cTn id="35" dur="500"/>
                                        <p:tgtEl>
                                          <p:spTgt spid="86026"/>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86027"/>
                                        </p:tgtEl>
                                        <p:attrNameLst>
                                          <p:attrName>style.visibility</p:attrName>
                                        </p:attrNameLst>
                                      </p:cBhvr>
                                      <p:to>
                                        <p:strVal val="visible"/>
                                      </p:to>
                                    </p:set>
                                    <p:animEffect transition="in" filter="checkerboard(across)">
                                      <p:cBhvr>
                                        <p:cTn id="38" dur="500"/>
                                        <p:tgtEl>
                                          <p:spTgt spid="86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animBg="1"/>
      <p:bldP spid="86024" grpId="0"/>
      <p:bldP spid="86026" grpId="0" animBg="1"/>
      <p:bldP spid="860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Boolean algebra</a:t>
            </a:r>
            <a:endParaRPr lang="en-US" dirty="0"/>
          </a:p>
        </p:txBody>
      </p:sp>
      <p:sp>
        <p:nvSpPr>
          <p:cNvPr id="5" name="Text Placeholder 4"/>
          <p:cNvSpPr>
            <a:spLocks noGrp="1"/>
          </p:cNvSpPr>
          <p:nvPr>
            <p:ph type="body" idx="1"/>
          </p:nvPr>
        </p:nvSpPr>
        <p:spPr/>
        <p:txBody>
          <a:bodyPr/>
          <a:lstStyle/>
          <a:p>
            <a:endParaRPr lang="en-US" dirty="0"/>
          </a:p>
        </p:txBody>
      </p:sp>
      <p:sp>
        <p:nvSpPr>
          <p:cNvPr id="2" name="Footer Placeholder 1"/>
          <p:cNvSpPr>
            <a:spLocks noGrp="1"/>
          </p:cNvSpPr>
          <p:nvPr>
            <p:ph type="ftr" sz="quarter" idx="11"/>
          </p:nvPr>
        </p:nvSpPr>
        <p:spPr/>
        <p:txBody>
          <a:bodyPr/>
          <a:lstStyle/>
          <a:p>
            <a:r>
              <a:rPr lang="en-US" smtClean="0"/>
              <a:t>Electronics - I, The LNM Institute of Information Technology, Jaipur</a:t>
            </a:r>
            <a:endParaRPr lang="en-US"/>
          </a:p>
        </p:txBody>
      </p:sp>
      <p:sp>
        <p:nvSpPr>
          <p:cNvPr id="3" name="Slide Number Placeholder 2"/>
          <p:cNvSpPr>
            <a:spLocks noGrp="1"/>
          </p:cNvSpPr>
          <p:nvPr>
            <p:ph type="sldNum" sz="quarter" idx="12"/>
          </p:nvPr>
        </p:nvSpPr>
        <p:spPr/>
        <p:txBody>
          <a:bodyPr/>
          <a:lstStyle/>
          <a:p>
            <a:fld id="{511B1C1D-E952-4F7E-B2EE-053BBE9577D9}" type="slidenum">
              <a:rPr lang="en-US" smtClean="0"/>
              <a:t>29</a:t>
            </a:fld>
            <a:endParaRPr lang="en-US"/>
          </a:p>
        </p:txBody>
      </p:sp>
      <p:pic>
        <p:nvPicPr>
          <p:cNvPr id="6" name="Picture 5" descr="LNMIIT.png"/>
          <p:cNvPicPr>
            <a:picLocks noChangeAspect="1"/>
          </p:cNvPicPr>
          <p:nvPr/>
        </p:nvPicPr>
        <p:blipFill>
          <a:blip r:embed="rId2" cstate="print"/>
          <a:stretch>
            <a:fillRect/>
          </a:stretch>
        </p:blipFill>
        <p:spPr>
          <a:xfrm>
            <a:off x="7571892" y="152400"/>
            <a:ext cx="1419708" cy="7477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0" y="0"/>
            <a:ext cx="1587294" cy="461665"/>
          </a:xfrm>
          <a:prstGeom prst="rect">
            <a:avLst/>
          </a:prstGeom>
          <a:noFill/>
          <a:ln w="25400">
            <a:noFill/>
            <a:miter lim="800000"/>
            <a:headEnd/>
            <a:tailEnd/>
          </a:ln>
          <a:effectLst/>
        </p:spPr>
        <p:txBody>
          <a:bodyPr wrap="none">
            <a:spAutoFit/>
          </a:bodyPr>
          <a:lstStyle/>
          <a:p>
            <a:r>
              <a:rPr lang="en-US" sz="2400" b="1" dirty="0">
                <a:solidFill>
                  <a:srgbClr val="FF0000"/>
                </a:solidFill>
                <a:latin typeface="Bookman Old Style" pitchFamily="18" charset="0"/>
              </a:rPr>
              <a:t>Numbers</a:t>
            </a:r>
          </a:p>
        </p:txBody>
      </p:sp>
      <p:sp>
        <p:nvSpPr>
          <p:cNvPr id="113672" name="Text Box 8"/>
          <p:cNvSpPr txBox="1">
            <a:spLocks noChangeArrowheads="1"/>
          </p:cNvSpPr>
          <p:nvPr/>
        </p:nvSpPr>
        <p:spPr bwMode="auto">
          <a:xfrm>
            <a:off x="1676400" y="0"/>
            <a:ext cx="6479659" cy="369332"/>
          </a:xfrm>
          <a:prstGeom prst="rect">
            <a:avLst/>
          </a:prstGeom>
          <a:noFill/>
          <a:ln w="9525">
            <a:noFill/>
            <a:miter lim="800000"/>
            <a:headEnd/>
            <a:tailEnd/>
          </a:ln>
          <a:effectLst/>
        </p:spPr>
        <p:txBody>
          <a:bodyPr wrap="none">
            <a:spAutoFit/>
          </a:bodyPr>
          <a:lstStyle/>
          <a:p>
            <a:r>
              <a:rPr lang="en-US" dirty="0">
                <a:latin typeface="Bookman Old Style" pitchFamily="18" charset="0"/>
              </a:rPr>
              <a:t>Every number system is associated with a base or radix</a:t>
            </a:r>
          </a:p>
        </p:txBody>
      </p:sp>
      <p:sp>
        <p:nvSpPr>
          <p:cNvPr id="113673" name="Text Box 9"/>
          <p:cNvSpPr txBox="1">
            <a:spLocks noChangeArrowheads="1"/>
          </p:cNvSpPr>
          <p:nvPr/>
        </p:nvSpPr>
        <p:spPr bwMode="auto">
          <a:xfrm>
            <a:off x="228600" y="1981200"/>
            <a:ext cx="8610600" cy="641350"/>
          </a:xfrm>
          <a:prstGeom prst="rect">
            <a:avLst/>
          </a:prstGeom>
          <a:noFill/>
          <a:ln w="9525">
            <a:noFill/>
            <a:miter lim="800000"/>
            <a:headEnd/>
            <a:tailEnd/>
          </a:ln>
          <a:effectLst/>
        </p:spPr>
        <p:txBody>
          <a:bodyPr>
            <a:spAutoFit/>
          </a:bodyPr>
          <a:lstStyle/>
          <a:p>
            <a:r>
              <a:rPr lang="en-US">
                <a:latin typeface="Bookman Old Style" pitchFamily="18" charset="0"/>
              </a:rPr>
              <a:t>The decimal system has a base of 10 and uses symbols (0,1,2,3,4,5,6,7,8,9) to represent numbers </a:t>
            </a:r>
          </a:p>
        </p:txBody>
      </p:sp>
      <p:graphicFrame>
        <p:nvGraphicFramePr>
          <p:cNvPr id="4" name="Object 4"/>
          <p:cNvGraphicFramePr>
            <a:graphicFrameLocks noChangeAspect="1"/>
          </p:cNvGraphicFramePr>
          <p:nvPr/>
        </p:nvGraphicFramePr>
        <p:xfrm>
          <a:off x="609600" y="1219200"/>
          <a:ext cx="6418263" cy="461963"/>
        </p:xfrm>
        <a:graphic>
          <a:graphicData uri="http://schemas.openxmlformats.org/presentationml/2006/ole">
            <mc:AlternateContent xmlns:mc="http://schemas.openxmlformats.org/markup-compatibility/2006">
              <mc:Choice xmlns:v="urn:schemas-microsoft-com:vml" Requires="v">
                <p:oleObj spid="_x0000_s1031" name="Equation" r:id="rId4" imgW="3352680" imgH="241200" progId="Equation.DSMT4">
                  <p:embed/>
                </p:oleObj>
              </mc:Choice>
              <mc:Fallback>
                <p:oleObj name="Equation" r:id="rId4" imgW="3352680" imgH="24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19200"/>
                        <a:ext cx="6418263" cy="461963"/>
                      </a:xfrm>
                      <a:prstGeom prst="rect">
                        <a:avLst/>
                      </a:prstGeom>
                      <a:solidFill>
                        <a:srgbClr val="99CCFF"/>
                      </a:solidFill>
                    </p:spPr>
                  </p:pic>
                </p:oleObj>
              </mc:Fallback>
            </mc:AlternateContent>
          </a:graphicData>
        </a:graphic>
      </p:graphicFrame>
      <p:sp>
        <p:nvSpPr>
          <p:cNvPr id="113675" name="Text Box 11"/>
          <p:cNvSpPr txBox="1">
            <a:spLocks noChangeArrowheads="1"/>
          </p:cNvSpPr>
          <p:nvPr/>
        </p:nvSpPr>
        <p:spPr bwMode="auto">
          <a:xfrm>
            <a:off x="304800" y="609600"/>
            <a:ext cx="6950942" cy="369332"/>
          </a:xfrm>
          <a:prstGeom prst="rect">
            <a:avLst/>
          </a:prstGeom>
          <a:noFill/>
          <a:ln w="9525">
            <a:noFill/>
            <a:miter lim="800000"/>
            <a:headEnd/>
            <a:tailEnd/>
          </a:ln>
          <a:effectLst/>
        </p:spPr>
        <p:txBody>
          <a:bodyPr wrap="none">
            <a:spAutoFit/>
          </a:bodyPr>
          <a:lstStyle/>
          <a:p>
            <a:r>
              <a:rPr lang="en-US">
                <a:latin typeface="Bookman Old Style" pitchFamily="18" charset="0"/>
              </a:rPr>
              <a:t>A positional notation is commonly used to express numbers</a:t>
            </a:r>
          </a:p>
        </p:txBody>
      </p:sp>
      <p:graphicFrame>
        <p:nvGraphicFramePr>
          <p:cNvPr id="2" name="Object 4"/>
          <p:cNvGraphicFramePr>
            <a:graphicFrameLocks noChangeAspect="1"/>
          </p:cNvGraphicFramePr>
          <p:nvPr/>
        </p:nvGraphicFramePr>
        <p:xfrm>
          <a:off x="1752600" y="2743200"/>
          <a:ext cx="5178425" cy="461963"/>
        </p:xfrm>
        <a:graphic>
          <a:graphicData uri="http://schemas.openxmlformats.org/presentationml/2006/ole">
            <mc:AlternateContent xmlns:mc="http://schemas.openxmlformats.org/markup-compatibility/2006">
              <mc:Choice xmlns:v="urn:schemas-microsoft-com:vml" Requires="v">
                <p:oleObj spid="_x0000_s1032" name="Equation" r:id="rId6" imgW="2705040" imgH="241200" progId="Equation.DSMT4">
                  <p:embed/>
                </p:oleObj>
              </mc:Choice>
              <mc:Fallback>
                <p:oleObj name="Equation" r:id="rId6" imgW="270504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2743200"/>
                        <a:ext cx="5178425" cy="461963"/>
                      </a:xfrm>
                      <a:prstGeom prst="rect">
                        <a:avLst/>
                      </a:prstGeom>
                      <a:solidFill>
                        <a:srgbClr val="99CCFF"/>
                      </a:solidFill>
                    </p:spPr>
                  </p:pic>
                </p:oleObj>
              </mc:Fallback>
            </mc:AlternateContent>
          </a:graphicData>
        </a:graphic>
      </p:graphicFrame>
      <p:sp>
        <p:nvSpPr>
          <p:cNvPr id="113677" name="Text Box 13"/>
          <p:cNvSpPr txBox="1">
            <a:spLocks noChangeArrowheads="1"/>
          </p:cNvSpPr>
          <p:nvPr/>
        </p:nvSpPr>
        <p:spPr bwMode="auto">
          <a:xfrm>
            <a:off x="685800" y="4191000"/>
            <a:ext cx="8395247" cy="369332"/>
          </a:xfrm>
          <a:prstGeom prst="rect">
            <a:avLst/>
          </a:prstGeom>
          <a:noFill/>
          <a:ln w="9525">
            <a:noFill/>
            <a:miter lim="800000"/>
            <a:headEnd/>
            <a:tailEnd/>
          </a:ln>
          <a:effectLst/>
        </p:spPr>
        <p:txBody>
          <a:bodyPr wrap="none">
            <a:spAutoFit/>
          </a:bodyPr>
          <a:lstStyle/>
          <a:p>
            <a:r>
              <a:rPr lang="en-US">
                <a:latin typeface="Bookman Old Style" pitchFamily="18" charset="0"/>
              </a:rPr>
              <a:t>An octal number system has a base 8 and uses symbols (0,1,2,3,4,5,6,7)</a:t>
            </a:r>
          </a:p>
        </p:txBody>
      </p:sp>
      <p:graphicFrame>
        <p:nvGraphicFramePr>
          <p:cNvPr id="3" name="Object 4"/>
          <p:cNvGraphicFramePr>
            <a:graphicFrameLocks noChangeAspect="1"/>
          </p:cNvGraphicFramePr>
          <p:nvPr/>
        </p:nvGraphicFramePr>
        <p:xfrm>
          <a:off x="2057400" y="4724400"/>
          <a:ext cx="4595813" cy="461963"/>
        </p:xfrm>
        <a:graphic>
          <a:graphicData uri="http://schemas.openxmlformats.org/presentationml/2006/ole">
            <mc:AlternateContent xmlns:mc="http://schemas.openxmlformats.org/markup-compatibility/2006">
              <mc:Choice xmlns:v="urn:schemas-microsoft-com:vml" Requires="v">
                <p:oleObj spid="_x0000_s1033" name="Equation" r:id="rId8" imgW="2400120" imgH="241200" progId="Equation.DSMT4">
                  <p:embed/>
                </p:oleObj>
              </mc:Choice>
              <mc:Fallback>
                <p:oleObj name="Equation" r:id="rId8" imgW="240012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4724400"/>
                        <a:ext cx="4595813" cy="461963"/>
                      </a:xfrm>
                      <a:prstGeom prst="rect">
                        <a:avLst/>
                      </a:prstGeom>
                      <a:solidFill>
                        <a:srgbClr val="99CCFF"/>
                      </a:solidFill>
                    </p:spPr>
                  </p:pic>
                </p:oleObj>
              </mc:Fallback>
            </mc:AlternateContent>
          </a:graphicData>
        </a:graphic>
      </p:graphicFrame>
      <p:graphicFrame>
        <p:nvGraphicFramePr>
          <p:cNvPr id="5" name="Object 4"/>
          <p:cNvGraphicFramePr>
            <a:graphicFrameLocks noChangeAspect="1"/>
          </p:cNvGraphicFramePr>
          <p:nvPr/>
        </p:nvGraphicFramePr>
        <p:xfrm>
          <a:off x="1236663" y="3352800"/>
          <a:ext cx="6515100" cy="461963"/>
        </p:xfrm>
        <a:graphic>
          <a:graphicData uri="http://schemas.openxmlformats.org/presentationml/2006/ole">
            <mc:AlternateContent xmlns:mc="http://schemas.openxmlformats.org/markup-compatibility/2006">
              <mc:Choice xmlns:v="urn:schemas-microsoft-com:vml" Requires="v">
                <p:oleObj spid="_x0000_s1034" name="Equation" r:id="rId10" imgW="3403440" imgH="241200" progId="Equation.DSMT4">
                  <p:embed/>
                </p:oleObj>
              </mc:Choice>
              <mc:Fallback>
                <p:oleObj name="Equation" r:id="rId10" imgW="340344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36663" y="3352800"/>
                        <a:ext cx="6515100" cy="461963"/>
                      </a:xfrm>
                      <a:prstGeom prst="rect">
                        <a:avLst/>
                      </a:prstGeom>
                      <a:solidFill>
                        <a:srgbClr val="FFFF99">
                          <a:alpha val="72000"/>
                        </a:srgbClr>
                      </a:solidFill>
                    </p:spPr>
                  </p:pic>
                </p:oleObj>
              </mc:Fallback>
            </mc:AlternateContent>
          </a:graphicData>
        </a:graphic>
      </p:graphicFrame>
      <p:sp>
        <p:nvSpPr>
          <p:cNvPr id="113682" name="Text Box 18"/>
          <p:cNvSpPr txBox="1">
            <a:spLocks noChangeArrowheads="1"/>
          </p:cNvSpPr>
          <p:nvPr/>
        </p:nvSpPr>
        <p:spPr bwMode="auto">
          <a:xfrm>
            <a:off x="212725" y="5294313"/>
            <a:ext cx="4772460" cy="369332"/>
          </a:xfrm>
          <a:prstGeom prst="rect">
            <a:avLst/>
          </a:prstGeom>
          <a:noFill/>
          <a:ln w="9525">
            <a:noFill/>
            <a:miter lim="800000"/>
            <a:headEnd/>
            <a:tailEnd/>
          </a:ln>
          <a:effectLst/>
        </p:spPr>
        <p:txBody>
          <a:bodyPr wrap="none">
            <a:spAutoFit/>
          </a:bodyPr>
          <a:lstStyle/>
          <a:p>
            <a:r>
              <a:rPr lang="en-US">
                <a:latin typeface="Bookman Old Style" pitchFamily="18" charset="0"/>
              </a:rPr>
              <a:t>What decimal number does it represent?</a:t>
            </a:r>
          </a:p>
        </p:txBody>
      </p:sp>
      <p:graphicFrame>
        <p:nvGraphicFramePr>
          <p:cNvPr id="6" name="Object 4"/>
          <p:cNvGraphicFramePr>
            <a:graphicFrameLocks noChangeAspect="1"/>
          </p:cNvGraphicFramePr>
          <p:nvPr/>
        </p:nvGraphicFramePr>
        <p:xfrm>
          <a:off x="1752600" y="5715000"/>
          <a:ext cx="5689600" cy="461963"/>
        </p:xfrm>
        <a:graphic>
          <a:graphicData uri="http://schemas.openxmlformats.org/presentationml/2006/ole">
            <mc:AlternateContent xmlns:mc="http://schemas.openxmlformats.org/markup-compatibility/2006">
              <mc:Choice xmlns:v="urn:schemas-microsoft-com:vml" Requires="v">
                <p:oleObj spid="_x0000_s1035" name="Equation" r:id="rId12" imgW="2971800" imgH="241200" progId="Equation.DSMT4">
                  <p:embed/>
                </p:oleObj>
              </mc:Choice>
              <mc:Fallback>
                <p:oleObj name="Equation" r:id="rId12" imgW="297180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5715000"/>
                        <a:ext cx="5689600" cy="461963"/>
                      </a:xfrm>
                      <a:prstGeom prst="rect">
                        <a:avLst/>
                      </a:prstGeom>
                      <a:solidFill>
                        <a:srgbClr val="99CCFF"/>
                      </a:solidFill>
                    </p:spPr>
                  </p:pic>
                </p:oleObj>
              </mc:Fallback>
            </mc:AlternateContent>
          </a:graphicData>
        </a:graphic>
      </p:graphicFrame>
      <p:pic>
        <p:nvPicPr>
          <p:cNvPr id="13" name="Picture 12" descr="LNMIIT.png"/>
          <p:cNvPicPr>
            <a:picLocks noChangeAspect="1"/>
          </p:cNvPicPr>
          <p:nvPr/>
        </p:nvPicPr>
        <p:blipFill>
          <a:blip r:embed="rId14" cstate="print"/>
          <a:stretch>
            <a:fillRect/>
          </a:stretch>
        </p:blipFill>
        <p:spPr>
          <a:xfrm>
            <a:off x="7571892" y="152400"/>
            <a:ext cx="1419708" cy="747713"/>
          </a:xfrm>
          <a:prstGeom prst="rect">
            <a:avLst/>
          </a:prstGeom>
        </p:spPr>
      </p:pic>
      <p:sp>
        <p:nvSpPr>
          <p:cNvPr id="14" name="Slide Number Placeholder 13"/>
          <p:cNvSpPr>
            <a:spLocks noGrp="1"/>
          </p:cNvSpPr>
          <p:nvPr>
            <p:ph type="sldNum" sz="quarter" idx="12"/>
          </p:nvPr>
        </p:nvSpPr>
        <p:spPr/>
        <p:txBody>
          <a:bodyPr/>
          <a:lstStyle/>
          <a:p>
            <a:fld id="{511B1C1D-E952-4F7E-B2EE-053BBE9577D9}" type="slidenum">
              <a:rPr lang="en-US" smtClean="0"/>
              <a:t>3</a:t>
            </a:fld>
            <a:endParaRPr lang="en-US"/>
          </a:p>
        </p:txBody>
      </p:sp>
      <p:sp>
        <p:nvSpPr>
          <p:cNvPr id="15" name="Footer Placeholder 14"/>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3672"/>
                                        </p:tgtEl>
                                        <p:attrNameLst>
                                          <p:attrName>style.visibility</p:attrName>
                                        </p:attrNameLst>
                                      </p:cBhvr>
                                      <p:to>
                                        <p:strVal val="visible"/>
                                      </p:to>
                                    </p:set>
                                    <p:animEffect transition="in" filter="checkerboard(across)">
                                      <p:cBhvr>
                                        <p:cTn id="7" dur="500"/>
                                        <p:tgtEl>
                                          <p:spTgt spid="1136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3675"/>
                                        </p:tgtEl>
                                        <p:attrNameLst>
                                          <p:attrName>style.visibility</p:attrName>
                                        </p:attrNameLst>
                                      </p:cBhvr>
                                      <p:to>
                                        <p:strVal val="visible"/>
                                      </p:to>
                                    </p:set>
                                    <p:animEffect transition="in" filter="checkerboard(across)">
                                      <p:cBhvr>
                                        <p:cTn id="12" dur="500"/>
                                        <p:tgtEl>
                                          <p:spTgt spid="11367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3673"/>
                                        </p:tgtEl>
                                        <p:attrNameLst>
                                          <p:attrName>style.visibility</p:attrName>
                                        </p:attrNameLst>
                                      </p:cBhvr>
                                      <p:to>
                                        <p:strVal val="visible"/>
                                      </p:to>
                                    </p:set>
                                    <p:animEffect transition="in" filter="checkerboard(across)">
                                      <p:cBhvr>
                                        <p:cTn id="22" dur="500"/>
                                        <p:tgtEl>
                                          <p:spTgt spid="11367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heckerboard(across)">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13677"/>
                                        </p:tgtEl>
                                        <p:attrNameLst>
                                          <p:attrName>style.visibility</p:attrName>
                                        </p:attrNameLst>
                                      </p:cBhvr>
                                      <p:to>
                                        <p:strVal val="visible"/>
                                      </p:to>
                                    </p:set>
                                    <p:animEffect transition="in" filter="checkerboard(across)">
                                      <p:cBhvr>
                                        <p:cTn id="37" dur="500"/>
                                        <p:tgtEl>
                                          <p:spTgt spid="11367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13682"/>
                                        </p:tgtEl>
                                        <p:attrNameLst>
                                          <p:attrName>style.visibility</p:attrName>
                                        </p:attrNameLst>
                                      </p:cBhvr>
                                      <p:to>
                                        <p:strVal val="visible"/>
                                      </p:to>
                                    </p:set>
                                    <p:animEffect transition="in" filter="checkerboard(across)">
                                      <p:cBhvr>
                                        <p:cTn id="47" dur="500"/>
                                        <p:tgtEl>
                                          <p:spTgt spid="113682"/>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checkerboard(across)">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2" grpId="0"/>
      <p:bldP spid="113673" grpId="0"/>
      <p:bldP spid="113675" grpId="0"/>
      <p:bldP spid="113677" grpId="0"/>
      <p:bldP spid="11368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429000" y="304800"/>
            <a:ext cx="2323072"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Boolean Algebra</a:t>
            </a:r>
          </a:p>
        </p:txBody>
      </p:sp>
      <p:sp>
        <p:nvSpPr>
          <p:cNvPr id="84995" name="Text Box 3"/>
          <p:cNvSpPr txBox="1">
            <a:spLocks noChangeArrowheads="1"/>
          </p:cNvSpPr>
          <p:nvPr/>
        </p:nvSpPr>
        <p:spPr bwMode="auto">
          <a:xfrm>
            <a:off x="593725" y="646113"/>
            <a:ext cx="3300904" cy="369332"/>
          </a:xfrm>
          <a:prstGeom prst="rect">
            <a:avLst/>
          </a:prstGeom>
          <a:noFill/>
          <a:ln w="22225">
            <a:noFill/>
            <a:miter lim="800000"/>
            <a:headEnd/>
            <a:tailEnd/>
          </a:ln>
          <a:effectLst/>
        </p:spPr>
        <p:txBody>
          <a:bodyPr wrap="none">
            <a:spAutoFit/>
          </a:bodyPr>
          <a:lstStyle/>
          <a:p>
            <a:r>
              <a:rPr lang="en-US">
                <a:latin typeface="Bookman Old Style" pitchFamily="18" charset="0"/>
              </a:rPr>
              <a:t>Algebra on Binary numbers</a:t>
            </a:r>
          </a:p>
        </p:txBody>
      </p:sp>
      <p:sp>
        <p:nvSpPr>
          <p:cNvPr id="84996" name="Text Box 4"/>
          <p:cNvSpPr txBox="1">
            <a:spLocks noChangeArrowheads="1"/>
          </p:cNvSpPr>
          <p:nvPr/>
        </p:nvSpPr>
        <p:spPr bwMode="auto">
          <a:xfrm>
            <a:off x="914400" y="1447800"/>
            <a:ext cx="4378122" cy="369332"/>
          </a:xfrm>
          <a:prstGeom prst="rect">
            <a:avLst/>
          </a:prstGeom>
          <a:noFill/>
          <a:ln w="22225">
            <a:noFill/>
            <a:miter lim="800000"/>
            <a:headEnd/>
            <a:tailEnd/>
          </a:ln>
          <a:effectLst/>
        </p:spPr>
        <p:txBody>
          <a:bodyPr wrap="none">
            <a:spAutoFit/>
          </a:bodyPr>
          <a:lstStyle/>
          <a:p>
            <a:r>
              <a:rPr lang="en-US">
                <a:latin typeface="Bookman Old Style" pitchFamily="18" charset="0"/>
              </a:rPr>
              <a:t>A variable x can take two values {0,1}</a:t>
            </a:r>
          </a:p>
        </p:txBody>
      </p:sp>
      <p:sp>
        <p:nvSpPr>
          <p:cNvPr id="84997" name="Text Box 5"/>
          <p:cNvSpPr txBox="1">
            <a:spLocks noChangeArrowheads="1"/>
          </p:cNvSpPr>
          <p:nvPr/>
        </p:nvSpPr>
        <p:spPr bwMode="auto">
          <a:xfrm>
            <a:off x="6156325" y="1484313"/>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0</a:t>
            </a:r>
          </a:p>
        </p:txBody>
      </p:sp>
      <p:sp>
        <p:nvSpPr>
          <p:cNvPr id="84998" name="Line 6"/>
          <p:cNvSpPr>
            <a:spLocks noChangeShapeType="1"/>
          </p:cNvSpPr>
          <p:nvPr/>
        </p:nvSpPr>
        <p:spPr bwMode="auto">
          <a:xfrm flipV="1">
            <a:off x="6400800" y="1143000"/>
            <a:ext cx="457200" cy="457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84999" name="Text Box 7"/>
          <p:cNvSpPr txBox="1">
            <a:spLocks noChangeArrowheads="1"/>
          </p:cNvSpPr>
          <p:nvPr/>
        </p:nvSpPr>
        <p:spPr bwMode="auto">
          <a:xfrm>
            <a:off x="6994525" y="950913"/>
            <a:ext cx="776175" cy="369332"/>
          </a:xfrm>
          <a:prstGeom prst="rect">
            <a:avLst/>
          </a:prstGeom>
          <a:noFill/>
          <a:ln w="22225">
            <a:noFill/>
            <a:miter lim="800000"/>
            <a:headEnd/>
            <a:tailEnd/>
          </a:ln>
          <a:effectLst/>
        </p:spPr>
        <p:txBody>
          <a:bodyPr wrap="none">
            <a:spAutoFit/>
          </a:bodyPr>
          <a:lstStyle/>
          <a:p>
            <a:r>
              <a:rPr lang="en-US">
                <a:latin typeface="Bookman Old Style" pitchFamily="18" charset="0"/>
              </a:rPr>
              <a:t>False</a:t>
            </a:r>
          </a:p>
        </p:txBody>
      </p:sp>
      <p:sp>
        <p:nvSpPr>
          <p:cNvPr id="85000" name="Line 8"/>
          <p:cNvSpPr>
            <a:spLocks noChangeShapeType="1"/>
          </p:cNvSpPr>
          <p:nvPr/>
        </p:nvSpPr>
        <p:spPr bwMode="auto">
          <a:xfrm>
            <a:off x="6477000" y="1600200"/>
            <a:ext cx="533400" cy="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85001" name="Text Box 9"/>
          <p:cNvSpPr txBox="1">
            <a:spLocks noChangeArrowheads="1"/>
          </p:cNvSpPr>
          <p:nvPr/>
        </p:nvSpPr>
        <p:spPr bwMode="auto">
          <a:xfrm>
            <a:off x="7070725" y="1331913"/>
            <a:ext cx="486030" cy="369332"/>
          </a:xfrm>
          <a:prstGeom prst="rect">
            <a:avLst/>
          </a:prstGeom>
          <a:noFill/>
          <a:ln w="22225">
            <a:noFill/>
            <a:miter lim="800000"/>
            <a:headEnd/>
            <a:tailEnd/>
          </a:ln>
          <a:effectLst/>
        </p:spPr>
        <p:txBody>
          <a:bodyPr wrap="none">
            <a:spAutoFit/>
          </a:bodyPr>
          <a:lstStyle/>
          <a:p>
            <a:r>
              <a:rPr lang="en-US">
                <a:latin typeface="Bookman Old Style" pitchFamily="18" charset="0"/>
              </a:rPr>
              <a:t>No</a:t>
            </a:r>
          </a:p>
        </p:txBody>
      </p:sp>
      <p:sp>
        <p:nvSpPr>
          <p:cNvPr id="85002" name="Line 10"/>
          <p:cNvSpPr>
            <a:spLocks noChangeShapeType="1"/>
          </p:cNvSpPr>
          <p:nvPr/>
        </p:nvSpPr>
        <p:spPr bwMode="auto">
          <a:xfrm>
            <a:off x="6477000" y="1676400"/>
            <a:ext cx="381000" cy="381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85003" name="Text Box 11"/>
          <p:cNvSpPr txBox="1">
            <a:spLocks noChangeArrowheads="1"/>
          </p:cNvSpPr>
          <p:nvPr/>
        </p:nvSpPr>
        <p:spPr bwMode="auto">
          <a:xfrm>
            <a:off x="6918325" y="1865313"/>
            <a:ext cx="1492716" cy="369332"/>
          </a:xfrm>
          <a:prstGeom prst="rect">
            <a:avLst/>
          </a:prstGeom>
          <a:noFill/>
          <a:ln w="22225">
            <a:noFill/>
            <a:miter lim="800000"/>
            <a:headEnd/>
            <a:tailEnd/>
          </a:ln>
          <a:effectLst/>
        </p:spPr>
        <p:txBody>
          <a:bodyPr wrap="none">
            <a:spAutoFit/>
          </a:bodyPr>
          <a:lstStyle/>
          <a:p>
            <a:r>
              <a:rPr lang="en-US">
                <a:latin typeface="Bookman Old Style" pitchFamily="18" charset="0"/>
              </a:rPr>
              <a:t>Low voltage</a:t>
            </a:r>
          </a:p>
        </p:txBody>
      </p:sp>
      <p:sp>
        <p:nvSpPr>
          <p:cNvPr id="85004" name="Text Box 12"/>
          <p:cNvSpPr txBox="1">
            <a:spLocks noChangeArrowheads="1"/>
          </p:cNvSpPr>
          <p:nvPr/>
        </p:nvSpPr>
        <p:spPr bwMode="auto">
          <a:xfrm>
            <a:off x="6172200" y="3200400"/>
            <a:ext cx="327334" cy="369332"/>
          </a:xfrm>
          <a:prstGeom prst="rect">
            <a:avLst/>
          </a:prstGeom>
          <a:noFill/>
          <a:ln w="22225">
            <a:noFill/>
            <a:miter lim="800000"/>
            <a:headEnd/>
            <a:tailEnd/>
          </a:ln>
          <a:effectLst/>
        </p:spPr>
        <p:txBody>
          <a:bodyPr wrap="none">
            <a:spAutoFit/>
          </a:bodyPr>
          <a:lstStyle/>
          <a:p>
            <a:r>
              <a:rPr lang="en-US">
                <a:latin typeface="Bookman Old Style" pitchFamily="18" charset="0"/>
              </a:rPr>
              <a:t>1</a:t>
            </a:r>
          </a:p>
        </p:txBody>
      </p:sp>
      <p:sp>
        <p:nvSpPr>
          <p:cNvPr id="85005" name="Line 13"/>
          <p:cNvSpPr>
            <a:spLocks noChangeShapeType="1"/>
          </p:cNvSpPr>
          <p:nvPr/>
        </p:nvSpPr>
        <p:spPr bwMode="auto">
          <a:xfrm flipV="1">
            <a:off x="6416675" y="2859088"/>
            <a:ext cx="457200" cy="457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85006" name="Text Box 14"/>
          <p:cNvSpPr txBox="1">
            <a:spLocks noChangeArrowheads="1"/>
          </p:cNvSpPr>
          <p:nvPr/>
        </p:nvSpPr>
        <p:spPr bwMode="auto">
          <a:xfrm>
            <a:off x="7010400" y="2667000"/>
            <a:ext cx="705642" cy="369332"/>
          </a:xfrm>
          <a:prstGeom prst="rect">
            <a:avLst/>
          </a:prstGeom>
          <a:noFill/>
          <a:ln w="22225">
            <a:noFill/>
            <a:miter lim="800000"/>
            <a:headEnd/>
            <a:tailEnd/>
          </a:ln>
          <a:effectLst/>
        </p:spPr>
        <p:txBody>
          <a:bodyPr wrap="none">
            <a:spAutoFit/>
          </a:bodyPr>
          <a:lstStyle/>
          <a:p>
            <a:r>
              <a:rPr lang="en-US">
                <a:latin typeface="Bookman Old Style" pitchFamily="18" charset="0"/>
              </a:rPr>
              <a:t>True</a:t>
            </a:r>
          </a:p>
        </p:txBody>
      </p:sp>
      <p:sp>
        <p:nvSpPr>
          <p:cNvPr id="85007" name="Line 15"/>
          <p:cNvSpPr>
            <a:spLocks noChangeShapeType="1"/>
          </p:cNvSpPr>
          <p:nvPr/>
        </p:nvSpPr>
        <p:spPr bwMode="auto">
          <a:xfrm>
            <a:off x="6492875" y="3316288"/>
            <a:ext cx="533400" cy="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85008" name="Text Box 16"/>
          <p:cNvSpPr txBox="1">
            <a:spLocks noChangeArrowheads="1"/>
          </p:cNvSpPr>
          <p:nvPr/>
        </p:nvSpPr>
        <p:spPr bwMode="auto">
          <a:xfrm>
            <a:off x="7086600" y="3048000"/>
            <a:ext cx="577850" cy="366713"/>
          </a:xfrm>
          <a:prstGeom prst="rect">
            <a:avLst/>
          </a:prstGeom>
          <a:noFill/>
          <a:ln w="22225">
            <a:noFill/>
            <a:miter lim="800000"/>
            <a:headEnd/>
            <a:tailEnd/>
          </a:ln>
          <a:effectLst/>
        </p:spPr>
        <p:txBody>
          <a:bodyPr wrap="none">
            <a:spAutoFit/>
          </a:bodyPr>
          <a:lstStyle/>
          <a:p>
            <a:r>
              <a:rPr lang="en-US">
                <a:latin typeface="Bookman Old Style" pitchFamily="18" charset="0"/>
              </a:rPr>
              <a:t>Yes</a:t>
            </a:r>
          </a:p>
        </p:txBody>
      </p:sp>
      <p:sp>
        <p:nvSpPr>
          <p:cNvPr id="85009" name="Line 17"/>
          <p:cNvSpPr>
            <a:spLocks noChangeShapeType="1"/>
          </p:cNvSpPr>
          <p:nvPr/>
        </p:nvSpPr>
        <p:spPr bwMode="auto">
          <a:xfrm>
            <a:off x="6492875" y="3392488"/>
            <a:ext cx="381000" cy="381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85010" name="Text Box 18"/>
          <p:cNvSpPr txBox="1">
            <a:spLocks noChangeArrowheads="1"/>
          </p:cNvSpPr>
          <p:nvPr/>
        </p:nvSpPr>
        <p:spPr bwMode="auto">
          <a:xfrm>
            <a:off x="6934200" y="3581400"/>
            <a:ext cx="1576072" cy="369332"/>
          </a:xfrm>
          <a:prstGeom prst="rect">
            <a:avLst/>
          </a:prstGeom>
          <a:noFill/>
          <a:ln w="22225">
            <a:noFill/>
            <a:miter lim="800000"/>
            <a:headEnd/>
            <a:tailEnd/>
          </a:ln>
          <a:effectLst/>
        </p:spPr>
        <p:txBody>
          <a:bodyPr wrap="none">
            <a:spAutoFit/>
          </a:bodyPr>
          <a:lstStyle/>
          <a:p>
            <a:r>
              <a:rPr lang="en-US">
                <a:latin typeface="Bookman Old Style" pitchFamily="18" charset="0"/>
              </a:rPr>
              <a:t>High voltage</a:t>
            </a:r>
          </a:p>
        </p:txBody>
      </p:sp>
      <p:sp>
        <p:nvSpPr>
          <p:cNvPr id="85011" name="Text Box 19"/>
          <p:cNvSpPr txBox="1">
            <a:spLocks noChangeArrowheads="1"/>
          </p:cNvSpPr>
          <p:nvPr/>
        </p:nvSpPr>
        <p:spPr bwMode="auto">
          <a:xfrm>
            <a:off x="212725" y="2398713"/>
            <a:ext cx="2255746"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Basic operations:</a:t>
            </a:r>
          </a:p>
        </p:txBody>
      </p:sp>
      <p:graphicFrame>
        <p:nvGraphicFramePr>
          <p:cNvPr id="4" name="Object 4"/>
          <p:cNvGraphicFramePr>
            <a:graphicFrameLocks noChangeAspect="1"/>
          </p:cNvGraphicFramePr>
          <p:nvPr/>
        </p:nvGraphicFramePr>
        <p:xfrm>
          <a:off x="1447800" y="3048000"/>
          <a:ext cx="2425700" cy="488950"/>
        </p:xfrm>
        <a:graphic>
          <a:graphicData uri="http://schemas.openxmlformats.org/presentationml/2006/ole">
            <mc:AlternateContent xmlns:mc="http://schemas.openxmlformats.org/markup-compatibility/2006">
              <mc:Choice xmlns:v="urn:schemas-microsoft-com:vml" Requires="v">
                <p:oleObj spid="_x0000_s22532" name="Equation" r:id="rId4" imgW="1130040" imgH="228600" progId="Equation.DSMT4">
                  <p:embed/>
                </p:oleObj>
              </mc:Choice>
              <mc:Fallback>
                <p:oleObj name="Equation" r:id="rId4" imgW="113004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048000"/>
                        <a:ext cx="2425700" cy="488950"/>
                      </a:xfrm>
                      <a:prstGeom prst="rect">
                        <a:avLst/>
                      </a:prstGeom>
                      <a:solidFill>
                        <a:srgbClr val="99CCFF"/>
                      </a:solidFill>
                    </p:spPr>
                  </p:pic>
                </p:oleObj>
              </mc:Fallback>
            </mc:AlternateContent>
          </a:graphicData>
        </a:graphic>
      </p:graphicFrame>
      <p:sp>
        <p:nvSpPr>
          <p:cNvPr id="85013" name="Text Box 21"/>
          <p:cNvSpPr txBox="1">
            <a:spLocks noChangeArrowheads="1"/>
          </p:cNvSpPr>
          <p:nvPr/>
        </p:nvSpPr>
        <p:spPr bwMode="auto">
          <a:xfrm>
            <a:off x="212725" y="3846513"/>
            <a:ext cx="6396303" cy="369332"/>
          </a:xfrm>
          <a:prstGeom prst="rect">
            <a:avLst/>
          </a:prstGeom>
          <a:noFill/>
          <a:ln w="22225">
            <a:noFill/>
            <a:miter lim="800000"/>
            <a:headEnd/>
            <a:tailEnd/>
          </a:ln>
          <a:effectLst/>
        </p:spPr>
        <p:txBody>
          <a:bodyPr wrap="none">
            <a:spAutoFit/>
          </a:bodyPr>
          <a:lstStyle/>
          <a:p>
            <a:r>
              <a:rPr lang="en-US">
                <a:latin typeface="Bookman Old Style" pitchFamily="18" charset="0"/>
              </a:rPr>
              <a:t>Y is 1 if and only if both x</a:t>
            </a:r>
            <a:r>
              <a:rPr lang="en-US" baseline="-25000">
                <a:latin typeface="Bookman Old Style" pitchFamily="18" charset="0"/>
              </a:rPr>
              <a:t>1</a:t>
            </a:r>
            <a:r>
              <a:rPr lang="en-US">
                <a:latin typeface="Bookman Old Style" pitchFamily="18" charset="0"/>
              </a:rPr>
              <a:t> and x</a:t>
            </a:r>
            <a:r>
              <a:rPr lang="en-US" baseline="-25000">
                <a:latin typeface="Bookman Old Style" pitchFamily="18" charset="0"/>
              </a:rPr>
              <a:t>2</a:t>
            </a:r>
            <a:r>
              <a:rPr lang="en-US">
                <a:latin typeface="Bookman Old Style" pitchFamily="18" charset="0"/>
              </a:rPr>
              <a:t> are 1, otherwise zero</a:t>
            </a:r>
          </a:p>
        </p:txBody>
      </p:sp>
      <p:graphicFrame>
        <p:nvGraphicFramePr>
          <p:cNvPr id="85014" name="Object 22"/>
          <p:cNvGraphicFramePr>
            <a:graphicFrameLocks noChangeAspect="1"/>
          </p:cNvGraphicFramePr>
          <p:nvPr/>
        </p:nvGraphicFramePr>
        <p:xfrm>
          <a:off x="3048000" y="3962400"/>
          <a:ext cx="2220913" cy="2609850"/>
        </p:xfrm>
        <a:graphic>
          <a:graphicData uri="http://schemas.openxmlformats.org/presentationml/2006/ole">
            <mc:AlternateContent xmlns:mc="http://schemas.openxmlformats.org/markup-compatibility/2006">
              <mc:Choice xmlns:v="urn:schemas-microsoft-com:vml" Requires="v">
                <p:oleObj spid="_x0000_s22533" name="RFFlow" r:id="rId6" imgW="1224000" imgH="1440000" progId="RFFlow4">
                  <p:embed/>
                </p:oleObj>
              </mc:Choice>
              <mc:Fallback>
                <p:oleObj name="RFFlow" r:id="rId6" imgW="1224000" imgH="144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3962400"/>
                        <a:ext cx="2220913"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015" name="Text Box 23"/>
          <p:cNvSpPr txBox="1">
            <a:spLocks noChangeArrowheads="1"/>
          </p:cNvSpPr>
          <p:nvPr/>
        </p:nvSpPr>
        <p:spPr bwMode="auto">
          <a:xfrm>
            <a:off x="1447800" y="5181600"/>
            <a:ext cx="1508746" cy="369332"/>
          </a:xfrm>
          <a:prstGeom prst="rect">
            <a:avLst/>
          </a:prstGeom>
          <a:noFill/>
          <a:ln w="22225">
            <a:noFill/>
            <a:miter lim="800000"/>
            <a:headEnd/>
            <a:tailEnd/>
          </a:ln>
          <a:effectLst/>
        </p:spPr>
        <p:txBody>
          <a:bodyPr wrap="none">
            <a:spAutoFit/>
          </a:bodyPr>
          <a:lstStyle/>
          <a:p>
            <a:r>
              <a:rPr lang="en-US" dirty="0">
                <a:solidFill>
                  <a:srgbClr val="FF0000"/>
                </a:solidFill>
                <a:latin typeface="Bookman Old Style" pitchFamily="18" charset="0"/>
              </a:rPr>
              <a:t>Truth Table</a:t>
            </a:r>
          </a:p>
        </p:txBody>
      </p:sp>
      <p:sp>
        <p:nvSpPr>
          <p:cNvPr id="24" name="Slide Number Placeholder 23"/>
          <p:cNvSpPr>
            <a:spLocks noGrp="1"/>
          </p:cNvSpPr>
          <p:nvPr>
            <p:ph type="sldNum" sz="quarter" idx="12"/>
          </p:nvPr>
        </p:nvSpPr>
        <p:spPr/>
        <p:txBody>
          <a:bodyPr/>
          <a:lstStyle/>
          <a:p>
            <a:fld id="{511B1C1D-E952-4F7E-B2EE-053BBE9577D9}" type="slidenum">
              <a:rPr lang="en-US" smtClean="0"/>
              <a:t>30</a:t>
            </a:fld>
            <a:endParaRPr lang="en-US"/>
          </a:p>
        </p:txBody>
      </p:sp>
      <p:sp>
        <p:nvSpPr>
          <p:cNvPr id="25" name="Footer Placeholder 24"/>
          <p:cNvSpPr>
            <a:spLocks noGrp="1"/>
          </p:cNvSpPr>
          <p:nvPr>
            <p:ph type="ftr" sz="quarter" idx="11"/>
          </p:nvPr>
        </p:nvSpPr>
        <p:spPr/>
        <p:txBody>
          <a:bodyPr/>
          <a:lstStyle/>
          <a:p>
            <a:r>
              <a:rPr lang="en-US" smtClean="0"/>
              <a:t>Electronics - I, The LNM Institute of Information Technology, Jaipur</a:t>
            </a:r>
            <a:endParaRPr lang="en-US"/>
          </a:p>
        </p:txBody>
      </p:sp>
      <p:pic>
        <p:nvPicPr>
          <p:cNvPr id="26" name="Picture 25"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checkerboard(across)">
                                      <p:cBhvr>
                                        <p:cTn id="7" dur="500"/>
                                        <p:tgtEl>
                                          <p:spTgt spid="849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4996"/>
                                        </p:tgtEl>
                                        <p:attrNameLst>
                                          <p:attrName>style.visibility</p:attrName>
                                        </p:attrNameLst>
                                      </p:cBhvr>
                                      <p:to>
                                        <p:strVal val="visible"/>
                                      </p:to>
                                    </p:set>
                                    <p:animEffect transition="in" filter="checkerboard(across)">
                                      <p:cBhvr>
                                        <p:cTn id="12" dur="500"/>
                                        <p:tgtEl>
                                          <p:spTgt spid="8499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4997"/>
                                        </p:tgtEl>
                                        <p:attrNameLst>
                                          <p:attrName>style.visibility</p:attrName>
                                        </p:attrNameLst>
                                      </p:cBhvr>
                                      <p:to>
                                        <p:strVal val="visible"/>
                                      </p:to>
                                    </p:set>
                                    <p:animEffect transition="in" filter="checkerboard(across)">
                                      <p:cBhvr>
                                        <p:cTn id="17" dur="500"/>
                                        <p:tgtEl>
                                          <p:spTgt spid="84997"/>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84998"/>
                                        </p:tgtEl>
                                        <p:attrNameLst>
                                          <p:attrName>style.visibility</p:attrName>
                                        </p:attrNameLst>
                                      </p:cBhvr>
                                      <p:to>
                                        <p:strVal val="visible"/>
                                      </p:to>
                                    </p:set>
                                    <p:animEffect transition="in" filter="checkerboard(across)">
                                      <p:cBhvr>
                                        <p:cTn id="20" dur="500"/>
                                        <p:tgtEl>
                                          <p:spTgt spid="84998"/>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84999"/>
                                        </p:tgtEl>
                                        <p:attrNameLst>
                                          <p:attrName>style.visibility</p:attrName>
                                        </p:attrNameLst>
                                      </p:cBhvr>
                                      <p:to>
                                        <p:strVal val="visible"/>
                                      </p:to>
                                    </p:set>
                                    <p:animEffect transition="in" filter="checkerboard(across)">
                                      <p:cBhvr>
                                        <p:cTn id="23" dur="500"/>
                                        <p:tgtEl>
                                          <p:spTgt spid="8499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85000"/>
                                        </p:tgtEl>
                                        <p:attrNameLst>
                                          <p:attrName>style.visibility</p:attrName>
                                        </p:attrNameLst>
                                      </p:cBhvr>
                                      <p:to>
                                        <p:strVal val="visible"/>
                                      </p:to>
                                    </p:set>
                                    <p:animEffect transition="in" filter="checkerboard(across)">
                                      <p:cBhvr>
                                        <p:cTn id="28" dur="500"/>
                                        <p:tgtEl>
                                          <p:spTgt spid="85000"/>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85001"/>
                                        </p:tgtEl>
                                        <p:attrNameLst>
                                          <p:attrName>style.visibility</p:attrName>
                                        </p:attrNameLst>
                                      </p:cBhvr>
                                      <p:to>
                                        <p:strVal val="visible"/>
                                      </p:to>
                                    </p:set>
                                    <p:animEffect transition="in" filter="checkerboard(across)">
                                      <p:cBhvr>
                                        <p:cTn id="31" dur="500"/>
                                        <p:tgtEl>
                                          <p:spTgt spid="85001"/>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85002"/>
                                        </p:tgtEl>
                                        <p:attrNameLst>
                                          <p:attrName>style.visibility</p:attrName>
                                        </p:attrNameLst>
                                      </p:cBhvr>
                                      <p:to>
                                        <p:strVal val="visible"/>
                                      </p:to>
                                    </p:set>
                                    <p:animEffect transition="in" filter="checkerboard(across)">
                                      <p:cBhvr>
                                        <p:cTn id="36" dur="500"/>
                                        <p:tgtEl>
                                          <p:spTgt spid="85002"/>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85003"/>
                                        </p:tgtEl>
                                        <p:attrNameLst>
                                          <p:attrName>style.visibility</p:attrName>
                                        </p:attrNameLst>
                                      </p:cBhvr>
                                      <p:to>
                                        <p:strVal val="visible"/>
                                      </p:to>
                                    </p:set>
                                    <p:animEffect transition="in" filter="checkerboard(across)">
                                      <p:cBhvr>
                                        <p:cTn id="39" dur="500"/>
                                        <p:tgtEl>
                                          <p:spTgt spid="85003"/>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85004"/>
                                        </p:tgtEl>
                                        <p:attrNameLst>
                                          <p:attrName>style.visibility</p:attrName>
                                        </p:attrNameLst>
                                      </p:cBhvr>
                                      <p:to>
                                        <p:strVal val="visible"/>
                                      </p:to>
                                    </p:set>
                                    <p:animEffect transition="in" filter="checkerboard(across)">
                                      <p:cBhvr>
                                        <p:cTn id="44" dur="500"/>
                                        <p:tgtEl>
                                          <p:spTgt spid="85004"/>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85005"/>
                                        </p:tgtEl>
                                        <p:attrNameLst>
                                          <p:attrName>style.visibility</p:attrName>
                                        </p:attrNameLst>
                                      </p:cBhvr>
                                      <p:to>
                                        <p:strVal val="visible"/>
                                      </p:to>
                                    </p:set>
                                    <p:animEffect transition="in" filter="checkerboard(across)">
                                      <p:cBhvr>
                                        <p:cTn id="47" dur="500"/>
                                        <p:tgtEl>
                                          <p:spTgt spid="85005"/>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85006"/>
                                        </p:tgtEl>
                                        <p:attrNameLst>
                                          <p:attrName>style.visibility</p:attrName>
                                        </p:attrNameLst>
                                      </p:cBhvr>
                                      <p:to>
                                        <p:strVal val="visible"/>
                                      </p:to>
                                    </p:set>
                                    <p:animEffect transition="in" filter="checkerboard(across)">
                                      <p:cBhvr>
                                        <p:cTn id="50" dur="500"/>
                                        <p:tgtEl>
                                          <p:spTgt spid="85006"/>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85007"/>
                                        </p:tgtEl>
                                        <p:attrNameLst>
                                          <p:attrName>style.visibility</p:attrName>
                                        </p:attrNameLst>
                                      </p:cBhvr>
                                      <p:to>
                                        <p:strVal val="visible"/>
                                      </p:to>
                                    </p:set>
                                    <p:animEffect transition="in" filter="checkerboard(across)">
                                      <p:cBhvr>
                                        <p:cTn id="55" dur="500"/>
                                        <p:tgtEl>
                                          <p:spTgt spid="85007"/>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85008"/>
                                        </p:tgtEl>
                                        <p:attrNameLst>
                                          <p:attrName>style.visibility</p:attrName>
                                        </p:attrNameLst>
                                      </p:cBhvr>
                                      <p:to>
                                        <p:strVal val="visible"/>
                                      </p:to>
                                    </p:set>
                                    <p:animEffect transition="in" filter="checkerboard(across)">
                                      <p:cBhvr>
                                        <p:cTn id="58" dur="500"/>
                                        <p:tgtEl>
                                          <p:spTgt spid="85008"/>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85009"/>
                                        </p:tgtEl>
                                        <p:attrNameLst>
                                          <p:attrName>style.visibility</p:attrName>
                                        </p:attrNameLst>
                                      </p:cBhvr>
                                      <p:to>
                                        <p:strVal val="visible"/>
                                      </p:to>
                                    </p:set>
                                    <p:animEffect transition="in" filter="checkerboard(across)">
                                      <p:cBhvr>
                                        <p:cTn id="63" dur="500"/>
                                        <p:tgtEl>
                                          <p:spTgt spid="85009"/>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85010"/>
                                        </p:tgtEl>
                                        <p:attrNameLst>
                                          <p:attrName>style.visibility</p:attrName>
                                        </p:attrNameLst>
                                      </p:cBhvr>
                                      <p:to>
                                        <p:strVal val="visible"/>
                                      </p:to>
                                    </p:set>
                                    <p:animEffect transition="in" filter="checkerboard(across)">
                                      <p:cBhvr>
                                        <p:cTn id="66" dur="500"/>
                                        <p:tgtEl>
                                          <p:spTgt spid="85010"/>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85011"/>
                                        </p:tgtEl>
                                        <p:attrNameLst>
                                          <p:attrName>style.visibility</p:attrName>
                                        </p:attrNameLst>
                                      </p:cBhvr>
                                      <p:to>
                                        <p:strVal val="visible"/>
                                      </p:to>
                                    </p:set>
                                    <p:animEffect transition="in" filter="checkerboard(across)">
                                      <p:cBhvr>
                                        <p:cTn id="71" dur="500"/>
                                        <p:tgtEl>
                                          <p:spTgt spid="85011"/>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checkerboard(across)">
                                      <p:cBhvr>
                                        <p:cTn id="76" dur="500"/>
                                        <p:tgtEl>
                                          <p:spTgt spid="4"/>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85013"/>
                                        </p:tgtEl>
                                        <p:attrNameLst>
                                          <p:attrName>style.visibility</p:attrName>
                                        </p:attrNameLst>
                                      </p:cBhvr>
                                      <p:to>
                                        <p:strVal val="visible"/>
                                      </p:to>
                                    </p:set>
                                    <p:animEffect transition="in" filter="checkerboard(across)">
                                      <p:cBhvr>
                                        <p:cTn id="81" dur="500"/>
                                        <p:tgtEl>
                                          <p:spTgt spid="85013"/>
                                        </p:tgtEl>
                                      </p:cBhvr>
                                    </p:animEffect>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nodeType="clickEffect">
                                  <p:stCondLst>
                                    <p:cond delay="0"/>
                                  </p:stCondLst>
                                  <p:childTnLst>
                                    <p:set>
                                      <p:cBhvr>
                                        <p:cTn id="85" dur="1" fill="hold">
                                          <p:stCondLst>
                                            <p:cond delay="0"/>
                                          </p:stCondLst>
                                        </p:cTn>
                                        <p:tgtEl>
                                          <p:spTgt spid="85014"/>
                                        </p:tgtEl>
                                        <p:attrNameLst>
                                          <p:attrName>style.visibility</p:attrName>
                                        </p:attrNameLst>
                                      </p:cBhvr>
                                      <p:to>
                                        <p:strVal val="visible"/>
                                      </p:to>
                                    </p:set>
                                    <p:animEffect transition="in" filter="checkerboard(across)">
                                      <p:cBhvr>
                                        <p:cTn id="86" dur="500"/>
                                        <p:tgtEl>
                                          <p:spTgt spid="85014"/>
                                        </p:tgtEl>
                                      </p:cBhvr>
                                    </p:animEffec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85015"/>
                                        </p:tgtEl>
                                        <p:attrNameLst>
                                          <p:attrName>style.visibility</p:attrName>
                                        </p:attrNameLst>
                                      </p:cBhvr>
                                      <p:to>
                                        <p:strVal val="visible"/>
                                      </p:to>
                                    </p:set>
                                    <p:animEffect transition="in" filter="checkerboard(across)">
                                      <p:cBhvr>
                                        <p:cTn id="91" dur="500"/>
                                        <p:tgtEl>
                                          <p:spTgt spid="85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6" grpId="0"/>
      <p:bldP spid="84997" grpId="0"/>
      <p:bldP spid="84998" grpId="0" animBg="1"/>
      <p:bldP spid="84999" grpId="0"/>
      <p:bldP spid="85000" grpId="0" animBg="1"/>
      <p:bldP spid="85001" grpId="0"/>
      <p:bldP spid="85002" grpId="0" animBg="1"/>
      <p:bldP spid="85003" grpId="0"/>
      <p:bldP spid="85004" grpId="0"/>
      <p:bldP spid="85005" grpId="0" animBg="1"/>
      <p:bldP spid="85006" grpId="0"/>
      <p:bldP spid="85007" grpId="0" animBg="1"/>
      <p:bldP spid="85008" grpId="0"/>
      <p:bldP spid="85009" grpId="0" animBg="1"/>
      <p:bldP spid="85010" grpId="0"/>
      <p:bldP spid="85011" grpId="0"/>
      <p:bldP spid="85013" grpId="0"/>
      <p:bldP spid="850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3733800" y="304800"/>
            <a:ext cx="2255746"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Basic operations:</a:t>
            </a:r>
          </a:p>
        </p:txBody>
      </p:sp>
      <p:graphicFrame>
        <p:nvGraphicFramePr>
          <p:cNvPr id="4" name="Object 4"/>
          <p:cNvGraphicFramePr>
            <a:graphicFrameLocks noChangeAspect="1"/>
          </p:cNvGraphicFramePr>
          <p:nvPr/>
        </p:nvGraphicFramePr>
        <p:xfrm>
          <a:off x="1289050" y="649288"/>
          <a:ext cx="2316163" cy="488950"/>
        </p:xfrm>
        <a:graphic>
          <a:graphicData uri="http://schemas.openxmlformats.org/presentationml/2006/ole">
            <mc:AlternateContent xmlns:mc="http://schemas.openxmlformats.org/markup-compatibility/2006">
              <mc:Choice xmlns:v="urn:schemas-microsoft-com:vml" Requires="v">
                <p:oleObj spid="_x0000_s23558" name="Equation" r:id="rId4" imgW="1079280" imgH="228600" progId="Equation.DSMT4">
                  <p:embed/>
                </p:oleObj>
              </mc:Choice>
              <mc:Fallback>
                <p:oleObj name="Equation" r:id="rId4" imgW="107928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9050" y="649288"/>
                        <a:ext cx="2316163" cy="488950"/>
                      </a:xfrm>
                      <a:prstGeom prst="rect">
                        <a:avLst/>
                      </a:prstGeom>
                      <a:solidFill>
                        <a:srgbClr val="99CCFF"/>
                      </a:solidFill>
                    </p:spPr>
                  </p:pic>
                </p:oleObj>
              </mc:Fallback>
            </mc:AlternateContent>
          </a:graphicData>
        </a:graphic>
      </p:graphicFrame>
      <p:sp>
        <p:nvSpPr>
          <p:cNvPr id="83972" name="Text Box 4"/>
          <p:cNvSpPr txBox="1">
            <a:spLocks noChangeArrowheads="1"/>
          </p:cNvSpPr>
          <p:nvPr/>
        </p:nvSpPr>
        <p:spPr bwMode="auto">
          <a:xfrm>
            <a:off x="0" y="1447800"/>
            <a:ext cx="8443337" cy="369332"/>
          </a:xfrm>
          <a:prstGeom prst="rect">
            <a:avLst/>
          </a:prstGeom>
          <a:noFill/>
          <a:ln w="22225">
            <a:noFill/>
            <a:miter lim="800000"/>
            <a:headEnd/>
            <a:tailEnd/>
          </a:ln>
          <a:effectLst/>
        </p:spPr>
        <p:txBody>
          <a:bodyPr wrap="none">
            <a:spAutoFit/>
          </a:bodyPr>
          <a:lstStyle/>
          <a:p>
            <a:r>
              <a:rPr lang="en-US">
                <a:latin typeface="Bookman Old Style" pitchFamily="18" charset="0"/>
              </a:rPr>
              <a:t>Y is 1 if either x</a:t>
            </a:r>
            <a:r>
              <a:rPr lang="en-US" baseline="-25000">
                <a:latin typeface="Bookman Old Style" pitchFamily="18" charset="0"/>
              </a:rPr>
              <a:t>1</a:t>
            </a:r>
            <a:r>
              <a:rPr lang="en-US">
                <a:latin typeface="Bookman Old Style" pitchFamily="18" charset="0"/>
              </a:rPr>
              <a:t> and x</a:t>
            </a:r>
            <a:r>
              <a:rPr lang="en-US" baseline="-25000">
                <a:latin typeface="Bookman Old Style" pitchFamily="18" charset="0"/>
              </a:rPr>
              <a:t>2</a:t>
            </a:r>
            <a:r>
              <a:rPr lang="en-US">
                <a:latin typeface="Bookman Old Style" pitchFamily="18" charset="0"/>
              </a:rPr>
              <a:t> is 1. Or y= 0 if and only if both variables are zero</a:t>
            </a:r>
          </a:p>
        </p:txBody>
      </p:sp>
      <p:graphicFrame>
        <p:nvGraphicFramePr>
          <p:cNvPr id="83973" name="Object 5"/>
          <p:cNvGraphicFramePr>
            <a:graphicFrameLocks noChangeAspect="1"/>
          </p:cNvGraphicFramePr>
          <p:nvPr/>
        </p:nvGraphicFramePr>
        <p:xfrm>
          <a:off x="2971800" y="1752600"/>
          <a:ext cx="2220913" cy="2609850"/>
        </p:xfrm>
        <a:graphic>
          <a:graphicData uri="http://schemas.openxmlformats.org/presentationml/2006/ole">
            <mc:AlternateContent xmlns:mc="http://schemas.openxmlformats.org/markup-compatibility/2006">
              <mc:Choice xmlns:v="urn:schemas-microsoft-com:vml" Requires="v">
                <p:oleObj spid="_x0000_s23559" name="RFFlow" r:id="rId6" imgW="1224000" imgH="1440000" progId="RFFlow4">
                  <p:embed/>
                </p:oleObj>
              </mc:Choice>
              <mc:Fallback>
                <p:oleObj name="RFFlow" r:id="rId6" imgW="1224000" imgH="144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1752600"/>
                        <a:ext cx="2220913"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1371600" y="4960937"/>
          <a:ext cx="1906588" cy="517525"/>
        </p:xfrm>
        <a:graphic>
          <a:graphicData uri="http://schemas.openxmlformats.org/presentationml/2006/ole">
            <mc:AlternateContent xmlns:mc="http://schemas.openxmlformats.org/markup-compatibility/2006">
              <mc:Choice xmlns:v="urn:schemas-microsoft-com:vml" Requires="v">
                <p:oleObj spid="_x0000_s23560" name="Equation" r:id="rId8" imgW="888840" imgH="241200" progId="Equation.DSMT4">
                  <p:embed/>
                </p:oleObj>
              </mc:Choice>
              <mc:Fallback>
                <p:oleObj name="Equation" r:id="rId8" imgW="88884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4960937"/>
                        <a:ext cx="1906588" cy="517525"/>
                      </a:xfrm>
                      <a:prstGeom prst="rect">
                        <a:avLst/>
                      </a:prstGeom>
                      <a:solidFill>
                        <a:srgbClr val="99CCFF"/>
                      </a:solidFill>
                    </p:spPr>
                  </p:pic>
                </p:oleObj>
              </mc:Fallback>
            </mc:AlternateContent>
          </a:graphicData>
        </a:graphic>
      </p:graphicFrame>
      <p:graphicFrame>
        <p:nvGraphicFramePr>
          <p:cNvPr id="83975" name="Object 7"/>
          <p:cNvGraphicFramePr>
            <a:graphicFrameLocks noChangeAspect="1"/>
          </p:cNvGraphicFramePr>
          <p:nvPr/>
        </p:nvGraphicFramePr>
        <p:xfrm>
          <a:off x="4343400" y="4343400"/>
          <a:ext cx="1700213" cy="2217737"/>
        </p:xfrm>
        <a:graphic>
          <a:graphicData uri="http://schemas.openxmlformats.org/presentationml/2006/ole">
            <mc:AlternateContent xmlns:mc="http://schemas.openxmlformats.org/markup-compatibility/2006">
              <mc:Choice xmlns:v="urn:schemas-microsoft-com:vml" Requires="v">
                <p:oleObj spid="_x0000_s23561" name="RFFlow" r:id="rId10" imgW="936000" imgH="1224000" progId="RFFlow4">
                  <p:embed/>
                </p:oleObj>
              </mc:Choice>
              <mc:Fallback>
                <p:oleObj name="RFFlow" r:id="rId10" imgW="936000" imgH="1224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4343400"/>
                        <a:ext cx="1700213" cy="221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511B1C1D-E952-4F7E-B2EE-053BBE9577D9}" type="slidenum">
              <a:rPr lang="en-US" smtClean="0"/>
              <a:t>31</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checkerboard(across)">
                                      <p:cBhvr>
                                        <p:cTn id="7" dur="500"/>
                                        <p:tgtEl>
                                          <p:spTgt spid="839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checkerboard(across)">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3973"/>
                                        </p:tgtEl>
                                        <p:attrNameLst>
                                          <p:attrName>style.visibility</p:attrName>
                                        </p:attrNameLst>
                                      </p:cBhvr>
                                      <p:to>
                                        <p:strVal val="visible"/>
                                      </p:to>
                                    </p:set>
                                    <p:animEffect transition="in" filter="checkerboard(across)">
                                      <p:cBhvr>
                                        <p:cTn id="22" dur="500"/>
                                        <p:tgtEl>
                                          <p:spTgt spid="8397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3975"/>
                                        </p:tgtEl>
                                        <p:attrNameLst>
                                          <p:attrName>style.visibility</p:attrName>
                                        </p:attrNameLst>
                                      </p:cBhvr>
                                      <p:to>
                                        <p:strVal val="visible"/>
                                      </p:to>
                                    </p:set>
                                    <p:animEffect transition="in" filter="checkerboard(across)">
                                      <p:cBhvr>
                                        <p:cTn id="32" dur="500"/>
                                        <p:tgtEl>
                                          <p:spTgt spid="83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8397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3505200" y="304800"/>
            <a:ext cx="2323072" cy="400110"/>
          </a:xfrm>
          <a:prstGeom prst="rect">
            <a:avLst/>
          </a:prstGeom>
          <a:noFill/>
          <a:ln w="22225">
            <a:noFill/>
            <a:miter lim="800000"/>
            <a:headEnd/>
            <a:tailEnd/>
          </a:ln>
          <a:effectLst/>
        </p:spPr>
        <p:txBody>
          <a:bodyPr wrap="none">
            <a:spAutoFit/>
          </a:bodyPr>
          <a:lstStyle/>
          <a:p>
            <a:r>
              <a:rPr lang="en-US" sz="2000" b="1" dirty="0">
                <a:solidFill>
                  <a:srgbClr val="FF0000"/>
                </a:solidFill>
                <a:latin typeface="Bookman Old Style" pitchFamily="18" charset="0"/>
              </a:rPr>
              <a:t>Boolean Algebra</a:t>
            </a:r>
          </a:p>
        </p:txBody>
      </p:sp>
      <p:sp>
        <p:nvSpPr>
          <p:cNvPr id="82947" name="Text Box 3"/>
          <p:cNvSpPr txBox="1">
            <a:spLocks noChangeArrowheads="1"/>
          </p:cNvSpPr>
          <p:nvPr/>
        </p:nvSpPr>
        <p:spPr bwMode="auto">
          <a:xfrm>
            <a:off x="3733800" y="609600"/>
            <a:ext cx="2044149" cy="369332"/>
          </a:xfrm>
          <a:prstGeom prst="rect">
            <a:avLst/>
          </a:prstGeom>
          <a:noFill/>
          <a:ln w="22225">
            <a:noFill/>
            <a:miter lim="800000"/>
            <a:headEnd/>
            <a:tailEnd/>
          </a:ln>
          <a:effectLst/>
        </p:spPr>
        <p:txBody>
          <a:bodyPr wrap="none">
            <a:spAutoFit/>
          </a:bodyPr>
          <a:lstStyle/>
          <a:p>
            <a:r>
              <a:rPr lang="en-US" dirty="0">
                <a:solidFill>
                  <a:srgbClr val="FF0000"/>
                </a:solidFill>
                <a:latin typeface="Bookman Old Style" pitchFamily="18" charset="0"/>
              </a:rPr>
              <a:t>Basic Postulates</a:t>
            </a:r>
          </a:p>
        </p:txBody>
      </p:sp>
      <p:graphicFrame>
        <p:nvGraphicFramePr>
          <p:cNvPr id="4" name="Object 4"/>
          <p:cNvGraphicFramePr>
            <a:graphicFrameLocks noChangeAspect="1"/>
          </p:cNvGraphicFramePr>
          <p:nvPr/>
        </p:nvGraphicFramePr>
        <p:xfrm>
          <a:off x="533400" y="1066800"/>
          <a:ext cx="3135313" cy="1901825"/>
        </p:xfrm>
        <a:graphic>
          <a:graphicData uri="http://schemas.openxmlformats.org/presentationml/2006/ole">
            <mc:AlternateContent xmlns:mc="http://schemas.openxmlformats.org/markup-compatibility/2006">
              <mc:Choice xmlns:v="urn:schemas-microsoft-com:vml" Requires="v">
                <p:oleObj spid="_x0000_s24582" name="Equation" r:id="rId4" imgW="1460160" imgH="888840" progId="Equation.DSMT4">
                  <p:embed/>
                </p:oleObj>
              </mc:Choice>
              <mc:Fallback>
                <p:oleObj name="Equation" r:id="rId4" imgW="1460160" imgH="8888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066800"/>
                        <a:ext cx="3135313" cy="1901825"/>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4724400" y="1066800"/>
          <a:ext cx="3435350" cy="1901825"/>
        </p:xfrm>
        <a:graphic>
          <a:graphicData uri="http://schemas.openxmlformats.org/presentationml/2006/ole">
            <mc:AlternateContent xmlns:mc="http://schemas.openxmlformats.org/markup-compatibility/2006">
              <mc:Choice xmlns:v="urn:schemas-microsoft-com:vml" Requires="v">
                <p:oleObj spid="_x0000_s24583" name="Equation" r:id="rId6" imgW="1600200" imgH="888840" progId="Equation.DSMT4">
                  <p:embed/>
                </p:oleObj>
              </mc:Choice>
              <mc:Fallback>
                <p:oleObj name="Equation" r:id="rId6" imgW="1600200" imgH="8888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1066800"/>
                        <a:ext cx="3435350" cy="1901825"/>
                      </a:xfrm>
                      <a:prstGeom prst="rect">
                        <a:avLst/>
                      </a:prstGeom>
                      <a:solidFill>
                        <a:srgbClr val="CCFFCC"/>
                      </a:solidFill>
                    </p:spPr>
                  </p:pic>
                </p:oleObj>
              </mc:Fallback>
            </mc:AlternateContent>
          </a:graphicData>
        </a:graphic>
      </p:graphicFrame>
      <p:sp>
        <p:nvSpPr>
          <p:cNvPr id="82950" name="Text Box 6"/>
          <p:cNvSpPr txBox="1">
            <a:spLocks noChangeArrowheads="1"/>
          </p:cNvSpPr>
          <p:nvPr/>
        </p:nvSpPr>
        <p:spPr bwMode="auto">
          <a:xfrm>
            <a:off x="3124200" y="3429000"/>
            <a:ext cx="1976823"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Basic Theorems</a:t>
            </a:r>
          </a:p>
        </p:txBody>
      </p:sp>
      <p:graphicFrame>
        <p:nvGraphicFramePr>
          <p:cNvPr id="3" name="Object 4"/>
          <p:cNvGraphicFramePr>
            <a:graphicFrameLocks noChangeAspect="1"/>
          </p:cNvGraphicFramePr>
          <p:nvPr/>
        </p:nvGraphicFramePr>
        <p:xfrm>
          <a:off x="0" y="4038600"/>
          <a:ext cx="4419600" cy="2212975"/>
        </p:xfrm>
        <a:graphic>
          <a:graphicData uri="http://schemas.openxmlformats.org/presentationml/2006/ole">
            <mc:AlternateContent xmlns:mc="http://schemas.openxmlformats.org/markup-compatibility/2006">
              <mc:Choice xmlns:v="urn:schemas-microsoft-com:vml" Requires="v">
                <p:oleObj spid="_x0000_s24584" name="Equation" r:id="rId8" imgW="2831760" imgH="1422360" progId="Equation.DSMT4">
                  <p:embed/>
                </p:oleObj>
              </mc:Choice>
              <mc:Fallback>
                <p:oleObj name="Equation" r:id="rId8" imgW="2831760" imgH="142236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4038600"/>
                        <a:ext cx="4419600" cy="2212975"/>
                      </a:xfrm>
                      <a:prstGeom prst="rect">
                        <a:avLst/>
                      </a:prstGeom>
                      <a:solidFill>
                        <a:srgbClr val="99CCFF"/>
                      </a:solidFill>
                    </p:spPr>
                  </p:pic>
                </p:oleObj>
              </mc:Fallback>
            </mc:AlternateContent>
          </a:graphicData>
        </a:graphic>
      </p:graphicFrame>
      <p:graphicFrame>
        <p:nvGraphicFramePr>
          <p:cNvPr id="5" name="Object 4"/>
          <p:cNvGraphicFramePr>
            <a:graphicFrameLocks noChangeAspect="1"/>
          </p:cNvGraphicFramePr>
          <p:nvPr/>
        </p:nvGraphicFramePr>
        <p:xfrm>
          <a:off x="4648200" y="4267200"/>
          <a:ext cx="4495800" cy="1808163"/>
        </p:xfrm>
        <a:graphic>
          <a:graphicData uri="http://schemas.openxmlformats.org/presentationml/2006/ole">
            <mc:AlternateContent xmlns:mc="http://schemas.openxmlformats.org/markup-compatibility/2006">
              <mc:Choice xmlns:v="urn:schemas-microsoft-com:vml" Requires="v">
                <p:oleObj spid="_x0000_s24585" name="Equation" r:id="rId10" imgW="2831760" imgH="1143000" progId="Equation.DSMT4">
                  <p:embed/>
                </p:oleObj>
              </mc:Choice>
              <mc:Fallback>
                <p:oleObj name="Equation" r:id="rId10" imgW="2831760" imgH="11430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8200" y="4267200"/>
                        <a:ext cx="4495800" cy="1808163"/>
                      </a:xfrm>
                      <a:prstGeom prst="rect">
                        <a:avLst/>
                      </a:prstGeom>
                      <a:solidFill>
                        <a:srgbClr val="CCFFCC"/>
                      </a:solidFill>
                    </p:spPr>
                  </p:pic>
                </p:oleObj>
              </mc:Fallback>
            </mc:AlternateContent>
          </a:graphicData>
        </a:graphic>
      </p:graphicFrame>
      <p:sp>
        <p:nvSpPr>
          <p:cNvPr id="9" name="Slide Number Placeholder 8"/>
          <p:cNvSpPr>
            <a:spLocks noGrp="1"/>
          </p:cNvSpPr>
          <p:nvPr>
            <p:ph type="sldNum" sz="quarter" idx="12"/>
          </p:nvPr>
        </p:nvSpPr>
        <p:spPr/>
        <p:txBody>
          <a:bodyPr/>
          <a:lstStyle/>
          <a:p>
            <a:fld id="{511B1C1D-E952-4F7E-B2EE-053BBE9577D9}" type="slidenum">
              <a:rPr lang="en-US" smtClean="0"/>
              <a:t>32</a:t>
            </a:fld>
            <a:endParaRPr lang="en-US"/>
          </a:p>
        </p:txBody>
      </p:sp>
      <p:sp>
        <p:nvSpPr>
          <p:cNvPr id="10" name="Footer Placeholder 9"/>
          <p:cNvSpPr>
            <a:spLocks noGrp="1"/>
          </p:cNvSpPr>
          <p:nvPr>
            <p:ph type="ftr" sz="quarter" idx="11"/>
          </p:nvPr>
        </p:nvSpPr>
        <p:spPr/>
        <p:txBody>
          <a:bodyPr/>
          <a:lstStyle/>
          <a:p>
            <a:r>
              <a:rPr lang="en-US" smtClean="0"/>
              <a:t>Electronics - I, The LNM Institute of Information Technology, Jaipur</a:t>
            </a:r>
            <a:endParaRPr lang="en-US"/>
          </a:p>
        </p:txBody>
      </p:sp>
      <p:pic>
        <p:nvPicPr>
          <p:cNvPr id="11" name="Picture 10"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2950"/>
                                        </p:tgtEl>
                                        <p:attrNameLst>
                                          <p:attrName>style.visibility</p:attrName>
                                        </p:attrNameLst>
                                      </p:cBhvr>
                                      <p:to>
                                        <p:strVal val="visible"/>
                                      </p:to>
                                    </p:set>
                                    <p:animEffect transition="in" filter="checkerboard(across)">
                                      <p:cBhvr>
                                        <p:cTn id="17" dur="500"/>
                                        <p:tgtEl>
                                          <p:spTgt spid="8295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1447800" y="485775"/>
          <a:ext cx="2590800" cy="1571625"/>
        </p:xfrm>
        <a:graphic>
          <a:graphicData uri="http://schemas.openxmlformats.org/presentationml/2006/ole">
            <mc:AlternateContent xmlns:mc="http://schemas.openxmlformats.org/markup-compatibility/2006">
              <mc:Choice xmlns:v="urn:schemas-microsoft-com:vml" Requires="v">
                <p:oleObj spid="_x0000_s25614" name="Equation" r:id="rId4" imgW="1460160" imgH="888840" progId="Equation.DSMT4">
                  <p:embed/>
                </p:oleObj>
              </mc:Choice>
              <mc:Fallback>
                <p:oleObj name="Equation" r:id="rId4" imgW="1460160" imgH="8888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85775"/>
                        <a:ext cx="2590800" cy="1571625"/>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4572000" y="485775"/>
          <a:ext cx="2819400" cy="1560513"/>
        </p:xfrm>
        <a:graphic>
          <a:graphicData uri="http://schemas.openxmlformats.org/presentationml/2006/ole">
            <mc:AlternateContent xmlns:mc="http://schemas.openxmlformats.org/markup-compatibility/2006">
              <mc:Choice xmlns:v="urn:schemas-microsoft-com:vml" Requires="v">
                <p:oleObj spid="_x0000_s25615" name="Equation" r:id="rId6" imgW="1600200" imgH="888840" progId="Equation.DSMT4">
                  <p:embed/>
                </p:oleObj>
              </mc:Choice>
              <mc:Fallback>
                <p:oleObj name="Equation" r:id="rId6" imgW="1600200" imgH="8888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485775"/>
                        <a:ext cx="2819400" cy="1560513"/>
                      </a:xfrm>
                      <a:prstGeom prst="rect">
                        <a:avLst/>
                      </a:prstGeom>
                      <a:solidFill>
                        <a:srgbClr val="CCFFCC"/>
                      </a:solidFill>
                    </p:spPr>
                  </p:pic>
                </p:oleObj>
              </mc:Fallback>
            </mc:AlternateContent>
          </a:graphicData>
        </a:graphic>
      </p:graphicFrame>
      <p:sp>
        <p:nvSpPr>
          <p:cNvPr id="81924" name="Text Box 4"/>
          <p:cNvSpPr txBox="1">
            <a:spLocks noChangeArrowheads="1"/>
          </p:cNvSpPr>
          <p:nvPr/>
        </p:nvSpPr>
        <p:spPr bwMode="auto">
          <a:xfrm>
            <a:off x="60325" y="11113"/>
            <a:ext cx="2363147" cy="400110"/>
          </a:xfrm>
          <a:prstGeom prst="rect">
            <a:avLst/>
          </a:prstGeom>
          <a:noFill/>
          <a:ln w="22225">
            <a:noFill/>
            <a:miter lim="800000"/>
            <a:headEnd/>
            <a:tailEnd/>
          </a:ln>
          <a:effectLst/>
        </p:spPr>
        <p:txBody>
          <a:bodyPr wrap="none">
            <a:spAutoFit/>
          </a:bodyPr>
          <a:lstStyle/>
          <a:p>
            <a:r>
              <a:rPr lang="en-US" sz="2000" dirty="0">
                <a:solidFill>
                  <a:srgbClr val="FF0000"/>
                </a:solidFill>
                <a:latin typeface="Bookman Old Style" pitchFamily="18" charset="0"/>
              </a:rPr>
              <a:t>Proving theorems</a:t>
            </a:r>
          </a:p>
        </p:txBody>
      </p:sp>
      <p:graphicFrame>
        <p:nvGraphicFramePr>
          <p:cNvPr id="3" name="Object 4"/>
          <p:cNvGraphicFramePr>
            <a:graphicFrameLocks noChangeAspect="1"/>
          </p:cNvGraphicFramePr>
          <p:nvPr/>
        </p:nvGraphicFramePr>
        <p:xfrm>
          <a:off x="228600" y="2209800"/>
          <a:ext cx="2613025" cy="763588"/>
        </p:xfrm>
        <a:graphic>
          <a:graphicData uri="http://schemas.openxmlformats.org/presentationml/2006/ole">
            <mc:AlternateContent xmlns:mc="http://schemas.openxmlformats.org/markup-compatibility/2006">
              <mc:Choice xmlns:v="urn:schemas-microsoft-com:vml" Requires="v">
                <p:oleObj spid="_x0000_s25616" name="Equation" r:id="rId8" imgW="1473120" imgH="431640" progId="Equation.DSMT4">
                  <p:embed/>
                </p:oleObj>
              </mc:Choice>
              <mc:Fallback>
                <p:oleObj name="Equation" r:id="rId8" imgW="1473120" imgH="43164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2209800"/>
                        <a:ext cx="2613025" cy="763588"/>
                      </a:xfrm>
                      <a:prstGeom prst="rect">
                        <a:avLst/>
                      </a:prstGeom>
                      <a:solidFill>
                        <a:srgbClr val="99CCFF"/>
                      </a:solidFill>
                    </p:spPr>
                  </p:pic>
                </p:oleObj>
              </mc:Fallback>
            </mc:AlternateContent>
          </a:graphicData>
        </a:graphic>
      </p:graphicFrame>
      <p:graphicFrame>
        <p:nvGraphicFramePr>
          <p:cNvPr id="5" name="Object 4"/>
          <p:cNvGraphicFramePr>
            <a:graphicFrameLocks noChangeAspect="1"/>
          </p:cNvGraphicFramePr>
          <p:nvPr/>
        </p:nvGraphicFramePr>
        <p:xfrm>
          <a:off x="228600" y="3200400"/>
          <a:ext cx="3289300" cy="425450"/>
        </p:xfrm>
        <a:graphic>
          <a:graphicData uri="http://schemas.openxmlformats.org/presentationml/2006/ole">
            <mc:AlternateContent xmlns:mc="http://schemas.openxmlformats.org/markup-compatibility/2006">
              <mc:Choice xmlns:v="urn:schemas-microsoft-com:vml" Requires="v">
                <p:oleObj spid="_x0000_s25617" name="Equation" r:id="rId10" imgW="1854000" imgH="241200" progId="Equation.DSMT4">
                  <p:embed/>
                </p:oleObj>
              </mc:Choice>
              <mc:Fallback>
                <p:oleObj name="Equation" r:id="rId10" imgW="185400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3200400"/>
                        <a:ext cx="3289300" cy="425450"/>
                      </a:xfrm>
                      <a:prstGeom prst="rect">
                        <a:avLst/>
                      </a:prstGeom>
                      <a:solidFill>
                        <a:srgbClr val="99CCFF"/>
                      </a:solidFill>
                    </p:spPr>
                  </p:pic>
                </p:oleObj>
              </mc:Fallback>
            </mc:AlternateContent>
          </a:graphicData>
        </a:graphic>
      </p:graphicFrame>
      <p:graphicFrame>
        <p:nvGraphicFramePr>
          <p:cNvPr id="6" name="Object 4"/>
          <p:cNvGraphicFramePr>
            <a:graphicFrameLocks noChangeAspect="1"/>
          </p:cNvGraphicFramePr>
          <p:nvPr/>
        </p:nvGraphicFramePr>
        <p:xfrm>
          <a:off x="238125" y="3810000"/>
          <a:ext cx="2703513" cy="425450"/>
        </p:xfrm>
        <a:graphic>
          <a:graphicData uri="http://schemas.openxmlformats.org/presentationml/2006/ole">
            <mc:AlternateContent xmlns:mc="http://schemas.openxmlformats.org/markup-compatibility/2006">
              <mc:Choice xmlns:v="urn:schemas-microsoft-com:vml" Requires="v">
                <p:oleObj spid="_x0000_s25618" name="Equation" r:id="rId12" imgW="1523880" imgH="241200" progId="Equation.DSMT4">
                  <p:embed/>
                </p:oleObj>
              </mc:Choice>
              <mc:Fallback>
                <p:oleObj name="Equation" r:id="rId12" imgW="152388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125" y="3810000"/>
                        <a:ext cx="2703513" cy="425450"/>
                      </a:xfrm>
                      <a:prstGeom prst="rect">
                        <a:avLst/>
                      </a:prstGeom>
                      <a:solidFill>
                        <a:srgbClr val="99CCFF"/>
                      </a:solidFill>
                    </p:spPr>
                  </p:pic>
                </p:oleObj>
              </mc:Fallback>
            </mc:AlternateContent>
          </a:graphicData>
        </a:graphic>
      </p:graphicFrame>
      <p:graphicFrame>
        <p:nvGraphicFramePr>
          <p:cNvPr id="7" name="Object 4"/>
          <p:cNvGraphicFramePr>
            <a:graphicFrameLocks noChangeAspect="1"/>
          </p:cNvGraphicFramePr>
          <p:nvPr/>
        </p:nvGraphicFramePr>
        <p:xfrm>
          <a:off x="341313" y="4529138"/>
          <a:ext cx="2478087" cy="358775"/>
        </p:xfrm>
        <a:graphic>
          <a:graphicData uri="http://schemas.openxmlformats.org/presentationml/2006/ole">
            <mc:AlternateContent xmlns:mc="http://schemas.openxmlformats.org/markup-compatibility/2006">
              <mc:Choice xmlns:v="urn:schemas-microsoft-com:vml" Requires="v">
                <p:oleObj spid="_x0000_s25619" name="Equation" r:id="rId14" imgW="1396800" imgH="203040" progId="Equation.DSMT4">
                  <p:embed/>
                </p:oleObj>
              </mc:Choice>
              <mc:Fallback>
                <p:oleObj name="Equation" r:id="rId14" imgW="1396800" imgH="20304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1313" y="4529138"/>
                        <a:ext cx="2478087" cy="358775"/>
                      </a:xfrm>
                      <a:prstGeom prst="rect">
                        <a:avLst/>
                      </a:prstGeom>
                      <a:solidFill>
                        <a:srgbClr val="99CCFF"/>
                      </a:solidFill>
                    </p:spPr>
                  </p:pic>
                </p:oleObj>
              </mc:Fallback>
            </mc:AlternateContent>
          </a:graphicData>
        </a:graphic>
      </p:graphicFrame>
      <p:graphicFrame>
        <p:nvGraphicFramePr>
          <p:cNvPr id="8" name="Object 4"/>
          <p:cNvGraphicFramePr>
            <a:graphicFrameLocks noChangeAspect="1"/>
          </p:cNvGraphicFramePr>
          <p:nvPr/>
        </p:nvGraphicFramePr>
        <p:xfrm>
          <a:off x="381000" y="5181600"/>
          <a:ext cx="2049463" cy="358775"/>
        </p:xfrm>
        <a:graphic>
          <a:graphicData uri="http://schemas.openxmlformats.org/presentationml/2006/ole">
            <mc:AlternateContent xmlns:mc="http://schemas.openxmlformats.org/markup-compatibility/2006">
              <mc:Choice xmlns:v="urn:schemas-microsoft-com:vml" Requires="v">
                <p:oleObj spid="_x0000_s25620" name="Equation" r:id="rId16" imgW="1155600" imgH="203040" progId="Equation.DSMT4">
                  <p:embed/>
                </p:oleObj>
              </mc:Choice>
              <mc:Fallback>
                <p:oleObj name="Equation" r:id="rId16" imgW="1155600" imgH="20304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1000" y="5181600"/>
                        <a:ext cx="2049463" cy="358775"/>
                      </a:xfrm>
                      <a:prstGeom prst="rect">
                        <a:avLst/>
                      </a:prstGeom>
                      <a:solidFill>
                        <a:srgbClr val="99CCFF"/>
                      </a:solidFill>
                    </p:spPr>
                  </p:pic>
                </p:oleObj>
              </mc:Fallback>
            </mc:AlternateContent>
          </a:graphicData>
        </a:graphic>
      </p:graphicFrame>
      <p:graphicFrame>
        <p:nvGraphicFramePr>
          <p:cNvPr id="9" name="Object 4"/>
          <p:cNvGraphicFramePr>
            <a:graphicFrameLocks noChangeAspect="1"/>
          </p:cNvGraphicFramePr>
          <p:nvPr/>
        </p:nvGraphicFramePr>
        <p:xfrm>
          <a:off x="5257800" y="2209800"/>
          <a:ext cx="2343150" cy="763588"/>
        </p:xfrm>
        <a:graphic>
          <a:graphicData uri="http://schemas.openxmlformats.org/presentationml/2006/ole">
            <mc:AlternateContent xmlns:mc="http://schemas.openxmlformats.org/markup-compatibility/2006">
              <mc:Choice xmlns:v="urn:schemas-microsoft-com:vml" Requires="v">
                <p:oleObj spid="_x0000_s25621" name="Equation" r:id="rId18" imgW="1320480" imgH="431640" progId="Equation.DSMT4">
                  <p:embed/>
                </p:oleObj>
              </mc:Choice>
              <mc:Fallback>
                <p:oleObj name="Equation" r:id="rId18" imgW="1320480" imgH="43164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57800" y="2209800"/>
                        <a:ext cx="2343150" cy="763588"/>
                      </a:xfrm>
                      <a:prstGeom prst="rect">
                        <a:avLst/>
                      </a:prstGeom>
                      <a:solidFill>
                        <a:srgbClr val="CCFFCC"/>
                      </a:solidFill>
                    </p:spPr>
                  </p:pic>
                </p:oleObj>
              </mc:Fallback>
            </mc:AlternateContent>
          </a:graphicData>
        </a:graphic>
      </p:graphicFrame>
      <p:graphicFrame>
        <p:nvGraphicFramePr>
          <p:cNvPr id="10" name="Object 4"/>
          <p:cNvGraphicFramePr>
            <a:graphicFrameLocks noChangeAspect="1"/>
          </p:cNvGraphicFramePr>
          <p:nvPr/>
        </p:nvGraphicFramePr>
        <p:xfrm>
          <a:off x="5237163" y="3200400"/>
          <a:ext cx="2906712" cy="425450"/>
        </p:xfrm>
        <a:graphic>
          <a:graphicData uri="http://schemas.openxmlformats.org/presentationml/2006/ole">
            <mc:AlternateContent xmlns:mc="http://schemas.openxmlformats.org/markup-compatibility/2006">
              <mc:Choice xmlns:v="urn:schemas-microsoft-com:vml" Requires="v">
                <p:oleObj spid="_x0000_s25622" name="Equation" r:id="rId20" imgW="1638000" imgH="241200" progId="Equation.DSMT4">
                  <p:embed/>
                </p:oleObj>
              </mc:Choice>
              <mc:Fallback>
                <p:oleObj name="Equation" r:id="rId20" imgW="1638000" imgH="241200" progId="Equation.DSMT4">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37163" y="3200400"/>
                        <a:ext cx="2906712" cy="425450"/>
                      </a:xfrm>
                      <a:prstGeom prst="rect">
                        <a:avLst/>
                      </a:prstGeom>
                      <a:solidFill>
                        <a:srgbClr val="CCFFCC"/>
                      </a:solidFill>
                    </p:spPr>
                  </p:pic>
                </p:oleObj>
              </mc:Fallback>
            </mc:AlternateContent>
          </a:graphicData>
        </a:graphic>
      </p:graphicFrame>
      <p:graphicFrame>
        <p:nvGraphicFramePr>
          <p:cNvPr id="11" name="Object 4"/>
          <p:cNvGraphicFramePr>
            <a:graphicFrameLocks noChangeAspect="1"/>
          </p:cNvGraphicFramePr>
          <p:nvPr/>
        </p:nvGraphicFramePr>
        <p:xfrm>
          <a:off x="5032375" y="3810000"/>
          <a:ext cx="2905125" cy="425450"/>
        </p:xfrm>
        <a:graphic>
          <a:graphicData uri="http://schemas.openxmlformats.org/presentationml/2006/ole">
            <mc:AlternateContent xmlns:mc="http://schemas.openxmlformats.org/markup-compatibility/2006">
              <mc:Choice xmlns:v="urn:schemas-microsoft-com:vml" Requires="v">
                <p:oleObj spid="_x0000_s25623" name="Equation" r:id="rId22" imgW="1638000" imgH="241200" progId="Equation.DSMT4">
                  <p:embed/>
                </p:oleObj>
              </mc:Choice>
              <mc:Fallback>
                <p:oleObj name="Equation" r:id="rId22" imgW="1638000" imgH="241200" progId="Equation.DSMT4">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32375" y="3810000"/>
                        <a:ext cx="2905125" cy="425450"/>
                      </a:xfrm>
                      <a:prstGeom prst="rect">
                        <a:avLst/>
                      </a:prstGeom>
                      <a:solidFill>
                        <a:srgbClr val="CCFFCC"/>
                      </a:solidFill>
                    </p:spPr>
                  </p:pic>
                </p:oleObj>
              </mc:Fallback>
            </mc:AlternateContent>
          </a:graphicData>
        </a:graphic>
      </p:graphicFrame>
      <p:graphicFrame>
        <p:nvGraphicFramePr>
          <p:cNvPr id="12" name="Object 4"/>
          <p:cNvGraphicFramePr>
            <a:graphicFrameLocks noChangeAspect="1"/>
          </p:cNvGraphicFramePr>
          <p:nvPr/>
        </p:nvGraphicFramePr>
        <p:xfrm>
          <a:off x="5280025" y="4529138"/>
          <a:ext cx="2389188" cy="358775"/>
        </p:xfrm>
        <a:graphic>
          <a:graphicData uri="http://schemas.openxmlformats.org/presentationml/2006/ole">
            <mc:AlternateContent xmlns:mc="http://schemas.openxmlformats.org/markup-compatibility/2006">
              <mc:Choice xmlns:v="urn:schemas-microsoft-com:vml" Requires="v">
                <p:oleObj spid="_x0000_s25624" name="Equation" r:id="rId24" imgW="1346040" imgH="203040" progId="Equation.DSMT4">
                  <p:embed/>
                </p:oleObj>
              </mc:Choice>
              <mc:Fallback>
                <p:oleObj name="Equation" r:id="rId24" imgW="1346040" imgH="203040" progId="Equation.DSMT4">
                  <p:embed/>
                  <p:pic>
                    <p:nvPicPr>
                      <p:cNvPr id="0" name="Picture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80025" y="4529138"/>
                        <a:ext cx="2389188" cy="358775"/>
                      </a:xfrm>
                      <a:prstGeom prst="rect">
                        <a:avLst/>
                      </a:prstGeom>
                      <a:solidFill>
                        <a:srgbClr val="CCFFCC"/>
                      </a:solidFill>
                    </p:spPr>
                  </p:pic>
                </p:oleObj>
              </mc:Fallback>
            </mc:AlternateContent>
          </a:graphicData>
        </a:graphic>
      </p:graphicFrame>
      <p:graphicFrame>
        <p:nvGraphicFramePr>
          <p:cNvPr id="13" name="Object 4"/>
          <p:cNvGraphicFramePr>
            <a:graphicFrameLocks noChangeAspect="1"/>
          </p:cNvGraphicFramePr>
          <p:nvPr/>
        </p:nvGraphicFramePr>
        <p:xfrm>
          <a:off x="5275263" y="5181600"/>
          <a:ext cx="2049462" cy="358775"/>
        </p:xfrm>
        <a:graphic>
          <a:graphicData uri="http://schemas.openxmlformats.org/presentationml/2006/ole">
            <mc:AlternateContent xmlns:mc="http://schemas.openxmlformats.org/markup-compatibility/2006">
              <mc:Choice xmlns:v="urn:schemas-microsoft-com:vml" Requires="v">
                <p:oleObj spid="_x0000_s25625" name="Equation" r:id="rId26" imgW="1155600" imgH="203040" progId="Equation.DSMT4">
                  <p:embed/>
                </p:oleObj>
              </mc:Choice>
              <mc:Fallback>
                <p:oleObj name="Equation" r:id="rId26" imgW="1155600" imgH="203040" progId="Equation.DSMT4">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75263" y="5181600"/>
                        <a:ext cx="2049462" cy="358775"/>
                      </a:xfrm>
                      <a:prstGeom prst="rect">
                        <a:avLst/>
                      </a:prstGeom>
                      <a:solidFill>
                        <a:srgbClr val="CCFFCC"/>
                      </a:solidFill>
                    </p:spPr>
                  </p:pic>
                </p:oleObj>
              </mc:Fallback>
            </mc:AlternateContent>
          </a:graphicData>
        </a:graphic>
      </p:graphicFrame>
      <p:sp>
        <p:nvSpPr>
          <p:cNvPr id="15" name="Slide Number Placeholder 14"/>
          <p:cNvSpPr>
            <a:spLocks noGrp="1"/>
          </p:cNvSpPr>
          <p:nvPr>
            <p:ph type="sldNum" sz="quarter" idx="12"/>
          </p:nvPr>
        </p:nvSpPr>
        <p:spPr/>
        <p:txBody>
          <a:bodyPr/>
          <a:lstStyle/>
          <a:p>
            <a:fld id="{511B1C1D-E952-4F7E-B2EE-053BBE9577D9}" type="slidenum">
              <a:rPr lang="en-US" smtClean="0"/>
              <a:t>33</a:t>
            </a:fld>
            <a:endParaRPr lang="en-US"/>
          </a:p>
        </p:txBody>
      </p:sp>
      <p:sp>
        <p:nvSpPr>
          <p:cNvPr id="16" name="Footer Placeholder 15"/>
          <p:cNvSpPr>
            <a:spLocks noGrp="1"/>
          </p:cNvSpPr>
          <p:nvPr>
            <p:ph type="ftr" sz="quarter" idx="11"/>
          </p:nvPr>
        </p:nvSpPr>
        <p:spPr/>
        <p:txBody>
          <a:bodyPr/>
          <a:lstStyle/>
          <a:p>
            <a:r>
              <a:rPr lang="en-US" smtClean="0"/>
              <a:t>Electronics - I, The LNM Institute of Information Technology, Jaipur</a:t>
            </a:r>
            <a:endParaRPr lang="en-US"/>
          </a:p>
        </p:txBody>
      </p:sp>
      <p:pic>
        <p:nvPicPr>
          <p:cNvPr id="17" name="Picture 16" descr="LNMIIT.png"/>
          <p:cNvPicPr>
            <a:picLocks noChangeAspect="1"/>
          </p:cNvPicPr>
          <p:nvPr/>
        </p:nvPicPr>
        <p:blipFill>
          <a:blip r:embed="rId27"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heckerboard(across)">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heckerboard(across)">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checkerboard(across)">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checkerboard(across)">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checkerboard(across)">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373063" y="2100263"/>
          <a:ext cx="2071687" cy="314325"/>
        </p:xfrm>
        <a:graphic>
          <a:graphicData uri="http://schemas.openxmlformats.org/presentationml/2006/ole">
            <mc:AlternateContent xmlns:mc="http://schemas.openxmlformats.org/markup-compatibility/2006">
              <mc:Choice xmlns:v="urn:schemas-microsoft-com:vml" Requires="v">
                <p:oleObj spid="_x0000_s26637" name="Equation" r:id="rId4" imgW="1168200" imgH="177480" progId="Equation.DSMT4">
                  <p:embed/>
                </p:oleObj>
              </mc:Choice>
              <mc:Fallback>
                <p:oleObj name="Equation" r:id="rId4" imgW="1168200" imgH="1774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063" y="2100263"/>
                        <a:ext cx="2071687" cy="314325"/>
                      </a:xfrm>
                      <a:prstGeom prst="rect">
                        <a:avLst/>
                      </a:prstGeom>
                      <a:solidFill>
                        <a:srgbClr val="99CCFF"/>
                      </a:solidFill>
                    </p:spPr>
                  </p:pic>
                </p:oleObj>
              </mc:Fallback>
            </mc:AlternateContent>
          </a:graphicData>
        </a:graphic>
      </p:graphicFrame>
      <p:sp>
        <p:nvSpPr>
          <p:cNvPr id="97283" name="Text Box 3"/>
          <p:cNvSpPr txBox="1">
            <a:spLocks noChangeArrowheads="1"/>
          </p:cNvSpPr>
          <p:nvPr/>
        </p:nvSpPr>
        <p:spPr bwMode="auto">
          <a:xfrm>
            <a:off x="60325" y="11113"/>
            <a:ext cx="2363147" cy="400110"/>
          </a:xfrm>
          <a:prstGeom prst="rect">
            <a:avLst/>
          </a:prstGeom>
          <a:noFill/>
          <a:ln w="22225">
            <a:noFill/>
            <a:miter lim="800000"/>
            <a:headEnd/>
            <a:tailEnd/>
          </a:ln>
          <a:effectLst/>
        </p:spPr>
        <p:txBody>
          <a:bodyPr wrap="none">
            <a:spAutoFit/>
          </a:bodyPr>
          <a:lstStyle/>
          <a:p>
            <a:r>
              <a:rPr lang="en-US" sz="2000">
                <a:solidFill>
                  <a:srgbClr val="FF0000"/>
                </a:solidFill>
                <a:latin typeface="Bookman Old Style" pitchFamily="18" charset="0"/>
              </a:rPr>
              <a:t>Proving theorems</a:t>
            </a:r>
          </a:p>
        </p:txBody>
      </p:sp>
      <p:graphicFrame>
        <p:nvGraphicFramePr>
          <p:cNvPr id="2" name="Object 4"/>
          <p:cNvGraphicFramePr>
            <a:graphicFrameLocks noChangeAspect="1"/>
          </p:cNvGraphicFramePr>
          <p:nvPr/>
        </p:nvGraphicFramePr>
        <p:xfrm>
          <a:off x="350838" y="2578100"/>
          <a:ext cx="2117725" cy="425450"/>
        </p:xfrm>
        <a:graphic>
          <a:graphicData uri="http://schemas.openxmlformats.org/presentationml/2006/ole">
            <mc:AlternateContent xmlns:mc="http://schemas.openxmlformats.org/markup-compatibility/2006">
              <mc:Choice xmlns:v="urn:schemas-microsoft-com:vml" Requires="v">
                <p:oleObj spid="_x0000_s26638" name="Equation" r:id="rId6" imgW="1193760" imgH="241200" progId="Equation.DSMT4">
                  <p:embed/>
                </p:oleObj>
              </mc:Choice>
              <mc:Fallback>
                <p:oleObj name="Equation" r:id="rId6" imgW="119376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838" y="2578100"/>
                        <a:ext cx="2117725" cy="425450"/>
                      </a:xfrm>
                      <a:prstGeom prst="rect">
                        <a:avLst/>
                      </a:prstGeom>
                      <a:solidFill>
                        <a:srgbClr val="99CCFF"/>
                      </a:solidFill>
                    </p:spPr>
                  </p:pic>
                </p:oleObj>
              </mc:Fallback>
            </mc:AlternateContent>
          </a:graphicData>
        </a:graphic>
      </p:graphicFrame>
      <p:graphicFrame>
        <p:nvGraphicFramePr>
          <p:cNvPr id="3" name="Object 4"/>
          <p:cNvGraphicFramePr>
            <a:graphicFrameLocks noChangeAspect="1"/>
          </p:cNvGraphicFramePr>
          <p:nvPr/>
        </p:nvGraphicFramePr>
        <p:xfrm>
          <a:off x="654050" y="3167063"/>
          <a:ext cx="1554163" cy="425450"/>
        </p:xfrm>
        <a:graphic>
          <a:graphicData uri="http://schemas.openxmlformats.org/presentationml/2006/ole">
            <mc:AlternateContent xmlns:mc="http://schemas.openxmlformats.org/markup-compatibility/2006">
              <mc:Choice xmlns:v="urn:schemas-microsoft-com:vml" Requires="v">
                <p:oleObj spid="_x0000_s26639" name="Equation" r:id="rId8" imgW="876240" imgH="241200" progId="Equation.DSMT4">
                  <p:embed/>
                </p:oleObj>
              </mc:Choice>
              <mc:Fallback>
                <p:oleObj name="Equation" r:id="rId8" imgW="87624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4050" y="3167063"/>
                        <a:ext cx="1554163" cy="425450"/>
                      </a:xfrm>
                      <a:prstGeom prst="rect">
                        <a:avLst/>
                      </a:prstGeom>
                      <a:solidFill>
                        <a:srgbClr val="99CCFF"/>
                      </a:solidFill>
                    </p:spPr>
                  </p:pic>
                </p:oleObj>
              </mc:Fallback>
            </mc:AlternateContent>
          </a:graphicData>
        </a:graphic>
      </p:graphicFrame>
      <p:graphicFrame>
        <p:nvGraphicFramePr>
          <p:cNvPr id="5" name="Object 4"/>
          <p:cNvGraphicFramePr>
            <a:graphicFrameLocks noChangeAspect="1"/>
          </p:cNvGraphicFramePr>
          <p:nvPr/>
        </p:nvGraphicFramePr>
        <p:xfrm>
          <a:off x="868363" y="3810000"/>
          <a:ext cx="1171575" cy="358775"/>
        </p:xfrm>
        <a:graphic>
          <a:graphicData uri="http://schemas.openxmlformats.org/presentationml/2006/ole">
            <mc:AlternateContent xmlns:mc="http://schemas.openxmlformats.org/markup-compatibility/2006">
              <mc:Choice xmlns:v="urn:schemas-microsoft-com:vml" Requires="v">
                <p:oleObj spid="_x0000_s26640" name="Equation" r:id="rId10" imgW="660240" imgH="203040" progId="Equation.DSMT4">
                  <p:embed/>
                </p:oleObj>
              </mc:Choice>
              <mc:Fallback>
                <p:oleObj name="Equation" r:id="rId10" imgW="660240" imgH="2030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8363" y="3810000"/>
                        <a:ext cx="1171575" cy="358775"/>
                      </a:xfrm>
                      <a:prstGeom prst="rect">
                        <a:avLst/>
                      </a:prstGeom>
                      <a:solidFill>
                        <a:srgbClr val="99CCFF"/>
                      </a:solidFill>
                    </p:spPr>
                  </p:pic>
                </p:oleObj>
              </mc:Fallback>
            </mc:AlternateContent>
          </a:graphicData>
        </a:graphic>
      </p:graphicFrame>
      <p:graphicFrame>
        <p:nvGraphicFramePr>
          <p:cNvPr id="6" name="Object 4"/>
          <p:cNvGraphicFramePr>
            <a:graphicFrameLocks noChangeAspect="1"/>
          </p:cNvGraphicFramePr>
          <p:nvPr/>
        </p:nvGraphicFramePr>
        <p:xfrm>
          <a:off x="990600" y="4495800"/>
          <a:ext cx="698500" cy="292100"/>
        </p:xfrm>
        <a:graphic>
          <a:graphicData uri="http://schemas.openxmlformats.org/presentationml/2006/ole">
            <mc:AlternateContent xmlns:mc="http://schemas.openxmlformats.org/markup-compatibility/2006">
              <mc:Choice xmlns:v="urn:schemas-microsoft-com:vml" Requires="v">
                <p:oleObj spid="_x0000_s26641" name="Equation" r:id="rId12" imgW="393480" imgH="164880" progId="Equation.DSMT4">
                  <p:embed/>
                </p:oleObj>
              </mc:Choice>
              <mc:Fallback>
                <p:oleObj name="Equation" r:id="rId12" imgW="393480" imgH="16488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 y="4495800"/>
                        <a:ext cx="698500" cy="292100"/>
                      </a:xfrm>
                      <a:prstGeom prst="rect">
                        <a:avLst/>
                      </a:prstGeom>
                      <a:solidFill>
                        <a:srgbClr val="99CCFF"/>
                      </a:solidFill>
                    </p:spPr>
                  </p:pic>
                </p:oleObj>
              </mc:Fallback>
            </mc:AlternateContent>
          </a:graphicData>
        </a:graphic>
      </p:graphicFrame>
      <p:graphicFrame>
        <p:nvGraphicFramePr>
          <p:cNvPr id="7" name="Object 4"/>
          <p:cNvGraphicFramePr>
            <a:graphicFrameLocks noChangeAspect="1"/>
          </p:cNvGraphicFramePr>
          <p:nvPr/>
        </p:nvGraphicFramePr>
        <p:xfrm>
          <a:off x="1524000" y="381000"/>
          <a:ext cx="2590800" cy="1571625"/>
        </p:xfrm>
        <a:graphic>
          <a:graphicData uri="http://schemas.openxmlformats.org/presentationml/2006/ole">
            <mc:AlternateContent xmlns:mc="http://schemas.openxmlformats.org/markup-compatibility/2006">
              <mc:Choice xmlns:v="urn:schemas-microsoft-com:vml" Requires="v">
                <p:oleObj spid="_x0000_s26642" name="Equation" r:id="rId14" imgW="1460160" imgH="888840" progId="Equation.DSMT4">
                  <p:embed/>
                </p:oleObj>
              </mc:Choice>
              <mc:Fallback>
                <p:oleObj name="Equation" r:id="rId14" imgW="1460160" imgH="88884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4000" y="381000"/>
                        <a:ext cx="2590800" cy="1571625"/>
                      </a:xfrm>
                      <a:prstGeom prst="rect">
                        <a:avLst/>
                      </a:prstGeom>
                      <a:solidFill>
                        <a:srgbClr val="99CCFF"/>
                      </a:solidFill>
                    </p:spPr>
                  </p:pic>
                </p:oleObj>
              </mc:Fallback>
            </mc:AlternateContent>
          </a:graphicData>
        </a:graphic>
      </p:graphicFrame>
      <p:graphicFrame>
        <p:nvGraphicFramePr>
          <p:cNvPr id="8" name="Object 4"/>
          <p:cNvGraphicFramePr>
            <a:graphicFrameLocks noChangeAspect="1"/>
          </p:cNvGraphicFramePr>
          <p:nvPr/>
        </p:nvGraphicFramePr>
        <p:xfrm>
          <a:off x="4648200" y="381000"/>
          <a:ext cx="2819400" cy="1560513"/>
        </p:xfrm>
        <a:graphic>
          <a:graphicData uri="http://schemas.openxmlformats.org/presentationml/2006/ole">
            <mc:AlternateContent xmlns:mc="http://schemas.openxmlformats.org/markup-compatibility/2006">
              <mc:Choice xmlns:v="urn:schemas-microsoft-com:vml" Requires="v">
                <p:oleObj spid="_x0000_s26643" name="Equation" r:id="rId16" imgW="1600200" imgH="888840" progId="Equation.DSMT4">
                  <p:embed/>
                </p:oleObj>
              </mc:Choice>
              <mc:Fallback>
                <p:oleObj name="Equation" r:id="rId16" imgW="1600200" imgH="88884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8200" y="381000"/>
                        <a:ext cx="2819400" cy="1560513"/>
                      </a:xfrm>
                      <a:prstGeom prst="rect">
                        <a:avLst/>
                      </a:prstGeom>
                      <a:solidFill>
                        <a:srgbClr val="CCFFCC"/>
                      </a:solidFill>
                    </p:spPr>
                  </p:pic>
                </p:oleObj>
              </mc:Fallback>
            </mc:AlternateContent>
          </a:graphicData>
        </a:graphic>
      </p:graphicFrame>
      <p:graphicFrame>
        <p:nvGraphicFramePr>
          <p:cNvPr id="9" name="Object 4"/>
          <p:cNvGraphicFramePr>
            <a:graphicFrameLocks noChangeAspect="1"/>
          </p:cNvGraphicFramePr>
          <p:nvPr/>
        </p:nvGraphicFramePr>
        <p:xfrm>
          <a:off x="3657600" y="2286000"/>
          <a:ext cx="1465263" cy="2287588"/>
        </p:xfrm>
        <a:graphic>
          <a:graphicData uri="http://schemas.openxmlformats.org/presentationml/2006/ole">
            <mc:AlternateContent xmlns:mc="http://schemas.openxmlformats.org/markup-compatibility/2006">
              <mc:Choice xmlns:v="urn:schemas-microsoft-com:vml" Requires="v">
                <p:oleObj spid="_x0000_s26644" name="Equation" r:id="rId18" imgW="825480" imgH="1295280" progId="Equation.DSMT4">
                  <p:embed/>
                </p:oleObj>
              </mc:Choice>
              <mc:Fallback>
                <p:oleObj name="Equation" r:id="rId18" imgW="825480" imgH="129528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57600" y="2286000"/>
                        <a:ext cx="1465263" cy="2287588"/>
                      </a:xfrm>
                      <a:prstGeom prst="rect">
                        <a:avLst/>
                      </a:prstGeom>
                      <a:solidFill>
                        <a:srgbClr val="CCFFCC"/>
                      </a:solidFill>
                    </p:spPr>
                  </p:pic>
                </p:oleObj>
              </mc:Fallback>
            </mc:AlternateContent>
          </a:graphicData>
        </a:graphic>
      </p:graphicFrame>
      <p:sp>
        <p:nvSpPr>
          <p:cNvPr id="97291" name="Text Box 11"/>
          <p:cNvSpPr txBox="1">
            <a:spLocks noChangeArrowheads="1"/>
          </p:cNvSpPr>
          <p:nvPr/>
        </p:nvSpPr>
        <p:spPr bwMode="auto">
          <a:xfrm>
            <a:off x="381000" y="4876800"/>
            <a:ext cx="2674130"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DeMorgan’s theorem</a:t>
            </a:r>
          </a:p>
        </p:txBody>
      </p:sp>
      <p:graphicFrame>
        <p:nvGraphicFramePr>
          <p:cNvPr id="10" name="Object 4"/>
          <p:cNvGraphicFramePr>
            <a:graphicFrameLocks noChangeAspect="1"/>
          </p:cNvGraphicFramePr>
          <p:nvPr/>
        </p:nvGraphicFramePr>
        <p:xfrm>
          <a:off x="3444875" y="4916487"/>
          <a:ext cx="4572000" cy="549275"/>
        </p:xfrm>
        <a:graphic>
          <a:graphicData uri="http://schemas.openxmlformats.org/presentationml/2006/ole">
            <mc:AlternateContent xmlns:mc="http://schemas.openxmlformats.org/markup-compatibility/2006">
              <mc:Choice xmlns:v="urn:schemas-microsoft-com:vml" Requires="v">
                <p:oleObj spid="_x0000_s26645" name="Equation" r:id="rId20" imgW="2108160" imgH="253800" progId="Equation.DSMT4">
                  <p:embed/>
                </p:oleObj>
              </mc:Choice>
              <mc:Fallback>
                <p:oleObj name="Equation" r:id="rId20" imgW="2108160" imgH="253800" progId="Equation.DSMT4">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44875" y="4916487"/>
                        <a:ext cx="4572000" cy="549275"/>
                      </a:xfrm>
                      <a:prstGeom prst="rect">
                        <a:avLst/>
                      </a:prstGeom>
                      <a:solidFill>
                        <a:srgbClr val="99CCFF"/>
                      </a:solidFill>
                    </p:spPr>
                  </p:pic>
                </p:oleObj>
              </mc:Fallback>
            </mc:AlternateContent>
          </a:graphicData>
        </a:graphic>
      </p:graphicFrame>
      <p:graphicFrame>
        <p:nvGraphicFramePr>
          <p:cNvPr id="11" name="Object 4"/>
          <p:cNvGraphicFramePr>
            <a:graphicFrameLocks noChangeAspect="1"/>
          </p:cNvGraphicFramePr>
          <p:nvPr/>
        </p:nvGraphicFramePr>
        <p:xfrm>
          <a:off x="3232150" y="5678487"/>
          <a:ext cx="5149850" cy="549275"/>
        </p:xfrm>
        <a:graphic>
          <a:graphicData uri="http://schemas.openxmlformats.org/presentationml/2006/ole">
            <mc:AlternateContent xmlns:mc="http://schemas.openxmlformats.org/markup-compatibility/2006">
              <mc:Choice xmlns:v="urn:schemas-microsoft-com:vml" Requires="v">
                <p:oleObj spid="_x0000_s26646" name="Equation" r:id="rId22" imgW="2374560" imgH="253800" progId="Equation.DSMT4">
                  <p:embed/>
                </p:oleObj>
              </mc:Choice>
              <mc:Fallback>
                <p:oleObj name="Equation" r:id="rId22" imgW="2374560" imgH="253800" progId="Equation.DSMT4">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32150" y="5678487"/>
                        <a:ext cx="5149850" cy="549275"/>
                      </a:xfrm>
                      <a:prstGeom prst="rect">
                        <a:avLst/>
                      </a:prstGeom>
                      <a:solidFill>
                        <a:srgbClr val="CCFFCC"/>
                      </a:solidFill>
                    </p:spPr>
                  </p:pic>
                </p:oleObj>
              </mc:Fallback>
            </mc:AlternateContent>
          </a:graphicData>
        </a:graphic>
      </p:graphicFrame>
      <p:graphicFrame>
        <p:nvGraphicFramePr>
          <p:cNvPr id="12" name="Object 4"/>
          <p:cNvGraphicFramePr>
            <a:graphicFrameLocks noChangeAspect="1"/>
          </p:cNvGraphicFramePr>
          <p:nvPr/>
        </p:nvGraphicFramePr>
        <p:xfrm>
          <a:off x="6096000" y="2438400"/>
          <a:ext cx="1938338" cy="1704975"/>
        </p:xfrm>
        <a:graphic>
          <a:graphicData uri="http://schemas.openxmlformats.org/presentationml/2006/ole">
            <mc:AlternateContent xmlns:mc="http://schemas.openxmlformats.org/markup-compatibility/2006">
              <mc:Choice xmlns:v="urn:schemas-microsoft-com:vml" Requires="v">
                <p:oleObj spid="_x0000_s26647" name="Equation" r:id="rId24" imgW="1091880" imgH="965160" progId="Equation.DSMT4">
                  <p:embed/>
                </p:oleObj>
              </mc:Choice>
              <mc:Fallback>
                <p:oleObj name="Equation" r:id="rId24" imgW="1091880" imgH="965160" progId="Equation.DSMT4">
                  <p:embed/>
                  <p:pic>
                    <p:nvPicPr>
                      <p:cNvPr id="0" name="Picture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96000" y="2438400"/>
                        <a:ext cx="1938338" cy="1704975"/>
                      </a:xfrm>
                      <a:prstGeom prst="rect">
                        <a:avLst/>
                      </a:prstGeom>
                      <a:solidFill>
                        <a:srgbClr val="FFCC99"/>
                      </a:solidFill>
                    </p:spPr>
                  </p:pic>
                </p:oleObj>
              </mc:Fallback>
            </mc:AlternateContent>
          </a:graphicData>
        </a:graphic>
      </p:graphicFrame>
      <p:sp>
        <p:nvSpPr>
          <p:cNvPr id="15" name="Slide Number Placeholder 14"/>
          <p:cNvSpPr>
            <a:spLocks noGrp="1"/>
          </p:cNvSpPr>
          <p:nvPr>
            <p:ph type="sldNum" sz="quarter" idx="12"/>
          </p:nvPr>
        </p:nvSpPr>
        <p:spPr/>
        <p:txBody>
          <a:bodyPr/>
          <a:lstStyle/>
          <a:p>
            <a:fld id="{511B1C1D-E952-4F7E-B2EE-053BBE9577D9}" type="slidenum">
              <a:rPr lang="en-US" smtClean="0"/>
              <a:t>34</a:t>
            </a:fld>
            <a:endParaRPr lang="en-US"/>
          </a:p>
        </p:txBody>
      </p:sp>
      <p:sp>
        <p:nvSpPr>
          <p:cNvPr id="16" name="Footer Placeholder 15"/>
          <p:cNvSpPr>
            <a:spLocks noGrp="1"/>
          </p:cNvSpPr>
          <p:nvPr>
            <p:ph type="ftr" sz="quarter" idx="11"/>
          </p:nvPr>
        </p:nvSpPr>
        <p:spPr/>
        <p:txBody>
          <a:bodyPr/>
          <a:lstStyle/>
          <a:p>
            <a:r>
              <a:rPr lang="en-US" smtClean="0"/>
              <a:t>Electronics - I, The LNM Institute of Information Technology, Jaipur</a:t>
            </a:r>
            <a:endParaRPr lang="en-US"/>
          </a:p>
        </p:txBody>
      </p:sp>
      <p:pic>
        <p:nvPicPr>
          <p:cNvPr id="17" name="Picture 16" descr="LNMIIT.png"/>
          <p:cNvPicPr>
            <a:picLocks noChangeAspect="1"/>
          </p:cNvPicPr>
          <p:nvPr/>
        </p:nvPicPr>
        <p:blipFill>
          <a:blip r:embed="rId2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heckerboard(across)">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heckerboard(across)">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97291"/>
                                        </p:tgtEl>
                                        <p:attrNameLst>
                                          <p:attrName>style.visibility</p:attrName>
                                        </p:attrNameLst>
                                      </p:cBhvr>
                                      <p:to>
                                        <p:strVal val="visible"/>
                                      </p:to>
                                    </p:set>
                                    <p:animEffect transition="in" filter="checkerboard(across)">
                                      <p:cBhvr>
                                        <p:cTn id="42" dur="500"/>
                                        <p:tgtEl>
                                          <p:spTgt spid="97291"/>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checkerboard(across)">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checkerboard(across)">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2209800" y="914400"/>
            <a:ext cx="4863832" cy="400110"/>
          </a:xfrm>
          <a:prstGeom prst="rect">
            <a:avLst/>
          </a:prstGeom>
          <a:noFill/>
          <a:ln w="22225">
            <a:noFill/>
            <a:miter lim="800000"/>
            <a:headEnd/>
            <a:tailEnd/>
          </a:ln>
          <a:effectLst/>
        </p:spPr>
        <p:txBody>
          <a:bodyPr wrap="none">
            <a:spAutoFit/>
          </a:bodyPr>
          <a:lstStyle/>
          <a:p>
            <a:r>
              <a:rPr lang="en-US" sz="2000" dirty="0">
                <a:solidFill>
                  <a:srgbClr val="FF0000"/>
                </a:solidFill>
                <a:latin typeface="Bookman Old Style" pitchFamily="18" charset="0"/>
              </a:rPr>
              <a:t>Simplification of Boolean expressions</a:t>
            </a:r>
          </a:p>
        </p:txBody>
      </p:sp>
      <p:graphicFrame>
        <p:nvGraphicFramePr>
          <p:cNvPr id="4" name="Object 4"/>
          <p:cNvGraphicFramePr>
            <a:graphicFrameLocks noChangeAspect="1"/>
          </p:cNvGraphicFramePr>
          <p:nvPr/>
        </p:nvGraphicFramePr>
        <p:xfrm>
          <a:off x="228600" y="2193925"/>
          <a:ext cx="2643188" cy="604838"/>
        </p:xfrm>
        <a:graphic>
          <a:graphicData uri="http://schemas.openxmlformats.org/presentationml/2006/ole">
            <mc:AlternateContent xmlns:mc="http://schemas.openxmlformats.org/markup-compatibility/2006">
              <mc:Choice xmlns:v="urn:schemas-microsoft-com:vml" Requires="v">
                <p:oleObj spid="_x0000_s27655" name="Equation" r:id="rId4" imgW="1218960" imgH="279360" progId="Equation.DSMT4">
                  <p:embed/>
                </p:oleObj>
              </mc:Choice>
              <mc:Fallback>
                <p:oleObj name="Equation" r:id="rId4" imgW="1218960" imgH="2793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193925"/>
                        <a:ext cx="2643188" cy="604838"/>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4572000" y="1660525"/>
          <a:ext cx="4572000" cy="549275"/>
        </p:xfrm>
        <a:graphic>
          <a:graphicData uri="http://schemas.openxmlformats.org/presentationml/2006/ole">
            <mc:AlternateContent xmlns:mc="http://schemas.openxmlformats.org/markup-compatibility/2006">
              <mc:Choice xmlns:v="urn:schemas-microsoft-com:vml" Requires="v">
                <p:oleObj spid="_x0000_s27656" name="Equation" r:id="rId6" imgW="2108160" imgH="253800" progId="Equation.DSMT4">
                  <p:embed/>
                </p:oleObj>
              </mc:Choice>
              <mc:Fallback>
                <p:oleObj name="Equation" r:id="rId6" imgW="2108160" imgH="2538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660525"/>
                        <a:ext cx="4572000" cy="549275"/>
                      </a:xfrm>
                      <a:prstGeom prst="rect">
                        <a:avLst/>
                      </a:prstGeom>
                      <a:solidFill>
                        <a:srgbClr val="99CCFF"/>
                      </a:solidFill>
                    </p:spPr>
                  </p:pic>
                </p:oleObj>
              </mc:Fallback>
            </mc:AlternateContent>
          </a:graphicData>
        </a:graphic>
      </p:graphicFrame>
      <p:graphicFrame>
        <p:nvGraphicFramePr>
          <p:cNvPr id="3" name="Object 4"/>
          <p:cNvGraphicFramePr>
            <a:graphicFrameLocks noChangeAspect="1"/>
          </p:cNvGraphicFramePr>
          <p:nvPr/>
        </p:nvGraphicFramePr>
        <p:xfrm>
          <a:off x="3994150" y="2422525"/>
          <a:ext cx="5149850" cy="549275"/>
        </p:xfrm>
        <a:graphic>
          <a:graphicData uri="http://schemas.openxmlformats.org/presentationml/2006/ole">
            <mc:AlternateContent xmlns:mc="http://schemas.openxmlformats.org/markup-compatibility/2006">
              <mc:Choice xmlns:v="urn:schemas-microsoft-com:vml" Requires="v">
                <p:oleObj spid="_x0000_s27657" name="Equation" r:id="rId8" imgW="2374560" imgH="253800" progId="Equation.DSMT4">
                  <p:embed/>
                </p:oleObj>
              </mc:Choice>
              <mc:Fallback>
                <p:oleObj name="Equation" r:id="rId8" imgW="2374560" imgH="2538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4150" y="2422525"/>
                        <a:ext cx="5149850" cy="549275"/>
                      </a:xfrm>
                      <a:prstGeom prst="rect">
                        <a:avLst/>
                      </a:prstGeom>
                      <a:solidFill>
                        <a:srgbClr val="CCFFCC"/>
                      </a:solidFill>
                    </p:spPr>
                  </p:pic>
                </p:oleObj>
              </mc:Fallback>
            </mc:AlternateContent>
          </a:graphicData>
        </a:graphic>
      </p:graphicFrame>
      <p:graphicFrame>
        <p:nvGraphicFramePr>
          <p:cNvPr id="5" name="Object 4"/>
          <p:cNvGraphicFramePr>
            <a:graphicFrameLocks noChangeAspect="1"/>
          </p:cNvGraphicFramePr>
          <p:nvPr/>
        </p:nvGraphicFramePr>
        <p:xfrm>
          <a:off x="2057400" y="3336925"/>
          <a:ext cx="3111500" cy="549275"/>
        </p:xfrm>
        <a:graphic>
          <a:graphicData uri="http://schemas.openxmlformats.org/presentationml/2006/ole">
            <mc:AlternateContent xmlns:mc="http://schemas.openxmlformats.org/markup-compatibility/2006">
              <mc:Choice xmlns:v="urn:schemas-microsoft-com:vml" Requires="v">
                <p:oleObj spid="_x0000_s27658" name="Equation" r:id="rId10" imgW="1434960" imgH="253800" progId="Equation.DSMT4">
                  <p:embed/>
                </p:oleObj>
              </mc:Choice>
              <mc:Fallback>
                <p:oleObj name="Equation" r:id="rId10" imgW="1434960" imgH="2538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3336925"/>
                        <a:ext cx="3111500" cy="549275"/>
                      </a:xfrm>
                      <a:prstGeom prst="rect">
                        <a:avLst/>
                      </a:prstGeom>
                      <a:solidFill>
                        <a:srgbClr val="99CCFF"/>
                      </a:solidFill>
                    </p:spPr>
                  </p:pic>
                </p:oleObj>
              </mc:Fallback>
            </mc:AlternateContent>
          </a:graphicData>
        </a:graphic>
      </p:graphicFrame>
      <p:graphicFrame>
        <p:nvGraphicFramePr>
          <p:cNvPr id="6" name="Object 4"/>
          <p:cNvGraphicFramePr>
            <a:graphicFrameLocks noChangeAspect="1"/>
          </p:cNvGraphicFramePr>
          <p:nvPr/>
        </p:nvGraphicFramePr>
        <p:xfrm>
          <a:off x="2133600" y="4327525"/>
          <a:ext cx="3773488" cy="549275"/>
        </p:xfrm>
        <a:graphic>
          <a:graphicData uri="http://schemas.openxmlformats.org/presentationml/2006/ole">
            <mc:AlternateContent xmlns:mc="http://schemas.openxmlformats.org/markup-compatibility/2006">
              <mc:Choice xmlns:v="urn:schemas-microsoft-com:vml" Requires="v">
                <p:oleObj spid="_x0000_s27659" name="Equation" r:id="rId12" imgW="1739880" imgH="253800" progId="Equation.DSMT4">
                  <p:embed/>
                </p:oleObj>
              </mc:Choice>
              <mc:Fallback>
                <p:oleObj name="Equation" r:id="rId12" imgW="1739880" imgH="2538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33600" y="4327525"/>
                        <a:ext cx="3773488" cy="549275"/>
                      </a:xfrm>
                      <a:prstGeom prst="rect">
                        <a:avLst/>
                      </a:prstGeom>
                      <a:solidFill>
                        <a:srgbClr val="99CCFF"/>
                      </a:solidFill>
                    </p:spPr>
                  </p:pic>
                </p:oleObj>
              </mc:Fallback>
            </mc:AlternateContent>
          </a:graphicData>
        </a:graphic>
      </p:graphicFrame>
      <p:sp>
        <p:nvSpPr>
          <p:cNvPr id="8" name="Slide Number Placeholder 7"/>
          <p:cNvSpPr>
            <a:spLocks noGrp="1"/>
          </p:cNvSpPr>
          <p:nvPr>
            <p:ph type="sldNum" sz="quarter" idx="12"/>
          </p:nvPr>
        </p:nvSpPr>
        <p:spPr/>
        <p:txBody>
          <a:bodyPr/>
          <a:lstStyle/>
          <a:p>
            <a:fld id="{511B1C1D-E952-4F7E-B2EE-053BBE9577D9}" type="slidenum">
              <a:rPr lang="en-US" smtClean="0"/>
              <a:t>35</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0" y="-25400"/>
            <a:ext cx="3914854" cy="400110"/>
          </a:xfrm>
          <a:prstGeom prst="rect">
            <a:avLst/>
          </a:prstGeom>
          <a:noFill/>
          <a:ln w="22225">
            <a:noFill/>
            <a:miter lim="800000"/>
            <a:headEnd/>
            <a:tailEnd/>
          </a:ln>
          <a:effectLst/>
        </p:spPr>
        <p:txBody>
          <a:bodyPr wrap="none">
            <a:spAutoFit/>
          </a:bodyPr>
          <a:lstStyle/>
          <a:p>
            <a:r>
              <a:rPr lang="en-US" sz="2000">
                <a:solidFill>
                  <a:srgbClr val="FF0000"/>
                </a:solidFill>
                <a:latin typeface="Bookman Old Style" pitchFamily="18" charset="0"/>
              </a:rPr>
              <a:t>Function of Boolean variables</a:t>
            </a:r>
          </a:p>
        </p:txBody>
      </p:sp>
      <p:graphicFrame>
        <p:nvGraphicFramePr>
          <p:cNvPr id="95235" name="Object 3"/>
          <p:cNvGraphicFramePr>
            <a:graphicFrameLocks noChangeAspect="1"/>
          </p:cNvGraphicFramePr>
          <p:nvPr/>
        </p:nvGraphicFramePr>
        <p:xfrm>
          <a:off x="1828800" y="609600"/>
          <a:ext cx="3275013" cy="1676400"/>
        </p:xfrm>
        <a:graphic>
          <a:graphicData uri="http://schemas.openxmlformats.org/presentationml/2006/ole">
            <mc:AlternateContent xmlns:mc="http://schemas.openxmlformats.org/markup-compatibility/2006">
              <mc:Choice xmlns:v="urn:schemas-microsoft-com:vml" Requires="v">
                <p:oleObj spid="_x0000_s28678" name="RFFlow" r:id="rId4" imgW="3096000" imgH="1584000" progId="RFFlow4">
                  <p:embed/>
                </p:oleObj>
              </mc:Choice>
              <mc:Fallback>
                <p:oleObj name="RFFlow" r:id="rId4" imgW="3096000" imgH="158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609600"/>
                        <a:ext cx="3275013" cy="1676400"/>
                      </a:xfrm>
                      <a:prstGeom prst="rect">
                        <a:avLst/>
                      </a:prstGeom>
                      <a:solidFill>
                        <a:srgbClr val="FFFF99">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9"/>
          <p:cNvGrpSpPr>
            <a:grpSpLocks/>
          </p:cNvGrpSpPr>
          <p:nvPr/>
        </p:nvGrpSpPr>
        <p:grpSpPr bwMode="auto">
          <a:xfrm>
            <a:off x="365125" y="2779713"/>
            <a:ext cx="2835275" cy="1754187"/>
            <a:chOff x="230" y="1751"/>
            <a:chExt cx="1786" cy="1105"/>
          </a:xfrm>
        </p:grpSpPr>
        <p:sp>
          <p:nvSpPr>
            <p:cNvPr id="95236" name="Line 4"/>
            <p:cNvSpPr>
              <a:spLocks noChangeShapeType="1"/>
            </p:cNvSpPr>
            <p:nvPr/>
          </p:nvSpPr>
          <p:spPr bwMode="auto">
            <a:xfrm flipV="1">
              <a:off x="432" y="1776"/>
              <a:ext cx="0" cy="1056"/>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95237" name="Line 5"/>
            <p:cNvSpPr>
              <a:spLocks noChangeShapeType="1"/>
            </p:cNvSpPr>
            <p:nvPr/>
          </p:nvSpPr>
          <p:spPr bwMode="auto">
            <a:xfrm>
              <a:off x="432" y="2832"/>
              <a:ext cx="1584" cy="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95238" name="Freeform 6"/>
            <p:cNvSpPr>
              <a:spLocks/>
            </p:cNvSpPr>
            <p:nvPr/>
          </p:nvSpPr>
          <p:spPr bwMode="auto">
            <a:xfrm>
              <a:off x="432" y="1920"/>
              <a:ext cx="960" cy="936"/>
            </a:xfrm>
            <a:custGeom>
              <a:avLst/>
              <a:gdLst/>
              <a:ahLst/>
              <a:cxnLst>
                <a:cxn ang="0">
                  <a:pos x="0" y="912"/>
                </a:cxn>
                <a:cxn ang="0">
                  <a:pos x="576" y="864"/>
                </a:cxn>
                <a:cxn ang="0">
                  <a:pos x="864" y="480"/>
                </a:cxn>
                <a:cxn ang="0">
                  <a:pos x="960" y="0"/>
                </a:cxn>
              </a:cxnLst>
              <a:rect l="0" t="0" r="r" b="b"/>
              <a:pathLst>
                <a:path w="960" h="936">
                  <a:moveTo>
                    <a:pt x="0" y="912"/>
                  </a:moveTo>
                  <a:cubicBezTo>
                    <a:pt x="216" y="924"/>
                    <a:pt x="432" y="936"/>
                    <a:pt x="576" y="864"/>
                  </a:cubicBezTo>
                  <a:cubicBezTo>
                    <a:pt x="720" y="792"/>
                    <a:pt x="800" y="624"/>
                    <a:pt x="864" y="480"/>
                  </a:cubicBezTo>
                  <a:cubicBezTo>
                    <a:pt x="928" y="336"/>
                    <a:pt x="944" y="80"/>
                    <a:pt x="960" y="0"/>
                  </a:cubicBezTo>
                </a:path>
              </a:pathLst>
            </a:custGeom>
            <a:noFill/>
            <a:ln w="22225" cap="flat" cmpd="sng">
              <a:solidFill>
                <a:schemeClr val="tx1"/>
              </a:solidFill>
              <a:prstDash val="solid"/>
              <a:round/>
              <a:headEnd type="none" w="med" len="med"/>
              <a:tailEnd type="none" w="med" len="med"/>
            </a:ln>
            <a:effectLst/>
          </p:spPr>
          <p:txBody>
            <a:bodyPr/>
            <a:lstStyle/>
            <a:p>
              <a:endParaRPr lang="en-US">
                <a:latin typeface="Bookman Old Style" pitchFamily="18" charset="0"/>
              </a:endParaRPr>
            </a:p>
          </p:txBody>
        </p:sp>
        <p:sp>
          <p:nvSpPr>
            <p:cNvPr id="95239" name="Text Box 7"/>
            <p:cNvSpPr txBox="1">
              <a:spLocks noChangeArrowheads="1"/>
            </p:cNvSpPr>
            <p:nvPr/>
          </p:nvSpPr>
          <p:spPr bwMode="auto">
            <a:xfrm>
              <a:off x="230" y="1751"/>
              <a:ext cx="195" cy="233"/>
            </a:xfrm>
            <a:prstGeom prst="rect">
              <a:avLst/>
            </a:prstGeom>
            <a:noFill/>
            <a:ln w="22225">
              <a:noFill/>
              <a:miter lim="800000"/>
              <a:headEnd/>
              <a:tailEnd/>
            </a:ln>
            <a:effectLst/>
          </p:spPr>
          <p:txBody>
            <a:bodyPr wrap="none">
              <a:spAutoFit/>
            </a:bodyPr>
            <a:lstStyle/>
            <a:p>
              <a:r>
                <a:rPr lang="en-US">
                  <a:latin typeface="Bookman Old Style" pitchFamily="18" charset="0"/>
                </a:rPr>
                <a:t>y</a:t>
              </a:r>
            </a:p>
          </p:txBody>
        </p:sp>
        <p:sp>
          <p:nvSpPr>
            <p:cNvPr id="95240" name="Text Box 8"/>
            <p:cNvSpPr txBox="1">
              <a:spLocks noChangeArrowheads="1"/>
            </p:cNvSpPr>
            <p:nvPr/>
          </p:nvSpPr>
          <p:spPr bwMode="auto">
            <a:xfrm>
              <a:off x="1718" y="2567"/>
              <a:ext cx="198" cy="233"/>
            </a:xfrm>
            <a:prstGeom prst="rect">
              <a:avLst/>
            </a:prstGeom>
            <a:noFill/>
            <a:ln w="22225">
              <a:noFill/>
              <a:miter lim="800000"/>
              <a:headEnd/>
              <a:tailEnd/>
            </a:ln>
            <a:effectLst/>
          </p:spPr>
          <p:txBody>
            <a:bodyPr wrap="none">
              <a:spAutoFit/>
            </a:bodyPr>
            <a:lstStyle/>
            <a:p>
              <a:r>
                <a:rPr lang="en-US">
                  <a:latin typeface="Bookman Old Style" pitchFamily="18" charset="0"/>
                </a:rPr>
                <a:t>x</a:t>
              </a:r>
            </a:p>
          </p:txBody>
        </p:sp>
      </p:grpSp>
      <p:graphicFrame>
        <p:nvGraphicFramePr>
          <p:cNvPr id="95242" name="Object 10"/>
          <p:cNvGraphicFramePr>
            <a:graphicFrameLocks noChangeAspect="1"/>
          </p:cNvGraphicFramePr>
          <p:nvPr/>
        </p:nvGraphicFramePr>
        <p:xfrm>
          <a:off x="5334000" y="2209800"/>
          <a:ext cx="2009775" cy="2362200"/>
        </p:xfrm>
        <a:graphic>
          <a:graphicData uri="http://schemas.openxmlformats.org/presentationml/2006/ole">
            <mc:AlternateContent xmlns:mc="http://schemas.openxmlformats.org/markup-compatibility/2006">
              <mc:Choice xmlns:v="urn:schemas-microsoft-com:vml" Requires="v">
                <p:oleObj spid="_x0000_s28679" name="RFFlow" r:id="rId6" imgW="1224000" imgH="1440000" progId="RFFlow4">
                  <p:embed/>
                </p:oleObj>
              </mc:Choice>
              <mc:Fallback>
                <p:oleObj name="RFFlow" r:id="rId6" imgW="1224000" imgH="144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2209800"/>
                        <a:ext cx="20097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1066800" y="4876800"/>
          <a:ext cx="698500" cy="403225"/>
        </p:xfrm>
        <a:graphic>
          <a:graphicData uri="http://schemas.openxmlformats.org/presentationml/2006/ole">
            <mc:AlternateContent xmlns:mc="http://schemas.openxmlformats.org/markup-compatibility/2006">
              <mc:Choice xmlns:v="urn:schemas-microsoft-com:vml" Requires="v">
                <p:oleObj spid="_x0000_s28680" name="Equation" r:id="rId8" imgW="393480" imgH="228600" progId="Equation.DSMT4">
                  <p:embed/>
                </p:oleObj>
              </mc:Choice>
              <mc:Fallback>
                <p:oleObj name="Equation" r:id="rId8" imgW="393480" imgH="2286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4876800"/>
                        <a:ext cx="698500" cy="403225"/>
                      </a:xfrm>
                      <a:prstGeom prst="rect">
                        <a:avLst/>
                      </a:prstGeom>
                      <a:solidFill>
                        <a:srgbClr val="99CCFF"/>
                      </a:solidFill>
                    </p:spPr>
                  </p:pic>
                </p:oleObj>
              </mc:Fallback>
            </mc:AlternateContent>
          </a:graphicData>
        </a:graphic>
      </p:graphicFrame>
      <p:sp>
        <p:nvSpPr>
          <p:cNvPr id="95244" name="Text Box 12"/>
          <p:cNvSpPr txBox="1">
            <a:spLocks noChangeArrowheads="1"/>
          </p:cNvSpPr>
          <p:nvPr/>
        </p:nvSpPr>
        <p:spPr bwMode="auto">
          <a:xfrm>
            <a:off x="4556125" y="4760913"/>
            <a:ext cx="3475631" cy="369332"/>
          </a:xfrm>
          <a:prstGeom prst="rect">
            <a:avLst/>
          </a:prstGeom>
          <a:noFill/>
          <a:ln w="22225">
            <a:noFill/>
            <a:miter lim="800000"/>
            <a:headEnd/>
            <a:tailEnd/>
          </a:ln>
          <a:effectLst/>
        </p:spPr>
        <p:txBody>
          <a:bodyPr wrap="none">
            <a:spAutoFit/>
          </a:bodyPr>
          <a:lstStyle/>
          <a:p>
            <a:r>
              <a:rPr lang="en-US">
                <a:latin typeface="Bookman Old Style" pitchFamily="18" charset="0"/>
              </a:rPr>
              <a:t>Y = 1 when x</a:t>
            </a:r>
            <a:r>
              <a:rPr lang="en-US" baseline="-25000">
                <a:latin typeface="Bookman Old Style" pitchFamily="18" charset="0"/>
              </a:rPr>
              <a:t>1</a:t>
            </a:r>
            <a:r>
              <a:rPr lang="en-US">
                <a:latin typeface="Bookman Old Style" pitchFamily="18" charset="0"/>
              </a:rPr>
              <a:t> is 0 and x</a:t>
            </a:r>
            <a:r>
              <a:rPr lang="en-US" baseline="-25000">
                <a:latin typeface="Bookman Old Style" pitchFamily="18" charset="0"/>
              </a:rPr>
              <a:t>2 </a:t>
            </a:r>
            <a:r>
              <a:rPr lang="en-US">
                <a:latin typeface="Bookman Old Style" pitchFamily="18" charset="0"/>
              </a:rPr>
              <a:t>is 1</a:t>
            </a:r>
          </a:p>
        </p:txBody>
      </p:sp>
      <p:graphicFrame>
        <p:nvGraphicFramePr>
          <p:cNvPr id="2" name="Object 4"/>
          <p:cNvGraphicFramePr>
            <a:graphicFrameLocks noChangeAspect="1"/>
          </p:cNvGraphicFramePr>
          <p:nvPr/>
        </p:nvGraphicFramePr>
        <p:xfrm>
          <a:off x="5715000" y="5257800"/>
          <a:ext cx="1311275" cy="566738"/>
        </p:xfrm>
        <a:graphic>
          <a:graphicData uri="http://schemas.openxmlformats.org/presentationml/2006/ole">
            <mc:AlternateContent xmlns:mc="http://schemas.openxmlformats.org/markup-compatibility/2006">
              <mc:Choice xmlns:v="urn:schemas-microsoft-com:vml" Requires="v">
                <p:oleObj spid="_x0000_s28681" name="Equation" r:id="rId10" imgW="583920" imgH="253800" progId="Equation.DSMT4">
                  <p:embed/>
                </p:oleObj>
              </mc:Choice>
              <mc:Fallback>
                <p:oleObj name="Equation" r:id="rId10" imgW="583920" imgH="2538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5257800"/>
                        <a:ext cx="1311275" cy="566738"/>
                      </a:xfrm>
                      <a:prstGeom prst="rect">
                        <a:avLst/>
                      </a:prstGeom>
                      <a:solidFill>
                        <a:srgbClr val="CCFFCC"/>
                      </a:solidFill>
                    </p:spPr>
                  </p:pic>
                </p:oleObj>
              </mc:Fallback>
            </mc:AlternateContent>
          </a:graphicData>
        </a:graphic>
      </p:graphicFrame>
      <p:sp>
        <p:nvSpPr>
          <p:cNvPr id="95246" name="Text Box 14"/>
          <p:cNvSpPr txBox="1">
            <a:spLocks noChangeArrowheads="1"/>
          </p:cNvSpPr>
          <p:nvPr/>
        </p:nvSpPr>
        <p:spPr bwMode="auto">
          <a:xfrm>
            <a:off x="5562600" y="6096000"/>
            <a:ext cx="2371162"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Boolean expression</a:t>
            </a:r>
          </a:p>
        </p:txBody>
      </p:sp>
      <p:sp>
        <p:nvSpPr>
          <p:cNvPr id="15" name="Slide Number Placeholder 14"/>
          <p:cNvSpPr>
            <a:spLocks noGrp="1"/>
          </p:cNvSpPr>
          <p:nvPr>
            <p:ph type="sldNum" sz="quarter" idx="12"/>
          </p:nvPr>
        </p:nvSpPr>
        <p:spPr/>
        <p:txBody>
          <a:bodyPr/>
          <a:lstStyle/>
          <a:p>
            <a:fld id="{511B1C1D-E952-4F7E-B2EE-053BBE9577D9}" type="slidenum">
              <a:rPr lang="en-US" smtClean="0"/>
              <a:t>36</a:t>
            </a:fld>
            <a:endParaRPr lang="en-US"/>
          </a:p>
        </p:txBody>
      </p:sp>
      <p:sp>
        <p:nvSpPr>
          <p:cNvPr id="16" name="Footer Placeholder 15"/>
          <p:cNvSpPr>
            <a:spLocks noGrp="1"/>
          </p:cNvSpPr>
          <p:nvPr>
            <p:ph type="ftr" sz="quarter" idx="11"/>
          </p:nvPr>
        </p:nvSpPr>
        <p:spPr/>
        <p:txBody>
          <a:bodyPr/>
          <a:lstStyle/>
          <a:p>
            <a:r>
              <a:rPr lang="en-US" smtClean="0"/>
              <a:t>Electronics - I, The LNM Institute of Information Technology, Jaipur</a:t>
            </a:r>
            <a:endParaRPr lang="en-US"/>
          </a:p>
        </p:txBody>
      </p:sp>
      <p:pic>
        <p:nvPicPr>
          <p:cNvPr id="17" name="Picture 16"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5242"/>
                                        </p:tgtEl>
                                        <p:attrNameLst>
                                          <p:attrName>style.visibility</p:attrName>
                                        </p:attrNameLst>
                                      </p:cBhvr>
                                      <p:to>
                                        <p:strVal val="visible"/>
                                      </p:to>
                                    </p:set>
                                    <p:animEffect transition="in" filter="checkerboard(across)">
                                      <p:cBhvr>
                                        <p:cTn id="12" dur="500"/>
                                        <p:tgtEl>
                                          <p:spTgt spid="9524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5244"/>
                                        </p:tgtEl>
                                        <p:attrNameLst>
                                          <p:attrName>style.visibility</p:attrName>
                                        </p:attrNameLst>
                                      </p:cBhvr>
                                      <p:to>
                                        <p:strVal val="visible"/>
                                      </p:to>
                                    </p:set>
                                    <p:animEffect transition="in" filter="checkerboard(across)">
                                      <p:cBhvr>
                                        <p:cTn id="22" dur="500"/>
                                        <p:tgtEl>
                                          <p:spTgt spid="9524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95246"/>
                                        </p:tgtEl>
                                        <p:attrNameLst>
                                          <p:attrName>style.visibility</p:attrName>
                                        </p:attrNameLst>
                                      </p:cBhvr>
                                      <p:to>
                                        <p:strVal val="visible"/>
                                      </p:to>
                                    </p:set>
                                    <p:animEffect transition="in" filter="checkerboard(across)">
                                      <p:cBhvr>
                                        <p:cTn id="32" dur="500"/>
                                        <p:tgtEl>
                                          <p:spTgt spid="95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4" grpId="0"/>
      <p:bldP spid="952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219200" y="228600"/>
            <a:ext cx="6221575" cy="400110"/>
          </a:xfrm>
          <a:prstGeom prst="rect">
            <a:avLst/>
          </a:prstGeom>
          <a:noFill/>
          <a:ln w="22225">
            <a:noFill/>
            <a:miter lim="800000"/>
            <a:headEnd/>
            <a:tailEnd/>
          </a:ln>
          <a:effectLst/>
        </p:spPr>
        <p:txBody>
          <a:bodyPr wrap="none">
            <a:spAutoFit/>
          </a:bodyPr>
          <a:lstStyle/>
          <a:p>
            <a:r>
              <a:rPr lang="en-US" sz="2000" dirty="0">
                <a:solidFill>
                  <a:srgbClr val="FF0000"/>
                </a:solidFill>
                <a:latin typeface="Bookman Old Style" pitchFamily="18" charset="0"/>
              </a:rPr>
              <a:t>Obtaining Boolean expressions from truth Table</a:t>
            </a:r>
          </a:p>
        </p:txBody>
      </p:sp>
      <p:graphicFrame>
        <p:nvGraphicFramePr>
          <p:cNvPr id="94211" name="Object 3"/>
          <p:cNvGraphicFramePr>
            <a:graphicFrameLocks noChangeAspect="1"/>
          </p:cNvGraphicFramePr>
          <p:nvPr/>
        </p:nvGraphicFramePr>
        <p:xfrm>
          <a:off x="533400" y="609600"/>
          <a:ext cx="2009775" cy="2362200"/>
        </p:xfrm>
        <a:graphic>
          <a:graphicData uri="http://schemas.openxmlformats.org/presentationml/2006/ole">
            <mc:AlternateContent xmlns:mc="http://schemas.openxmlformats.org/markup-compatibility/2006">
              <mc:Choice xmlns:v="urn:schemas-microsoft-com:vml" Requires="v">
                <p:oleObj spid="_x0000_s29706" name="RFFlow" r:id="rId4" imgW="1224000" imgH="1440000" progId="RFFlow4">
                  <p:embed/>
                </p:oleObj>
              </mc:Choice>
              <mc:Fallback>
                <p:oleObj name="RFFlow" r:id="rId4" imgW="1224000" imgH="1440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609600"/>
                        <a:ext cx="2009775" cy="23622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2" name="Line 4"/>
          <p:cNvSpPr>
            <a:spLocks noChangeShapeType="1"/>
          </p:cNvSpPr>
          <p:nvPr/>
        </p:nvSpPr>
        <p:spPr bwMode="auto">
          <a:xfrm>
            <a:off x="2133600" y="1600200"/>
            <a:ext cx="990600" cy="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3186113" y="1219200"/>
          <a:ext cx="1339850" cy="566738"/>
        </p:xfrm>
        <a:graphic>
          <a:graphicData uri="http://schemas.openxmlformats.org/presentationml/2006/ole">
            <mc:AlternateContent xmlns:mc="http://schemas.openxmlformats.org/markup-compatibility/2006">
              <mc:Choice xmlns:v="urn:schemas-microsoft-com:vml" Requires="v">
                <p:oleObj spid="_x0000_s29707" name="Equation" r:id="rId6" imgW="596880" imgH="253800" progId="Equation.DSMT4">
                  <p:embed/>
                </p:oleObj>
              </mc:Choice>
              <mc:Fallback>
                <p:oleObj name="Equation" r:id="rId6" imgW="59688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6113" y="1219200"/>
                        <a:ext cx="1339850" cy="566738"/>
                      </a:xfrm>
                      <a:prstGeom prst="rect">
                        <a:avLst/>
                      </a:prstGeom>
                      <a:solidFill>
                        <a:srgbClr val="CCFFCC"/>
                      </a:solidFill>
                    </p:spPr>
                  </p:pic>
                </p:oleObj>
              </mc:Fallback>
            </mc:AlternateContent>
          </a:graphicData>
        </a:graphic>
      </p:graphicFrame>
      <p:graphicFrame>
        <p:nvGraphicFramePr>
          <p:cNvPr id="94214" name="Object 6"/>
          <p:cNvGraphicFramePr>
            <a:graphicFrameLocks noChangeAspect="1"/>
          </p:cNvGraphicFramePr>
          <p:nvPr/>
        </p:nvGraphicFramePr>
        <p:xfrm>
          <a:off x="5151438" y="609600"/>
          <a:ext cx="2009775" cy="2362200"/>
        </p:xfrm>
        <a:graphic>
          <a:graphicData uri="http://schemas.openxmlformats.org/presentationml/2006/ole">
            <mc:AlternateContent xmlns:mc="http://schemas.openxmlformats.org/markup-compatibility/2006">
              <mc:Choice xmlns:v="urn:schemas-microsoft-com:vml" Requires="v">
                <p:oleObj spid="_x0000_s29708" name="RFFlow" r:id="rId8" imgW="1224000" imgH="1440000" progId="RFFlow4">
                  <p:embed/>
                </p:oleObj>
              </mc:Choice>
              <mc:Fallback>
                <p:oleObj name="RFFlow" r:id="rId8" imgW="1224000" imgH="1440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51438" y="609600"/>
                        <a:ext cx="2009775" cy="23622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5" name="Line 7"/>
          <p:cNvSpPr>
            <a:spLocks noChangeShapeType="1"/>
          </p:cNvSpPr>
          <p:nvPr/>
        </p:nvSpPr>
        <p:spPr bwMode="auto">
          <a:xfrm flipV="1">
            <a:off x="6705600" y="1828800"/>
            <a:ext cx="990600" cy="457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7804150" y="1371600"/>
          <a:ext cx="1339850" cy="566738"/>
        </p:xfrm>
        <a:graphic>
          <a:graphicData uri="http://schemas.openxmlformats.org/presentationml/2006/ole">
            <mc:AlternateContent xmlns:mc="http://schemas.openxmlformats.org/markup-compatibility/2006">
              <mc:Choice xmlns:v="urn:schemas-microsoft-com:vml" Requires="v">
                <p:oleObj spid="_x0000_s29709" name="Equation" r:id="rId10" imgW="596880" imgH="253800" progId="Equation.DSMT4">
                  <p:embed/>
                </p:oleObj>
              </mc:Choice>
              <mc:Fallback>
                <p:oleObj name="Equation" r:id="rId10" imgW="596880" imgH="2538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04150" y="1371600"/>
                        <a:ext cx="1339850" cy="566738"/>
                      </a:xfrm>
                      <a:prstGeom prst="rect">
                        <a:avLst/>
                      </a:prstGeom>
                      <a:solidFill>
                        <a:srgbClr val="CCFFCC"/>
                      </a:solidFill>
                    </p:spPr>
                  </p:pic>
                </p:oleObj>
              </mc:Fallback>
            </mc:AlternateContent>
          </a:graphicData>
        </a:graphic>
      </p:graphicFrame>
      <p:graphicFrame>
        <p:nvGraphicFramePr>
          <p:cNvPr id="94217" name="Object 9"/>
          <p:cNvGraphicFramePr>
            <a:graphicFrameLocks noChangeAspect="1"/>
          </p:cNvGraphicFramePr>
          <p:nvPr/>
        </p:nvGraphicFramePr>
        <p:xfrm>
          <a:off x="762000" y="3657600"/>
          <a:ext cx="2009775" cy="2362200"/>
        </p:xfrm>
        <a:graphic>
          <a:graphicData uri="http://schemas.openxmlformats.org/presentationml/2006/ole">
            <mc:AlternateContent xmlns:mc="http://schemas.openxmlformats.org/markup-compatibility/2006">
              <mc:Choice xmlns:v="urn:schemas-microsoft-com:vml" Requires="v">
                <p:oleObj spid="_x0000_s29710" name="RFFlow" r:id="rId12" imgW="1224000" imgH="1440000" progId="RFFlow4">
                  <p:embed/>
                </p:oleObj>
              </mc:Choice>
              <mc:Fallback>
                <p:oleObj name="RFFlow" r:id="rId12" imgW="1224000" imgH="1440000" progId="RFFlow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0" y="3657600"/>
                        <a:ext cx="2009775" cy="23622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8" name="Line 10"/>
          <p:cNvSpPr>
            <a:spLocks noChangeShapeType="1"/>
          </p:cNvSpPr>
          <p:nvPr/>
        </p:nvSpPr>
        <p:spPr bwMode="auto">
          <a:xfrm flipV="1">
            <a:off x="2286000" y="4267200"/>
            <a:ext cx="838200" cy="381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graphicFrame>
        <p:nvGraphicFramePr>
          <p:cNvPr id="3" name="Object 4"/>
          <p:cNvGraphicFramePr>
            <a:graphicFrameLocks noChangeAspect="1"/>
          </p:cNvGraphicFramePr>
          <p:nvPr/>
        </p:nvGraphicFramePr>
        <p:xfrm>
          <a:off x="3398838" y="3886200"/>
          <a:ext cx="941387" cy="566738"/>
        </p:xfrm>
        <a:graphic>
          <a:graphicData uri="http://schemas.openxmlformats.org/presentationml/2006/ole">
            <mc:AlternateContent xmlns:mc="http://schemas.openxmlformats.org/markup-compatibility/2006">
              <mc:Choice xmlns:v="urn:schemas-microsoft-com:vml" Requires="v">
                <p:oleObj spid="_x0000_s29711" name="Equation" r:id="rId14" imgW="419040" imgH="253800" progId="Equation.DSMT4">
                  <p:embed/>
                </p:oleObj>
              </mc:Choice>
              <mc:Fallback>
                <p:oleObj name="Equation" r:id="rId14" imgW="419040" imgH="2538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8838" y="3886200"/>
                        <a:ext cx="941387" cy="566738"/>
                      </a:xfrm>
                      <a:prstGeom prst="rect">
                        <a:avLst/>
                      </a:prstGeom>
                      <a:solidFill>
                        <a:srgbClr val="CCFFCC"/>
                      </a:solidFill>
                    </p:spPr>
                  </p:pic>
                </p:oleObj>
              </mc:Fallback>
            </mc:AlternateContent>
          </a:graphicData>
        </a:graphic>
      </p:graphicFrame>
      <p:sp>
        <p:nvSpPr>
          <p:cNvPr id="94220" name="Line 12"/>
          <p:cNvSpPr>
            <a:spLocks noChangeShapeType="1"/>
          </p:cNvSpPr>
          <p:nvPr/>
        </p:nvSpPr>
        <p:spPr bwMode="auto">
          <a:xfrm>
            <a:off x="2286000" y="5638800"/>
            <a:ext cx="838200" cy="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graphicFrame>
        <p:nvGraphicFramePr>
          <p:cNvPr id="5" name="Object 4"/>
          <p:cNvGraphicFramePr>
            <a:graphicFrameLocks noChangeAspect="1"/>
          </p:cNvGraphicFramePr>
          <p:nvPr/>
        </p:nvGraphicFramePr>
        <p:xfrm>
          <a:off x="3414713" y="5437188"/>
          <a:ext cx="911225" cy="511175"/>
        </p:xfrm>
        <a:graphic>
          <a:graphicData uri="http://schemas.openxmlformats.org/presentationml/2006/ole">
            <mc:AlternateContent xmlns:mc="http://schemas.openxmlformats.org/markup-compatibility/2006">
              <mc:Choice xmlns:v="urn:schemas-microsoft-com:vml" Requires="v">
                <p:oleObj spid="_x0000_s29712" name="Equation" r:id="rId16" imgW="406080" imgH="228600" progId="Equation.DSMT4">
                  <p:embed/>
                </p:oleObj>
              </mc:Choice>
              <mc:Fallback>
                <p:oleObj name="Equation" r:id="rId16" imgW="406080" imgH="22860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14713" y="5437188"/>
                        <a:ext cx="911225" cy="511175"/>
                      </a:xfrm>
                      <a:prstGeom prst="rect">
                        <a:avLst/>
                      </a:prstGeom>
                      <a:solidFill>
                        <a:srgbClr val="CCFFCC"/>
                      </a:solidFill>
                    </p:spPr>
                  </p:pic>
                </p:oleObj>
              </mc:Fallback>
            </mc:AlternateContent>
          </a:graphicData>
        </a:graphic>
      </p:graphicFrame>
      <p:graphicFrame>
        <p:nvGraphicFramePr>
          <p:cNvPr id="6" name="Object 4"/>
          <p:cNvGraphicFramePr>
            <a:graphicFrameLocks noChangeAspect="1"/>
          </p:cNvGraphicFramePr>
          <p:nvPr/>
        </p:nvGraphicFramePr>
        <p:xfrm>
          <a:off x="4954588" y="4648200"/>
          <a:ext cx="2252662" cy="566738"/>
        </p:xfrm>
        <a:graphic>
          <a:graphicData uri="http://schemas.openxmlformats.org/presentationml/2006/ole">
            <mc:AlternateContent xmlns:mc="http://schemas.openxmlformats.org/markup-compatibility/2006">
              <mc:Choice xmlns:v="urn:schemas-microsoft-com:vml" Requires="v">
                <p:oleObj spid="_x0000_s29713" name="Equation" r:id="rId18" imgW="1002960" imgH="253800" progId="Equation.DSMT4">
                  <p:embed/>
                </p:oleObj>
              </mc:Choice>
              <mc:Fallback>
                <p:oleObj name="Equation" r:id="rId18" imgW="1002960" imgH="25380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54588" y="4648200"/>
                        <a:ext cx="2252662" cy="566738"/>
                      </a:xfrm>
                      <a:prstGeom prst="rect">
                        <a:avLst/>
                      </a:prstGeom>
                      <a:solidFill>
                        <a:srgbClr val="CCFFCC"/>
                      </a:solidFill>
                    </p:spPr>
                  </p:pic>
                </p:oleObj>
              </mc:Fallback>
            </mc:AlternateContent>
          </a:graphicData>
        </a:graphic>
      </p:graphicFrame>
      <p:sp>
        <p:nvSpPr>
          <p:cNvPr id="15" name="Slide Number Placeholder 14"/>
          <p:cNvSpPr>
            <a:spLocks noGrp="1"/>
          </p:cNvSpPr>
          <p:nvPr>
            <p:ph type="sldNum" sz="quarter" idx="12"/>
          </p:nvPr>
        </p:nvSpPr>
        <p:spPr/>
        <p:txBody>
          <a:bodyPr/>
          <a:lstStyle/>
          <a:p>
            <a:fld id="{511B1C1D-E952-4F7E-B2EE-053BBE9577D9}" type="slidenum">
              <a:rPr lang="en-US" smtClean="0"/>
              <a:t>37</a:t>
            </a:fld>
            <a:endParaRPr lang="en-US"/>
          </a:p>
        </p:txBody>
      </p:sp>
      <p:sp>
        <p:nvSpPr>
          <p:cNvPr id="16" name="Footer Placeholder 15"/>
          <p:cNvSpPr>
            <a:spLocks noGrp="1"/>
          </p:cNvSpPr>
          <p:nvPr>
            <p:ph type="ftr" sz="quarter" idx="11"/>
          </p:nvPr>
        </p:nvSpPr>
        <p:spPr/>
        <p:txBody>
          <a:bodyPr/>
          <a:lstStyle/>
          <a:p>
            <a:r>
              <a:rPr lang="en-US" smtClean="0"/>
              <a:t>Electronics - I, The LNM Institute of Information Technology, Jaipur</a:t>
            </a:r>
            <a:endParaRPr lang="en-US"/>
          </a:p>
        </p:txBody>
      </p:sp>
      <p:pic>
        <p:nvPicPr>
          <p:cNvPr id="17" name="Picture 16" descr="LNMIIT.png"/>
          <p:cNvPicPr>
            <a:picLocks noChangeAspect="1"/>
          </p:cNvPicPr>
          <p:nvPr/>
        </p:nvPicPr>
        <p:blipFill>
          <a:blip r:embed="rId2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checkerboard(across)">
                                      <p:cBhvr>
                                        <p:cTn id="7" dur="500"/>
                                        <p:tgtEl>
                                          <p:spTgt spid="942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4212"/>
                                        </p:tgtEl>
                                        <p:attrNameLst>
                                          <p:attrName>style.visibility</p:attrName>
                                        </p:attrNameLst>
                                      </p:cBhvr>
                                      <p:to>
                                        <p:strVal val="visible"/>
                                      </p:to>
                                    </p:set>
                                    <p:animEffect transition="in" filter="checkerboard(across)">
                                      <p:cBhvr>
                                        <p:cTn id="12" dur="500"/>
                                        <p:tgtEl>
                                          <p:spTgt spid="94212"/>
                                        </p:tgtEl>
                                      </p:cBhvr>
                                    </p:animEffect>
                                  </p:childTnLst>
                                </p:cTn>
                              </p:par>
                              <p:par>
                                <p:cTn id="13" presetID="5"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94214"/>
                                        </p:tgtEl>
                                        <p:attrNameLst>
                                          <p:attrName>style.visibility</p:attrName>
                                        </p:attrNameLst>
                                      </p:cBhvr>
                                      <p:to>
                                        <p:strVal val="visible"/>
                                      </p:to>
                                    </p:set>
                                    <p:animEffect transition="in" filter="checkerboard(across)">
                                      <p:cBhvr>
                                        <p:cTn id="20" dur="500"/>
                                        <p:tgtEl>
                                          <p:spTgt spid="94214"/>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94215"/>
                                        </p:tgtEl>
                                        <p:attrNameLst>
                                          <p:attrName>style.visibility</p:attrName>
                                        </p:attrNameLst>
                                      </p:cBhvr>
                                      <p:to>
                                        <p:strVal val="visible"/>
                                      </p:to>
                                    </p:set>
                                    <p:animEffect transition="in" filter="checkerboard(across)">
                                      <p:cBhvr>
                                        <p:cTn id="25" dur="500"/>
                                        <p:tgtEl>
                                          <p:spTgt spid="94215"/>
                                        </p:tgtEl>
                                      </p:cBhvr>
                                    </p:animEffect>
                                  </p:childTnLst>
                                </p:cTn>
                              </p:par>
                              <p:par>
                                <p:cTn id="26" presetID="5" presetClass="entr" presetSubtype="1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heckerboard(across)">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94217"/>
                                        </p:tgtEl>
                                        <p:attrNameLst>
                                          <p:attrName>style.visibility</p:attrName>
                                        </p:attrNameLst>
                                      </p:cBhvr>
                                      <p:to>
                                        <p:strVal val="visible"/>
                                      </p:to>
                                    </p:set>
                                    <p:animEffect transition="in" filter="checkerboard(across)">
                                      <p:cBhvr>
                                        <p:cTn id="33" dur="500"/>
                                        <p:tgtEl>
                                          <p:spTgt spid="94217"/>
                                        </p:tgtEl>
                                      </p:cBhvr>
                                    </p:animEffect>
                                  </p:childTnLst>
                                </p:cTn>
                              </p:par>
                              <p:par>
                                <p:cTn id="34" presetID="5" presetClass="entr" presetSubtype="1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checkerboard(across)">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94218"/>
                                        </p:tgtEl>
                                        <p:attrNameLst>
                                          <p:attrName>style.visibility</p:attrName>
                                        </p:attrNameLst>
                                      </p:cBhvr>
                                      <p:to>
                                        <p:strVal val="visible"/>
                                      </p:to>
                                    </p:set>
                                    <p:animEffect transition="in" filter="checkerboard(across)">
                                      <p:cBhvr>
                                        <p:cTn id="41" dur="500"/>
                                        <p:tgtEl>
                                          <p:spTgt spid="94218"/>
                                        </p:tgtEl>
                                      </p:cBhvr>
                                    </p:animEffect>
                                  </p:childTnLst>
                                </p:cTn>
                              </p:par>
                              <p:par>
                                <p:cTn id="42" presetID="5" presetClass="entr" presetSubtype="10" fill="hold"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checkerboard(across)">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94220"/>
                                        </p:tgtEl>
                                        <p:attrNameLst>
                                          <p:attrName>style.visibility</p:attrName>
                                        </p:attrNameLst>
                                      </p:cBhvr>
                                      <p:to>
                                        <p:strVal val="visible"/>
                                      </p:to>
                                    </p:set>
                                    <p:animEffect transition="in" filter="checkerboard(across)">
                                      <p:cBhvr>
                                        <p:cTn id="49" dur="500"/>
                                        <p:tgtEl>
                                          <p:spTgt spid="94220"/>
                                        </p:tgtEl>
                                      </p:cBhvr>
                                    </p:animEffect>
                                  </p:childTnLst>
                                </p:cTn>
                              </p:par>
                              <p:par>
                                <p:cTn id="50" presetID="5" presetClass="entr" presetSubtype="1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checkerboard(across)">
                                      <p:cBhvr>
                                        <p:cTn id="52" dur="500"/>
                                        <p:tgtEl>
                                          <p:spTgt spid="5"/>
                                        </p:tgtEl>
                                      </p:cBhvr>
                                    </p:animEffect>
                                  </p:childTnLst>
                                </p:cTn>
                              </p:par>
                              <p:par>
                                <p:cTn id="53" presetID="5" presetClass="entr" presetSubtype="1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checkerboard(across)">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animBg="1"/>
      <p:bldP spid="94215" grpId="0" animBg="1"/>
      <p:bldP spid="94218" grpId="0" animBg="1"/>
      <p:bldP spid="942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295400" y="228600"/>
            <a:ext cx="6221575" cy="400110"/>
          </a:xfrm>
          <a:prstGeom prst="rect">
            <a:avLst/>
          </a:prstGeom>
          <a:noFill/>
          <a:ln w="22225">
            <a:noFill/>
            <a:miter lim="800000"/>
            <a:headEnd/>
            <a:tailEnd/>
          </a:ln>
          <a:effectLst/>
        </p:spPr>
        <p:txBody>
          <a:bodyPr wrap="none">
            <a:spAutoFit/>
          </a:bodyPr>
          <a:lstStyle/>
          <a:p>
            <a:r>
              <a:rPr lang="en-US" sz="2000" dirty="0">
                <a:solidFill>
                  <a:srgbClr val="FF0000"/>
                </a:solidFill>
                <a:latin typeface="Bookman Old Style" pitchFamily="18" charset="0"/>
              </a:rPr>
              <a:t>Obtaining Boolean expressions from truth Table</a:t>
            </a:r>
          </a:p>
        </p:txBody>
      </p:sp>
      <p:graphicFrame>
        <p:nvGraphicFramePr>
          <p:cNvPr id="93187" name="Object 3"/>
          <p:cNvGraphicFramePr>
            <a:graphicFrameLocks noChangeAspect="1"/>
          </p:cNvGraphicFramePr>
          <p:nvPr/>
        </p:nvGraphicFramePr>
        <p:xfrm>
          <a:off x="1447800" y="609600"/>
          <a:ext cx="2009775" cy="2362200"/>
        </p:xfrm>
        <a:graphic>
          <a:graphicData uri="http://schemas.openxmlformats.org/presentationml/2006/ole">
            <mc:AlternateContent xmlns:mc="http://schemas.openxmlformats.org/markup-compatibility/2006">
              <mc:Choice xmlns:v="urn:schemas-microsoft-com:vml" Requires="v">
                <p:oleObj spid="_x0000_s30727" name="RFFlow" r:id="rId4" imgW="1224000" imgH="1440000" progId="RFFlow4">
                  <p:embed/>
                </p:oleObj>
              </mc:Choice>
              <mc:Fallback>
                <p:oleObj name="RFFlow" r:id="rId4" imgW="1224000" imgH="1440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609600"/>
                        <a:ext cx="2009775" cy="23622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4038600" y="1219200"/>
          <a:ext cx="2309813" cy="566738"/>
        </p:xfrm>
        <a:graphic>
          <a:graphicData uri="http://schemas.openxmlformats.org/presentationml/2006/ole">
            <mc:AlternateContent xmlns:mc="http://schemas.openxmlformats.org/markup-compatibility/2006">
              <mc:Choice xmlns:v="urn:schemas-microsoft-com:vml" Requires="v">
                <p:oleObj spid="_x0000_s30728" name="Equation" r:id="rId6" imgW="1028520" imgH="253800" progId="Equation.DSMT4">
                  <p:embed/>
                </p:oleObj>
              </mc:Choice>
              <mc:Fallback>
                <p:oleObj name="Equation" r:id="rId6" imgW="102852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1219200"/>
                        <a:ext cx="2309813" cy="566738"/>
                      </a:xfrm>
                      <a:prstGeom prst="rect">
                        <a:avLst/>
                      </a:prstGeom>
                      <a:solidFill>
                        <a:srgbClr val="CCFFCC"/>
                      </a:solidFill>
                    </p:spPr>
                  </p:pic>
                </p:oleObj>
              </mc:Fallback>
            </mc:AlternateContent>
          </a:graphicData>
        </a:graphic>
      </p:graphicFrame>
      <p:sp>
        <p:nvSpPr>
          <p:cNvPr id="93189" name="Text Box 5"/>
          <p:cNvSpPr txBox="1">
            <a:spLocks noChangeArrowheads="1"/>
          </p:cNvSpPr>
          <p:nvPr/>
        </p:nvSpPr>
        <p:spPr bwMode="auto">
          <a:xfrm>
            <a:off x="212725" y="3236913"/>
            <a:ext cx="8702675" cy="641350"/>
          </a:xfrm>
          <a:prstGeom prst="rect">
            <a:avLst/>
          </a:prstGeom>
          <a:noFill/>
          <a:ln w="22225">
            <a:noFill/>
            <a:miter lim="800000"/>
            <a:headEnd/>
            <a:tailEnd/>
          </a:ln>
          <a:effectLst/>
        </p:spPr>
        <p:txBody>
          <a:bodyPr>
            <a:spAutoFit/>
          </a:bodyPr>
          <a:lstStyle/>
          <a:p>
            <a:r>
              <a:rPr lang="en-US">
                <a:latin typeface="Bookman Old Style" pitchFamily="18" charset="0"/>
              </a:rPr>
              <a:t>Instead of writing expressions as sum of terms that make y equal to 1, we can also write expressions using terms that make y equal to 0 </a:t>
            </a:r>
          </a:p>
        </p:txBody>
      </p:sp>
      <p:graphicFrame>
        <p:nvGraphicFramePr>
          <p:cNvPr id="93190" name="Object 6"/>
          <p:cNvGraphicFramePr>
            <a:graphicFrameLocks noChangeAspect="1"/>
          </p:cNvGraphicFramePr>
          <p:nvPr/>
        </p:nvGraphicFramePr>
        <p:xfrm>
          <a:off x="1143000" y="4038600"/>
          <a:ext cx="2009775" cy="2362200"/>
        </p:xfrm>
        <a:graphic>
          <a:graphicData uri="http://schemas.openxmlformats.org/presentationml/2006/ole">
            <mc:AlternateContent xmlns:mc="http://schemas.openxmlformats.org/markup-compatibility/2006">
              <mc:Choice xmlns:v="urn:schemas-microsoft-com:vml" Requires="v">
                <p:oleObj spid="_x0000_s30729" name="RFFlow" r:id="rId8" imgW="1224000" imgH="1440000" progId="RFFlow4">
                  <p:embed/>
                </p:oleObj>
              </mc:Choice>
              <mc:Fallback>
                <p:oleObj name="RFFlow" r:id="rId8" imgW="1224000" imgH="1440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4038600"/>
                        <a:ext cx="2009775" cy="23622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3429000" y="4114800"/>
          <a:ext cx="3335338" cy="566738"/>
        </p:xfrm>
        <a:graphic>
          <a:graphicData uri="http://schemas.openxmlformats.org/presentationml/2006/ole">
            <mc:AlternateContent xmlns:mc="http://schemas.openxmlformats.org/markup-compatibility/2006">
              <mc:Choice xmlns:v="urn:schemas-microsoft-com:vml" Requires="v">
                <p:oleObj spid="_x0000_s30730" name="Equation" r:id="rId10" imgW="1485720" imgH="253800" progId="Equation.DSMT4">
                  <p:embed/>
                </p:oleObj>
              </mc:Choice>
              <mc:Fallback>
                <p:oleObj name="Equation" r:id="rId10" imgW="1485720" imgH="2538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9000" y="4114800"/>
                        <a:ext cx="3335338" cy="566738"/>
                      </a:xfrm>
                      <a:prstGeom prst="rect">
                        <a:avLst/>
                      </a:prstGeom>
                      <a:solidFill>
                        <a:srgbClr val="CCFFCC"/>
                      </a:solidFill>
                    </p:spPr>
                  </p:pic>
                </p:oleObj>
              </mc:Fallback>
            </mc:AlternateContent>
          </a:graphicData>
        </a:graphic>
      </p:graphicFrame>
      <p:graphicFrame>
        <p:nvGraphicFramePr>
          <p:cNvPr id="3" name="Object 4"/>
          <p:cNvGraphicFramePr>
            <a:graphicFrameLocks noChangeAspect="1"/>
          </p:cNvGraphicFramePr>
          <p:nvPr/>
        </p:nvGraphicFramePr>
        <p:xfrm>
          <a:off x="4038600" y="5715000"/>
          <a:ext cx="1454150" cy="566738"/>
        </p:xfrm>
        <a:graphic>
          <a:graphicData uri="http://schemas.openxmlformats.org/presentationml/2006/ole">
            <mc:AlternateContent xmlns:mc="http://schemas.openxmlformats.org/markup-compatibility/2006">
              <mc:Choice xmlns:v="urn:schemas-microsoft-com:vml" Requires="v">
                <p:oleObj spid="_x0000_s30731" name="Equation" r:id="rId12" imgW="647640" imgH="253800" progId="Equation.DSMT4">
                  <p:embed/>
                </p:oleObj>
              </mc:Choice>
              <mc:Fallback>
                <p:oleObj name="Equation" r:id="rId12" imgW="647640" imgH="2538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0" y="5715000"/>
                        <a:ext cx="1454150" cy="566738"/>
                      </a:xfrm>
                      <a:prstGeom prst="rect">
                        <a:avLst/>
                      </a:prstGeom>
                      <a:solidFill>
                        <a:srgbClr val="FFCC99"/>
                      </a:solidFill>
                    </p:spPr>
                  </p:pic>
                </p:oleObj>
              </mc:Fallback>
            </mc:AlternateContent>
          </a:graphicData>
        </a:graphic>
      </p:graphicFrame>
      <p:sp>
        <p:nvSpPr>
          <p:cNvPr id="93193" name="Line 9"/>
          <p:cNvSpPr>
            <a:spLocks noChangeShapeType="1"/>
          </p:cNvSpPr>
          <p:nvPr/>
        </p:nvSpPr>
        <p:spPr bwMode="auto">
          <a:xfrm flipV="1">
            <a:off x="2667000" y="4495800"/>
            <a:ext cx="1295400" cy="6096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93194" name="Line 10"/>
          <p:cNvSpPr>
            <a:spLocks noChangeShapeType="1"/>
          </p:cNvSpPr>
          <p:nvPr/>
        </p:nvSpPr>
        <p:spPr bwMode="auto">
          <a:xfrm flipV="1">
            <a:off x="2667000" y="4572000"/>
            <a:ext cx="2362200" cy="838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93195" name="Line 11"/>
          <p:cNvSpPr>
            <a:spLocks noChangeShapeType="1"/>
          </p:cNvSpPr>
          <p:nvPr/>
        </p:nvSpPr>
        <p:spPr bwMode="auto">
          <a:xfrm flipV="1">
            <a:off x="2667000" y="4648200"/>
            <a:ext cx="3657600" cy="1143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93196" name="Line 12"/>
          <p:cNvSpPr>
            <a:spLocks noChangeShapeType="1"/>
          </p:cNvSpPr>
          <p:nvPr/>
        </p:nvSpPr>
        <p:spPr bwMode="auto">
          <a:xfrm>
            <a:off x="2743200" y="6096000"/>
            <a:ext cx="1143000" cy="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13" name="Slide Number Placeholder 12"/>
          <p:cNvSpPr>
            <a:spLocks noGrp="1"/>
          </p:cNvSpPr>
          <p:nvPr>
            <p:ph type="sldNum" sz="quarter" idx="12"/>
          </p:nvPr>
        </p:nvSpPr>
        <p:spPr/>
        <p:txBody>
          <a:bodyPr/>
          <a:lstStyle/>
          <a:p>
            <a:fld id="{511B1C1D-E952-4F7E-B2EE-053BBE9577D9}" type="slidenum">
              <a:rPr lang="en-US" smtClean="0"/>
              <a:t>38</a:t>
            </a:fld>
            <a:endParaRPr lang="en-US"/>
          </a:p>
        </p:txBody>
      </p:sp>
      <p:sp>
        <p:nvSpPr>
          <p:cNvPr id="14" name="Footer Placeholder 13"/>
          <p:cNvSpPr>
            <a:spLocks noGrp="1"/>
          </p:cNvSpPr>
          <p:nvPr>
            <p:ph type="ftr" sz="quarter" idx="11"/>
          </p:nvPr>
        </p:nvSpPr>
        <p:spPr/>
        <p:txBody>
          <a:bodyPr/>
          <a:lstStyle/>
          <a:p>
            <a:r>
              <a:rPr lang="en-US" smtClean="0"/>
              <a:t>Electronics - I, The LNM Institute of Information Technology, Jaipur</a:t>
            </a:r>
            <a:endParaRPr lang="en-US"/>
          </a:p>
        </p:txBody>
      </p:sp>
      <p:pic>
        <p:nvPicPr>
          <p:cNvPr id="15" name="Picture 14"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checkerboard(across)">
                                      <p:cBhvr>
                                        <p:cTn id="7" dur="500"/>
                                        <p:tgtEl>
                                          <p:spTgt spid="93187"/>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3189"/>
                                        </p:tgtEl>
                                        <p:attrNameLst>
                                          <p:attrName>style.visibility</p:attrName>
                                        </p:attrNameLst>
                                      </p:cBhvr>
                                      <p:to>
                                        <p:strVal val="visible"/>
                                      </p:to>
                                    </p:set>
                                    <p:animEffect transition="in" filter="checkerboard(across)">
                                      <p:cBhvr>
                                        <p:cTn id="15" dur="500"/>
                                        <p:tgtEl>
                                          <p:spTgt spid="9318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93190"/>
                                        </p:tgtEl>
                                        <p:attrNameLst>
                                          <p:attrName>style.visibility</p:attrName>
                                        </p:attrNameLst>
                                      </p:cBhvr>
                                      <p:to>
                                        <p:strVal val="visible"/>
                                      </p:to>
                                    </p:set>
                                    <p:animEffect transition="in" filter="checkerboard(across)">
                                      <p:cBhvr>
                                        <p:cTn id="20" dur="500"/>
                                        <p:tgtEl>
                                          <p:spTgt spid="93190"/>
                                        </p:tgtEl>
                                      </p:cBhvr>
                                    </p:animEffect>
                                  </p:childTnLst>
                                </p:cTn>
                              </p:par>
                              <p:par>
                                <p:cTn id="21" presetID="5"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3193"/>
                                        </p:tgtEl>
                                        <p:attrNameLst>
                                          <p:attrName>style.visibility</p:attrName>
                                        </p:attrNameLst>
                                      </p:cBhvr>
                                      <p:to>
                                        <p:strVal val="visible"/>
                                      </p:to>
                                    </p:set>
                                    <p:animEffect transition="in" filter="checkerboard(across)">
                                      <p:cBhvr>
                                        <p:cTn id="28" dur="500"/>
                                        <p:tgtEl>
                                          <p:spTgt spid="9319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93194"/>
                                        </p:tgtEl>
                                        <p:attrNameLst>
                                          <p:attrName>style.visibility</p:attrName>
                                        </p:attrNameLst>
                                      </p:cBhvr>
                                      <p:to>
                                        <p:strVal val="visible"/>
                                      </p:to>
                                    </p:set>
                                    <p:animEffect transition="in" filter="checkerboard(across)">
                                      <p:cBhvr>
                                        <p:cTn id="31" dur="500"/>
                                        <p:tgtEl>
                                          <p:spTgt spid="93194"/>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93195"/>
                                        </p:tgtEl>
                                        <p:attrNameLst>
                                          <p:attrName>style.visibility</p:attrName>
                                        </p:attrNameLst>
                                      </p:cBhvr>
                                      <p:to>
                                        <p:strVal val="visible"/>
                                      </p:to>
                                    </p:set>
                                    <p:animEffect transition="in" filter="checkerboard(across)">
                                      <p:cBhvr>
                                        <p:cTn id="34" dur="500"/>
                                        <p:tgtEl>
                                          <p:spTgt spid="93195"/>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93196"/>
                                        </p:tgtEl>
                                        <p:attrNameLst>
                                          <p:attrName>style.visibility</p:attrName>
                                        </p:attrNameLst>
                                      </p:cBhvr>
                                      <p:to>
                                        <p:strVal val="visible"/>
                                      </p:to>
                                    </p:set>
                                    <p:animEffect transition="in" filter="checkerboard(across)">
                                      <p:cBhvr>
                                        <p:cTn id="39" dur="500"/>
                                        <p:tgtEl>
                                          <p:spTgt spid="93196"/>
                                        </p:tgtEl>
                                      </p:cBhvr>
                                    </p:animEffect>
                                  </p:childTnLst>
                                </p:cTn>
                              </p:par>
                              <p:par>
                                <p:cTn id="40" presetID="5" presetClass="entr" presetSubtype="1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P spid="93193" grpId="0" animBg="1"/>
      <p:bldP spid="93194" grpId="0" animBg="1"/>
      <p:bldP spid="93195" grpId="0" animBg="1"/>
      <p:bldP spid="9319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2" name="Object 2"/>
          <p:cNvGraphicFramePr>
            <a:graphicFrameLocks noChangeAspect="1"/>
          </p:cNvGraphicFramePr>
          <p:nvPr/>
        </p:nvGraphicFramePr>
        <p:xfrm>
          <a:off x="533400" y="381000"/>
          <a:ext cx="2009775" cy="2362200"/>
        </p:xfrm>
        <a:graphic>
          <a:graphicData uri="http://schemas.openxmlformats.org/presentationml/2006/ole">
            <mc:AlternateContent xmlns:mc="http://schemas.openxmlformats.org/markup-compatibility/2006">
              <mc:Choice xmlns:v="urn:schemas-microsoft-com:vml" Requires="v">
                <p:oleObj spid="_x0000_s31754" name="RFFlow" r:id="rId4" imgW="1224000" imgH="1440000" progId="RFFlow4">
                  <p:embed/>
                </p:oleObj>
              </mc:Choice>
              <mc:Fallback>
                <p:oleObj name="RFFlow" r:id="rId4" imgW="1224000" imgH="1440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81000"/>
                        <a:ext cx="2009775" cy="23622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3490913" y="1524000"/>
          <a:ext cx="1482725" cy="566738"/>
        </p:xfrm>
        <a:graphic>
          <a:graphicData uri="http://schemas.openxmlformats.org/presentationml/2006/ole">
            <mc:AlternateContent xmlns:mc="http://schemas.openxmlformats.org/markup-compatibility/2006">
              <mc:Choice xmlns:v="urn:schemas-microsoft-com:vml" Requires="v">
                <p:oleObj spid="_x0000_s31755" name="Equation" r:id="rId6" imgW="660240" imgH="253800" progId="Equation.DSMT4">
                  <p:embed/>
                </p:oleObj>
              </mc:Choice>
              <mc:Fallback>
                <p:oleObj name="Equation" r:id="rId6" imgW="66024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0913" y="1524000"/>
                        <a:ext cx="1482725" cy="566738"/>
                      </a:xfrm>
                      <a:prstGeom prst="rect">
                        <a:avLst/>
                      </a:prstGeom>
                      <a:solidFill>
                        <a:srgbClr val="FFCC99"/>
                      </a:solidFill>
                    </p:spPr>
                  </p:pic>
                </p:oleObj>
              </mc:Fallback>
            </mc:AlternateContent>
          </a:graphicData>
        </a:graphic>
      </p:graphicFrame>
      <p:sp>
        <p:nvSpPr>
          <p:cNvPr id="92164" name="Line 4"/>
          <p:cNvSpPr>
            <a:spLocks noChangeShapeType="1"/>
          </p:cNvSpPr>
          <p:nvPr/>
        </p:nvSpPr>
        <p:spPr bwMode="auto">
          <a:xfrm>
            <a:off x="2209800" y="1752600"/>
            <a:ext cx="1143000" cy="0"/>
          </a:xfrm>
          <a:prstGeom prst="line">
            <a:avLst/>
          </a:prstGeom>
          <a:noFill/>
          <a:ln w="22225">
            <a:solidFill>
              <a:srgbClr val="FF0000"/>
            </a:solidFill>
            <a:round/>
            <a:headEnd/>
            <a:tailEnd type="triangle" w="med" len="med"/>
          </a:ln>
          <a:effectLst/>
        </p:spPr>
        <p:txBody>
          <a:bodyPr/>
          <a:lstStyle/>
          <a:p>
            <a:endParaRPr lang="en-US"/>
          </a:p>
        </p:txBody>
      </p:sp>
      <p:graphicFrame>
        <p:nvGraphicFramePr>
          <p:cNvPr id="92165" name="Object 5"/>
          <p:cNvGraphicFramePr>
            <a:graphicFrameLocks noChangeAspect="1"/>
          </p:cNvGraphicFramePr>
          <p:nvPr/>
        </p:nvGraphicFramePr>
        <p:xfrm>
          <a:off x="5410200" y="381000"/>
          <a:ext cx="2009775" cy="2362200"/>
        </p:xfrm>
        <a:graphic>
          <a:graphicData uri="http://schemas.openxmlformats.org/presentationml/2006/ole">
            <mc:AlternateContent xmlns:mc="http://schemas.openxmlformats.org/markup-compatibility/2006">
              <mc:Choice xmlns:v="urn:schemas-microsoft-com:vml" Requires="v">
                <p:oleObj spid="_x0000_s31756" name="RFFlow" r:id="rId8" imgW="1224000" imgH="1440000" progId="RFFlow4">
                  <p:embed/>
                </p:oleObj>
              </mc:Choice>
              <mc:Fallback>
                <p:oleObj name="RFFlow" r:id="rId8" imgW="1224000" imgH="1440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0200" y="381000"/>
                        <a:ext cx="2009775" cy="23622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7718425" y="1019175"/>
          <a:ext cx="1368425" cy="509588"/>
        </p:xfrm>
        <a:graphic>
          <a:graphicData uri="http://schemas.openxmlformats.org/presentationml/2006/ole">
            <mc:AlternateContent xmlns:mc="http://schemas.openxmlformats.org/markup-compatibility/2006">
              <mc:Choice xmlns:v="urn:schemas-microsoft-com:vml" Requires="v">
                <p:oleObj spid="_x0000_s31757" name="Equation" r:id="rId10" imgW="609480" imgH="228600" progId="Equation.DSMT4">
                  <p:embed/>
                </p:oleObj>
              </mc:Choice>
              <mc:Fallback>
                <p:oleObj name="Equation" r:id="rId10" imgW="609480" imgH="2286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8425" y="1019175"/>
                        <a:ext cx="1368425" cy="509588"/>
                      </a:xfrm>
                      <a:prstGeom prst="rect">
                        <a:avLst/>
                      </a:prstGeom>
                      <a:solidFill>
                        <a:srgbClr val="FFCC99"/>
                      </a:solidFill>
                    </p:spPr>
                  </p:pic>
                </p:oleObj>
              </mc:Fallback>
            </mc:AlternateContent>
          </a:graphicData>
        </a:graphic>
      </p:graphicFrame>
      <p:graphicFrame>
        <p:nvGraphicFramePr>
          <p:cNvPr id="92167" name="Object 7"/>
          <p:cNvGraphicFramePr>
            <a:graphicFrameLocks noChangeAspect="1"/>
          </p:cNvGraphicFramePr>
          <p:nvPr/>
        </p:nvGraphicFramePr>
        <p:xfrm>
          <a:off x="1828800" y="3581400"/>
          <a:ext cx="2009775" cy="2362200"/>
        </p:xfrm>
        <a:graphic>
          <a:graphicData uri="http://schemas.openxmlformats.org/presentationml/2006/ole">
            <mc:AlternateContent xmlns:mc="http://schemas.openxmlformats.org/markup-compatibility/2006">
              <mc:Choice xmlns:v="urn:schemas-microsoft-com:vml" Requires="v">
                <p:oleObj spid="_x0000_s31758" name="RFFlow" r:id="rId12" imgW="1224000" imgH="1440000" progId="RFFlow4">
                  <p:embed/>
                </p:oleObj>
              </mc:Choice>
              <mc:Fallback>
                <p:oleObj name="RFFlow" r:id="rId12" imgW="1224000" imgH="1440000" progId="RFFlow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3581400"/>
                        <a:ext cx="2009775" cy="23622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8" name="Line 8"/>
          <p:cNvSpPr>
            <a:spLocks noChangeShapeType="1"/>
          </p:cNvSpPr>
          <p:nvPr/>
        </p:nvSpPr>
        <p:spPr bwMode="auto">
          <a:xfrm flipV="1">
            <a:off x="3352800" y="4038600"/>
            <a:ext cx="1066800" cy="609600"/>
          </a:xfrm>
          <a:prstGeom prst="line">
            <a:avLst/>
          </a:prstGeom>
          <a:noFill/>
          <a:ln w="22225">
            <a:solidFill>
              <a:srgbClr val="FF0000"/>
            </a:solidFill>
            <a:round/>
            <a:headEnd/>
            <a:tailEnd type="triangle" w="med" len="med"/>
          </a:ln>
          <a:effectLst/>
        </p:spPr>
        <p:txBody>
          <a:bodyPr/>
          <a:lstStyle/>
          <a:p>
            <a:endParaRPr lang="en-US"/>
          </a:p>
        </p:txBody>
      </p:sp>
      <p:graphicFrame>
        <p:nvGraphicFramePr>
          <p:cNvPr id="3" name="Object 4"/>
          <p:cNvGraphicFramePr>
            <a:graphicFrameLocks noChangeAspect="1"/>
          </p:cNvGraphicFramePr>
          <p:nvPr/>
        </p:nvGraphicFramePr>
        <p:xfrm>
          <a:off x="4694238" y="3657600"/>
          <a:ext cx="969962" cy="509588"/>
        </p:xfrm>
        <a:graphic>
          <a:graphicData uri="http://schemas.openxmlformats.org/presentationml/2006/ole">
            <mc:AlternateContent xmlns:mc="http://schemas.openxmlformats.org/markup-compatibility/2006">
              <mc:Choice xmlns:v="urn:schemas-microsoft-com:vml" Requires="v">
                <p:oleObj spid="_x0000_s31759" name="Equation" r:id="rId14" imgW="431640" imgH="228600" progId="Equation.DSMT4">
                  <p:embed/>
                </p:oleObj>
              </mc:Choice>
              <mc:Fallback>
                <p:oleObj name="Equation" r:id="rId14" imgW="431640" imgH="2286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94238" y="3657600"/>
                        <a:ext cx="969962" cy="509588"/>
                      </a:xfrm>
                      <a:prstGeom prst="rect">
                        <a:avLst/>
                      </a:prstGeom>
                      <a:solidFill>
                        <a:srgbClr val="FFCC99"/>
                      </a:solidFill>
                    </p:spPr>
                  </p:pic>
                </p:oleObj>
              </mc:Fallback>
            </mc:AlternateContent>
          </a:graphicData>
        </a:graphic>
      </p:graphicFrame>
      <p:sp>
        <p:nvSpPr>
          <p:cNvPr id="92170" name="Line 10"/>
          <p:cNvSpPr>
            <a:spLocks noChangeShapeType="1"/>
          </p:cNvSpPr>
          <p:nvPr/>
        </p:nvSpPr>
        <p:spPr bwMode="auto">
          <a:xfrm>
            <a:off x="3352800" y="5638800"/>
            <a:ext cx="1143000" cy="0"/>
          </a:xfrm>
          <a:prstGeom prst="line">
            <a:avLst/>
          </a:prstGeom>
          <a:noFill/>
          <a:ln w="22225">
            <a:solidFill>
              <a:srgbClr val="FF0000"/>
            </a:solidFill>
            <a:round/>
            <a:headEnd/>
            <a:tailEnd type="triangle" w="med" len="med"/>
          </a:ln>
          <a:effectLst/>
        </p:spPr>
        <p:txBody>
          <a:bodyPr/>
          <a:lstStyle/>
          <a:p>
            <a:endParaRPr lang="en-US"/>
          </a:p>
        </p:txBody>
      </p:sp>
      <p:graphicFrame>
        <p:nvGraphicFramePr>
          <p:cNvPr id="5" name="Object 4"/>
          <p:cNvGraphicFramePr>
            <a:graphicFrameLocks noChangeAspect="1"/>
          </p:cNvGraphicFramePr>
          <p:nvPr/>
        </p:nvGraphicFramePr>
        <p:xfrm>
          <a:off x="4800600" y="5334000"/>
          <a:ext cx="1025525" cy="566738"/>
        </p:xfrm>
        <a:graphic>
          <a:graphicData uri="http://schemas.openxmlformats.org/presentationml/2006/ole">
            <mc:AlternateContent xmlns:mc="http://schemas.openxmlformats.org/markup-compatibility/2006">
              <mc:Choice xmlns:v="urn:schemas-microsoft-com:vml" Requires="v">
                <p:oleObj spid="_x0000_s31760" name="Equation" r:id="rId16" imgW="457200" imgH="253800" progId="Equation.DSMT4">
                  <p:embed/>
                </p:oleObj>
              </mc:Choice>
              <mc:Fallback>
                <p:oleObj name="Equation" r:id="rId16" imgW="457200" imgH="25380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00600" y="5334000"/>
                        <a:ext cx="1025525" cy="566738"/>
                      </a:xfrm>
                      <a:prstGeom prst="rect">
                        <a:avLst/>
                      </a:prstGeom>
                      <a:solidFill>
                        <a:srgbClr val="FFCC99"/>
                      </a:solidFill>
                    </p:spPr>
                  </p:pic>
                </p:oleObj>
              </mc:Fallback>
            </mc:AlternateContent>
          </a:graphicData>
        </a:graphic>
      </p:graphicFrame>
      <p:graphicFrame>
        <p:nvGraphicFramePr>
          <p:cNvPr id="6" name="Object 4"/>
          <p:cNvGraphicFramePr>
            <a:graphicFrameLocks noChangeAspect="1"/>
          </p:cNvGraphicFramePr>
          <p:nvPr/>
        </p:nvGraphicFramePr>
        <p:xfrm>
          <a:off x="5867400" y="4343400"/>
          <a:ext cx="2936875" cy="566738"/>
        </p:xfrm>
        <a:graphic>
          <a:graphicData uri="http://schemas.openxmlformats.org/presentationml/2006/ole">
            <mc:AlternateContent xmlns:mc="http://schemas.openxmlformats.org/markup-compatibility/2006">
              <mc:Choice xmlns:v="urn:schemas-microsoft-com:vml" Requires="v">
                <p:oleObj spid="_x0000_s31761" name="Equation" r:id="rId18" imgW="1307880" imgH="253800" progId="Equation.DSMT4">
                  <p:embed/>
                </p:oleObj>
              </mc:Choice>
              <mc:Fallback>
                <p:oleObj name="Equation" r:id="rId18" imgW="1307880" imgH="25380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7400" y="4343400"/>
                        <a:ext cx="2936875" cy="566738"/>
                      </a:xfrm>
                      <a:prstGeom prst="rect">
                        <a:avLst/>
                      </a:prstGeom>
                      <a:solidFill>
                        <a:srgbClr val="FFCC99"/>
                      </a:solidFill>
                    </p:spPr>
                  </p:pic>
                </p:oleObj>
              </mc:Fallback>
            </mc:AlternateContent>
          </a:graphicData>
        </a:graphic>
      </p:graphicFrame>
      <p:sp>
        <p:nvSpPr>
          <p:cNvPr id="13" name="Slide Number Placeholder 12"/>
          <p:cNvSpPr>
            <a:spLocks noGrp="1"/>
          </p:cNvSpPr>
          <p:nvPr>
            <p:ph type="sldNum" sz="quarter" idx="12"/>
          </p:nvPr>
        </p:nvSpPr>
        <p:spPr/>
        <p:txBody>
          <a:bodyPr/>
          <a:lstStyle/>
          <a:p>
            <a:fld id="{511B1C1D-E952-4F7E-B2EE-053BBE9577D9}" type="slidenum">
              <a:rPr lang="en-US" smtClean="0"/>
              <a:t>39</a:t>
            </a:fld>
            <a:endParaRPr lang="en-US"/>
          </a:p>
        </p:txBody>
      </p:sp>
      <p:sp>
        <p:nvSpPr>
          <p:cNvPr id="14" name="Footer Placeholder 13"/>
          <p:cNvSpPr>
            <a:spLocks noGrp="1"/>
          </p:cNvSpPr>
          <p:nvPr>
            <p:ph type="ftr" sz="quarter" idx="11"/>
          </p:nvPr>
        </p:nvSpPr>
        <p:spPr/>
        <p:txBody>
          <a:bodyPr/>
          <a:lstStyle/>
          <a:p>
            <a:r>
              <a:rPr lang="en-US" smtClean="0"/>
              <a:t>Electronics - I, The LNM Institute of Information Technology, Jaipur</a:t>
            </a:r>
            <a:endParaRPr lang="en-US"/>
          </a:p>
        </p:txBody>
      </p:sp>
      <p:pic>
        <p:nvPicPr>
          <p:cNvPr id="15" name="Picture 14" descr="LNMIIT.png"/>
          <p:cNvPicPr>
            <a:picLocks noChangeAspect="1"/>
          </p:cNvPicPr>
          <p:nvPr/>
        </p:nvPicPr>
        <p:blipFill>
          <a:blip r:embed="rId2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checkerboard(across)">
                                      <p:cBhvr>
                                        <p:cTn id="7" dur="500"/>
                                        <p:tgtEl>
                                          <p:spTgt spid="92164"/>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2165"/>
                                        </p:tgtEl>
                                        <p:attrNameLst>
                                          <p:attrName>style.visibility</p:attrName>
                                        </p:attrNameLst>
                                      </p:cBhvr>
                                      <p:to>
                                        <p:strVal val="visible"/>
                                      </p:to>
                                    </p:set>
                                    <p:animEffect transition="in" filter="checkerboard(across)">
                                      <p:cBhvr>
                                        <p:cTn id="15" dur="500"/>
                                        <p:tgtEl>
                                          <p:spTgt spid="9216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92167"/>
                                        </p:tgtEl>
                                        <p:attrNameLst>
                                          <p:attrName>style.visibility</p:attrName>
                                        </p:attrNameLst>
                                      </p:cBhvr>
                                      <p:to>
                                        <p:strVal val="visible"/>
                                      </p:to>
                                    </p:set>
                                    <p:animEffect transition="in" filter="checkerboard(across)">
                                      <p:cBhvr>
                                        <p:cTn id="25" dur="500"/>
                                        <p:tgtEl>
                                          <p:spTgt spid="92167"/>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92168"/>
                                        </p:tgtEl>
                                        <p:attrNameLst>
                                          <p:attrName>style.visibility</p:attrName>
                                        </p:attrNameLst>
                                      </p:cBhvr>
                                      <p:to>
                                        <p:strVal val="visible"/>
                                      </p:to>
                                    </p:set>
                                    <p:animEffect transition="in" filter="checkerboard(across)">
                                      <p:cBhvr>
                                        <p:cTn id="30" dur="500"/>
                                        <p:tgtEl>
                                          <p:spTgt spid="92168"/>
                                        </p:tgtEl>
                                      </p:cBhvr>
                                    </p:animEffect>
                                  </p:childTnLst>
                                </p:cTn>
                              </p:par>
                              <p:par>
                                <p:cTn id="31" presetID="5" presetClass="entr" presetSubtype="1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heckerboard(across)">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92170"/>
                                        </p:tgtEl>
                                        <p:attrNameLst>
                                          <p:attrName>style.visibility</p:attrName>
                                        </p:attrNameLst>
                                      </p:cBhvr>
                                      <p:to>
                                        <p:strVal val="visible"/>
                                      </p:to>
                                    </p:set>
                                    <p:animEffect transition="in" filter="checkerboard(across)">
                                      <p:cBhvr>
                                        <p:cTn id="38" dur="500"/>
                                        <p:tgtEl>
                                          <p:spTgt spid="92170"/>
                                        </p:tgtEl>
                                      </p:cBhvr>
                                    </p:animEffect>
                                  </p:childTnLst>
                                </p:cTn>
                              </p:par>
                              <p:par>
                                <p:cTn id="39" presetID="5" presetClass="entr" presetSubtype="1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checkerboard(across)">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checkerboard(across)">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nimBg="1"/>
      <p:bldP spid="92168" grpId="0" animBg="1"/>
      <p:bldP spid="921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52400" y="609600"/>
            <a:ext cx="8610600" cy="366713"/>
          </a:xfrm>
          <a:prstGeom prst="rect">
            <a:avLst/>
          </a:prstGeom>
          <a:noFill/>
          <a:ln w="9525">
            <a:noFill/>
            <a:miter lim="800000"/>
            <a:headEnd/>
            <a:tailEnd/>
          </a:ln>
          <a:effectLst/>
        </p:spPr>
        <p:txBody>
          <a:bodyPr>
            <a:spAutoFit/>
          </a:bodyPr>
          <a:lstStyle/>
          <a:p>
            <a:r>
              <a:rPr lang="en-US" dirty="0">
                <a:latin typeface="Bookman Old Style" pitchFamily="18" charset="0"/>
              </a:rPr>
              <a:t>A hexadecimal  system has a base of 16</a:t>
            </a:r>
          </a:p>
        </p:txBody>
      </p:sp>
      <p:graphicFrame>
        <p:nvGraphicFramePr>
          <p:cNvPr id="4" name="Object 4"/>
          <p:cNvGraphicFramePr>
            <a:graphicFrameLocks noChangeAspect="1"/>
          </p:cNvGraphicFramePr>
          <p:nvPr/>
        </p:nvGraphicFramePr>
        <p:xfrm>
          <a:off x="3124200" y="2057400"/>
          <a:ext cx="5421313" cy="461963"/>
        </p:xfrm>
        <a:graphic>
          <a:graphicData uri="http://schemas.openxmlformats.org/presentationml/2006/ole">
            <mc:AlternateContent xmlns:mc="http://schemas.openxmlformats.org/markup-compatibility/2006">
              <mc:Choice xmlns:v="urn:schemas-microsoft-com:vml" Requires="v">
                <p:oleObj spid="_x0000_s2052" name="Equation" r:id="rId4" imgW="2831760" imgH="241200" progId="Equation.DSMT4">
                  <p:embed/>
                </p:oleObj>
              </mc:Choice>
              <mc:Fallback>
                <p:oleObj name="Equation" r:id="rId4" imgW="2831760" imgH="24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057400"/>
                        <a:ext cx="5421313" cy="461963"/>
                      </a:xfrm>
                      <a:prstGeom prst="rect">
                        <a:avLst/>
                      </a:prstGeom>
                      <a:solidFill>
                        <a:srgbClr val="99CCFF"/>
                      </a:solidFill>
                    </p:spPr>
                  </p:pic>
                </p:oleObj>
              </mc:Fallback>
            </mc:AlternateContent>
          </a:graphicData>
        </a:graphic>
      </p:graphicFrame>
      <p:graphicFrame>
        <p:nvGraphicFramePr>
          <p:cNvPr id="118854" name="Group 70"/>
          <p:cNvGraphicFramePr>
            <a:graphicFrameLocks noGrp="1"/>
          </p:cNvGraphicFramePr>
          <p:nvPr/>
        </p:nvGraphicFramePr>
        <p:xfrm>
          <a:off x="304800" y="1066800"/>
          <a:ext cx="2286000" cy="5181600"/>
        </p:xfrm>
        <a:graphic>
          <a:graphicData uri="http://schemas.openxmlformats.org/drawingml/2006/table">
            <a:tbl>
              <a:tblPr/>
              <a:tblGrid>
                <a:gridCol w="1143000"/>
                <a:gridCol w="1143000"/>
              </a:tblGrid>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chemeClr val="tx1"/>
                          </a:solidFill>
                          <a:effectLst/>
                          <a:latin typeface="Bookman Old Style" pitchFamily="18" charset="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chemeClr val="tx1"/>
                          </a:solidFill>
                          <a:effectLst/>
                          <a:latin typeface="Bookman Old Style"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Bookman Old Style" pitchFamily="18"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0" i="0" u="none" strike="noStrike" cap="none" normalizeH="0" baseline="0" dirty="0" smtClean="0">
                          <a:ln>
                            <a:noFill/>
                          </a:ln>
                          <a:solidFill>
                            <a:schemeClr val="tx1"/>
                          </a:solidFill>
                          <a:effectLst/>
                          <a:latin typeface="Bookman Old Style" pitchFamily="18"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8855" name="Text Box 71"/>
          <p:cNvSpPr txBox="1">
            <a:spLocks noChangeArrowheads="1"/>
          </p:cNvSpPr>
          <p:nvPr/>
        </p:nvSpPr>
        <p:spPr bwMode="auto">
          <a:xfrm>
            <a:off x="3032125" y="3160713"/>
            <a:ext cx="5081840" cy="369332"/>
          </a:xfrm>
          <a:prstGeom prst="rect">
            <a:avLst/>
          </a:prstGeom>
          <a:noFill/>
          <a:ln w="9525">
            <a:noFill/>
            <a:miter lim="800000"/>
            <a:headEnd/>
            <a:tailEnd/>
          </a:ln>
          <a:effectLst/>
        </p:spPr>
        <p:txBody>
          <a:bodyPr wrap="none">
            <a:spAutoFit/>
          </a:bodyPr>
          <a:lstStyle/>
          <a:p>
            <a:r>
              <a:rPr lang="en-US">
                <a:latin typeface="Bookman Old Style" pitchFamily="18" charset="0"/>
              </a:rPr>
              <a:t>How do we convert it into decimal number?</a:t>
            </a:r>
          </a:p>
        </p:txBody>
      </p:sp>
      <p:graphicFrame>
        <p:nvGraphicFramePr>
          <p:cNvPr id="2" name="Object 4"/>
          <p:cNvGraphicFramePr>
            <a:graphicFrameLocks noChangeAspect="1"/>
          </p:cNvGraphicFramePr>
          <p:nvPr/>
        </p:nvGraphicFramePr>
        <p:xfrm>
          <a:off x="2665413" y="3810000"/>
          <a:ext cx="6326187" cy="430213"/>
        </p:xfrm>
        <a:graphic>
          <a:graphicData uri="http://schemas.openxmlformats.org/presentationml/2006/ole">
            <mc:AlternateContent xmlns:mc="http://schemas.openxmlformats.org/markup-compatibility/2006">
              <mc:Choice xmlns:v="urn:schemas-microsoft-com:vml" Requires="v">
                <p:oleObj spid="_x0000_s2053" name="Equation" r:id="rId6" imgW="3543120" imgH="241200" progId="Equation.DSMT4">
                  <p:embed/>
                </p:oleObj>
              </mc:Choice>
              <mc:Fallback>
                <p:oleObj name="Equation" r:id="rId6" imgW="354312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5413" y="3810000"/>
                        <a:ext cx="6326187" cy="430213"/>
                      </a:xfrm>
                      <a:prstGeom prst="rect">
                        <a:avLst/>
                      </a:prstGeom>
                      <a:solidFill>
                        <a:srgbClr val="99CCFF"/>
                      </a:solidFill>
                    </p:spPr>
                  </p:pic>
                </p:oleObj>
              </mc:Fallback>
            </mc:AlternateContent>
          </a:graphicData>
        </a:graphic>
      </p:graphicFrame>
      <p:pic>
        <p:nvPicPr>
          <p:cNvPr id="7" name="Picture 6" descr="LNMIIT.png"/>
          <p:cNvPicPr>
            <a:picLocks noChangeAspect="1"/>
          </p:cNvPicPr>
          <p:nvPr/>
        </p:nvPicPr>
        <p:blipFill>
          <a:blip r:embed="rId8" cstate="print"/>
          <a:stretch>
            <a:fillRect/>
          </a:stretch>
        </p:blipFill>
        <p:spPr>
          <a:xfrm>
            <a:off x="7571892" y="152400"/>
            <a:ext cx="1419708" cy="747713"/>
          </a:xfrm>
          <a:prstGeom prst="rect">
            <a:avLst/>
          </a:prstGeom>
        </p:spPr>
      </p:pic>
      <p:sp>
        <p:nvSpPr>
          <p:cNvPr id="8" name="Slide Number Placeholder 7"/>
          <p:cNvSpPr>
            <a:spLocks noGrp="1"/>
          </p:cNvSpPr>
          <p:nvPr>
            <p:ph type="sldNum" sz="quarter" idx="12"/>
          </p:nvPr>
        </p:nvSpPr>
        <p:spPr/>
        <p:txBody>
          <a:bodyPr/>
          <a:lstStyle/>
          <a:p>
            <a:fld id="{511B1C1D-E952-4F7E-B2EE-053BBE9577D9}" type="slidenum">
              <a:rPr lang="en-US" smtClean="0"/>
              <a:t>4</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8854"/>
                                        </p:tgtEl>
                                        <p:attrNameLst>
                                          <p:attrName>style.visibility</p:attrName>
                                        </p:attrNameLst>
                                      </p:cBhvr>
                                      <p:to>
                                        <p:strVal val="visible"/>
                                      </p:to>
                                    </p:set>
                                    <p:animEffect transition="in" filter="checkerboard(across)">
                                      <p:cBhvr>
                                        <p:cTn id="7" dur="500"/>
                                        <p:tgtEl>
                                          <p:spTgt spid="11885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8855"/>
                                        </p:tgtEl>
                                        <p:attrNameLst>
                                          <p:attrName>style.visibility</p:attrName>
                                        </p:attrNameLst>
                                      </p:cBhvr>
                                      <p:to>
                                        <p:strVal val="visible"/>
                                      </p:to>
                                    </p:set>
                                    <p:animEffect transition="in" filter="checkerboard(across)">
                                      <p:cBhvr>
                                        <p:cTn id="17" dur="500"/>
                                        <p:tgtEl>
                                          <p:spTgt spid="11885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5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3124200" y="652462"/>
          <a:ext cx="5789613" cy="566738"/>
        </p:xfrm>
        <a:graphic>
          <a:graphicData uri="http://schemas.openxmlformats.org/presentationml/2006/ole">
            <mc:AlternateContent xmlns:mc="http://schemas.openxmlformats.org/markup-compatibility/2006">
              <mc:Choice xmlns:v="urn:schemas-microsoft-com:vml" Requires="v">
                <p:oleObj spid="_x0000_s32773" name="Equation" r:id="rId4" imgW="2577960" imgH="253800" progId="Equation.DSMT4">
                  <p:embed/>
                </p:oleObj>
              </mc:Choice>
              <mc:Fallback>
                <p:oleObj name="Equation" r:id="rId4" imgW="257796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652462"/>
                        <a:ext cx="5789613" cy="566738"/>
                      </a:xfrm>
                      <a:prstGeom prst="rect">
                        <a:avLst/>
                      </a:prstGeom>
                      <a:solidFill>
                        <a:srgbClr val="CCFFCC"/>
                      </a:solidFill>
                    </p:spPr>
                  </p:pic>
                </p:oleObj>
              </mc:Fallback>
            </mc:AlternateContent>
          </a:graphicData>
        </a:graphic>
      </p:graphicFrame>
      <p:sp>
        <p:nvSpPr>
          <p:cNvPr id="91138" name="Text Box 2"/>
          <p:cNvSpPr txBox="1">
            <a:spLocks noChangeArrowheads="1"/>
          </p:cNvSpPr>
          <p:nvPr/>
        </p:nvSpPr>
        <p:spPr bwMode="auto">
          <a:xfrm>
            <a:off x="1143000" y="228600"/>
            <a:ext cx="6221575" cy="400110"/>
          </a:xfrm>
          <a:prstGeom prst="rect">
            <a:avLst/>
          </a:prstGeom>
          <a:noFill/>
          <a:ln w="22225">
            <a:noFill/>
            <a:miter lim="800000"/>
            <a:headEnd/>
            <a:tailEnd/>
          </a:ln>
          <a:effectLst/>
        </p:spPr>
        <p:txBody>
          <a:bodyPr wrap="none">
            <a:spAutoFit/>
          </a:bodyPr>
          <a:lstStyle/>
          <a:p>
            <a:r>
              <a:rPr lang="en-US" sz="2000">
                <a:solidFill>
                  <a:srgbClr val="FF0000"/>
                </a:solidFill>
                <a:latin typeface="Bookman Old Style" pitchFamily="18" charset="0"/>
              </a:rPr>
              <a:t>Obtaining Boolean expressions from truth Table</a:t>
            </a:r>
          </a:p>
        </p:txBody>
      </p:sp>
      <p:graphicFrame>
        <p:nvGraphicFramePr>
          <p:cNvPr id="91139" name="Object 3"/>
          <p:cNvGraphicFramePr>
            <a:graphicFrameLocks noChangeAspect="1"/>
          </p:cNvGraphicFramePr>
          <p:nvPr/>
        </p:nvGraphicFramePr>
        <p:xfrm>
          <a:off x="0" y="685800"/>
          <a:ext cx="2600325" cy="4254500"/>
        </p:xfrm>
        <a:graphic>
          <a:graphicData uri="http://schemas.openxmlformats.org/presentationml/2006/ole">
            <mc:AlternateContent xmlns:mc="http://schemas.openxmlformats.org/markup-compatibility/2006">
              <mc:Choice xmlns:v="urn:schemas-microsoft-com:vml" Requires="v">
                <p:oleObj spid="_x0000_s32774" name="RFFlow" r:id="rId6" imgW="1584000" imgH="2592000" progId="RFFlow4">
                  <p:embed/>
                </p:oleObj>
              </mc:Choice>
              <mc:Fallback>
                <p:oleObj name="RFFlow" r:id="rId6" imgW="1584000" imgH="2592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85800"/>
                        <a:ext cx="2600325" cy="42545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0" name="Line 4"/>
          <p:cNvSpPr>
            <a:spLocks noChangeShapeType="1"/>
          </p:cNvSpPr>
          <p:nvPr/>
        </p:nvSpPr>
        <p:spPr bwMode="auto">
          <a:xfrm flipV="1">
            <a:off x="2514600" y="1143000"/>
            <a:ext cx="1524000" cy="838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91141" name="Line 5"/>
          <p:cNvSpPr>
            <a:spLocks noChangeShapeType="1"/>
          </p:cNvSpPr>
          <p:nvPr/>
        </p:nvSpPr>
        <p:spPr bwMode="auto">
          <a:xfrm flipV="1">
            <a:off x="2438400" y="1143000"/>
            <a:ext cx="3048000" cy="1524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91142" name="Line 6"/>
          <p:cNvSpPr>
            <a:spLocks noChangeShapeType="1"/>
          </p:cNvSpPr>
          <p:nvPr/>
        </p:nvSpPr>
        <p:spPr bwMode="auto">
          <a:xfrm flipV="1">
            <a:off x="2514600" y="1066800"/>
            <a:ext cx="4267200" cy="23622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sp>
        <p:nvSpPr>
          <p:cNvPr id="91143" name="Line 7"/>
          <p:cNvSpPr>
            <a:spLocks noChangeShapeType="1"/>
          </p:cNvSpPr>
          <p:nvPr/>
        </p:nvSpPr>
        <p:spPr bwMode="auto">
          <a:xfrm flipV="1">
            <a:off x="2514600" y="1143000"/>
            <a:ext cx="5715000" cy="3048000"/>
          </a:xfrm>
          <a:prstGeom prst="line">
            <a:avLst/>
          </a:prstGeom>
          <a:noFill/>
          <a:ln w="22225">
            <a:solidFill>
              <a:srgbClr val="FF0000"/>
            </a:solidFill>
            <a:round/>
            <a:headEnd/>
            <a:tailEnd type="triangle" w="med" len="med"/>
          </a:ln>
          <a:effectLst/>
        </p:spPr>
        <p:txBody>
          <a:bodyP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2225675" y="5181600"/>
          <a:ext cx="6918325" cy="504825"/>
        </p:xfrm>
        <a:graphic>
          <a:graphicData uri="http://schemas.openxmlformats.org/presentationml/2006/ole">
            <mc:AlternateContent xmlns:mc="http://schemas.openxmlformats.org/markup-compatibility/2006">
              <mc:Choice xmlns:v="urn:schemas-microsoft-com:vml" Requires="v">
                <p:oleObj spid="_x0000_s32775" name="Equation" r:id="rId8" imgW="3454200" imgH="253800" progId="Equation.DSMT4">
                  <p:embed/>
                </p:oleObj>
              </mc:Choice>
              <mc:Fallback>
                <p:oleObj name="Equation" r:id="rId8" imgW="3454200" imgH="2538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5675" y="5181600"/>
                        <a:ext cx="6918325" cy="504825"/>
                      </a:xfrm>
                      <a:prstGeom prst="rect">
                        <a:avLst/>
                      </a:prstGeom>
                      <a:solidFill>
                        <a:srgbClr val="FFCC99">
                          <a:alpha val="77000"/>
                        </a:srgbClr>
                      </a:solidFill>
                    </p:spPr>
                  </p:pic>
                </p:oleObj>
              </mc:Fallback>
            </mc:AlternateContent>
          </a:graphicData>
        </a:graphic>
      </p:graphicFrame>
      <p:sp>
        <p:nvSpPr>
          <p:cNvPr id="91146" name="Text Box 10"/>
          <p:cNvSpPr txBox="1">
            <a:spLocks noChangeArrowheads="1"/>
          </p:cNvSpPr>
          <p:nvPr/>
        </p:nvSpPr>
        <p:spPr bwMode="auto">
          <a:xfrm>
            <a:off x="5486400" y="2667000"/>
            <a:ext cx="3530134"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Sum of Products (SOP) form</a:t>
            </a:r>
          </a:p>
        </p:txBody>
      </p:sp>
      <p:sp>
        <p:nvSpPr>
          <p:cNvPr id="91147" name="Line 11"/>
          <p:cNvSpPr>
            <a:spLocks noChangeShapeType="1"/>
          </p:cNvSpPr>
          <p:nvPr/>
        </p:nvSpPr>
        <p:spPr bwMode="auto">
          <a:xfrm>
            <a:off x="1981200" y="1752600"/>
            <a:ext cx="1371600" cy="3429000"/>
          </a:xfrm>
          <a:prstGeom prst="line">
            <a:avLst/>
          </a:prstGeom>
          <a:noFill/>
          <a:ln w="22225">
            <a:solidFill>
              <a:srgbClr val="FF0000"/>
            </a:solidFill>
            <a:prstDash val="sysDot"/>
            <a:round/>
            <a:headEnd/>
            <a:tailEnd type="triangle" w="med" len="med"/>
          </a:ln>
          <a:effectLst/>
        </p:spPr>
        <p:txBody>
          <a:bodyPr/>
          <a:lstStyle/>
          <a:p>
            <a:endParaRPr lang="en-US">
              <a:latin typeface="Bookman Old Style" pitchFamily="18" charset="0"/>
            </a:endParaRPr>
          </a:p>
        </p:txBody>
      </p:sp>
      <p:sp>
        <p:nvSpPr>
          <p:cNvPr id="91148" name="Line 12"/>
          <p:cNvSpPr>
            <a:spLocks noChangeShapeType="1"/>
          </p:cNvSpPr>
          <p:nvPr/>
        </p:nvSpPr>
        <p:spPr bwMode="auto">
          <a:xfrm>
            <a:off x="2057400" y="2514600"/>
            <a:ext cx="2590800" cy="2590800"/>
          </a:xfrm>
          <a:prstGeom prst="line">
            <a:avLst/>
          </a:prstGeom>
          <a:noFill/>
          <a:ln w="22225">
            <a:solidFill>
              <a:srgbClr val="FF0000"/>
            </a:solidFill>
            <a:prstDash val="sysDot"/>
            <a:round/>
            <a:headEnd/>
            <a:tailEnd type="triangle" w="med" len="med"/>
          </a:ln>
          <a:effectLst/>
        </p:spPr>
        <p:txBody>
          <a:bodyPr/>
          <a:lstStyle/>
          <a:p>
            <a:endParaRPr lang="en-US">
              <a:latin typeface="Bookman Old Style" pitchFamily="18" charset="0"/>
            </a:endParaRPr>
          </a:p>
        </p:txBody>
      </p:sp>
      <p:sp>
        <p:nvSpPr>
          <p:cNvPr id="91149" name="Line 13"/>
          <p:cNvSpPr>
            <a:spLocks noChangeShapeType="1"/>
          </p:cNvSpPr>
          <p:nvPr/>
        </p:nvSpPr>
        <p:spPr bwMode="auto">
          <a:xfrm>
            <a:off x="2057400" y="3124200"/>
            <a:ext cx="4648200" cy="2057400"/>
          </a:xfrm>
          <a:prstGeom prst="line">
            <a:avLst/>
          </a:prstGeom>
          <a:noFill/>
          <a:ln w="22225">
            <a:solidFill>
              <a:srgbClr val="FF0000"/>
            </a:solidFill>
            <a:prstDash val="sysDot"/>
            <a:round/>
            <a:headEnd/>
            <a:tailEnd type="triangle" w="med" len="med"/>
          </a:ln>
          <a:effectLst/>
        </p:spPr>
        <p:txBody>
          <a:bodyPr/>
          <a:lstStyle/>
          <a:p>
            <a:endParaRPr lang="en-US">
              <a:latin typeface="Bookman Old Style" pitchFamily="18" charset="0"/>
            </a:endParaRPr>
          </a:p>
        </p:txBody>
      </p:sp>
      <p:sp>
        <p:nvSpPr>
          <p:cNvPr id="91150" name="Line 14"/>
          <p:cNvSpPr>
            <a:spLocks noChangeShapeType="1"/>
          </p:cNvSpPr>
          <p:nvPr/>
        </p:nvSpPr>
        <p:spPr bwMode="auto">
          <a:xfrm>
            <a:off x="2057400" y="3886200"/>
            <a:ext cx="5943600" cy="1295400"/>
          </a:xfrm>
          <a:prstGeom prst="line">
            <a:avLst/>
          </a:prstGeom>
          <a:noFill/>
          <a:ln w="22225">
            <a:solidFill>
              <a:srgbClr val="FF0000"/>
            </a:solidFill>
            <a:prstDash val="sysDot"/>
            <a:round/>
            <a:headEnd/>
            <a:tailEnd type="triangle" w="med" len="med"/>
          </a:ln>
          <a:effectLst/>
        </p:spPr>
        <p:txBody>
          <a:bodyPr/>
          <a:lstStyle/>
          <a:p>
            <a:endParaRPr lang="en-US">
              <a:latin typeface="Bookman Old Style" pitchFamily="18" charset="0"/>
            </a:endParaRPr>
          </a:p>
        </p:txBody>
      </p:sp>
      <p:sp>
        <p:nvSpPr>
          <p:cNvPr id="91151" name="Text Box 15"/>
          <p:cNvSpPr txBox="1">
            <a:spLocks noChangeArrowheads="1"/>
          </p:cNvSpPr>
          <p:nvPr/>
        </p:nvSpPr>
        <p:spPr bwMode="auto">
          <a:xfrm>
            <a:off x="3276600" y="5791200"/>
            <a:ext cx="3409908" cy="369332"/>
          </a:xfrm>
          <a:prstGeom prst="rect">
            <a:avLst/>
          </a:prstGeom>
          <a:noFill/>
          <a:ln w="22225">
            <a:noFill/>
            <a:miter lim="800000"/>
            <a:headEnd/>
            <a:tailEnd/>
          </a:ln>
          <a:effectLst/>
        </p:spPr>
        <p:txBody>
          <a:bodyPr wrap="none">
            <a:spAutoFit/>
          </a:bodyPr>
          <a:lstStyle/>
          <a:p>
            <a:r>
              <a:rPr lang="en-US" b="1" dirty="0">
                <a:solidFill>
                  <a:srgbClr val="FF0000"/>
                </a:solidFill>
                <a:latin typeface="Bookman Old Style" pitchFamily="18" charset="0"/>
              </a:rPr>
              <a:t>Product of Sum (POS) form</a:t>
            </a:r>
          </a:p>
        </p:txBody>
      </p:sp>
      <p:sp>
        <p:nvSpPr>
          <p:cNvPr id="16" name="Slide Number Placeholder 15"/>
          <p:cNvSpPr>
            <a:spLocks noGrp="1"/>
          </p:cNvSpPr>
          <p:nvPr>
            <p:ph type="sldNum" sz="quarter" idx="12"/>
          </p:nvPr>
        </p:nvSpPr>
        <p:spPr/>
        <p:txBody>
          <a:bodyPr/>
          <a:lstStyle/>
          <a:p>
            <a:fld id="{511B1C1D-E952-4F7E-B2EE-053BBE9577D9}" type="slidenum">
              <a:rPr lang="en-US" smtClean="0"/>
              <a:t>40</a:t>
            </a:fld>
            <a:endParaRPr lang="en-US"/>
          </a:p>
        </p:txBody>
      </p:sp>
      <p:sp>
        <p:nvSpPr>
          <p:cNvPr id="17" name="Footer Placeholder 16"/>
          <p:cNvSpPr>
            <a:spLocks noGrp="1"/>
          </p:cNvSpPr>
          <p:nvPr>
            <p:ph type="ftr" sz="quarter" idx="11"/>
          </p:nvPr>
        </p:nvSpPr>
        <p:spPr/>
        <p:txBody>
          <a:bodyPr/>
          <a:lstStyle/>
          <a:p>
            <a:r>
              <a:rPr lang="en-US" smtClean="0"/>
              <a:t>Electronics - I, The LNM Institute of Information Technology, Jaipur</a:t>
            </a:r>
            <a:endParaRPr lang="en-US"/>
          </a:p>
        </p:txBody>
      </p:sp>
      <p:pic>
        <p:nvPicPr>
          <p:cNvPr id="18" name="Picture 17"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checkerboard(across)">
                                      <p:cBhvr>
                                        <p:cTn id="7" dur="500"/>
                                        <p:tgtEl>
                                          <p:spTgt spid="9113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1140"/>
                                        </p:tgtEl>
                                        <p:attrNameLst>
                                          <p:attrName>style.visibility</p:attrName>
                                        </p:attrNameLst>
                                      </p:cBhvr>
                                      <p:to>
                                        <p:strVal val="visible"/>
                                      </p:to>
                                    </p:set>
                                    <p:animEffect transition="in" filter="checkerboard(across)">
                                      <p:cBhvr>
                                        <p:cTn id="17" dur="500"/>
                                        <p:tgtEl>
                                          <p:spTgt spid="91140"/>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91141"/>
                                        </p:tgtEl>
                                        <p:attrNameLst>
                                          <p:attrName>style.visibility</p:attrName>
                                        </p:attrNameLst>
                                      </p:cBhvr>
                                      <p:to>
                                        <p:strVal val="visible"/>
                                      </p:to>
                                    </p:set>
                                    <p:animEffect transition="in" filter="checkerboard(across)">
                                      <p:cBhvr>
                                        <p:cTn id="20" dur="500"/>
                                        <p:tgtEl>
                                          <p:spTgt spid="91141"/>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91142"/>
                                        </p:tgtEl>
                                        <p:attrNameLst>
                                          <p:attrName>style.visibility</p:attrName>
                                        </p:attrNameLst>
                                      </p:cBhvr>
                                      <p:to>
                                        <p:strVal val="visible"/>
                                      </p:to>
                                    </p:set>
                                    <p:animEffect transition="in" filter="checkerboard(across)">
                                      <p:cBhvr>
                                        <p:cTn id="23" dur="500"/>
                                        <p:tgtEl>
                                          <p:spTgt spid="91142"/>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91143"/>
                                        </p:tgtEl>
                                        <p:attrNameLst>
                                          <p:attrName>style.visibility</p:attrName>
                                        </p:attrNameLst>
                                      </p:cBhvr>
                                      <p:to>
                                        <p:strVal val="visible"/>
                                      </p:to>
                                    </p:set>
                                    <p:animEffect transition="in" filter="checkerboard(across)">
                                      <p:cBhvr>
                                        <p:cTn id="26" dur="500"/>
                                        <p:tgtEl>
                                          <p:spTgt spid="91143"/>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91146"/>
                                        </p:tgtEl>
                                        <p:attrNameLst>
                                          <p:attrName>style.visibility</p:attrName>
                                        </p:attrNameLst>
                                      </p:cBhvr>
                                      <p:to>
                                        <p:strVal val="visible"/>
                                      </p:to>
                                    </p:set>
                                    <p:animEffect transition="in" filter="checkerboard(across)">
                                      <p:cBhvr>
                                        <p:cTn id="31" dur="500"/>
                                        <p:tgtEl>
                                          <p:spTgt spid="9114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checkerboard(across)">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91147"/>
                                        </p:tgtEl>
                                        <p:attrNameLst>
                                          <p:attrName>style.visibility</p:attrName>
                                        </p:attrNameLst>
                                      </p:cBhvr>
                                      <p:to>
                                        <p:strVal val="visible"/>
                                      </p:to>
                                    </p:set>
                                    <p:animEffect transition="in" filter="checkerboard(across)">
                                      <p:cBhvr>
                                        <p:cTn id="41" dur="500"/>
                                        <p:tgtEl>
                                          <p:spTgt spid="91147"/>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91148"/>
                                        </p:tgtEl>
                                        <p:attrNameLst>
                                          <p:attrName>style.visibility</p:attrName>
                                        </p:attrNameLst>
                                      </p:cBhvr>
                                      <p:to>
                                        <p:strVal val="visible"/>
                                      </p:to>
                                    </p:set>
                                    <p:animEffect transition="in" filter="checkerboard(across)">
                                      <p:cBhvr>
                                        <p:cTn id="44" dur="500"/>
                                        <p:tgtEl>
                                          <p:spTgt spid="91148"/>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91150"/>
                                        </p:tgtEl>
                                        <p:attrNameLst>
                                          <p:attrName>style.visibility</p:attrName>
                                        </p:attrNameLst>
                                      </p:cBhvr>
                                      <p:to>
                                        <p:strVal val="visible"/>
                                      </p:to>
                                    </p:set>
                                    <p:animEffect transition="in" filter="checkerboard(across)">
                                      <p:cBhvr>
                                        <p:cTn id="47" dur="500"/>
                                        <p:tgtEl>
                                          <p:spTgt spid="91150"/>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91149"/>
                                        </p:tgtEl>
                                        <p:attrNameLst>
                                          <p:attrName>style.visibility</p:attrName>
                                        </p:attrNameLst>
                                      </p:cBhvr>
                                      <p:to>
                                        <p:strVal val="visible"/>
                                      </p:to>
                                    </p:set>
                                    <p:animEffect transition="in" filter="checkerboard(across)">
                                      <p:cBhvr>
                                        <p:cTn id="50" dur="500"/>
                                        <p:tgtEl>
                                          <p:spTgt spid="91149"/>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91151"/>
                                        </p:tgtEl>
                                        <p:attrNameLst>
                                          <p:attrName>style.visibility</p:attrName>
                                        </p:attrNameLst>
                                      </p:cBhvr>
                                      <p:to>
                                        <p:strVal val="visible"/>
                                      </p:to>
                                    </p:set>
                                    <p:animEffect transition="in" filter="checkerboard(across)">
                                      <p:cBhvr>
                                        <p:cTn id="55" dur="500"/>
                                        <p:tgtEl>
                                          <p:spTgt spid="91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nimBg="1"/>
      <p:bldP spid="91141" grpId="0" animBg="1"/>
      <p:bldP spid="91142" grpId="0" animBg="1"/>
      <p:bldP spid="91143" grpId="0" animBg="1"/>
      <p:bldP spid="91146" grpId="0"/>
      <p:bldP spid="91147" grpId="0" animBg="1"/>
      <p:bldP spid="91148" grpId="0" animBg="1"/>
      <p:bldP spid="91149" grpId="0" animBg="1"/>
      <p:bldP spid="91150" grpId="0" animBg="1"/>
      <p:bldP spid="9115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Implementation of </a:t>
            </a:r>
            <a:r>
              <a:rPr lang="en-US" dirty="0" err="1" smtClean="0"/>
              <a:t>boolean</a:t>
            </a:r>
            <a:r>
              <a:rPr lang="en-US" dirty="0" smtClean="0"/>
              <a:t> expressions</a:t>
            </a:r>
            <a:endParaRPr lang="en-US" dirty="0"/>
          </a:p>
        </p:txBody>
      </p:sp>
      <p:sp>
        <p:nvSpPr>
          <p:cNvPr id="5" name="Text Placeholder 4"/>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Electronics - I, The LNM Institute of Information Technology, Jaipur</a:t>
            </a:r>
            <a:endParaRPr lang="en-US"/>
          </a:p>
        </p:txBody>
      </p:sp>
      <p:sp>
        <p:nvSpPr>
          <p:cNvPr id="3" name="Slide Number Placeholder 2"/>
          <p:cNvSpPr>
            <a:spLocks noGrp="1"/>
          </p:cNvSpPr>
          <p:nvPr>
            <p:ph type="sldNum" sz="quarter" idx="12"/>
          </p:nvPr>
        </p:nvSpPr>
        <p:spPr/>
        <p:txBody>
          <a:bodyPr/>
          <a:lstStyle/>
          <a:p>
            <a:fld id="{511B1C1D-E952-4F7E-B2EE-053BBE9577D9}"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2286000" y="381000"/>
            <a:ext cx="4852610" cy="400110"/>
          </a:xfrm>
          <a:prstGeom prst="rect">
            <a:avLst/>
          </a:prstGeom>
          <a:noFill/>
          <a:ln w="22225">
            <a:noFill/>
            <a:miter lim="800000"/>
            <a:headEnd/>
            <a:tailEnd/>
          </a:ln>
          <a:effectLst/>
        </p:spPr>
        <p:txBody>
          <a:bodyPr wrap="none">
            <a:spAutoFit/>
          </a:bodyPr>
          <a:lstStyle/>
          <a:p>
            <a:r>
              <a:rPr lang="en-US" sz="2000" b="1" dirty="0">
                <a:solidFill>
                  <a:srgbClr val="FF0000"/>
                </a:solidFill>
                <a:latin typeface="Bookman Old Style" pitchFamily="18" charset="0"/>
              </a:rPr>
              <a:t>Implementing Boolean expressions</a:t>
            </a:r>
          </a:p>
        </p:txBody>
      </p:sp>
      <p:sp>
        <p:nvSpPr>
          <p:cNvPr id="90115" name="Text Box 3"/>
          <p:cNvSpPr txBox="1">
            <a:spLocks noChangeArrowheads="1"/>
          </p:cNvSpPr>
          <p:nvPr/>
        </p:nvSpPr>
        <p:spPr bwMode="auto">
          <a:xfrm>
            <a:off x="212725" y="722313"/>
            <a:ext cx="2199641" cy="369332"/>
          </a:xfrm>
          <a:prstGeom prst="rect">
            <a:avLst/>
          </a:prstGeom>
          <a:noFill/>
          <a:ln w="22225">
            <a:noFill/>
            <a:miter lim="800000"/>
            <a:headEnd/>
            <a:tailEnd/>
          </a:ln>
          <a:effectLst/>
        </p:spPr>
        <p:txBody>
          <a:bodyPr wrap="none">
            <a:spAutoFit/>
          </a:bodyPr>
          <a:lstStyle/>
          <a:p>
            <a:r>
              <a:rPr lang="en-US">
                <a:latin typeface="Bookman Old Style" pitchFamily="18" charset="0"/>
              </a:rPr>
              <a:t>Elementary Gates</a:t>
            </a:r>
          </a:p>
        </p:txBody>
      </p:sp>
      <p:graphicFrame>
        <p:nvGraphicFramePr>
          <p:cNvPr id="4" name="Object 4"/>
          <p:cNvGraphicFramePr>
            <a:graphicFrameLocks noChangeAspect="1"/>
          </p:cNvGraphicFramePr>
          <p:nvPr/>
        </p:nvGraphicFramePr>
        <p:xfrm>
          <a:off x="1295400" y="1371600"/>
          <a:ext cx="2425700" cy="488950"/>
        </p:xfrm>
        <a:graphic>
          <a:graphicData uri="http://schemas.openxmlformats.org/presentationml/2006/ole">
            <mc:AlternateContent xmlns:mc="http://schemas.openxmlformats.org/markup-compatibility/2006">
              <mc:Choice xmlns:v="urn:schemas-microsoft-com:vml" Requires="v">
                <p:oleObj spid="_x0000_s33802" name="Equation" r:id="rId4" imgW="1130040" imgH="228600" progId="Equation.DSMT4">
                  <p:embed/>
                </p:oleObj>
              </mc:Choice>
              <mc:Fallback>
                <p:oleObj name="Equation" r:id="rId4" imgW="113004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371600"/>
                        <a:ext cx="2425700" cy="488950"/>
                      </a:xfrm>
                      <a:prstGeom prst="rect">
                        <a:avLst/>
                      </a:prstGeom>
                      <a:solidFill>
                        <a:srgbClr val="99CCFF"/>
                      </a:solidFill>
                    </p:spPr>
                  </p:pic>
                </p:oleObj>
              </mc:Fallback>
            </mc:AlternateContent>
          </a:graphicData>
        </a:graphic>
      </p:graphicFrame>
      <p:graphicFrame>
        <p:nvGraphicFramePr>
          <p:cNvPr id="90117" name="Object 5"/>
          <p:cNvGraphicFramePr>
            <a:graphicFrameLocks noChangeAspect="1"/>
          </p:cNvGraphicFramePr>
          <p:nvPr/>
        </p:nvGraphicFramePr>
        <p:xfrm>
          <a:off x="4572000" y="1143000"/>
          <a:ext cx="2362200" cy="874713"/>
        </p:xfrm>
        <a:graphic>
          <a:graphicData uri="http://schemas.openxmlformats.org/presentationml/2006/ole">
            <mc:AlternateContent xmlns:mc="http://schemas.openxmlformats.org/markup-compatibility/2006">
              <mc:Choice xmlns:v="urn:schemas-microsoft-com:vml" Requires="v">
                <p:oleObj spid="_x0000_s33803" name="RFFlow" r:id="rId6" imgW="1944000" imgH="720000" progId="RFFlow4">
                  <p:embed/>
                </p:oleObj>
              </mc:Choice>
              <mc:Fallback>
                <p:oleObj name="RFFlow" r:id="rId6" imgW="1944000" imgH="72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143000"/>
                        <a:ext cx="23622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8" name="Text Box 6"/>
          <p:cNvSpPr txBox="1">
            <a:spLocks noChangeArrowheads="1"/>
          </p:cNvSpPr>
          <p:nvPr/>
        </p:nvSpPr>
        <p:spPr bwMode="auto">
          <a:xfrm>
            <a:off x="365125" y="2322513"/>
            <a:ext cx="2255746" cy="369332"/>
          </a:xfrm>
          <a:prstGeom prst="rect">
            <a:avLst/>
          </a:prstGeom>
          <a:noFill/>
          <a:ln w="22225">
            <a:noFill/>
            <a:miter lim="800000"/>
            <a:headEnd/>
            <a:tailEnd/>
          </a:ln>
          <a:effectLst/>
        </p:spPr>
        <p:txBody>
          <a:bodyPr wrap="none">
            <a:spAutoFit/>
          </a:bodyPr>
          <a:lstStyle/>
          <a:p>
            <a:r>
              <a:rPr lang="en-US">
                <a:latin typeface="Bookman Old Style" pitchFamily="18" charset="0"/>
              </a:rPr>
              <a:t>Why call it a gate?</a:t>
            </a:r>
          </a:p>
        </p:txBody>
      </p:sp>
      <p:graphicFrame>
        <p:nvGraphicFramePr>
          <p:cNvPr id="90119" name="Object 7"/>
          <p:cNvGraphicFramePr>
            <a:graphicFrameLocks noChangeAspect="1"/>
          </p:cNvGraphicFramePr>
          <p:nvPr/>
        </p:nvGraphicFramePr>
        <p:xfrm>
          <a:off x="708025" y="2994025"/>
          <a:ext cx="3235325" cy="1136650"/>
        </p:xfrm>
        <a:graphic>
          <a:graphicData uri="http://schemas.openxmlformats.org/presentationml/2006/ole">
            <mc:AlternateContent xmlns:mc="http://schemas.openxmlformats.org/markup-compatibility/2006">
              <mc:Choice xmlns:v="urn:schemas-microsoft-com:vml" Requires="v">
                <p:oleObj spid="_x0000_s33804" name="RFFlow" r:id="rId8" imgW="2664000" imgH="936000" progId="RFFlow4">
                  <p:embed/>
                </p:oleObj>
              </mc:Choice>
              <mc:Fallback>
                <p:oleObj name="RFFlow" r:id="rId8" imgW="2664000" imgH="936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025" y="2994025"/>
                        <a:ext cx="3235325" cy="1136650"/>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0" name="Object 8"/>
          <p:cNvGraphicFramePr>
            <a:graphicFrameLocks noChangeAspect="1"/>
          </p:cNvGraphicFramePr>
          <p:nvPr/>
        </p:nvGraphicFramePr>
        <p:xfrm>
          <a:off x="4843463" y="2971800"/>
          <a:ext cx="3148012" cy="1136650"/>
        </p:xfrm>
        <a:graphic>
          <a:graphicData uri="http://schemas.openxmlformats.org/presentationml/2006/ole">
            <mc:AlternateContent xmlns:mc="http://schemas.openxmlformats.org/markup-compatibility/2006">
              <mc:Choice xmlns:v="urn:schemas-microsoft-com:vml" Requires="v">
                <p:oleObj spid="_x0000_s33805" name="RFFlow" r:id="rId10" imgW="2592000" imgH="936000" progId="RFFlow4">
                  <p:embed/>
                </p:oleObj>
              </mc:Choice>
              <mc:Fallback>
                <p:oleObj name="RFFlow" r:id="rId10" imgW="2592000" imgH="936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3463" y="2971800"/>
                        <a:ext cx="3148012" cy="1136650"/>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1219200" y="4876800"/>
          <a:ext cx="2316163" cy="488950"/>
        </p:xfrm>
        <a:graphic>
          <a:graphicData uri="http://schemas.openxmlformats.org/presentationml/2006/ole">
            <mc:AlternateContent xmlns:mc="http://schemas.openxmlformats.org/markup-compatibility/2006">
              <mc:Choice xmlns:v="urn:schemas-microsoft-com:vml" Requires="v">
                <p:oleObj spid="_x0000_s33806" name="Equation" r:id="rId12" imgW="1079280" imgH="228600" progId="Equation.DSMT4">
                  <p:embed/>
                </p:oleObj>
              </mc:Choice>
              <mc:Fallback>
                <p:oleObj name="Equation" r:id="rId12" imgW="1079280" imgH="2286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4876800"/>
                        <a:ext cx="2316163" cy="488950"/>
                      </a:xfrm>
                      <a:prstGeom prst="rect">
                        <a:avLst/>
                      </a:prstGeom>
                      <a:solidFill>
                        <a:srgbClr val="99CCFF"/>
                      </a:solidFill>
                    </p:spPr>
                  </p:pic>
                </p:oleObj>
              </mc:Fallback>
            </mc:AlternateContent>
          </a:graphicData>
        </a:graphic>
      </p:graphicFrame>
      <p:graphicFrame>
        <p:nvGraphicFramePr>
          <p:cNvPr id="90122" name="Object 10"/>
          <p:cNvGraphicFramePr>
            <a:graphicFrameLocks noChangeAspect="1"/>
          </p:cNvGraphicFramePr>
          <p:nvPr/>
        </p:nvGraphicFramePr>
        <p:xfrm>
          <a:off x="4953000" y="4572000"/>
          <a:ext cx="2273300" cy="874713"/>
        </p:xfrm>
        <a:graphic>
          <a:graphicData uri="http://schemas.openxmlformats.org/presentationml/2006/ole">
            <mc:AlternateContent xmlns:mc="http://schemas.openxmlformats.org/markup-compatibility/2006">
              <mc:Choice xmlns:v="urn:schemas-microsoft-com:vml" Requires="v">
                <p:oleObj spid="_x0000_s33807" name="RFFlow" r:id="rId14" imgW="1872000" imgH="720000" progId="RFFlow4">
                  <p:embed/>
                </p:oleObj>
              </mc:Choice>
              <mc:Fallback>
                <p:oleObj name="RFFlow" r:id="rId14" imgW="1872000" imgH="720000" progId="RFFlow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53000" y="4572000"/>
                        <a:ext cx="22733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4"/>
          <p:cNvGraphicFramePr>
            <a:graphicFrameLocks noChangeAspect="1"/>
          </p:cNvGraphicFramePr>
          <p:nvPr/>
        </p:nvGraphicFramePr>
        <p:xfrm>
          <a:off x="1447800" y="5715000"/>
          <a:ext cx="1906588" cy="517525"/>
        </p:xfrm>
        <a:graphic>
          <a:graphicData uri="http://schemas.openxmlformats.org/presentationml/2006/ole">
            <mc:AlternateContent xmlns:mc="http://schemas.openxmlformats.org/markup-compatibility/2006">
              <mc:Choice xmlns:v="urn:schemas-microsoft-com:vml" Requires="v">
                <p:oleObj spid="_x0000_s33808" name="Equation" r:id="rId16" imgW="888840" imgH="241200" progId="Equation.DSMT4">
                  <p:embed/>
                </p:oleObj>
              </mc:Choice>
              <mc:Fallback>
                <p:oleObj name="Equation" r:id="rId16" imgW="888840" imgH="24120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47800" y="5715000"/>
                        <a:ext cx="1906588" cy="517525"/>
                      </a:xfrm>
                      <a:prstGeom prst="rect">
                        <a:avLst/>
                      </a:prstGeom>
                      <a:solidFill>
                        <a:srgbClr val="99CCFF"/>
                      </a:solidFill>
                    </p:spPr>
                  </p:pic>
                </p:oleObj>
              </mc:Fallback>
            </mc:AlternateContent>
          </a:graphicData>
        </a:graphic>
      </p:graphicFrame>
      <p:graphicFrame>
        <p:nvGraphicFramePr>
          <p:cNvPr id="90124" name="Object 12"/>
          <p:cNvGraphicFramePr>
            <a:graphicFrameLocks noChangeAspect="1"/>
          </p:cNvGraphicFramePr>
          <p:nvPr/>
        </p:nvGraphicFramePr>
        <p:xfrm>
          <a:off x="5181600" y="5638800"/>
          <a:ext cx="1833563" cy="523875"/>
        </p:xfrm>
        <a:graphic>
          <a:graphicData uri="http://schemas.openxmlformats.org/presentationml/2006/ole">
            <mc:AlternateContent xmlns:mc="http://schemas.openxmlformats.org/markup-compatibility/2006">
              <mc:Choice xmlns:v="urn:schemas-microsoft-com:vml" Requires="v">
                <p:oleObj spid="_x0000_s33809" name="RFFlow" r:id="rId18" imgW="1512000" imgH="432000" progId="RFFlow4">
                  <p:embed/>
                </p:oleObj>
              </mc:Choice>
              <mc:Fallback>
                <p:oleObj name="RFFlow" r:id="rId18" imgW="1512000" imgH="432000" progId="RFFlow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81600" y="5638800"/>
                        <a:ext cx="18335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Slide Number Placeholder 12"/>
          <p:cNvSpPr>
            <a:spLocks noGrp="1"/>
          </p:cNvSpPr>
          <p:nvPr>
            <p:ph type="sldNum" sz="quarter" idx="12"/>
          </p:nvPr>
        </p:nvSpPr>
        <p:spPr/>
        <p:txBody>
          <a:bodyPr/>
          <a:lstStyle/>
          <a:p>
            <a:fld id="{511B1C1D-E952-4F7E-B2EE-053BBE9577D9}" type="slidenum">
              <a:rPr lang="en-US" smtClean="0"/>
              <a:t>42</a:t>
            </a:fld>
            <a:endParaRPr lang="en-US"/>
          </a:p>
        </p:txBody>
      </p:sp>
      <p:sp>
        <p:nvSpPr>
          <p:cNvPr id="14" name="Footer Placeholder 13"/>
          <p:cNvSpPr>
            <a:spLocks noGrp="1"/>
          </p:cNvSpPr>
          <p:nvPr>
            <p:ph type="ftr" sz="quarter" idx="11"/>
          </p:nvPr>
        </p:nvSpPr>
        <p:spPr/>
        <p:txBody>
          <a:bodyPr/>
          <a:lstStyle/>
          <a:p>
            <a:r>
              <a:rPr lang="en-US" smtClean="0"/>
              <a:t>Electronics - I, The LNM Institute of Information Technology, Jaipur</a:t>
            </a:r>
            <a:endParaRPr lang="en-US"/>
          </a:p>
        </p:txBody>
      </p:sp>
      <p:pic>
        <p:nvPicPr>
          <p:cNvPr id="15" name="Picture 14" descr="LNMIIT.png"/>
          <p:cNvPicPr>
            <a:picLocks noChangeAspect="1"/>
          </p:cNvPicPr>
          <p:nvPr/>
        </p:nvPicPr>
        <p:blipFill>
          <a:blip r:embed="rId2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checkerboard(across)">
                                      <p:cBhvr>
                                        <p:cTn id="7" dur="500"/>
                                        <p:tgtEl>
                                          <p:spTgt spid="901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0117"/>
                                        </p:tgtEl>
                                        <p:attrNameLst>
                                          <p:attrName>style.visibility</p:attrName>
                                        </p:attrNameLst>
                                      </p:cBhvr>
                                      <p:to>
                                        <p:strVal val="visible"/>
                                      </p:to>
                                    </p:set>
                                    <p:animEffect transition="in" filter="checkerboard(across)">
                                      <p:cBhvr>
                                        <p:cTn id="17" dur="500"/>
                                        <p:tgtEl>
                                          <p:spTgt spid="9011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0119"/>
                                        </p:tgtEl>
                                        <p:attrNameLst>
                                          <p:attrName>style.visibility</p:attrName>
                                        </p:attrNameLst>
                                      </p:cBhvr>
                                      <p:to>
                                        <p:strVal val="visible"/>
                                      </p:to>
                                    </p:set>
                                    <p:animEffect transition="in" filter="checkerboard(across)">
                                      <p:cBhvr>
                                        <p:cTn id="22" dur="500"/>
                                        <p:tgtEl>
                                          <p:spTgt spid="9011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0118"/>
                                        </p:tgtEl>
                                        <p:attrNameLst>
                                          <p:attrName>style.visibility</p:attrName>
                                        </p:attrNameLst>
                                      </p:cBhvr>
                                      <p:to>
                                        <p:strVal val="visible"/>
                                      </p:to>
                                    </p:set>
                                    <p:animEffect transition="in" filter="checkerboard(across)">
                                      <p:cBhvr>
                                        <p:cTn id="27" dur="500"/>
                                        <p:tgtEl>
                                          <p:spTgt spid="9011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0120"/>
                                        </p:tgtEl>
                                        <p:attrNameLst>
                                          <p:attrName>style.visibility</p:attrName>
                                        </p:attrNameLst>
                                      </p:cBhvr>
                                      <p:to>
                                        <p:strVal val="visible"/>
                                      </p:to>
                                    </p:set>
                                    <p:animEffect transition="in" filter="checkerboard(across)">
                                      <p:cBhvr>
                                        <p:cTn id="32" dur="500"/>
                                        <p:tgtEl>
                                          <p:spTgt spid="9012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checkerboard(across)">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0122"/>
                                        </p:tgtEl>
                                        <p:attrNameLst>
                                          <p:attrName>style.visibility</p:attrName>
                                        </p:attrNameLst>
                                      </p:cBhvr>
                                      <p:to>
                                        <p:strVal val="visible"/>
                                      </p:to>
                                    </p:set>
                                    <p:animEffect transition="in" filter="checkerboard(across)">
                                      <p:cBhvr>
                                        <p:cTn id="42" dur="500"/>
                                        <p:tgtEl>
                                          <p:spTgt spid="9012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checkerboard(across)">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90124"/>
                                        </p:tgtEl>
                                        <p:attrNameLst>
                                          <p:attrName>style.visibility</p:attrName>
                                        </p:attrNameLst>
                                      </p:cBhvr>
                                      <p:to>
                                        <p:strVal val="visible"/>
                                      </p:to>
                                    </p:set>
                                    <p:animEffect transition="in" filter="checkerboard(across)">
                                      <p:cBhvr>
                                        <p:cTn id="52"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P spid="901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398462" y="685800"/>
          <a:ext cx="2725738" cy="542925"/>
        </p:xfrm>
        <a:graphic>
          <a:graphicData uri="http://schemas.openxmlformats.org/presentationml/2006/ole">
            <mc:AlternateContent xmlns:mc="http://schemas.openxmlformats.org/markup-compatibility/2006">
              <mc:Choice xmlns:v="urn:schemas-microsoft-com:vml" Requires="v">
                <p:oleObj spid="_x0000_s34824" name="Equation" r:id="rId4" imgW="1269720" imgH="253800" progId="Equation.DSMT4">
                  <p:embed/>
                </p:oleObj>
              </mc:Choice>
              <mc:Fallback>
                <p:oleObj name="Equation" r:id="rId4" imgW="126972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62" y="685800"/>
                        <a:ext cx="2725738" cy="542925"/>
                      </a:xfrm>
                      <a:prstGeom prst="rect">
                        <a:avLst/>
                      </a:prstGeom>
                      <a:solidFill>
                        <a:srgbClr val="99CCFF"/>
                      </a:solidFill>
                    </p:spPr>
                  </p:pic>
                </p:oleObj>
              </mc:Fallback>
            </mc:AlternateContent>
          </a:graphicData>
        </a:graphic>
      </p:graphicFrame>
      <p:graphicFrame>
        <p:nvGraphicFramePr>
          <p:cNvPr id="105475" name="Object 3"/>
          <p:cNvGraphicFramePr>
            <a:graphicFrameLocks noChangeAspect="1"/>
          </p:cNvGraphicFramePr>
          <p:nvPr/>
        </p:nvGraphicFramePr>
        <p:xfrm>
          <a:off x="2895600" y="1676400"/>
          <a:ext cx="2535238" cy="874713"/>
        </p:xfrm>
        <a:graphic>
          <a:graphicData uri="http://schemas.openxmlformats.org/presentationml/2006/ole">
            <mc:AlternateContent xmlns:mc="http://schemas.openxmlformats.org/markup-compatibility/2006">
              <mc:Choice xmlns:v="urn:schemas-microsoft-com:vml" Requires="v">
                <p:oleObj spid="_x0000_s34825" name="RFFlow" r:id="rId6" imgW="2088000" imgH="720000" progId="RFFlow4">
                  <p:embed/>
                </p:oleObj>
              </mc:Choice>
              <mc:Fallback>
                <p:oleObj name="RFFlow" r:id="rId6" imgW="2088000" imgH="72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1676400"/>
                        <a:ext cx="2535238"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76" name="Object 4"/>
          <p:cNvGraphicFramePr>
            <a:graphicFrameLocks noChangeAspect="1"/>
          </p:cNvGraphicFramePr>
          <p:nvPr/>
        </p:nvGraphicFramePr>
        <p:xfrm>
          <a:off x="3657600" y="228600"/>
          <a:ext cx="3495675" cy="1049338"/>
        </p:xfrm>
        <a:graphic>
          <a:graphicData uri="http://schemas.openxmlformats.org/presentationml/2006/ole">
            <mc:AlternateContent xmlns:mc="http://schemas.openxmlformats.org/markup-compatibility/2006">
              <mc:Choice xmlns:v="urn:schemas-microsoft-com:vml" Requires="v">
                <p:oleObj spid="_x0000_s34826" name="RFFlow" r:id="rId8" imgW="2880000" imgH="864000" progId="RFFlow4">
                  <p:embed/>
                </p:oleObj>
              </mc:Choice>
              <mc:Fallback>
                <p:oleObj name="RFFlow" r:id="rId8" imgW="2880000" imgH="864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228600"/>
                        <a:ext cx="3495675"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457200" y="3352800"/>
          <a:ext cx="2614613" cy="542925"/>
        </p:xfrm>
        <a:graphic>
          <a:graphicData uri="http://schemas.openxmlformats.org/presentationml/2006/ole">
            <mc:AlternateContent xmlns:mc="http://schemas.openxmlformats.org/markup-compatibility/2006">
              <mc:Choice xmlns:v="urn:schemas-microsoft-com:vml" Requires="v">
                <p:oleObj spid="_x0000_s34827" name="Equation" r:id="rId10" imgW="1218960" imgH="253800" progId="Equation.DSMT4">
                  <p:embed/>
                </p:oleObj>
              </mc:Choice>
              <mc:Fallback>
                <p:oleObj name="Equation" r:id="rId10" imgW="1218960" imgH="2538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3352800"/>
                        <a:ext cx="2614613" cy="542925"/>
                      </a:xfrm>
                      <a:prstGeom prst="rect">
                        <a:avLst/>
                      </a:prstGeom>
                      <a:solidFill>
                        <a:srgbClr val="99CCFF"/>
                      </a:solidFill>
                    </p:spPr>
                  </p:pic>
                </p:oleObj>
              </mc:Fallback>
            </mc:AlternateContent>
          </a:graphicData>
        </a:graphic>
      </p:graphicFrame>
      <p:graphicFrame>
        <p:nvGraphicFramePr>
          <p:cNvPr id="105478" name="Object 6"/>
          <p:cNvGraphicFramePr>
            <a:graphicFrameLocks noChangeAspect="1"/>
          </p:cNvGraphicFramePr>
          <p:nvPr/>
        </p:nvGraphicFramePr>
        <p:xfrm>
          <a:off x="3657600" y="2895600"/>
          <a:ext cx="3322638" cy="1047750"/>
        </p:xfrm>
        <a:graphic>
          <a:graphicData uri="http://schemas.openxmlformats.org/presentationml/2006/ole">
            <mc:AlternateContent xmlns:mc="http://schemas.openxmlformats.org/markup-compatibility/2006">
              <mc:Choice xmlns:v="urn:schemas-microsoft-com:vml" Requires="v">
                <p:oleObj spid="_x0000_s34828" name="RFFlow" r:id="rId12" imgW="2736000" imgH="864000" progId="RFFlow4">
                  <p:embed/>
                </p:oleObj>
              </mc:Choice>
              <mc:Fallback>
                <p:oleObj name="RFFlow" r:id="rId12" imgW="2736000" imgH="864000" progId="RFFlow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7600" y="2895600"/>
                        <a:ext cx="3322638"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79" name="Object 7"/>
          <p:cNvGraphicFramePr>
            <a:graphicFrameLocks noChangeAspect="1"/>
          </p:cNvGraphicFramePr>
          <p:nvPr/>
        </p:nvGraphicFramePr>
        <p:xfrm>
          <a:off x="3581400" y="4343400"/>
          <a:ext cx="2271713" cy="874713"/>
        </p:xfrm>
        <a:graphic>
          <a:graphicData uri="http://schemas.openxmlformats.org/presentationml/2006/ole">
            <mc:AlternateContent xmlns:mc="http://schemas.openxmlformats.org/markup-compatibility/2006">
              <mc:Choice xmlns:v="urn:schemas-microsoft-com:vml" Requires="v">
                <p:oleObj spid="_x0000_s34829" name="RFFlow" r:id="rId14" imgW="1872000" imgH="720000" progId="RFFlow4">
                  <p:embed/>
                </p:oleObj>
              </mc:Choice>
              <mc:Fallback>
                <p:oleObj name="RFFlow" r:id="rId14" imgW="1872000" imgH="720000" progId="RFFlow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81400" y="4343400"/>
                        <a:ext cx="22717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511B1C1D-E952-4F7E-B2EE-053BBE9577D9}" type="slidenum">
              <a:rPr lang="en-US" smtClean="0"/>
              <a:t>43</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1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checkerboard(across)">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5475"/>
                                        </p:tgtEl>
                                        <p:attrNameLst>
                                          <p:attrName>style.visibility</p:attrName>
                                        </p:attrNameLst>
                                      </p:cBhvr>
                                      <p:to>
                                        <p:strVal val="visible"/>
                                      </p:to>
                                    </p:set>
                                    <p:animEffect transition="in" filter="checkerboard(across)">
                                      <p:cBhvr>
                                        <p:cTn id="12" dur="500"/>
                                        <p:tgtEl>
                                          <p:spTgt spid="10547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5478"/>
                                        </p:tgtEl>
                                        <p:attrNameLst>
                                          <p:attrName>style.visibility</p:attrName>
                                        </p:attrNameLst>
                                      </p:cBhvr>
                                      <p:to>
                                        <p:strVal val="visible"/>
                                      </p:to>
                                    </p:set>
                                    <p:animEffect transition="in" filter="checkerboard(across)">
                                      <p:cBhvr>
                                        <p:cTn id="22" dur="500"/>
                                        <p:tgtEl>
                                          <p:spTgt spid="10547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5479"/>
                                        </p:tgtEl>
                                        <p:attrNameLst>
                                          <p:attrName>style.visibility</p:attrName>
                                        </p:attrNameLst>
                                      </p:cBhvr>
                                      <p:to>
                                        <p:strVal val="visible"/>
                                      </p:to>
                                    </p:set>
                                    <p:animEffect transition="in" filter="checkerboard(across)">
                                      <p:cBhvr>
                                        <p:cTn id="27" dur="500"/>
                                        <p:tgtEl>
                                          <p:spTgt spid="105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152400" y="533400"/>
          <a:ext cx="4441825" cy="542925"/>
        </p:xfrm>
        <a:graphic>
          <a:graphicData uri="http://schemas.openxmlformats.org/presentationml/2006/ole">
            <mc:AlternateContent xmlns:mc="http://schemas.openxmlformats.org/markup-compatibility/2006">
              <mc:Choice xmlns:v="urn:schemas-microsoft-com:vml" Requires="v">
                <p:oleObj spid="_x0000_s35849" name="Equation" r:id="rId4" imgW="2070000" imgH="253800" progId="Equation.DSMT4">
                  <p:embed/>
                </p:oleObj>
              </mc:Choice>
              <mc:Fallback>
                <p:oleObj name="Equation" r:id="rId4" imgW="207000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33400"/>
                        <a:ext cx="4441825" cy="542925"/>
                      </a:xfrm>
                      <a:prstGeom prst="rect">
                        <a:avLst/>
                      </a:prstGeom>
                      <a:solidFill>
                        <a:srgbClr val="99CCFF"/>
                      </a:solidFill>
                    </p:spPr>
                  </p:pic>
                </p:oleObj>
              </mc:Fallback>
            </mc:AlternateContent>
          </a:graphicData>
        </a:graphic>
      </p:graphicFrame>
      <p:graphicFrame>
        <p:nvGraphicFramePr>
          <p:cNvPr id="104452" name="Object 4"/>
          <p:cNvGraphicFramePr>
            <a:graphicFrameLocks noChangeAspect="1"/>
          </p:cNvGraphicFramePr>
          <p:nvPr/>
        </p:nvGraphicFramePr>
        <p:xfrm>
          <a:off x="5867400" y="152400"/>
          <a:ext cx="2009775" cy="2362200"/>
        </p:xfrm>
        <a:graphic>
          <a:graphicData uri="http://schemas.openxmlformats.org/presentationml/2006/ole">
            <mc:AlternateContent xmlns:mc="http://schemas.openxmlformats.org/markup-compatibility/2006">
              <mc:Choice xmlns:v="urn:schemas-microsoft-com:vml" Requires="v">
                <p:oleObj spid="_x0000_s35850" name="RFFlow" r:id="rId6" imgW="1224000" imgH="1440000" progId="RFFlow4">
                  <p:embed/>
                </p:oleObj>
              </mc:Choice>
              <mc:Fallback>
                <p:oleObj name="RFFlow" r:id="rId6" imgW="1224000" imgH="144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152400"/>
                        <a:ext cx="2009775" cy="23622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3" name="Text Box 5"/>
          <p:cNvSpPr txBox="1">
            <a:spLocks noChangeArrowheads="1"/>
          </p:cNvSpPr>
          <p:nvPr/>
        </p:nvSpPr>
        <p:spPr bwMode="auto">
          <a:xfrm>
            <a:off x="0" y="1600200"/>
            <a:ext cx="5899372" cy="369332"/>
          </a:xfrm>
          <a:prstGeom prst="rect">
            <a:avLst/>
          </a:prstGeom>
          <a:noFill/>
          <a:ln w="22225">
            <a:noFill/>
            <a:miter lim="800000"/>
            <a:headEnd/>
            <a:tailEnd/>
          </a:ln>
          <a:effectLst/>
        </p:spPr>
        <p:txBody>
          <a:bodyPr wrap="none">
            <a:spAutoFit/>
          </a:bodyPr>
          <a:lstStyle/>
          <a:p>
            <a:r>
              <a:rPr lang="en-US">
                <a:latin typeface="Bookman Old Style" pitchFamily="18" charset="0"/>
              </a:rPr>
              <a:t>Y is 1 if only one variable is 1 and the other is zero</a:t>
            </a:r>
          </a:p>
        </p:txBody>
      </p:sp>
      <p:graphicFrame>
        <p:nvGraphicFramePr>
          <p:cNvPr id="104454" name="Object 6"/>
          <p:cNvGraphicFramePr>
            <a:graphicFrameLocks noChangeAspect="1"/>
          </p:cNvGraphicFramePr>
          <p:nvPr/>
        </p:nvGraphicFramePr>
        <p:xfrm>
          <a:off x="838200" y="2209800"/>
          <a:ext cx="3932238" cy="1922463"/>
        </p:xfrm>
        <a:graphic>
          <a:graphicData uri="http://schemas.openxmlformats.org/presentationml/2006/ole">
            <mc:AlternateContent xmlns:mc="http://schemas.openxmlformats.org/markup-compatibility/2006">
              <mc:Choice xmlns:v="urn:schemas-microsoft-com:vml" Requires="v">
                <p:oleObj spid="_x0000_s35851" name="RFFlow" r:id="rId8" imgW="3240000" imgH="1584000" progId="RFFlow4">
                  <p:embed/>
                </p:oleObj>
              </mc:Choice>
              <mc:Fallback>
                <p:oleObj name="RFFlow" r:id="rId8" imgW="3240000" imgH="1584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2209800"/>
                        <a:ext cx="3932238" cy="19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5" name="Object 7"/>
          <p:cNvGraphicFramePr>
            <a:graphicFrameLocks noChangeAspect="1"/>
          </p:cNvGraphicFramePr>
          <p:nvPr/>
        </p:nvGraphicFramePr>
        <p:xfrm>
          <a:off x="5334000" y="2895600"/>
          <a:ext cx="2428875" cy="900113"/>
        </p:xfrm>
        <a:graphic>
          <a:graphicData uri="http://schemas.openxmlformats.org/presentationml/2006/ole">
            <mc:AlternateContent xmlns:mc="http://schemas.openxmlformats.org/markup-compatibility/2006">
              <mc:Choice xmlns:v="urn:schemas-microsoft-com:vml" Requires="v">
                <p:oleObj spid="_x0000_s35852" name="RFFlow" r:id="rId10" imgW="1944000" imgH="720000" progId="RFFlow4">
                  <p:embed/>
                </p:oleObj>
              </mc:Choice>
              <mc:Fallback>
                <p:oleObj name="RFFlow" r:id="rId10" imgW="1944000" imgH="720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2895600"/>
                        <a:ext cx="2428875"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228600" y="4648200"/>
          <a:ext cx="4714875" cy="542925"/>
        </p:xfrm>
        <a:graphic>
          <a:graphicData uri="http://schemas.openxmlformats.org/presentationml/2006/ole">
            <mc:AlternateContent xmlns:mc="http://schemas.openxmlformats.org/markup-compatibility/2006">
              <mc:Choice xmlns:v="urn:schemas-microsoft-com:vml" Requires="v">
                <p:oleObj spid="_x0000_s35853" name="Equation" r:id="rId12" imgW="2197080" imgH="253800" progId="Equation.DSMT4">
                  <p:embed/>
                </p:oleObj>
              </mc:Choice>
              <mc:Fallback>
                <p:oleObj name="Equation" r:id="rId12" imgW="2197080" imgH="2538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4648200"/>
                        <a:ext cx="4714875" cy="542925"/>
                      </a:xfrm>
                      <a:prstGeom prst="rect">
                        <a:avLst/>
                      </a:prstGeom>
                      <a:solidFill>
                        <a:srgbClr val="99CCFF"/>
                      </a:solidFill>
                    </p:spPr>
                  </p:pic>
                </p:oleObj>
              </mc:Fallback>
            </mc:AlternateContent>
          </a:graphicData>
        </a:graphic>
      </p:graphicFrame>
      <p:sp>
        <p:nvSpPr>
          <p:cNvPr id="104457" name="Text Box 9"/>
          <p:cNvSpPr txBox="1">
            <a:spLocks noChangeArrowheads="1"/>
          </p:cNvSpPr>
          <p:nvPr/>
        </p:nvSpPr>
        <p:spPr bwMode="auto">
          <a:xfrm>
            <a:off x="228600" y="5334000"/>
            <a:ext cx="5141151" cy="369332"/>
          </a:xfrm>
          <a:prstGeom prst="rect">
            <a:avLst/>
          </a:prstGeom>
          <a:noFill/>
          <a:ln w="22225">
            <a:noFill/>
            <a:miter lim="800000"/>
            <a:headEnd/>
            <a:tailEnd/>
          </a:ln>
          <a:effectLst/>
        </p:spPr>
        <p:txBody>
          <a:bodyPr wrap="none">
            <a:spAutoFit/>
          </a:bodyPr>
          <a:lstStyle/>
          <a:p>
            <a:r>
              <a:rPr lang="en-US" dirty="0">
                <a:latin typeface="Bookman Old Style" pitchFamily="18" charset="0"/>
              </a:rPr>
              <a:t>Y is 1 if only both variables are either 0 or 1</a:t>
            </a:r>
          </a:p>
        </p:txBody>
      </p:sp>
      <p:graphicFrame>
        <p:nvGraphicFramePr>
          <p:cNvPr id="104458" name="Object 10"/>
          <p:cNvGraphicFramePr>
            <a:graphicFrameLocks noChangeAspect="1"/>
          </p:cNvGraphicFramePr>
          <p:nvPr/>
        </p:nvGraphicFramePr>
        <p:xfrm>
          <a:off x="5486400" y="4724400"/>
          <a:ext cx="2428875" cy="900113"/>
        </p:xfrm>
        <a:graphic>
          <a:graphicData uri="http://schemas.openxmlformats.org/presentationml/2006/ole">
            <mc:AlternateContent xmlns:mc="http://schemas.openxmlformats.org/markup-compatibility/2006">
              <mc:Choice xmlns:v="urn:schemas-microsoft-com:vml" Requires="v">
                <p:oleObj spid="_x0000_s35854" name="RFFlow" r:id="rId14" imgW="1944000" imgH="720000" progId="RFFlow4">
                  <p:embed/>
                </p:oleObj>
              </mc:Choice>
              <mc:Fallback>
                <p:oleObj name="RFFlow" r:id="rId14" imgW="1944000" imgH="720000" progId="RFFlow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6400" y="4724400"/>
                        <a:ext cx="2428875"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4"/>
          <p:cNvGraphicFramePr>
            <a:graphicFrameLocks noChangeAspect="1"/>
          </p:cNvGraphicFramePr>
          <p:nvPr/>
        </p:nvGraphicFramePr>
        <p:xfrm>
          <a:off x="2667000" y="5791200"/>
          <a:ext cx="2862263" cy="542925"/>
        </p:xfrm>
        <a:graphic>
          <a:graphicData uri="http://schemas.openxmlformats.org/presentationml/2006/ole">
            <mc:AlternateContent xmlns:mc="http://schemas.openxmlformats.org/markup-compatibility/2006">
              <mc:Choice xmlns:v="urn:schemas-microsoft-com:vml" Requires="v">
                <p:oleObj spid="_x0000_s35855" name="Equation" r:id="rId16" imgW="1333440" imgH="253800" progId="Equation.DSMT4">
                  <p:embed/>
                </p:oleObj>
              </mc:Choice>
              <mc:Fallback>
                <p:oleObj name="Equation" r:id="rId16" imgW="1333440" imgH="25380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67000" y="5791200"/>
                        <a:ext cx="2862263" cy="542925"/>
                      </a:xfrm>
                      <a:prstGeom prst="rect">
                        <a:avLst/>
                      </a:prstGeom>
                      <a:solidFill>
                        <a:srgbClr val="99CCFF"/>
                      </a:solidFill>
                    </p:spPr>
                  </p:pic>
                </p:oleObj>
              </mc:Fallback>
            </mc:AlternateContent>
          </a:graphicData>
        </a:graphic>
      </p:graphicFrame>
      <p:sp>
        <p:nvSpPr>
          <p:cNvPr id="11" name="Slide Number Placeholder 10"/>
          <p:cNvSpPr>
            <a:spLocks noGrp="1"/>
          </p:cNvSpPr>
          <p:nvPr>
            <p:ph type="sldNum" sz="quarter" idx="12"/>
          </p:nvPr>
        </p:nvSpPr>
        <p:spPr/>
        <p:txBody>
          <a:bodyPr/>
          <a:lstStyle/>
          <a:p>
            <a:fld id="{511B1C1D-E952-4F7E-B2EE-053BBE9577D9}" type="slidenum">
              <a:rPr lang="en-US" smtClean="0"/>
              <a:t>44</a:t>
            </a:fld>
            <a:endParaRPr lang="en-US"/>
          </a:p>
        </p:txBody>
      </p:sp>
      <p:sp>
        <p:nvSpPr>
          <p:cNvPr id="12" name="Footer Placeholder 11"/>
          <p:cNvSpPr>
            <a:spLocks noGrp="1"/>
          </p:cNvSpPr>
          <p:nvPr>
            <p:ph type="ftr" sz="quarter" idx="11"/>
          </p:nvPr>
        </p:nvSpPr>
        <p:spPr/>
        <p:txBody>
          <a:bodyPr/>
          <a:lstStyle/>
          <a:p>
            <a:r>
              <a:rPr lang="en-US" dirty="0" smtClean="0"/>
              <a:t>Electronics - I, The LNM Institute of Information Technology, Jaipur</a:t>
            </a:r>
            <a:endParaRPr lang="en-US" dirty="0"/>
          </a:p>
        </p:txBody>
      </p:sp>
      <p:pic>
        <p:nvPicPr>
          <p:cNvPr id="13" name="Picture 12" descr="LNMIIT.png"/>
          <p:cNvPicPr>
            <a:picLocks noChangeAspect="1"/>
          </p:cNvPicPr>
          <p:nvPr/>
        </p:nvPicPr>
        <p:blipFill>
          <a:blip r:embed="rId1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checkerboard(across)">
                                      <p:cBhvr>
                                        <p:cTn id="7" dur="500"/>
                                        <p:tgtEl>
                                          <p:spTgt spid="10445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checkerboard(across)">
                                      <p:cBhvr>
                                        <p:cTn id="12" dur="500"/>
                                        <p:tgtEl>
                                          <p:spTgt spid="10445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4454"/>
                                        </p:tgtEl>
                                        <p:attrNameLst>
                                          <p:attrName>style.visibility</p:attrName>
                                        </p:attrNameLst>
                                      </p:cBhvr>
                                      <p:to>
                                        <p:strVal val="visible"/>
                                      </p:to>
                                    </p:set>
                                    <p:animEffect transition="in" filter="checkerboard(across)">
                                      <p:cBhvr>
                                        <p:cTn id="17" dur="500"/>
                                        <p:tgtEl>
                                          <p:spTgt spid="10445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4455"/>
                                        </p:tgtEl>
                                        <p:attrNameLst>
                                          <p:attrName>style.visibility</p:attrName>
                                        </p:attrNameLst>
                                      </p:cBhvr>
                                      <p:to>
                                        <p:strVal val="visible"/>
                                      </p:to>
                                    </p:set>
                                    <p:animEffect transition="in" filter="checkerboard(across)">
                                      <p:cBhvr>
                                        <p:cTn id="22" dur="500"/>
                                        <p:tgtEl>
                                          <p:spTgt spid="10445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04457"/>
                                        </p:tgtEl>
                                        <p:attrNameLst>
                                          <p:attrName>style.visibility</p:attrName>
                                        </p:attrNameLst>
                                      </p:cBhvr>
                                      <p:to>
                                        <p:strVal val="visible"/>
                                      </p:to>
                                    </p:set>
                                    <p:animEffect transition="in" filter="checkerboard(across)">
                                      <p:cBhvr>
                                        <p:cTn id="32" dur="500"/>
                                        <p:tgtEl>
                                          <p:spTgt spid="10445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4458"/>
                                        </p:tgtEl>
                                        <p:attrNameLst>
                                          <p:attrName>style.visibility</p:attrName>
                                        </p:attrNameLst>
                                      </p:cBhvr>
                                      <p:to>
                                        <p:strVal val="visible"/>
                                      </p:to>
                                    </p:set>
                                    <p:animEffect transition="in" filter="checkerboard(across)">
                                      <p:cBhvr>
                                        <p:cTn id="37" dur="500"/>
                                        <p:tgtEl>
                                          <p:spTgt spid="104458"/>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p:bldP spid="10445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Text Box 4"/>
          <p:cNvSpPr txBox="1">
            <a:spLocks noChangeArrowheads="1"/>
          </p:cNvSpPr>
          <p:nvPr/>
        </p:nvSpPr>
        <p:spPr bwMode="auto">
          <a:xfrm>
            <a:off x="2590800" y="381000"/>
            <a:ext cx="3869970"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Gates with more than 2 inputs</a:t>
            </a:r>
          </a:p>
        </p:txBody>
      </p:sp>
      <p:graphicFrame>
        <p:nvGraphicFramePr>
          <p:cNvPr id="4" name="Object 4"/>
          <p:cNvGraphicFramePr>
            <a:graphicFrameLocks noChangeAspect="1"/>
          </p:cNvGraphicFramePr>
          <p:nvPr/>
        </p:nvGraphicFramePr>
        <p:xfrm>
          <a:off x="574675" y="1066800"/>
          <a:ext cx="3106738" cy="488950"/>
        </p:xfrm>
        <a:graphic>
          <a:graphicData uri="http://schemas.openxmlformats.org/presentationml/2006/ole">
            <mc:AlternateContent xmlns:mc="http://schemas.openxmlformats.org/markup-compatibility/2006">
              <mc:Choice xmlns:v="urn:schemas-microsoft-com:vml" Requires="v">
                <p:oleObj spid="_x0000_s36871" name="Equation" r:id="rId4" imgW="1447560" imgH="228600" progId="Equation.DSMT4">
                  <p:embed/>
                </p:oleObj>
              </mc:Choice>
              <mc:Fallback>
                <p:oleObj name="Equation" r:id="rId4" imgW="144756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75" y="1066800"/>
                        <a:ext cx="3106738" cy="488950"/>
                      </a:xfrm>
                      <a:prstGeom prst="rect">
                        <a:avLst/>
                      </a:prstGeom>
                      <a:solidFill>
                        <a:srgbClr val="99CCFF"/>
                      </a:solidFill>
                    </p:spPr>
                  </p:pic>
                </p:oleObj>
              </mc:Fallback>
            </mc:AlternateContent>
          </a:graphicData>
        </a:graphic>
      </p:graphicFrame>
      <p:graphicFrame>
        <p:nvGraphicFramePr>
          <p:cNvPr id="129030" name="Object 6"/>
          <p:cNvGraphicFramePr>
            <a:graphicFrameLocks noChangeAspect="1"/>
          </p:cNvGraphicFramePr>
          <p:nvPr/>
        </p:nvGraphicFramePr>
        <p:xfrm>
          <a:off x="4529138" y="622300"/>
          <a:ext cx="2447925" cy="1311275"/>
        </p:xfrm>
        <a:graphic>
          <a:graphicData uri="http://schemas.openxmlformats.org/presentationml/2006/ole">
            <mc:AlternateContent xmlns:mc="http://schemas.openxmlformats.org/markup-compatibility/2006">
              <mc:Choice xmlns:v="urn:schemas-microsoft-com:vml" Requires="v">
                <p:oleObj spid="_x0000_s36872" name="RFFlow" r:id="rId6" imgW="2016000" imgH="1080000" progId="RFFlow4">
                  <p:embed/>
                </p:oleObj>
              </mc:Choice>
              <mc:Fallback>
                <p:oleObj name="RFFlow" r:id="rId6" imgW="2016000" imgH="108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9138" y="622300"/>
                        <a:ext cx="24479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533400" y="2590800"/>
          <a:ext cx="3487738" cy="488950"/>
        </p:xfrm>
        <a:graphic>
          <a:graphicData uri="http://schemas.openxmlformats.org/presentationml/2006/ole">
            <mc:AlternateContent xmlns:mc="http://schemas.openxmlformats.org/markup-compatibility/2006">
              <mc:Choice xmlns:v="urn:schemas-microsoft-com:vml" Requires="v">
                <p:oleObj spid="_x0000_s36873" name="Equation" r:id="rId8" imgW="1625400" imgH="228600" progId="Equation.DSMT4">
                  <p:embed/>
                </p:oleObj>
              </mc:Choice>
              <mc:Fallback>
                <p:oleObj name="Equation" r:id="rId8" imgW="1625400" imgH="228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2590800"/>
                        <a:ext cx="3487738" cy="488950"/>
                      </a:xfrm>
                      <a:prstGeom prst="rect">
                        <a:avLst/>
                      </a:prstGeom>
                      <a:solidFill>
                        <a:srgbClr val="99CCFF"/>
                      </a:solidFill>
                    </p:spPr>
                  </p:pic>
                </p:oleObj>
              </mc:Fallback>
            </mc:AlternateContent>
          </a:graphicData>
        </a:graphic>
      </p:graphicFrame>
      <p:graphicFrame>
        <p:nvGraphicFramePr>
          <p:cNvPr id="129032" name="Object 8"/>
          <p:cNvGraphicFramePr>
            <a:graphicFrameLocks noChangeAspect="1"/>
          </p:cNvGraphicFramePr>
          <p:nvPr/>
        </p:nvGraphicFramePr>
        <p:xfrm>
          <a:off x="4648200" y="2133600"/>
          <a:ext cx="2271713" cy="1308100"/>
        </p:xfrm>
        <a:graphic>
          <a:graphicData uri="http://schemas.openxmlformats.org/presentationml/2006/ole">
            <mc:AlternateContent xmlns:mc="http://schemas.openxmlformats.org/markup-compatibility/2006">
              <mc:Choice xmlns:v="urn:schemas-microsoft-com:vml" Requires="v">
                <p:oleObj spid="_x0000_s36874" name="RFFlow" r:id="rId10" imgW="1872000" imgH="1080000" progId="RFFlow4">
                  <p:embed/>
                </p:oleObj>
              </mc:Choice>
              <mc:Fallback>
                <p:oleObj name="RFFlow" r:id="rId10" imgW="1872000" imgH="1080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8200" y="2133600"/>
                        <a:ext cx="227171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4"/>
          <p:cNvGraphicFramePr>
            <a:graphicFrameLocks noChangeAspect="1"/>
          </p:cNvGraphicFramePr>
          <p:nvPr/>
        </p:nvGraphicFramePr>
        <p:xfrm>
          <a:off x="228600" y="4343400"/>
          <a:ext cx="8312150" cy="542925"/>
        </p:xfrm>
        <a:graphic>
          <a:graphicData uri="http://schemas.openxmlformats.org/presentationml/2006/ole">
            <mc:AlternateContent xmlns:mc="http://schemas.openxmlformats.org/markup-compatibility/2006">
              <mc:Choice xmlns:v="urn:schemas-microsoft-com:vml" Requires="v">
                <p:oleObj spid="_x0000_s36875" name="Equation" r:id="rId12" imgW="3873240" imgH="253800" progId="Equation.DSMT4">
                  <p:embed/>
                </p:oleObj>
              </mc:Choice>
              <mc:Fallback>
                <p:oleObj name="Equation" r:id="rId12" imgW="3873240" imgH="2538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4343400"/>
                        <a:ext cx="8312150" cy="542925"/>
                      </a:xfrm>
                      <a:prstGeom prst="rect">
                        <a:avLst/>
                      </a:prstGeom>
                      <a:solidFill>
                        <a:srgbClr val="99CCFF"/>
                      </a:solidFill>
                    </p:spPr>
                  </p:pic>
                </p:oleObj>
              </mc:Fallback>
            </mc:AlternateContent>
          </a:graphicData>
        </a:graphic>
      </p:graphicFrame>
      <p:sp>
        <p:nvSpPr>
          <p:cNvPr id="129034" name="Text Box 10"/>
          <p:cNvSpPr txBox="1">
            <a:spLocks noChangeArrowheads="1"/>
          </p:cNvSpPr>
          <p:nvPr/>
        </p:nvSpPr>
        <p:spPr bwMode="auto">
          <a:xfrm>
            <a:off x="1965325" y="5218113"/>
            <a:ext cx="4538422" cy="369332"/>
          </a:xfrm>
          <a:prstGeom prst="rect">
            <a:avLst/>
          </a:prstGeom>
          <a:noFill/>
          <a:ln w="22225">
            <a:noFill/>
            <a:miter lim="800000"/>
            <a:headEnd/>
            <a:tailEnd/>
          </a:ln>
          <a:effectLst/>
        </p:spPr>
        <p:txBody>
          <a:bodyPr wrap="none">
            <a:spAutoFit/>
          </a:bodyPr>
          <a:lstStyle/>
          <a:p>
            <a:r>
              <a:rPr lang="en-US">
                <a:latin typeface="Bookman Old Style" pitchFamily="18" charset="0"/>
              </a:rPr>
              <a:t>Y = 1 only if odd number of inputs is 1</a:t>
            </a:r>
          </a:p>
        </p:txBody>
      </p:sp>
      <p:sp>
        <p:nvSpPr>
          <p:cNvPr id="9" name="Slide Number Placeholder 8"/>
          <p:cNvSpPr>
            <a:spLocks noGrp="1"/>
          </p:cNvSpPr>
          <p:nvPr>
            <p:ph type="sldNum" sz="quarter" idx="12"/>
          </p:nvPr>
        </p:nvSpPr>
        <p:spPr/>
        <p:txBody>
          <a:bodyPr/>
          <a:lstStyle/>
          <a:p>
            <a:fld id="{511B1C1D-E952-4F7E-B2EE-053BBE9577D9}" type="slidenum">
              <a:rPr lang="en-US" smtClean="0"/>
              <a:t>45</a:t>
            </a:fld>
            <a:endParaRPr lang="en-US"/>
          </a:p>
        </p:txBody>
      </p:sp>
      <p:sp>
        <p:nvSpPr>
          <p:cNvPr id="10" name="Footer Placeholder 9"/>
          <p:cNvSpPr>
            <a:spLocks noGrp="1"/>
          </p:cNvSpPr>
          <p:nvPr>
            <p:ph type="ftr" sz="quarter" idx="11"/>
          </p:nvPr>
        </p:nvSpPr>
        <p:spPr/>
        <p:txBody>
          <a:bodyPr/>
          <a:lstStyle/>
          <a:p>
            <a:r>
              <a:rPr lang="en-US" smtClean="0"/>
              <a:t>Electronics - I, The LNM Institute of Information Technology, Jaipur</a:t>
            </a:r>
            <a:endParaRPr lang="en-US"/>
          </a:p>
        </p:txBody>
      </p:sp>
      <p:pic>
        <p:nvPicPr>
          <p:cNvPr id="11" name="Picture 10"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9030"/>
                                        </p:tgtEl>
                                        <p:attrNameLst>
                                          <p:attrName>style.visibility</p:attrName>
                                        </p:attrNameLst>
                                      </p:cBhvr>
                                      <p:to>
                                        <p:strVal val="visible"/>
                                      </p:to>
                                    </p:set>
                                    <p:animEffect transition="in" filter="checkerboard(across)">
                                      <p:cBhvr>
                                        <p:cTn id="12" dur="500"/>
                                        <p:tgtEl>
                                          <p:spTgt spid="12903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9032"/>
                                        </p:tgtEl>
                                        <p:attrNameLst>
                                          <p:attrName>style.visibility</p:attrName>
                                        </p:attrNameLst>
                                      </p:cBhvr>
                                      <p:to>
                                        <p:strVal val="visible"/>
                                      </p:to>
                                    </p:set>
                                    <p:animEffect transition="in" filter="checkerboard(across)">
                                      <p:cBhvr>
                                        <p:cTn id="22" dur="500"/>
                                        <p:tgtEl>
                                          <p:spTgt spid="12903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9034"/>
                                        </p:tgtEl>
                                        <p:attrNameLst>
                                          <p:attrName>style.visibility</p:attrName>
                                        </p:attrNameLst>
                                      </p:cBhvr>
                                      <p:to>
                                        <p:strVal val="visible"/>
                                      </p:to>
                                    </p:set>
                                    <p:animEffect transition="in" filter="checkerboard(across)">
                                      <p:cBhvr>
                                        <p:cTn id="32" dur="500"/>
                                        <p:tgtEl>
                                          <p:spTgt spid="129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1295400" y="0"/>
            <a:ext cx="6444393" cy="400110"/>
          </a:xfrm>
          <a:prstGeom prst="rect">
            <a:avLst/>
          </a:prstGeom>
          <a:noFill/>
          <a:ln w="22225">
            <a:noFill/>
            <a:miter lim="800000"/>
            <a:headEnd/>
            <a:tailEnd/>
          </a:ln>
          <a:effectLst/>
        </p:spPr>
        <p:txBody>
          <a:bodyPr wrap="none">
            <a:spAutoFit/>
          </a:bodyPr>
          <a:lstStyle/>
          <a:p>
            <a:r>
              <a:rPr lang="en-US" sz="2000" b="1" dirty="0">
                <a:solidFill>
                  <a:srgbClr val="FF0000"/>
                </a:solidFill>
                <a:latin typeface="Bookman Old Style" pitchFamily="18" charset="0"/>
              </a:rPr>
              <a:t>Implementing Boolean expressions using gates</a:t>
            </a:r>
          </a:p>
        </p:txBody>
      </p:sp>
      <p:graphicFrame>
        <p:nvGraphicFramePr>
          <p:cNvPr id="4" name="Object 4"/>
          <p:cNvGraphicFramePr>
            <a:graphicFrameLocks noChangeAspect="1"/>
          </p:cNvGraphicFramePr>
          <p:nvPr/>
        </p:nvGraphicFramePr>
        <p:xfrm>
          <a:off x="4572000" y="838200"/>
          <a:ext cx="4005263" cy="515938"/>
        </p:xfrm>
        <a:graphic>
          <a:graphicData uri="http://schemas.openxmlformats.org/presentationml/2006/ole">
            <mc:AlternateContent xmlns:mc="http://schemas.openxmlformats.org/markup-compatibility/2006">
              <mc:Choice xmlns:v="urn:schemas-microsoft-com:vml" Requires="v">
                <p:oleObj spid="_x0000_s37895" name="Equation" r:id="rId4" imgW="1866600" imgH="241200" progId="Equation.DSMT4">
                  <p:embed/>
                </p:oleObj>
              </mc:Choice>
              <mc:Fallback>
                <p:oleObj name="Equation" r:id="rId4" imgW="1866600" imgH="24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838200"/>
                        <a:ext cx="4005263" cy="515938"/>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5334000" y="1676400"/>
          <a:ext cx="2452688" cy="433388"/>
        </p:xfrm>
        <a:graphic>
          <a:graphicData uri="http://schemas.openxmlformats.org/presentationml/2006/ole">
            <mc:AlternateContent xmlns:mc="http://schemas.openxmlformats.org/markup-compatibility/2006">
              <mc:Choice xmlns:v="urn:schemas-microsoft-com:vml" Requires="v">
                <p:oleObj spid="_x0000_s37896" name="Equation" r:id="rId6" imgW="1143000" imgH="203040" progId="Equation.DSMT4">
                  <p:embed/>
                </p:oleObj>
              </mc:Choice>
              <mc:Fallback>
                <p:oleObj name="Equation" r:id="rId6" imgW="1143000" imgH="2030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1676400"/>
                        <a:ext cx="2452688" cy="433388"/>
                      </a:xfrm>
                      <a:prstGeom prst="rect">
                        <a:avLst/>
                      </a:prstGeom>
                      <a:solidFill>
                        <a:srgbClr val="99CCFF"/>
                      </a:solidFill>
                    </p:spPr>
                  </p:pic>
                </p:oleObj>
              </mc:Fallback>
            </mc:AlternateContent>
          </a:graphicData>
        </a:graphic>
      </p:graphicFrame>
      <p:graphicFrame>
        <p:nvGraphicFramePr>
          <p:cNvPr id="130053" name="Object 5"/>
          <p:cNvGraphicFramePr>
            <a:graphicFrameLocks noChangeAspect="1"/>
          </p:cNvGraphicFramePr>
          <p:nvPr/>
        </p:nvGraphicFramePr>
        <p:xfrm>
          <a:off x="533400" y="533400"/>
          <a:ext cx="3200400" cy="1676400"/>
        </p:xfrm>
        <a:graphic>
          <a:graphicData uri="http://schemas.openxmlformats.org/presentationml/2006/ole">
            <mc:AlternateContent xmlns:mc="http://schemas.openxmlformats.org/markup-compatibility/2006">
              <mc:Choice xmlns:v="urn:schemas-microsoft-com:vml" Requires="v">
                <p:oleObj spid="_x0000_s37897" name="RFFlow" r:id="rId8" imgW="3024000" imgH="1584000" progId="RFFlow4">
                  <p:embed/>
                </p:oleObj>
              </mc:Choice>
              <mc:Fallback>
                <p:oleObj name="RFFlow" r:id="rId8" imgW="3024000" imgH="1584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533400"/>
                        <a:ext cx="3200400" cy="1676400"/>
                      </a:xfrm>
                      <a:prstGeom prst="rect">
                        <a:avLst/>
                      </a:prstGeom>
                      <a:solidFill>
                        <a:srgbClr val="FFFF99">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4" name="Object 6"/>
          <p:cNvGraphicFramePr>
            <a:graphicFrameLocks noChangeAspect="1"/>
          </p:cNvGraphicFramePr>
          <p:nvPr/>
        </p:nvGraphicFramePr>
        <p:xfrm>
          <a:off x="304800" y="2362200"/>
          <a:ext cx="5029200" cy="4275138"/>
        </p:xfrm>
        <a:graphic>
          <a:graphicData uri="http://schemas.openxmlformats.org/presentationml/2006/ole">
            <mc:AlternateContent xmlns:mc="http://schemas.openxmlformats.org/markup-compatibility/2006">
              <mc:Choice xmlns:v="urn:schemas-microsoft-com:vml" Requires="v">
                <p:oleObj spid="_x0000_s37898" name="RFFlow" r:id="rId10" imgW="4824000" imgH="4104000" progId="RFFlow4">
                  <p:embed/>
                </p:oleObj>
              </mc:Choice>
              <mc:Fallback>
                <p:oleObj name="RFFlow" r:id="rId10" imgW="4824000" imgH="4104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2362200"/>
                        <a:ext cx="5029200" cy="4275138"/>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5" name="Object 7"/>
          <p:cNvGraphicFramePr>
            <a:graphicFrameLocks noChangeAspect="1"/>
          </p:cNvGraphicFramePr>
          <p:nvPr/>
        </p:nvGraphicFramePr>
        <p:xfrm>
          <a:off x="5562600" y="3581400"/>
          <a:ext cx="3000375" cy="2251075"/>
        </p:xfrm>
        <a:graphic>
          <a:graphicData uri="http://schemas.openxmlformats.org/presentationml/2006/ole">
            <mc:AlternateContent xmlns:mc="http://schemas.openxmlformats.org/markup-compatibility/2006">
              <mc:Choice xmlns:v="urn:schemas-microsoft-com:vml" Requires="v">
                <p:oleObj spid="_x0000_s37899" name="RFFlow" r:id="rId12" imgW="2880000" imgH="2160000" progId="RFFlow4">
                  <p:embed/>
                </p:oleObj>
              </mc:Choice>
              <mc:Fallback>
                <p:oleObj name="RFFlow" r:id="rId12" imgW="2880000" imgH="2160000" progId="RFFlow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62600" y="3581400"/>
                        <a:ext cx="3000375" cy="2251075"/>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511B1C1D-E952-4F7E-B2EE-053BBE9577D9}" type="slidenum">
              <a:rPr lang="en-US" smtClean="0"/>
              <a:t>46</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0054"/>
                                        </p:tgtEl>
                                        <p:attrNameLst>
                                          <p:attrName>style.visibility</p:attrName>
                                        </p:attrNameLst>
                                      </p:cBhvr>
                                      <p:to>
                                        <p:strVal val="visible"/>
                                      </p:to>
                                    </p:set>
                                    <p:animEffect transition="in" filter="checkerboard(across)">
                                      <p:cBhvr>
                                        <p:cTn id="17" dur="500"/>
                                        <p:tgtEl>
                                          <p:spTgt spid="13005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0055"/>
                                        </p:tgtEl>
                                        <p:attrNameLst>
                                          <p:attrName>style.visibility</p:attrName>
                                        </p:attrNameLst>
                                      </p:cBhvr>
                                      <p:to>
                                        <p:strVal val="visible"/>
                                      </p:to>
                                    </p:set>
                                    <p:animEffect transition="in" filter="checkerboard(across)">
                                      <p:cBhvr>
                                        <p:cTn id="22"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2362200" y="228600"/>
            <a:ext cx="4929555" cy="400110"/>
          </a:xfrm>
          <a:prstGeom prst="rect">
            <a:avLst/>
          </a:prstGeom>
          <a:noFill/>
          <a:ln w="22225">
            <a:noFill/>
            <a:miter lim="800000"/>
            <a:headEnd/>
            <a:tailEnd/>
          </a:ln>
          <a:effectLst/>
        </p:spPr>
        <p:txBody>
          <a:bodyPr wrap="none">
            <a:spAutoFit/>
          </a:bodyPr>
          <a:lstStyle/>
          <a:p>
            <a:r>
              <a:rPr lang="en-US" sz="2000" b="1">
                <a:solidFill>
                  <a:srgbClr val="FF0000"/>
                </a:solidFill>
                <a:latin typeface="Bookman Old Style" pitchFamily="18" charset="0"/>
              </a:rPr>
              <a:t>Implementing gates using Switches</a:t>
            </a:r>
          </a:p>
        </p:txBody>
      </p:sp>
      <p:graphicFrame>
        <p:nvGraphicFramePr>
          <p:cNvPr id="103427" name="Object 3"/>
          <p:cNvGraphicFramePr>
            <a:graphicFrameLocks noChangeAspect="1"/>
          </p:cNvGraphicFramePr>
          <p:nvPr/>
        </p:nvGraphicFramePr>
        <p:xfrm>
          <a:off x="2667000" y="914400"/>
          <a:ext cx="1968500" cy="2057400"/>
        </p:xfrm>
        <a:graphic>
          <a:graphicData uri="http://schemas.openxmlformats.org/presentationml/2006/ole">
            <mc:AlternateContent xmlns:mc="http://schemas.openxmlformats.org/markup-compatibility/2006">
              <mc:Choice xmlns:v="urn:schemas-microsoft-com:vml" Requires="v">
                <p:oleObj spid="_x0000_s38916" name="RFFlow" r:id="rId4" imgW="1584000" imgH="1656000" progId="RFFlow4">
                  <p:embed/>
                </p:oleObj>
              </mc:Choice>
              <mc:Fallback>
                <p:oleObj name="RFFlow" r:id="rId4" imgW="1584000" imgH="1656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914400"/>
                        <a:ext cx="19685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8" name="Text Box 4"/>
          <p:cNvSpPr txBox="1">
            <a:spLocks noChangeArrowheads="1"/>
          </p:cNvSpPr>
          <p:nvPr/>
        </p:nvSpPr>
        <p:spPr bwMode="auto">
          <a:xfrm>
            <a:off x="228600" y="609600"/>
            <a:ext cx="3429000" cy="646331"/>
          </a:xfrm>
          <a:prstGeom prst="rect">
            <a:avLst/>
          </a:prstGeom>
          <a:noFill/>
          <a:ln w="22225">
            <a:noFill/>
            <a:miter lim="800000"/>
            <a:headEnd/>
            <a:tailEnd/>
          </a:ln>
          <a:effectLst/>
        </p:spPr>
        <p:txBody>
          <a:bodyPr>
            <a:spAutoFit/>
          </a:bodyPr>
          <a:lstStyle/>
          <a:p>
            <a:r>
              <a:rPr lang="en-US">
                <a:latin typeface="Bookman Old Style" pitchFamily="18" charset="0"/>
              </a:rPr>
              <a:t>Voltage controlled Switch   SN:</a:t>
            </a:r>
          </a:p>
        </p:txBody>
      </p:sp>
      <p:sp>
        <p:nvSpPr>
          <p:cNvPr id="103429" name="Text Box 5"/>
          <p:cNvSpPr txBox="1">
            <a:spLocks noChangeArrowheads="1"/>
          </p:cNvSpPr>
          <p:nvPr/>
        </p:nvSpPr>
        <p:spPr bwMode="auto">
          <a:xfrm>
            <a:off x="4800600" y="1752600"/>
            <a:ext cx="4307589" cy="646331"/>
          </a:xfrm>
          <a:prstGeom prst="rect">
            <a:avLst/>
          </a:prstGeom>
          <a:noFill/>
          <a:ln w="22225">
            <a:noFill/>
            <a:miter lim="800000"/>
            <a:headEnd/>
            <a:tailEnd/>
          </a:ln>
          <a:effectLst/>
        </p:spPr>
        <p:txBody>
          <a:bodyPr wrap="none">
            <a:spAutoFit/>
          </a:bodyPr>
          <a:lstStyle/>
          <a:p>
            <a:r>
              <a:rPr lang="en-US">
                <a:latin typeface="Bookman Old Style" pitchFamily="18" charset="0"/>
              </a:rPr>
              <a:t>Switch is closed if voltage x is HIGH </a:t>
            </a:r>
          </a:p>
          <a:p>
            <a:r>
              <a:rPr lang="en-US">
                <a:latin typeface="Bookman Old Style" pitchFamily="18" charset="0"/>
              </a:rPr>
              <a:t>Switch is open if voltage x is LOW</a:t>
            </a:r>
          </a:p>
        </p:txBody>
      </p:sp>
      <p:graphicFrame>
        <p:nvGraphicFramePr>
          <p:cNvPr id="103430" name="Object 6"/>
          <p:cNvGraphicFramePr>
            <a:graphicFrameLocks noChangeAspect="1"/>
          </p:cNvGraphicFramePr>
          <p:nvPr/>
        </p:nvGraphicFramePr>
        <p:xfrm>
          <a:off x="2438400" y="3657600"/>
          <a:ext cx="1968500" cy="2057400"/>
        </p:xfrm>
        <a:graphic>
          <a:graphicData uri="http://schemas.openxmlformats.org/presentationml/2006/ole">
            <mc:AlternateContent xmlns:mc="http://schemas.openxmlformats.org/markup-compatibility/2006">
              <mc:Choice xmlns:v="urn:schemas-microsoft-com:vml" Requires="v">
                <p:oleObj spid="_x0000_s38917" name="RFFlow" r:id="rId6" imgW="1584000" imgH="1656000" progId="RFFlow4">
                  <p:embed/>
                </p:oleObj>
              </mc:Choice>
              <mc:Fallback>
                <p:oleObj name="RFFlow" r:id="rId6" imgW="1584000" imgH="1656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657600"/>
                        <a:ext cx="19685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1" name="Text Box 7"/>
          <p:cNvSpPr txBox="1">
            <a:spLocks noChangeArrowheads="1"/>
          </p:cNvSpPr>
          <p:nvPr/>
        </p:nvSpPr>
        <p:spPr bwMode="auto">
          <a:xfrm>
            <a:off x="228600" y="3352800"/>
            <a:ext cx="3429000" cy="646331"/>
          </a:xfrm>
          <a:prstGeom prst="rect">
            <a:avLst/>
          </a:prstGeom>
          <a:noFill/>
          <a:ln w="22225">
            <a:noFill/>
            <a:miter lim="800000"/>
            <a:headEnd/>
            <a:tailEnd/>
          </a:ln>
          <a:effectLst/>
        </p:spPr>
        <p:txBody>
          <a:bodyPr>
            <a:spAutoFit/>
          </a:bodyPr>
          <a:lstStyle/>
          <a:p>
            <a:r>
              <a:rPr lang="en-US" dirty="0">
                <a:latin typeface="Bookman Old Style" pitchFamily="18" charset="0"/>
              </a:rPr>
              <a:t>Voltage controlled Switch   SP:</a:t>
            </a:r>
          </a:p>
        </p:txBody>
      </p:sp>
      <p:sp>
        <p:nvSpPr>
          <p:cNvPr id="103432" name="Text Box 8"/>
          <p:cNvSpPr txBox="1">
            <a:spLocks noChangeArrowheads="1"/>
          </p:cNvSpPr>
          <p:nvPr/>
        </p:nvSpPr>
        <p:spPr bwMode="auto">
          <a:xfrm>
            <a:off x="4572000" y="4495800"/>
            <a:ext cx="4219425" cy="646331"/>
          </a:xfrm>
          <a:prstGeom prst="rect">
            <a:avLst/>
          </a:prstGeom>
          <a:noFill/>
          <a:ln w="22225">
            <a:noFill/>
            <a:miter lim="800000"/>
            <a:headEnd/>
            <a:tailEnd/>
          </a:ln>
          <a:effectLst/>
        </p:spPr>
        <p:txBody>
          <a:bodyPr wrap="none">
            <a:spAutoFit/>
          </a:bodyPr>
          <a:lstStyle/>
          <a:p>
            <a:r>
              <a:rPr lang="en-US">
                <a:latin typeface="Bookman Old Style" pitchFamily="18" charset="0"/>
              </a:rPr>
              <a:t>Switch is closed if voltage x is LOW </a:t>
            </a:r>
          </a:p>
          <a:p>
            <a:r>
              <a:rPr lang="en-US">
                <a:latin typeface="Bookman Old Style" pitchFamily="18" charset="0"/>
              </a:rPr>
              <a:t>Switch is open if voltage x is HIGH</a:t>
            </a:r>
          </a:p>
        </p:txBody>
      </p:sp>
      <p:sp>
        <p:nvSpPr>
          <p:cNvPr id="103433" name="Text Box 9"/>
          <p:cNvSpPr txBox="1">
            <a:spLocks noChangeArrowheads="1"/>
          </p:cNvSpPr>
          <p:nvPr/>
        </p:nvSpPr>
        <p:spPr bwMode="auto">
          <a:xfrm>
            <a:off x="1219200" y="6019800"/>
            <a:ext cx="7773282" cy="369332"/>
          </a:xfrm>
          <a:prstGeom prst="rect">
            <a:avLst/>
          </a:prstGeom>
          <a:noFill/>
          <a:ln w="22225">
            <a:noFill/>
            <a:miter lim="800000"/>
            <a:headEnd/>
            <a:tailEnd/>
          </a:ln>
          <a:effectLst/>
        </p:spPr>
        <p:txBody>
          <a:bodyPr wrap="none">
            <a:spAutoFit/>
          </a:bodyPr>
          <a:lstStyle/>
          <a:p>
            <a:r>
              <a:rPr lang="en-US" dirty="0">
                <a:latin typeface="Bookman Old Style" pitchFamily="18" charset="0"/>
              </a:rPr>
              <a:t>We have seen </a:t>
            </a:r>
            <a:r>
              <a:rPr lang="en-US" dirty="0" smtClean="0">
                <a:latin typeface="Bookman Old Style" pitchFamily="18" charset="0"/>
              </a:rPr>
              <a:t>earlier (in class 12) </a:t>
            </a:r>
            <a:r>
              <a:rPr lang="en-US" dirty="0">
                <a:latin typeface="Bookman Old Style" pitchFamily="18" charset="0"/>
              </a:rPr>
              <a:t>that transistors act as switches !</a:t>
            </a:r>
          </a:p>
        </p:txBody>
      </p:sp>
      <p:sp>
        <p:nvSpPr>
          <p:cNvPr id="10" name="Slide Number Placeholder 9"/>
          <p:cNvSpPr>
            <a:spLocks noGrp="1"/>
          </p:cNvSpPr>
          <p:nvPr>
            <p:ph type="sldNum" sz="quarter" idx="12"/>
          </p:nvPr>
        </p:nvSpPr>
        <p:spPr/>
        <p:txBody>
          <a:bodyPr/>
          <a:lstStyle/>
          <a:p>
            <a:fld id="{511B1C1D-E952-4F7E-B2EE-053BBE9577D9}" type="slidenum">
              <a:rPr lang="en-US" smtClean="0"/>
              <a:t>47</a:t>
            </a:fld>
            <a:endParaRPr lang="en-US"/>
          </a:p>
        </p:txBody>
      </p:sp>
      <p:sp>
        <p:nvSpPr>
          <p:cNvPr id="11" name="Footer Placeholder 10"/>
          <p:cNvSpPr>
            <a:spLocks noGrp="1"/>
          </p:cNvSpPr>
          <p:nvPr>
            <p:ph type="ftr" sz="quarter" idx="11"/>
          </p:nvPr>
        </p:nvSpPr>
        <p:spPr/>
        <p:txBody>
          <a:bodyPr/>
          <a:lstStyle/>
          <a:p>
            <a:r>
              <a:rPr lang="en-US" smtClean="0"/>
              <a:t>Electronics - I, The LNM Institute of Information Technology, Jaipur</a:t>
            </a:r>
            <a:endParaRPr lang="en-US"/>
          </a:p>
        </p:txBody>
      </p:sp>
      <p:pic>
        <p:nvPicPr>
          <p:cNvPr id="12" name="Picture 11"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checkerboard(across)">
                                      <p:cBhvr>
                                        <p:cTn id="7" dur="500"/>
                                        <p:tgtEl>
                                          <p:spTgt spid="1034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3429"/>
                                        </p:tgtEl>
                                        <p:attrNameLst>
                                          <p:attrName>style.visibility</p:attrName>
                                        </p:attrNameLst>
                                      </p:cBhvr>
                                      <p:to>
                                        <p:strVal val="visible"/>
                                      </p:to>
                                    </p:set>
                                    <p:animEffect transition="in" filter="checkerboard(across)">
                                      <p:cBhvr>
                                        <p:cTn id="12" dur="500"/>
                                        <p:tgtEl>
                                          <p:spTgt spid="1034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3430"/>
                                        </p:tgtEl>
                                        <p:attrNameLst>
                                          <p:attrName>style.visibility</p:attrName>
                                        </p:attrNameLst>
                                      </p:cBhvr>
                                      <p:to>
                                        <p:strVal val="visible"/>
                                      </p:to>
                                    </p:set>
                                    <p:animEffect transition="in" filter="checkerboard(across)">
                                      <p:cBhvr>
                                        <p:cTn id="17" dur="500"/>
                                        <p:tgtEl>
                                          <p:spTgt spid="10343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3432"/>
                                        </p:tgtEl>
                                        <p:attrNameLst>
                                          <p:attrName>style.visibility</p:attrName>
                                        </p:attrNameLst>
                                      </p:cBhvr>
                                      <p:to>
                                        <p:strVal val="visible"/>
                                      </p:to>
                                    </p:set>
                                    <p:animEffect transition="in" filter="checkerboard(across)">
                                      <p:cBhvr>
                                        <p:cTn id="22" dur="500"/>
                                        <p:tgtEl>
                                          <p:spTgt spid="10343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3433"/>
                                        </p:tgtEl>
                                        <p:attrNameLst>
                                          <p:attrName>style.visibility</p:attrName>
                                        </p:attrNameLst>
                                      </p:cBhvr>
                                      <p:to>
                                        <p:strVal val="visible"/>
                                      </p:to>
                                    </p:set>
                                    <p:animEffect transition="in" filter="checkerboard(across)">
                                      <p:cBhvr>
                                        <p:cTn id="27" dur="500"/>
                                        <p:tgtEl>
                                          <p:spTgt spid="103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p:bldP spid="103432" grpId="0"/>
      <p:bldP spid="1034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Object 2"/>
          <p:cNvGraphicFramePr>
            <a:graphicFrameLocks noChangeAspect="1"/>
          </p:cNvGraphicFramePr>
          <p:nvPr/>
        </p:nvGraphicFramePr>
        <p:xfrm>
          <a:off x="1600200" y="2057400"/>
          <a:ext cx="3492500" cy="4203700"/>
        </p:xfrm>
        <a:graphic>
          <a:graphicData uri="http://schemas.openxmlformats.org/presentationml/2006/ole">
            <mc:AlternateContent xmlns:mc="http://schemas.openxmlformats.org/markup-compatibility/2006">
              <mc:Choice xmlns:v="urn:schemas-microsoft-com:vml" Requires="v">
                <p:oleObj spid="_x0000_s39942" name="RFFlow" r:id="rId4" imgW="2808000" imgH="3384000" progId="RFFlow4">
                  <p:embed/>
                </p:oleObj>
              </mc:Choice>
              <mc:Fallback>
                <p:oleObj name="RFFlow" r:id="rId4" imgW="2808000" imgH="3384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057400"/>
                        <a:ext cx="3492500" cy="420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3" name="Object 3"/>
          <p:cNvGraphicFramePr>
            <a:graphicFrameLocks noChangeAspect="1"/>
          </p:cNvGraphicFramePr>
          <p:nvPr/>
        </p:nvGraphicFramePr>
        <p:xfrm>
          <a:off x="1447800" y="425450"/>
          <a:ext cx="1828800" cy="1112838"/>
        </p:xfrm>
        <a:graphic>
          <a:graphicData uri="http://schemas.openxmlformats.org/presentationml/2006/ole">
            <mc:AlternateContent xmlns:mc="http://schemas.openxmlformats.org/markup-compatibility/2006">
              <mc:Choice xmlns:v="urn:schemas-microsoft-com:vml" Requires="v">
                <p:oleObj spid="_x0000_s39943" name="RFFlow" r:id="rId6" imgW="1656000" imgH="1008000" progId="RFFlow4">
                  <p:embed/>
                </p:oleObj>
              </mc:Choice>
              <mc:Fallback>
                <p:oleObj name="RFFlow" r:id="rId6" imgW="1656000" imgH="1008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25450"/>
                        <a:ext cx="1828800" cy="111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4" name="Text Box 4"/>
          <p:cNvSpPr txBox="1">
            <a:spLocks noChangeArrowheads="1"/>
          </p:cNvSpPr>
          <p:nvPr/>
        </p:nvSpPr>
        <p:spPr bwMode="auto">
          <a:xfrm>
            <a:off x="457200" y="1492250"/>
            <a:ext cx="4307589" cy="646331"/>
          </a:xfrm>
          <a:prstGeom prst="rect">
            <a:avLst/>
          </a:prstGeom>
          <a:noFill/>
          <a:ln w="22225">
            <a:noFill/>
            <a:miter lim="800000"/>
            <a:headEnd/>
            <a:tailEnd/>
          </a:ln>
          <a:effectLst/>
        </p:spPr>
        <p:txBody>
          <a:bodyPr wrap="none">
            <a:spAutoFit/>
          </a:bodyPr>
          <a:lstStyle/>
          <a:p>
            <a:r>
              <a:rPr lang="en-US">
                <a:latin typeface="Bookman Old Style" pitchFamily="18" charset="0"/>
              </a:rPr>
              <a:t>Switch is closed if voltage x is HIGH </a:t>
            </a:r>
          </a:p>
          <a:p>
            <a:r>
              <a:rPr lang="en-US">
                <a:latin typeface="Bookman Old Style" pitchFamily="18" charset="0"/>
              </a:rPr>
              <a:t>Switch is open if voltage x is LOW</a:t>
            </a:r>
          </a:p>
        </p:txBody>
      </p:sp>
      <p:sp>
        <p:nvSpPr>
          <p:cNvPr id="102405" name="Text Box 5"/>
          <p:cNvSpPr txBox="1">
            <a:spLocks noChangeArrowheads="1"/>
          </p:cNvSpPr>
          <p:nvPr/>
        </p:nvSpPr>
        <p:spPr bwMode="auto">
          <a:xfrm>
            <a:off x="5105400" y="1492250"/>
            <a:ext cx="4219425" cy="646331"/>
          </a:xfrm>
          <a:prstGeom prst="rect">
            <a:avLst/>
          </a:prstGeom>
          <a:noFill/>
          <a:ln w="22225">
            <a:noFill/>
            <a:miter lim="800000"/>
            <a:headEnd/>
            <a:tailEnd/>
          </a:ln>
          <a:effectLst/>
        </p:spPr>
        <p:txBody>
          <a:bodyPr wrap="none">
            <a:spAutoFit/>
          </a:bodyPr>
          <a:lstStyle/>
          <a:p>
            <a:r>
              <a:rPr lang="en-US">
                <a:latin typeface="Bookman Old Style" pitchFamily="18" charset="0"/>
              </a:rPr>
              <a:t>Switch is closed if voltage x is LOW </a:t>
            </a:r>
          </a:p>
          <a:p>
            <a:r>
              <a:rPr lang="en-US">
                <a:latin typeface="Bookman Old Style" pitchFamily="18" charset="0"/>
              </a:rPr>
              <a:t>Switch is open if voltage x is HIGH</a:t>
            </a:r>
          </a:p>
        </p:txBody>
      </p:sp>
      <p:graphicFrame>
        <p:nvGraphicFramePr>
          <p:cNvPr id="102406" name="Object 6"/>
          <p:cNvGraphicFramePr>
            <a:graphicFrameLocks noChangeAspect="1"/>
          </p:cNvGraphicFramePr>
          <p:nvPr/>
        </p:nvGraphicFramePr>
        <p:xfrm>
          <a:off x="5867400" y="425450"/>
          <a:ext cx="1828800" cy="1112838"/>
        </p:xfrm>
        <a:graphic>
          <a:graphicData uri="http://schemas.openxmlformats.org/presentationml/2006/ole">
            <mc:AlternateContent xmlns:mc="http://schemas.openxmlformats.org/markup-compatibility/2006">
              <mc:Choice xmlns:v="urn:schemas-microsoft-com:vml" Requires="v">
                <p:oleObj spid="_x0000_s39944" name="RFFlow" r:id="rId8" imgW="1656000" imgH="1008000" progId="RFFlow4">
                  <p:embed/>
                </p:oleObj>
              </mc:Choice>
              <mc:Fallback>
                <p:oleObj name="RFFlow" r:id="rId8" imgW="1656000" imgH="1008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425450"/>
                        <a:ext cx="1828800" cy="111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7" name="Text Box 7"/>
          <p:cNvSpPr txBox="1">
            <a:spLocks noChangeArrowheads="1"/>
          </p:cNvSpPr>
          <p:nvPr/>
        </p:nvSpPr>
        <p:spPr bwMode="auto">
          <a:xfrm>
            <a:off x="1584325" y="4151313"/>
            <a:ext cx="728084" cy="369332"/>
          </a:xfrm>
          <a:prstGeom prst="rect">
            <a:avLst/>
          </a:prstGeom>
          <a:noFill/>
          <a:ln w="22225">
            <a:noFill/>
            <a:miter lim="800000"/>
            <a:headEnd/>
            <a:tailEnd/>
          </a:ln>
          <a:effectLst/>
        </p:spPr>
        <p:txBody>
          <a:bodyPr wrap="none">
            <a:spAutoFit/>
          </a:bodyPr>
          <a:lstStyle/>
          <a:p>
            <a:r>
              <a:rPr lang="en-US">
                <a:latin typeface="Bookman Old Style" pitchFamily="18" charset="0"/>
              </a:rPr>
              <a:t>LOW</a:t>
            </a:r>
          </a:p>
        </p:txBody>
      </p:sp>
      <p:sp>
        <p:nvSpPr>
          <p:cNvPr id="102408" name="Text Box 8"/>
          <p:cNvSpPr txBox="1">
            <a:spLocks noChangeArrowheads="1"/>
          </p:cNvSpPr>
          <p:nvPr/>
        </p:nvSpPr>
        <p:spPr bwMode="auto">
          <a:xfrm>
            <a:off x="3870325" y="2932113"/>
            <a:ext cx="886781" cy="369332"/>
          </a:xfrm>
          <a:prstGeom prst="rect">
            <a:avLst/>
          </a:prstGeom>
          <a:noFill/>
          <a:ln w="22225">
            <a:noFill/>
            <a:miter lim="800000"/>
            <a:headEnd/>
            <a:tailEnd/>
          </a:ln>
          <a:effectLst/>
        </p:spPr>
        <p:txBody>
          <a:bodyPr wrap="none">
            <a:spAutoFit/>
          </a:bodyPr>
          <a:lstStyle/>
          <a:p>
            <a:r>
              <a:rPr lang="en-US">
                <a:latin typeface="Bookman Old Style" pitchFamily="18" charset="0"/>
              </a:rPr>
              <a:t>closed</a:t>
            </a:r>
          </a:p>
        </p:txBody>
      </p:sp>
      <p:sp>
        <p:nvSpPr>
          <p:cNvPr id="102409" name="Text Box 9"/>
          <p:cNvSpPr txBox="1">
            <a:spLocks noChangeArrowheads="1"/>
          </p:cNvSpPr>
          <p:nvPr/>
        </p:nvSpPr>
        <p:spPr bwMode="auto">
          <a:xfrm>
            <a:off x="3870325" y="4837113"/>
            <a:ext cx="729687" cy="369332"/>
          </a:xfrm>
          <a:prstGeom prst="rect">
            <a:avLst/>
          </a:prstGeom>
          <a:noFill/>
          <a:ln w="22225">
            <a:noFill/>
            <a:miter lim="800000"/>
            <a:headEnd/>
            <a:tailEnd/>
          </a:ln>
          <a:effectLst/>
        </p:spPr>
        <p:txBody>
          <a:bodyPr wrap="none">
            <a:spAutoFit/>
          </a:bodyPr>
          <a:lstStyle/>
          <a:p>
            <a:r>
              <a:rPr lang="en-US">
                <a:latin typeface="Bookman Old Style" pitchFamily="18" charset="0"/>
              </a:rPr>
              <a:t>open</a:t>
            </a:r>
          </a:p>
        </p:txBody>
      </p:sp>
      <p:sp>
        <p:nvSpPr>
          <p:cNvPr id="102410" name="Text Box 10"/>
          <p:cNvSpPr txBox="1">
            <a:spLocks noChangeArrowheads="1"/>
          </p:cNvSpPr>
          <p:nvPr/>
        </p:nvSpPr>
        <p:spPr bwMode="auto">
          <a:xfrm>
            <a:off x="4800600" y="3886200"/>
            <a:ext cx="816249" cy="369332"/>
          </a:xfrm>
          <a:prstGeom prst="rect">
            <a:avLst/>
          </a:prstGeom>
          <a:noFill/>
          <a:ln w="22225">
            <a:noFill/>
            <a:miter lim="800000"/>
            <a:headEnd/>
            <a:tailEnd/>
          </a:ln>
          <a:effectLst/>
        </p:spPr>
        <p:txBody>
          <a:bodyPr wrap="none">
            <a:spAutoFit/>
          </a:bodyPr>
          <a:lstStyle/>
          <a:p>
            <a:r>
              <a:rPr lang="en-US">
                <a:latin typeface="Bookman Old Style" pitchFamily="18" charset="0"/>
              </a:rPr>
              <a:t>HIGH</a:t>
            </a:r>
          </a:p>
        </p:txBody>
      </p:sp>
      <p:sp>
        <p:nvSpPr>
          <p:cNvPr id="102411" name="Text Box 11"/>
          <p:cNvSpPr txBox="1">
            <a:spLocks noChangeArrowheads="1"/>
          </p:cNvSpPr>
          <p:nvPr/>
        </p:nvSpPr>
        <p:spPr bwMode="auto">
          <a:xfrm>
            <a:off x="1584325" y="4684713"/>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0</a:t>
            </a:r>
          </a:p>
        </p:txBody>
      </p:sp>
      <p:sp>
        <p:nvSpPr>
          <p:cNvPr id="102412" name="Text Box 12"/>
          <p:cNvSpPr txBox="1">
            <a:spLocks noChangeArrowheads="1"/>
          </p:cNvSpPr>
          <p:nvPr/>
        </p:nvSpPr>
        <p:spPr bwMode="auto">
          <a:xfrm>
            <a:off x="5029200" y="4419600"/>
            <a:ext cx="336952"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1</a:t>
            </a:r>
          </a:p>
        </p:txBody>
      </p:sp>
      <p:graphicFrame>
        <p:nvGraphicFramePr>
          <p:cNvPr id="102413" name="Object 13"/>
          <p:cNvGraphicFramePr>
            <a:graphicFrameLocks noChangeAspect="1"/>
          </p:cNvGraphicFramePr>
          <p:nvPr/>
        </p:nvGraphicFramePr>
        <p:xfrm>
          <a:off x="7010400" y="3657600"/>
          <a:ext cx="1833563" cy="523875"/>
        </p:xfrm>
        <a:graphic>
          <a:graphicData uri="http://schemas.openxmlformats.org/presentationml/2006/ole">
            <mc:AlternateContent xmlns:mc="http://schemas.openxmlformats.org/markup-compatibility/2006">
              <mc:Choice xmlns:v="urn:schemas-microsoft-com:vml" Requires="v">
                <p:oleObj spid="_x0000_s39945" name="RFFlow" r:id="rId10" imgW="1512000" imgH="432000" progId="RFFlow4">
                  <p:embed/>
                </p:oleObj>
              </mc:Choice>
              <mc:Fallback>
                <p:oleObj name="RFFlow" r:id="rId10" imgW="1512000" imgH="432000" progId="RFFlow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10400" y="3657600"/>
                        <a:ext cx="18335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14" name="AutoShape 14"/>
          <p:cNvSpPr>
            <a:spLocks noChangeArrowheads="1"/>
          </p:cNvSpPr>
          <p:nvPr/>
        </p:nvSpPr>
        <p:spPr bwMode="auto">
          <a:xfrm>
            <a:off x="5791200" y="3733800"/>
            <a:ext cx="685800" cy="381000"/>
          </a:xfrm>
          <a:prstGeom prst="rightArrow">
            <a:avLst>
              <a:gd name="adj1" fmla="val 50000"/>
              <a:gd name="adj2" fmla="val 45000"/>
            </a:avLst>
          </a:prstGeom>
          <a:noFill/>
          <a:ln w="22225">
            <a:solidFill>
              <a:srgbClr val="FF0000"/>
            </a:solidFill>
            <a:miter lim="800000"/>
            <a:headEnd/>
            <a:tailEnd/>
          </a:ln>
          <a:effectLst/>
        </p:spPr>
        <p:txBody>
          <a:bodyPr wrap="none" anchor="ctr"/>
          <a:lstStyle/>
          <a:p>
            <a:endParaRPr lang="en-US">
              <a:latin typeface="Bookman Old Style" pitchFamily="18" charset="0"/>
            </a:endParaRPr>
          </a:p>
        </p:txBody>
      </p:sp>
      <p:sp>
        <p:nvSpPr>
          <p:cNvPr id="102415" name="Text Box 15"/>
          <p:cNvSpPr txBox="1">
            <a:spLocks noChangeArrowheads="1"/>
          </p:cNvSpPr>
          <p:nvPr/>
        </p:nvSpPr>
        <p:spPr bwMode="auto">
          <a:xfrm>
            <a:off x="7146925" y="4608513"/>
            <a:ext cx="1369286" cy="369332"/>
          </a:xfrm>
          <a:prstGeom prst="rect">
            <a:avLst/>
          </a:prstGeom>
          <a:noFill/>
          <a:ln w="22225">
            <a:noFill/>
            <a:miter lim="800000"/>
            <a:headEnd/>
            <a:tailEnd/>
          </a:ln>
          <a:effectLst/>
        </p:spPr>
        <p:txBody>
          <a:bodyPr wrap="none">
            <a:spAutoFit/>
          </a:bodyPr>
          <a:lstStyle/>
          <a:p>
            <a:r>
              <a:rPr lang="en-US" b="1">
                <a:solidFill>
                  <a:srgbClr val="FF0000"/>
                </a:solidFill>
                <a:latin typeface="Bookman Old Style" pitchFamily="18" charset="0"/>
              </a:rPr>
              <a:t>NOT gate </a:t>
            </a:r>
          </a:p>
        </p:txBody>
      </p:sp>
      <p:sp>
        <p:nvSpPr>
          <p:cNvPr id="16" name="Slide Number Placeholder 15"/>
          <p:cNvSpPr>
            <a:spLocks noGrp="1"/>
          </p:cNvSpPr>
          <p:nvPr>
            <p:ph type="sldNum" sz="quarter" idx="12"/>
          </p:nvPr>
        </p:nvSpPr>
        <p:spPr/>
        <p:txBody>
          <a:bodyPr/>
          <a:lstStyle/>
          <a:p>
            <a:fld id="{511B1C1D-E952-4F7E-B2EE-053BBE9577D9}" type="slidenum">
              <a:rPr lang="en-US" smtClean="0"/>
              <a:t>48</a:t>
            </a:fld>
            <a:endParaRPr lang="en-US"/>
          </a:p>
        </p:txBody>
      </p:sp>
      <p:sp>
        <p:nvSpPr>
          <p:cNvPr id="17" name="Footer Placeholder 16"/>
          <p:cNvSpPr>
            <a:spLocks noGrp="1"/>
          </p:cNvSpPr>
          <p:nvPr>
            <p:ph type="ftr" sz="quarter" idx="11"/>
          </p:nvPr>
        </p:nvSpPr>
        <p:spPr/>
        <p:txBody>
          <a:bodyPr/>
          <a:lstStyle/>
          <a:p>
            <a:r>
              <a:rPr lang="en-US" smtClean="0"/>
              <a:t>Electronics - I, The LNM Institute of Information Technology, Jaipur</a:t>
            </a:r>
            <a:endParaRPr lang="en-US"/>
          </a:p>
        </p:txBody>
      </p:sp>
      <p:pic>
        <p:nvPicPr>
          <p:cNvPr id="18" name="Picture 17"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checkerboard(across)">
                                      <p:cBhvr>
                                        <p:cTn id="7" dur="500"/>
                                        <p:tgtEl>
                                          <p:spTgt spid="10240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2407"/>
                                        </p:tgtEl>
                                        <p:attrNameLst>
                                          <p:attrName>style.visibility</p:attrName>
                                        </p:attrNameLst>
                                      </p:cBhvr>
                                      <p:to>
                                        <p:strVal val="visible"/>
                                      </p:to>
                                    </p:set>
                                    <p:animEffect transition="in" filter="checkerboard(across)">
                                      <p:cBhvr>
                                        <p:cTn id="12" dur="500"/>
                                        <p:tgtEl>
                                          <p:spTgt spid="10240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2409"/>
                                        </p:tgtEl>
                                        <p:attrNameLst>
                                          <p:attrName>style.visibility</p:attrName>
                                        </p:attrNameLst>
                                      </p:cBhvr>
                                      <p:to>
                                        <p:strVal val="visible"/>
                                      </p:to>
                                    </p:set>
                                    <p:animEffect transition="in" filter="checkerboard(across)">
                                      <p:cBhvr>
                                        <p:cTn id="17" dur="500"/>
                                        <p:tgtEl>
                                          <p:spTgt spid="102409"/>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02408"/>
                                        </p:tgtEl>
                                        <p:attrNameLst>
                                          <p:attrName>style.visibility</p:attrName>
                                        </p:attrNameLst>
                                      </p:cBhvr>
                                      <p:to>
                                        <p:strVal val="visible"/>
                                      </p:to>
                                    </p:set>
                                    <p:animEffect transition="in" filter="checkerboard(across)">
                                      <p:cBhvr>
                                        <p:cTn id="20" dur="500"/>
                                        <p:tgtEl>
                                          <p:spTgt spid="10240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02410"/>
                                        </p:tgtEl>
                                        <p:attrNameLst>
                                          <p:attrName>style.visibility</p:attrName>
                                        </p:attrNameLst>
                                      </p:cBhvr>
                                      <p:to>
                                        <p:strVal val="visible"/>
                                      </p:to>
                                    </p:set>
                                    <p:animEffect transition="in" filter="checkerboard(across)">
                                      <p:cBhvr>
                                        <p:cTn id="25" dur="500"/>
                                        <p:tgtEl>
                                          <p:spTgt spid="102410"/>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02411"/>
                                        </p:tgtEl>
                                        <p:attrNameLst>
                                          <p:attrName>style.visibility</p:attrName>
                                        </p:attrNameLst>
                                      </p:cBhvr>
                                      <p:to>
                                        <p:strVal val="visible"/>
                                      </p:to>
                                    </p:set>
                                    <p:animEffect transition="in" filter="checkerboard(across)">
                                      <p:cBhvr>
                                        <p:cTn id="30" dur="500"/>
                                        <p:tgtEl>
                                          <p:spTgt spid="102411"/>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02412"/>
                                        </p:tgtEl>
                                        <p:attrNameLst>
                                          <p:attrName>style.visibility</p:attrName>
                                        </p:attrNameLst>
                                      </p:cBhvr>
                                      <p:to>
                                        <p:strVal val="visible"/>
                                      </p:to>
                                    </p:set>
                                    <p:animEffect transition="in" filter="checkerboard(across)">
                                      <p:cBhvr>
                                        <p:cTn id="33" dur="500"/>
                                        <p:tgtEl>
                                          <p:spTgt spid="102412"/>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02414"/>
                                        </p:tgtEl>
                                        <p:attrNameLst>
                                          <p:attrName>style.visibility</p:attrName>
                                        </p:attrNameLst>
                                      </p:cBhvr>
                                      <p:to>
                                        <p:strVal val="visible"/>
                                      </p:to>
                                    </p:set>
                                    <p:animEffect transition="in" filter="checkerboard(across)">
                                      <p:cBhvr>
                                        <p:cTn id="38" dur="500"/>
                                        <p:tgtEl>
                                          <p:spTgt spid="102414"/>
                                        </p:tgtEl>
                                      </p:cBhvr>
                                    </p:animEffect>
                                  </p:childTnLst>
                                </p:cTn>
                              </p:par>
                              <p:par>
                                <p:cTn id="39" presetID="5" presetClass="entr" presetSubtype="10" fill="hold" nodeType="withEffect">
                                  <p:stCondLst>
                                    <p:cond delay="0"/>
                                  </p:stCondLst>
                                  <p:childTnLst>
                                    <p:set>
                                      <p:cBhvr>
                                        <p:cTn id="40" dur="1" fill="hold">
                                          <p:stCondLst>
                                            <p:cond delay="0"/>
                                          </p:stCondLst>
                                        </p:cTn>
                                        <p:tgtEl>
                                          <p:spTgt spid="102413"/>
                                        </p:tgtEl>
                                        <p:attrNameLst>
                                          <p:attrName>style.visibility</p:attrName>
                                        </p:attrNameLst>
                                      </p:cBhvr>
                                      <p:to>
                                        <p:strVal val="visible"/>
                                      </p:to>
                                    </p:set>
                                    <p:animEffect transition="in" filter="checkerboard(across)">
                                      <p:cBhvr>
                                        <p:cTn id="41" dur="500"/>
                                        <p:tgtEl>
                                          <p:spTgt spid="102413"/>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02415"/>
                                        </p:tgtEl>
                                        <p:attrNameLst>
                                          <p:attrName>style.visibility</p:attrName>
                                        </p:attrNameLst>
                                      </p:cBhvr>
                                      <p:to>
                                        <p:strVal val="visible"/>
                                      </p:to>
                                    </p:set>
                                    <p:animEffect transition="in" filter="checkerboard(across)">
                                      <p:cBhvr>
                                        <p:cTn id="46" dur="500"/>
                                        <p:tgtEl>
                                          <p:spTgt spid="102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p:bldP spid="102408" grpId="0"/>
      <p:bldP spid="102409" grpId="0"/>
      <p:bldP spid="102410" grpId="0"/>
      <p:bldP spid="102411" grpId="0"/>
      <p:bldP spid="102412" grpId="0"/>
      <p:bldP spid="102414" grpId="0" animBg="1"/>
      <p:bldP spid="1024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8" name="Object 2"/>
          <p:cNvGraphicFramePr>
            <a:graphicFrameLocks noChangeAspect="1"/>
          </p:cNvGraphicFramePr>
          <p:nvPr/>
        </p:nvGraphicFramePr>
        <p:xfrm>
          <a:off x="533400" y="914400"/>
          <a:ext cx="3846513" cy="5634038"/>
        </p:xfrm>
        <a:graphic>
          <a:graphicData uri="http://schemas.openxmlformats.org/presentationml/2006/ole">
            <mc:AlternateContent xmlns:mc="http://schemas.openxmlformats.org/markup-compatibility/2006">
              <mc:Choice xmlns:v="urn:schemas-microsoft-com:vml" Requires="v">
                <p:oleObj spid="_x0000_s40965" name="RFFlow" r:id="rId4" imgW="3096000" imgH="4536000" progId="RFFlow4">
                  <p:embed/>
                </p:oleObj>
              </mc:Choice>
              <mc:Fallback>
                <p:oleObj name="RFFlow" r:id="rId4" imgW="3096000" imgH="4536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3846513" cy="563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379" name="Text Box 3"/>
          <p:cNvSpPr txBox="1">
            <a:spLocks noChangeArrowheads="1"/>
          </p:cNvSpPr>
          <p:nvPr/>
        </p:nvSpPr>
        <p:spPr bwMode="auto">
          <a:xfrm>
            <a:off x="2532062" y="447675"/>
            <a:ext cx="1507144" cy="369332"/>
          </a:xfrm>
          <a:prstGeom prst="rect">
            <a:avLst/>
          </a:prstGeom>
          <a:noFill/>
          <a:ln w="22225">
            <a:noFill/>
            <a:miter lim="800000"/>
            <a:headEnd/>
            <a:tailEnd/>
          </a:ln>
          <a:effectLst/>
        </p:spPr>
        <p:txBody>
          <a:bodyPr wrap="none">
            <a:spAutoFit/>
          </a:bodyPr>
          <a:lstStyle/>
          <a:p>
            <a:r>
              <a:rPr lang="en-US" b="1" dirty="0">
                <a:solidFill>
                  <a:srgbClr val="FF0000"/>
                </a:solidFill>
                <a:latin typeface="Bookman Old Style" pitchFamily="18" charset="0"/>
              </a:rPr>
              <a:t>NAND Gate</a:t>
            </a:r>
          </a:p>
        </p:txBody>
      </p:sp>
      <p:graphicFrame>
        <p:nvGraphicFramePr>
          <p:cNvPr id="4" name="Object 4"/>
          <p:cNvGraphicFramePr>
            <a:graphicFrameLocks noChangeAspect="1"/>
          </p:cNvGraphicFramePr>
          <p:nvPr/>
        </p:nvGraphicFramePr>
        <p:xfrm>
          <a:off x="4056062" y="447675"/>
          <a:ext cx="2725738" cy="542925"/>
        </p:xfrm>
        <a:graphic>
          <a:graphicData uri="http://schemas.openxmlformats.org/presentationml/2006/ole">
            <mc:AlternateContent xmlns:mc="http://schemas.openxmlformats.org/markup-compatibility/2006">
              <mc:Choice xmlns:v="urn:schemas-microsoft-com:vml" Requires="v">
                <p:oleObj spid="_x0000_s40966" name="Equation" r:id="rId6" imgW="1269720" imgH="253800" progId="Equation.DSMT4">
                  <p:embed/>
                </p:oleObj>
              </mc:Choice>
              <mc:Fallback>
                <p:oleObj name="Equation" r:id="rId6" imgW="126972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6062" y="447675"/>
                        <a:ext cx="2725738" cy="542925"/>
                      </a:xfrm>
                      <a:prstGeom prst="rect">
                        <a:avLst/>
                      </a:prstGeom>
                      <a:solidFill>
                        <a:srgbClr val="99CCFF"/>
                      </a:solidFill>
                    </p:spPr>
                  </p:pic>
                </p:oleObj>
              </mc:Fallback>
            </mc:AlternateContent>
          </a:graphicData>
        </a:graphic>
      </p:graphicFrame>
      <p:graphicFrame>
        <p:nvGraphicFramePr>
          <p:cNvPr id="101381" name="Object 5"/>
          <p:cNvGraphicFramePr>
            <a:graphicFrameLocks noChangeAspect="1"/>
          </p:cNvGraphicFramePr>
          <p:nvPr/>
        </p:nvGraphicFramePr>
        <p:xfrm>
          <a:off x="4953000" y="2133600"/>
          <a:ext cx="3349625" cy="3219450"/>
        </p:xfrm>
        <a:graphic>
          <a:graphicData uri="http://schemas.openxmlformats.org/presentationml/2006/ole">
            <mc:AlternateContent xmlns:mc="http://schemas.openxmlformats.org/markup-compatibility/2006">
              <mc:Choice xmlns:v="urn:schemas-microsoft-com:vml" Requires="v">
                <p:oleObj spid="_x0000_s40967" name="RFFlow" r:id="rId8" imgW="1872000" imgH="1800000" progId="RFFlow4">
                  <p:embed/>
                </p:oleObj>
              </mc:Choice>
              <mc:Fallback>
                <p:oleObj name="RFFlow" r:id="rId8" imgW="1872000" imgH="1800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2133600"/>
                        <a:ext cx="3349625" cy="321945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511B1C1D-E952-4F7E-B2EE-053BBE9577D9}" type="slidenum">
              <a:rPr lang="en-US" smtClean="0"/>
              <a:t>49</a:t>
            </a:fld>
            <a:endParaRPr lang="en-US"/>
          </a:p>
        </p:txBody>
      </p:sp>
      <p:sp>
        <p:nvSpPr>
          <p:cNvPr id="7" name="Footer Placeholder 6"/>
          <p:cNvSpPr>
            <a:spLocks noGrp="1"/>
          </p:cNvSpPr>
          <p:nvPr>
            <p:ph type="ftr" sz="quarter" idx="11"/>
          </p:nvPr>
        </p:nvSpPr>
        <p:spPr/>
        <p:txBody>
          <a:bodyPr/>
          <a:lstStyle/>
          <a:p>
            <a:r>
              <a:rPr lang="en-US" smtClean="0"/>
              <a:t>Electronics - I, The LNM Institute of Information Technology, Jaipur</a:t>
            </a:r>
            <a:endParaRPr lang="en-US"/>
          </a:p>
        </p:txBody>
      </p:sp>
      <p:pic>
        <p:nvPicPr>
          <p:cNvPr id="8" name="Picture 7"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checkerboard(across)">
                                      <p:cBhvr>
                                        <p:cTn id="7" dur="500"/>
                                        <p:tgtEl>
                                          <p:spTgt spid="1013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1381"/>
                                        </p:tgtEl>
                                        <p:attrNameLst>
                                          <p:attrName>style.visibility</p:attrName>
                                        </p:attrNameLst>
                                      </p:cBhvr>
                                      <p:to>
                                        <p:strVal val="visible"/>
                                      </p:to>
                                    </p:set>
                                    <p:animEffect transition="in" filter="checkerboard(across)">
                                      <p:cBhvr>
                                        <p:cTn id="12"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p:cNvSpPr txBox="1">
            <a:spLocks noChangeArrowheads="1"/>
          </p:cNvSpPr>
          <p:nvPr/>
        </p:nvSpPr>
        <p:spPr bwMode="auto">
          <a:xfrm>
            <a:off x="228600" y="228600"/>
            <a:ext cx="8626475" cy="641350"/>
          </a:xfrm>
          <a:prstGeom prst="rect">
            <a:avLst/>
          </a:prstGeom>
          <a:noFill/>
          <a:ln w="9525">
            <a:noFill/>
            <a:miter lim="800000"/>
            <a:headEnd/>
            <a:tailEnd/>
          </a:ln>
          <a:effectLst/>
        </p:spPr>
        <p:txBody>
          <a:bodyPr>
            <a:spAutoFit/>
          </a:bodyPr>
          <a:lstStyle/>
          <a:p>
            <a:r>
              <a:rPr lang="en-US" dirty="0">
                <a:latin typeface="Bookman Old Style" pitchFamily="18" charset="0"/>
              </a:rPr>
              <a:t>A Binary system has a base 2 and uses only two symbols </a:t>
            </a:r>
            <a:endParaRPr lang="en-US" dirty="0" smtClean="0">
              <a:latin typeface="Bookman Old Style" pitchFamily="18" charset="0"/>
            </a:endParaRPr>
          </a:p>
          <a:p>
            <a:r>
              <a:rPr lang="en-US" dirty="0" smtClean="0">
                <a:latin typeface="Bookman Old Style" pitchFamily="18" charset="0"/>
              </a:rPr>
              <a:t>0</a:t>
            </a:r>
            <a:r>
              <a:rPr lang="en-US" dirty="0">
                <a:latin typeface="Bookman Old Style" pitchFamily="18" charset="0"/>
              </a:rPr>
              <a:t>, 1 to represent all the numbers</a:t>
            </a:r>
          </a:p>
        </p:txBody>
      </p:sp>
      <p:graphicFrame>
        <p:nvGraphicFramePr>
          <p:cNvPr id="4" name="Object 4"/>
          <p:cNvGraphicFramePr>
            <a:graphicFrameLocks noChangeAspect="1"/>
          </p:cNvGraphicFramePr>
          <p:nvPr/>
        </p:nvGraphicFramePr>
        <p:xfrm>
          <a:off x="914400" y="1447800"/>
          <a:ext cx="4449763" cy="461963"/>
        </p:xfrm>
        <a:graphic>
          <a:graphicData uri="http://schemas.openxmlformats.org/presentationml/2006/ole">
            <mc:AlternateContent xmlns:mc="http://schemas.openxmlformats.org/markup-compatibility/2006">
              <mc:Choice xmlns:v="urn:schemas-microsoft-com:vml" Requires="v">
                <p:oleObj spid="_x0000_s3076" name="Equation" r:id="rId4" imgW="2323800" imgH="241200" progId="Equation.DSMT4">
                  <p:embed/>
                </p:oleObj>
              </mc:Choice>
              <mc:Fallback>
                <p:oleObj name="Equation" r:id="rId4" imgW="2323800" imgH="24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447800"/>
                        <a:ext cx="4449763" cy="461963"/>
                      </a:xfrm>
                      <a:prstGeom prst="rect">
                        <a:avLst/>
                      </a:prstGeom>
                      <a:solidFill>
                        <a:srgbClr val="99CCFF"/>
                      </a:solidFill>
                    </p:spPr>
                  </p:pic>
                </p:oleObj>
              </mc:Fallback>
            </mc:AlternateContent>
          </a:graphicData>
        </a:graphic>
      </p:graphicFrame>
      <p:sp>
        <p:nvSpPr>
          <p:cNvPr id="119814" name="Text Box 6"/>
          <p:cNvSpPr txBox="1">
            <a:spLocks noChangeArrowheads="1"/>
          </p:cNvSpPr>
          <p:nvPr/>
        </p:nvSpPr>
        <p:spPr bwMode="auto">
          <a:xfrm>
            <a:off x="457200" y="2286000"/>
            <a:ext cx="5796780" cy="369332"/>
          </a:xfrm>
          <a:prstGeom prst="rect">
            <a:avLst/>
          </a:prstGeom>
          <a:noFill/>
          <a:ln w="9525">
            <a:noFill/>
            <a:miter lim="800000"/>
            <a:headEnd/>
            <a:tailEnd/>
          </a:ln>
          <a:effectLst/>
        </p:spPr>
        <p:txBody>
          <a:bodyPr wrap="none">
            <a:spAutoFit/>
          </a:bodyPr>
          <a:lstStyle/>
          <a:p>
            <a:r>
              <a:rPr lang="en-US">
                <a:latin typeface="Bookman Old Style" pitchFamily="18" charset="0"/>
              </a:rPr>
              <a:t>Which  decimal number does this correspond to ?</a:t>
            </a:r>
          </a:p>
        </p:txBody>
      </p:sp>
      <p:graphicFrame>
        <p:nvGraphicFramePr>
          <p:cNvPr id="2" name="Object 4"/>
          <p:cNvGraphicFramePr>
            <a:graphicFrameLocks noChangeAspect="1"/>
          </p:cNvGraphicFramePr>
          <p:nvPr/>
        </p:nvGraphicFramePr>
        <p:xfrm>
          <a:off x="762000" y="2971800"/>
          <a:ext cx="4765675" cy="461963"/>
        </p:xfrm>
        <a:graphic>
          <a:graphicData uri="http://schemas.openxmlformats.org/presentationml/2006/ole">
            <mc:AlternateContent xmlns:mc="http://schemas.openxmlformats.org/markup-compatibility/2006">
              <mc:Choice xmlns:v="urn:schemas-microsoft-com:vml" Requires="v">
                <p:oleObj spid="_x0000_s3077" name="Equation" r:id="rId6" imgW="2489040" imgH="241200" progId="Equation.DSMT4">
                  <p:embed/>
                </p:oleObj>
              </mc:Choice>
              <mc:Fallback>
                <p:oleObj name="Equation" r:id="rId6" imgW="248904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2971800"/>
                        <a:ext cx="4765675" cy="461963"/>
                      </a:xfrm>
                      <a:prstGeom prst="rect">
                        <a:avLst/>
                      </a:prstGeom>
                      <a:solidFill>
                        <a:srgbClr val="99CCFF"/>
                      </a:solidFill>
                    </p:spPr>
                  </p:pic>
                </p:oleObj>
              </mc:Fallback>
            </mc:AlternateContent>
          </a:graphicData>
        </a:graphic>
      </p:graphicFrame>
      <p:sp>
        <p:nvSpPr>
          <p:cNvPr id="119817" name="Text Box 9"/>
          <p:cNvSpPr txBox="1">
            <a:spLocks noChangeArrowheads="1"/>
          </p:cNvSpPr>
          <p:nvPr/>
        </p:nvSpPr>
        <p:spPr bwMode="auto">
          <a:xfrm>
            <a:off x="1828800" y="3810000"/>
            <a:ext cx="2751074" cy="461665"/>
          </a:xfrm>
          <a:prstGeom prst="rect">
            <a:avLst/>
          </a:prstGeom>
          <a:noFill/>
          <a:ln w="9525">
            <a:noFill/>
            <a:miter lim="800000"/>
            <a:headEnd/>
            <a:tailEnd/>
          </a:ln>
          <a:effectLst/>
        </p:spPr>
        <p:txBody>
          <a:bodyPr wrap="none">
            <a:spAutoFit/>
          </a:bodyPr>
          <a:lstStyle/>
          <a:p>
            <a:r>
              <a:rPr lang="en-US" sz="2400" b="1">
                <a:solidFill>
                  <a:srgbClr val="FF0000"/>
                </a:solidFill>
                <a:latin typeface="Bookman Old Style" pitchFamily="18" charset="0"/>
              </a:rPr>
              <a:t>1 1 0 1 . 1 0 0 1</a:t>
            </a:r>
          </a:p>
        </p:txBody>
      </p:sp>
      <p:sp>
        <p:nvSpPr>
          <p:cNvPr id="119818" name="Line 10"/>
          <p:cNvSpPr>
            <a:spLocks noChangeShapeType="1"/>
          </p:cNvSpPr>
          <p:nvPr/>
        </p:nvSpPr>
        <p:spPr bwMode="auto">
          <a:xfrm flipH="1">
            <a:off x="1370013" y="4189413"/>
            <a:ext cx="530225" cy="457200"/>
          </a:xfrm>
          <a:prstGeom prst="line">
            <a:avLst/>
          </a:prstGeom>
          <a:noFill/>
          <a:ln w="22225">
            <a:solidFill>
              <a:schemeClr val="tx1"/>
            </a:solidFill>
            <a:round/>
            <a:headEnd/>
            <a:tailEnd type="triangle" w="med" len="med"/>
          </a:ln>
          <a:effectLst/>
        </p:spPr>
        <p:txBody>
          <a:bodyPr/>
          <a:lstStyle/>
          <a:p>
            <a:endParaRPr lang="en-US">
              <a:latin typeface="Bookman Old Style" pitchFamily="18" charset="0"/>
            </a:endParaRPr>
          </a:p>
        </p:txBody>
      </p:sp>
      <p:sp>
        <p:nvSpPr>
          <p:cNvPr id="119819" name="Text Box 11"/>
          <p:cNvSpPr txBox="1">
            <a:spLocks noChangeArrowheads="1"/>
          </p:cNvSpPr>
          <p:nvPr/>
        </p:nvSpPr>
        <p:spPr bwMode="auto">
          <a:xfrm>
            <a:off x="974725" y="4608513"/>
            <a:ext cx="423514" cy="369332"/>
          </a:xfrm>
          <a:prstGeom prst="rect">
            <a:avLst/>
          </a:prstGeom>
          <a:noFill/>
          <a:ln w="22225">
            <a:noFill/>
            <a:miter lim="800000"/>
            <a:headEnd/>
            <a:tailEnd/>
          </a:ln>
          <a:effectLst/>
        </p:spPr>
        <p:txBody>
          <a:bodyPr wrap="none">
            <a:spAutoFit/>
          </a:bodyPr>
          <a:lstStyle/>
          <a:p>
            <a:r>
              <a:rPr lang="en-US">
                <a:latin typeface="Bookman Old Style" pitchFamily="18" charset="0"/>
              </a:rPr>
              <a:t>2</a:t>
            </a:r>
            <a:r>
              <a:rPr lang="en-US" baseline="30000">
                <a:latin typeface="Bookman Old Style" pitchFamily="18" charset="0"/>
              </a:rPr>
              <a:t>3</a:t>
            </a:r>
            <a:endParaRPr lang="en-US">
              <a:latin typeface="Bookman Old Style" pitchFamily="18" charset="0"/>
            </a:endParaRPr>
          </a:p>
        </p:txBody>
      </p:sp>
      <p:sp>
        <p:nvSpPr>
          <p:cNvPr id="119820" name="Line 12"/>
          <p:cNvSpPr>
            <a:spLocks noChangeShapeType="1"/>
          </p:cNvSpPr>
          <p:nvPr/>
        </p:nvSpPr>
        <p:spPr bwMode="auto">
          <a:xfrm flipH="1">
            <a:off x="1981200" y="4191000"/>
            <a:ext cx="225425" cy="457200"/>
          </a:xfrm>
          <a:prstGeom prst="line">
            <a:avLst/>
          </a:prstGeom>
          <a:noFill/>
          <a:ln w="22225">
            <a:solidFill>
              <a:schemeClr val="tx1"/>
            </a:solidFill>
            <a:round/>
            <a:headEnd/>
            <a:tailEnd type="triangle" w="med" len="med"/>
          </a:ln>
          <a:effectLst/>
        </p:spPr>
        <p:txBody>
          <a:bodyPr/>
          <a:lstStyle/>
          <a:p>
            <a:endParaRPr lang="en-US">
              <a:latin typeface="Bookman Old Style" pitchFamily="18" charset="0"/>
            </a:endParaRPr>
          </a:p>
        </p:txBody>
      </p:sp>
      <p:sp>
        <p:nvSpPr>
          <p:cNvPr id="119821" name="Text Box 13"/>
          <p:cNvSpPr txBox="1">
            <a:spLocks noChangeArrowheads="1"/>
          </p:cNvSpPr>
          <p:nvPr/>
        </p:nvSpPr>
        <p:spPr bwMode="auto">
          <a:xfrm>
            <a:off x="1600200" y="4648200"/>
            <a:ext cx="423514" cy="369332"/>
          </a:xfrm>
          <a:prstGeom prst="rect">
            <a:avLst/>
          </a:prstGeom>
          <a:noFill/>
          <a:ln w="22225">
            <a:noFill/>
            <a:miter lim="800000"/>
            <a:headEnd/>
            <a:tailEnd/>
          </a:ln>
          <a:effectLst/>
        </p:spPr>
        <p:txBody>
          <a:bodyPr wrap="none">
            <a:spAutoFit/>
          </a:bodyPr>
          <a:lstStyle/>
          <a:p>
            <a:r>
              <a:rPr lang="en-US">
                <a:latin typeface="Bookman Old Style" pitchFamily="18" charset="0"/>
              </a:rPr>
              <a:t>2</a:t>
            </a:r>
            <a:r>
              <a:rPr lang="en-US" baseline="30000">
                <a:latin typeface="Bookman Old Style" pitchFamily="18" charset="0"/>
              </a:rPr>
              <a:t>2</a:t>
            </a:r>
            <a:endParaRPr lang="en-US">
              <a:latin typeface="Bookman Old Style" pitchFamily="18" charset="0"/>
            </a:endParaRPr>
          </a:p>
        </p:txBody>
      </p:sp>
      <p:sp>
        <p:nvSpPr>
          <p:cNvPr id="119822" name="Line 14"/>
          <p:cNvSpPr>
            <a:spLocks noChangeShapeType="1"/>
          </p:cNvSpPr>
          <p:nvPr/>
        </p:nvSpPr>
        <p:spPr bwMode="auto">
          <a:xfrm flipH="1">
            <a:off x="2286000" y="4191000"/>
            <a:ext cx="225425" cy="533400"/>
          </a:xfrm>
          <a:prstGeom prst="line">
            <a:avLst/>
          </a:prstGeom>
          <a:noFill/>
          <a:ln w="22225">
            <a:solidFill>
              <a:schemeClr val="tx1"/>
            </a:solidFill>
            <a:round/>
            <a:headEnd/>
            <a:tailEnd type="triangle" w="med" len="med"/>
          </a:ln>
          <a:effectLst/>
        </p:spPr>
        <p:txBody>
          <a:bodyPr/>
          <a:lstStyle/>
          <a:p>
            <a:endParaRPr lang="en-US">
              <a:latin typeface="Bookman Old Style" pitchFamily="18" charset="0"/>
            </a:endParaRPr>
          </a:p>
        </p:txBody>
      </p:sp>
      <p:sp>
        <p:nvSpPr>
          <p:cNvPr id="119823" name="Text Box 15"/>
          <p:cNvSpPr txBox="1">
            <a:spLocks noChangeArrowheads="1"/>
          </p:cNvSpPr>
          <p:nvPr/>
        </p:nvSpPr>
        <p:spPr bwMode="auto">
          <a:xfrm>
            <a:off x="2057400" y="4724400"/>
            <a:ext cx="423514" cy="369332"/>
          </a:xfrm>
          <a:prstGeom prst="rect">
            <a:avLst/>
          </a:prstGeom>
          <a:noFill/>
          <a:ln w="22225">
            <a:noFill/>
            <a:miter lim="800000"/>
            <a:headEnd/>
            <a:tailEnd/>
          </a:ln>
          <a:effectLst/>
        </p:spPr>
        <p:txBody>
          <a:bodyPr wrap="none">
            <a:spAutoFit/>
          </a:bodyPr>
          <a:lstStyle/>
          <a:p>
            <a:r>
              <a:rPr lang="en-US">
                <a:latin typeface="Bookman Old Style" pitchFamily="18" charset="0"/>
              </a:rPr>
              <a:t>2</a:t>
            </a:r>
            <a:r>
              <a:rPr lang="en-US" baseline="30000">
                <a:latin typeface="Bookman Old Style" pitchFamily="18" charset="0"/>
              </a:rPr>
              <a:t>1</a:t>
            </a:r>
            <a:endParaRPr lang="en-US">
              <a:latin typeface="Bookman Old Style" pitchFamily="18" charset="0"/>
            </a:endParaRPr>
          </a:p>
        </p:txBody>
      </p:sp>
      <p:sp>
        <p:nvSpPr>
          <p:cNvPr id="119824" name="Line 16"/>
          <p:cNvSpPr>
            <a:spLocks noChangeShapeType="1"/>
          </p:cNvSpPr>
          <p:nvPr/>
        </p:nvSpPr>
        <p:spPr bwMode="auto">
          <a:xfrm>
            <a:off x="2743200" y="4191000"/>
            <a:ext cx="3175" cy="457200"/>
          </a:xfrm>
          <a:prstGeom prst="line">
            <a:avLst/>
          </a:prstGeom>
          <a:noFill/>
          <a:ln w="22225">
            <a:solidFill>
              <a:schemeClr val="tx1"/>
            </a:solidFill>
            <a:round/>
            <a:headEnd/>
            <a:tailEnd type="triangle" w="med" len="med"/>
          </a:ln>
          <a:effectLst/>
        </p:spPr>
        <p:txBody>
          <a:bodyPr/>
          <a:lstStyle/>
          <a:p>
            <a:endParaRPr lang="en-US">
              <a:latin typeface="Bookman Old Style" pitchFamily="18" charset="0"/>
            </a:endParaRPr>
          </a:p>
        </p:txBody>
      </p:sp>
      <p:sp>
        <p:nvSpPr>
          <p:cNvPr id="119825" name="Text Box 17"/>
          <p:cNvSpPr txBox="1">
            <a:spLocks noChangeArrowheads="1"/>
          </p:cNvSpPr>
          <p:nvPr/>
        </p:nvSpPr>
        <p:spPr bwMode="auto">
          <a:xfrm>
            <a:off x="2514600" y="4648200"/>
            <a:ext cx="423514" cy="369332"/>
          </a:xfrm>
          <a:prstGeom prst="rect">
            <a:avLst/>
          </a:prstGeom>
          <a:noFill/>
          <a:ln w="22225">
            <a:noFill/>
            <a:miter lim="800000"/>
            <a:headEnd/>
            <a:tailEnd/>
          </a:ln>
          <a:effectLst/>
        </p:spPr>
        <p:txBody>
          <a:bodyPr wrap="none">
            <a:spAutoFit/>
          </a:bodyPr>
          <a:lstStyle/>
          <a:p>
            <a:r>
              <a:rPr lang="en-US">
                <a:latin typeface="Bookman Old Style" pitchFamily="18" charset="0"/>
              </a:rPr>
              <a:t>2</a:t>
            </a:r>
            <a:r>
              <a:rPr lang="en-US" baseline="30000">
                <a:latin typeface="Bookman Old Style" pitchFamily="18" charset="0"/>
              </a:rPr>
              <a:t>0</a:t>
            </a:r>
            <a:endParaRPr lang="en-US">
              <a:latin typeface="Bookman Old Style" pitchFamily="18" charset="0"/>
            </a:endParaRPr>
          </a:p>
        </p:txBody>
      </p:sp>
      <p:sp>
        <p:nvSpPr>
          <p:cNvPr id="119826" name="Line 18"/>
          <p:cNvSpPr>
            <a:spLocks noChangeShapeType="1"/>
          </p:cNvSpPr>
          <p:nvPr/>
        </p:nvSpPr>
        <p:spPr bwMode="auto">
          <a:xfrm>
            <a:off x="3200400" y="4191000"/>
            <a:ext cx="79375" cy="609600"/>
          </a:xfrm>
          <a:prstGeom prst="line">
            <a:avLst/>
          </a:prstGeom>
          <a:noFill/>
          <a:ln w="22225">
            <a:solidFill>
              <a:schemeClr val="tx1"/>
            </a:solidFill>
            <a:round/>
            <a:headEnd/>
            <a:tailEnd type="triangle" w="med" len="med"/>
          </a:ln>
          <a:effectLst/>
        </p:spPr>
        <p:txBody>
          <a:bodyPr/>
          <a:lstStyle/>
          <a:p>
            <a:endParaRPr lang="en-US">
              <a:latin typeface="Bookman Old Style" pitchFamily="18" charset="0"/>
            </a:endParaRPr>
          </a:p>
        </p:txBody>
      </p:sp>
      <p:sp>
        <p:nvSpPr>
          <p:cNvPr id="119827" name="Text Box 19"/>
          <p:cNvSpPr txBox="1">
            <a:spLocks noChangeArrowheads="1"/>
          </p:cNvSpPr>
          <p:nvPr/>
        </p:nvSpPr>
        <p:spPr bwMode="auto">
          <a:xfrm>
            <a:off x="3124200" y="4800600"/>
            <a:ext cx="484428" cy="369332"/>
          </a:xfrm>
          <a:prstGeom prst="rect">
            <a:avLst/>
          </a:prstGeom>
          <a:noFill/>
          <a:ln w="22225">
            <a:noFill/>
            <a:miter lim="800000"/>
            <a:headEnd/>
            <a:tailEnd/>
          </a:ln>
          <a:effectLst/>
        </p:spPr>
        <p:txBody>
          <a:bodyPr wrap="none">
            <a:spAutoFit/>
          </a:bodyPr>
          <a:lstStyle/>
          <a:p>
            <a:r>
              <a:rPr lang="en-US">
                <a:latin typeface="Bookman Old Style" pitchFamily="18" charset="0"/>
              </a:rPr>
              <a:t>2</a:t>
            </a:r>
            <a:r>
              <a:rPr lang="en-US" baseline="30000">
                <a:latin typeface="Bookman Old Style" pitchFamily="18" charset="0"/>
              </a:rPr>
              <a:t>-1</a:t>
            </a:r>
            <a:endParaRPr lang="en-US">
              <a:latin typeface="Bookman Old Style" pitchFamily="18" charset="0"/>
            </a:endParaRPr>
          </a:p>
        </p:txBody>
      </p:sp>
      <p:sp>
        <p:nvSpPr>
          <p:cNvPr id="119828" name="Line 20"/>
          <p:cNvSpPr>
            <a:spLocks noChangeShapeType="1"/>
          </p:cNvSpPr>
          <p:nvPr/>
        </p:nvSpPr>
        <p:spPr bwMode="auto">
          <a:xfrm>
            <a:off x="4038600" y="4191000"/>
            <a:ext cx="381000" cy="304800"/>
          </a:xfrm>
          <a:prstGeom prst="line">
            <a:avLst/>
          </a:prstGeom>
          <a:noFill/>
          <a:ln w="22225">
            <a:solidFill>
              <a:schemeClr val="tx1"/>
            </a:solidFill>
            <a:round/>
            <a:headEnd/>
            <a:tailEnd type="triangle" w="med" len="med"/>
          </a:ln>
          <a:effectLst/>
        </p:spPr>
        <p:txBody>
          <a:bodyPr/>
          <a:lstStyle/>
          <a:p>
            <a:endParaRPr lang="en-US">
              <a:latin typeface="Bookman Old Style" pitchFamily="18" charset="0"/>
            </a:endParaRPr>
          </a:p>
        </p:txBody>
      </p:sp>
      <p:sp>
        <p:nvSpPr>
          <p:cNvPr id="119829" name="Text Box 21"/>
          <p:cNvSpPr txBox="1">
            <a:spLocks noChangeArrowheads="1"/>
          </p:cNvSpPr>
          <p:nvPr/>
        </p:nvSpPr>
        <p:spPr bwMode="auto">
          <a:xfrm>
            <a:off x="4038600" y="4800600"/>
            <a:ext cx="484428" cy="369332"/>
          </a:xfrm>
          <a:prstGeom prst="rect">
            <a:avLst/>
          </a:prstGeom>
          <a:noFill/>
          <a:ln w="22225">
            <a:noFill/>
            <a:miter lim="800000"/>
            <a:headEnd/>
            <a:tailEnd/>
          </a:ln>
          <a:effectLst/>
        </p:spPr>
        <p:txBody>
          <a:bodyPr wrap="none">
            <a:spAutoFit/>
          </a:bodyPr>
          <a:lstStyle/>
          <a:p>
            <a:r>
              <a:rPr lang="en-US">
                <a:latin typeface="Bookman Old Style" pitchFamily="18" charset="0"/>
              </a:rPr>
              <a:t>2</a:t>
            </a:r>
            <a:r>
              <a:rPr lang="en-US" baseline="30000">
                <a:latin typeface="Bookman Old Style" pitchFamily="18" charset="0"/>
              </a:rPr>
              <a:t>-3</a:t>
            </a:r>
            <a:endParaRPr lang="en-US">
              <a:latin typeface="Bookman Old Style" pitchFamily="18" charset="0"/>
            </a:endParaRPr>
          </a:p>
        </p:txBody>
      </p:sp>
      <p:sp>
        <p:nvSpPr>
          <p:cNvPr id="119830" name="Line 22"/>
          <p:cNvSpPr>
            <a:spLocks noChangeShapeType="1"/>
          </p:cNvSpPr>
          <p:nvPr/>
        </p:nvSpPr>
        <p:spPr bwMode="auto">
          <a:xfrm>
            <a:off x="3429000" y="4114800"/>
            <a:ext cx="228600" cy="609600"/>
          </a:xfrm>
          <a:prstGeom prst="line">
            <a:avLst/>
          </a:prstGeom>
          <a:noFill/>
          <a:ln w="22225">
            <a:solidFill>
              <a:schemeClr val="tx1"/>
            </a:solidFill>
            <a:round/>
            <a:headEnd/>
            <a:tailEnd type="triangle" w="med" len="med"/>
          </a:ln>
          <a:effectLst/>
        </p:spPr>
        <p:txBody>
          <a:bodyPr/>
          <a:lstStyle/>
          <a:p>
            <a:endParaRPr lang="en-US">
              <a:latin typeface="Bookman Old Style" pitchFamily="18" charset="0"/>
            </a:endParaRPr>
          </a:p>
        </p:txBody>
      </p:sp>
      <p:sp>
        <p:nvSpPr>
          <p:cNvPr id="119831" name="Text Box 23"/>
          <p:cNvSpPr txBox="1">
            <a:spLocks noChangeArrowheads="1"/>
          </p:cNvSpPr>
          <p:nvPr/>
        </p:nvSpPr>
        <p:spPr bwMode="auto">
          <a:xfrm>
            <a:off x="3581400" y="4724400"/>
            <a:ext cx="484428" cy="369332"/>
          </a:xfrm>
          <a:prstGeom prst="rect">
            <a:avLst/>
          </a:prstGeom>
          <a:noFill/>
          <a:ln w="22225">
            <a:noFill/>
            <a:miter lim="800000"/>
            <a:headEnd/>
            <a:tailEnd/>
          </a:ln>
          <a:effectLst/>
        </p:spPr>
        <p:txBody>
          <a:bodyPr wrap="none">
            <a:spAutoFit/>
          </a:bodyPr>
          <a:lstStyle/>
          <a:p>
            <a:r>
              <a:rPr lang="en-US">
                <a:latin typeface="Bookman Old Style" pitchFamily="18" charset="0"/>
              </a:rPr>
              <a:t>2</a:t>
            </a:r>
            <a:r>
              <a:rPr lang="en-US" baseline="30000">
                <a:latin typeface="Bookman Old Style" pitchFamily="18" charset="0"/>
              </a:rPr>
              <a:t>-2</a:t>
            </a:r>
            <a:endParaRPr lang="en-US">
              <a:latin typeface="Bookman Old Style" pitchFamily="18" charset="0"/>
            </a:endParaRPr>
          </a:p>
        </p:txBody>
      </p:sp>
      <p:sp>
        <p:nvSpPr>
          <p:cNvPr id="119832" name="Line 24"/>
          <p:cNvSpPr>
            <a:spLocks noChangeShapeType="1"/>
          </p:cNvSpPr>
          <p:nvPr/>
        </p:nvSpPr>
        <p:spPr bwMode="auto">
          <a:xfrm>
            <a:off x="3733800" y="4191000"/>
            <a:ext cx="381000" cy="533400"/>
          </a:xfrm>
          <a:prstGeom prst="line">
            <a:avLst/>
          </a:prstGeom>
          <a:noFill/>
          <a:ln w="22225">
            <a:solidFill>
              <a:schemeClr val="tx1"/>
            </a:solidFill>
            <a:round/>
            <a:headEnd/>
            <a:tailEnd type="triangle" w="med" len="med"/>
          </a:ln>
          <a:effectLst/>
        </p:spPr>
        <p:txBody>
          <a:bodyPr/>
          <a:lstStyle/>
          <a:p>
            <a:endParaRPr lang="en-US">
              <a:latin typeface="Bookman Old Style" pitchFamily="18" charset="0"/>
            </a:endParaRPr>
          </a:p>
        </p:txBody>
      </p:sp>
      <p:sp>
        <p:nvSpPr>
          <p:cNvPr id="119833" name="Text Box 25"/>
          <p:cNvSpPr txBox="1">
            <a:spLocks noChangeArrowheads="1"/>
          </p:cNvSpPr>
          <p:nvPr/>
        </p:nvSpPr>
        <p:spPr bwMode="auto">
          <a:xfrm>
            <a:off x="4495800" y="4419600"/>
            <a:ext cx="484428" cy="369332"/>
          </a:xfrm>
          <a:prstGeom prst="rect">
            <a:avLst/>
          </a:prstGeom>
          <a:noFill/>
          <a:ln w="22225">
            <a:noFill/>
            <a:miter lim="800000"/>
            <a:headEnd/>
            <a:tailEnd/>
          </a:ln>
          <a:effectLst/>
        </p:spPr>
        <p:txBody>
          <a:bodyPr wrap="none">
            <a:spAutoFit/>
          </a:bodyPr>
          <a:lstStyle/>
          <a:p>
            <a:r>
              <a:rPr lang="en-US">
                <a:latin typeface="Bookman Old Style" pitchFamily="18" charset="0"/>
              </a:rPr>
              <a:t>2</a:t>
            </a:r>
            <a:r>
              <a:rPr lang="en-US" baseline="30000">
                <a:latin typeface="Bookman Old Style" pitchFamily="18" charset="0"/>
              </a:rPr>
              <a:t>-4</a:t>
            </a:r>
            <a:endParaRPr lang="en-US">
              <a:latin typeface="Bookman Old Style" pitchFamily="18" charset="0"/>
            </a:endParaRPr>
          </a:p>
        </p:txBody>
      </p:sp>
      <p:graphicFrame>
        <p:nvGraphicFramePr>
          <p:cNvPr id="119889" name="Group 81"/>
          <p:cNvGraphicFramePr>
            <a:graphicFrameLocks noGrp="1"/>
          </p:cNvGraphicFramePr>
          <p:nvPr/>
        </p:nvGraphicFramePr>
        <p:xfrm>
          <a:off x="6172200" y="990600"/>
          <a:ext cx="2743200" cy="4876800"/>
        </p:xfrm>
        <a:graphic>
          <a:graphicData uri="http://schemas.openxmlformats.org/drawingml/2006/table">
            <a:tbl>
              <a:tblPr/>
              <a:tblGrid>
                <a:gridCol w="1143000"/>
                <a:gridCol w="1600200"/>
              </a:tblGrid>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Bookman Old Style" pitchFamily="18" charset="0"/>
                        </a:rPr>
                        <a:t>2</a:t>
                      </a:r>
                      <a:r>
                        <a:rPr kumimoji="0" lang="en-US" sz="1600" b="0" i="0" u="none" strike="noStrike" cap="none" normalizeH="0" baseline="30000" dirty="0" smtClean="0">
                          <a:ln>
                            <a:noFill/>
                          </a:ln>
                          <a:solidFill>
                            <a:schemeClr val="tx1"/>
                          </a:solidFill>
                          <a:effectLst/>
                          <a:latin typeface="Bookman Old Style" pitchFamily="18" charset="0"/>
                        </a:rPr>
                        <a:t>0</a:t>
                      </a:r>
                      <a:endParaRPr kumimoji="0" lang="en-US" sz="1600" b="0" i="0" u="none" strike="noStrike" cap="none" normalizeH="0" baseline="0" dirty="0" smtClean="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2</a:t>
                      </a:r>
                      <a:r>
                        <a:rPr kumimoji="0" lang="en-US" sz="2000" b="0" i="0" u="none" strike="noStrike" cap="none" normalizeH="0" baseline="30000" smtClean="0">
                          <a:ln>
                            <a:noFill/>
                          </a:ln>
                          <a:solidFill>
                            <a:schemeClr val="tx1"/>
                          </a:solidFill>
                          <a:effectLst/>
                          <a:latin typeface="Bookman Old Style" pitchFamily="18" charset="0"/>
                        </a:rPr>
                        <a:t>1</a:t>
                      </a:r>
                      <a:endParaRPr kumimoji="0" lang="en-US" sz="2000" b="0" i="0" u="none" strike="noStrike" cap="none" normalizeH="0" baseline="0" smtClean="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2</a:t>
                      </a:r>
                      <a:r>
                        <a:rPr kumimoji="0" lang="en-US" sz="2000" b="0" i="0" u="none" strike="noStrike" cap="none" normalizeH="0" baseline="30000" smtClean="0">
                          <a:ln>
                            <a:noFill/>
                          </a:ln>
                          <a:solidFill>
                            <a:schemeClr val="tx1"/>
                          </a:solidFill>
                          <a:effectLst/>
                          <a:latin typeface="Bookman Old Style" pitchFamily="18" charset="0"/>
                        </a:rPr>
                        <a:t>2</a:t>
                      </a:r>
                      <a:endParaRPr kumimoji="0" lang="en-US" sz="2000" b="0" i="0" u="none" strike="noStrike" cap="none" normalizeH="0" baseline="0" smtClean="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2</a:t>
                      </a:r>
                      <a:r>
                        <a:rPr kumimoji="0" lang="en-US" sz="2000" b="0" i="0" u="none" strike="noStrike" cap="none" normalizeH="0" baseline="30000" smtClean="0">
                          <a:ln>
                            <a:noFill/>
                          </a:ln>
                          <a:solidFill>
                            <a:schemeClr val="tx1"/>
                          </a:solidFill>
                          <a:effectLst/>
                          <a:latin typeface="Bookman Old Style" pitchFamily="18" charset="0"/>
                        </a:rPr>
                        <a:t>3</a:t>
                      </a:r>
                      <a:endParaRPr kumimoji="0" lang="en-US" sz="2000" b="0" i="0" u="none" strike="noStrike" cap="none" normalizeH="0" baseline="0" smtClean="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2</a:t>
                      </a:r>
                      <a:r>
                        <a:rPr kumimoji="0" lang="en-US" sz="2000" b="0" i="0" u="none" strike="noStrike" cap="none" normalizeH="0" baseline="30000" smtClean="0">
                          <a:ln>
                            <a:noFill/>
                          </a:ln>
                          <a:solidFill>
                            <a:schemeClr val="tx1"/>
                          </a:solidFill>
                          <a:effectLst/>
                          <a:latin typeface="Bookman Old Style" pitchFamily="18" charset="0"/>
                        </a:rPr>
                        <a:t>4</a:t>
                      </a:r>
                      <a:endParaRPr kumimoji="0" lang="en-US" sz="2000" b="0" i="0" u="none" strike="noStrike" cap="none" normalizeH="0" baseline="0" smtClean="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Bookman Old Style" pitchFamily="18"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2</a:t>
                      </a:r>
                      <a:r>
                        <a:rPr kumimoji="0" lang="en-US" sz="2000" b="0" i="0" u="none" strike="noStrike" cap="none" normalizeH="0" baseline="30000" smtClean="0">
                          <a:ln>
                            <a:noFill/>
                          </a:ln>
                          <a:solidFill>
                            <a:schemeClr val="tx1"/>
                          </a:solidFill>
                          <a:effectLst/>
                          <a:latin typeface="Bookman Old Style" pitchFamily="18" charset="0"/>
                        </a:rPr>
                        <a:t>5</a:t>
                      </a:r>
                      <a:endParaRPr kumimoji="0" lang="en-US" sz="2000" b="0" i="0" u="none" strike="noStrike" cap="none" normalizeH="0" baseline="0" smtClean="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2</a:t>
                      </a:r>
                      <a:r>
                        <a:rPr kumimoji="0" lang="en-US" sz="2000" b="0" i="0" u="none" strike="noStrike" cap="none" normalizeH="0" baseline="30000" smtClean="0">
                          <a:ln>
                            <a:noFill/>
                          </a:ln>
                          <a:solidFill>
                            <a:schemeClr val="tx1"/>
                          </a:solidFill>
                          <a:effectLst/>
                          <a:latin typeface="Bookman Old Style" pitchFamily="18" charset="0"/>
                        </a:rPr>
                        <a:t>6</a:t>
                      </a:r>
                      <a:endParaRPr kumimoji="0" lang="en-US" sz="2000" b="0" i="0" u="none" strike="noStrike" cap="none" normalizeH="0" baseline="0" smtClean="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2</a:t>
                      </a:r>
                      <a:r>
                        <a:rPr kumimoji="0" lang="en-US" sz="2000" b="0" i="0" u="none" strike="noStrike" cap="none" normalizeH="0" baseline="30000" smtClean="0">
                          <a:ln>
                            <a:noFill/>
                          </a:ln>
                          <a:solidFill>
                            <a:schemeClr val="tx1"/>
                          </a:solidFill>
                          <a:effectLst/>
                          <a:latin typeface="Bookman Old Style" pitchFamily="18" charset="0"/>
                        </a:rPr>
                        <a:t>7</a:t>
                      </a:r>
                      <a:endParaRPr kumimoji="0" lang="en-US" sz="2000" b="0" i="0" u="none" strike="noStrike" cap="none" normalizeH="0" baseline="0" smtClean="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2</a:t>
                      </a:r>
                      <a:r>
                        <a:rPr kumimoji="0" lang="en-US" sz="2000" b="0" i="0" u="none" strike="noStrike" cap="none" normalizeH="0" baseline="30000" smtClean="0">
                          <a:ln>
                            <a:noFill/>
                          </a:ln>
                          <a:solidFill>
                            <a:schemeClr val="tx1"/>
                          </a:solidFill>
                          <a:effectLst/>
                          <a:latin typeface="Bookman Old Style" pitchFamily="18" charset="0"/>
                        </a:rPr>
                        <a:t>8</a:t>
                      </a:r>
                      <a:endParaRPr kumimoji="0" lang="en-US" sz="2000" b="0" i="0" u="none" strike="noStrike" cap="none" normalizeH="0" baseline="0" smtClean="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2</a:t>
                      </a:r>
                      <a:r>
                        <a:rPr kumimoji="0" lang="en-US" sz="2000" b="0" i="0" u="none" strike="noStrike" cap="none" normalizeH="0" baseline="30000" smtClean="0">
                          <a:ln>
                            <a:noFill/>
                          </a:ln>
                          <a:solidFill>
                            <a:schemeClr val="tx1"/>
                          </a:solidFill>
                          <a:effectLst/>
                          <a:latin typeface="Bookman Old Style" pitchFamily="18" charset="0"/>
                        </a:rPr>
                        <a:t>9</a:t>
                      </a:r>
                      <a:endParaRPr kumimoji="0" lang="en-US" sz="2000" b="0" i="0" u="none" strike="noStrike" cap="none" normalizeH="0" baseline="0" smtClean="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Bookman Old Style" pitchFamily="18" charset="0"/>
                        </a:rPr>
                        <a:t>512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Bookman Old Style" pitchFamily="18" charset="0"/>
                        </a:rPr>
                        <a:t>2</a:t>
                      </a:r>
                      <a:r>
                        <a:rPr kumimoji="0" lang="en-US" sz="1800" b="0" i="0" u="none" strike="noStrike" cap="none" normalizeH="0" baseline="30000" smtClean="0">
                          <a:ln>
                            <a:noFill/>
                          </a:ln>
                          <a:solidFill>
                            <a:schemeClr val="tx1"/>
                          </a:solidFill>
                          <a:effectLst/>
                          <a:latin typeface="Bookman Old Style" pitchFamily="18" charset="0"/>
                        </a:rPr>
                        <a:t>10</a:t>
                      </a:r>
                      <a:endParaRPr kumimoji="0" lang="en-US" sz="1800" b="0" i="0" u="none" strike="noStrike" cap="none" normalizeH="0" baseline="0" smtClean="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Bookman Old Style" pitchFamily="18" charset="0"/>
                        </a:rPr>
                        <a:t>1024(K)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chemeClr val="tx1"/>
                          </a:solidFill>
                          <a:effectLst/>
                          <a:latin typeface="Bookman Old Style" pitchFamily="18" charset="0"/>
                        </a:rPr>
                        <a:t>2</a:t>
                      </a:r>
                      <a:r>
                        <a:rPr kumimoji="0" lang="en-US" sz="1800" b="0" i="0" u="none" strike="noStrike" cap="none" normalizeH="0" baseline="30000" dirty="0" smtClean="0">
                          <a:ln>
                            <a:noFill/>
                          </a:ln>
                          <a:solidFill>
                            <a:schemeClr val="tx1"/>
                          </a:solidFill>
                          <a:effectLst/>
                          <a:latin typeface="Bookman Old Style" pitchFamily="18" charset="0"/>
                        </a:rPr>
                        <a:t>20</a:t>
                      </a:r>
                      <a:endParaRPr kumimoji="0" lang="en-US" sz="1800" b="0" i="0" u="none" strike="noStrike" cap="none" normalizeH="0" baseline="0" dirty="0" smtClean="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chemeClr val="tx1"/>
                          </a:solidFill>
                          <a:effectLst/>
                          <a:latin typeface="Bookman Old Style" pitchFamily="18" charset="0"/>
                        </a:rPr>
                        <a:t>1048576(M)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9915" name="Group 107"/>
          <p:cNvGraphicFramePr>
            <a:graphicFrameLocks noGrp="1"/>
          </p:cNvGraphicFramePr>
          <p:nvPr/>
        </p:nvGraphicFramePr>
        <p:xfrm>
          <a:off x="0" y="5257800"/>
          <a:ext cx="6172200" cy="914400"/>
        </p:xfrm>
        <a:graphic>
          <a:graphicData uri="http://schemas.openxmlformats.org/drawingml/2006/table">
            <a:tbl>
              <a:tblPr/>
              <a:tblGrid>
                <a:gridCol w="617220"/>
                <a:gridCol w="891540"/>
                <a:gridCol w="891540"/>
                <a:gridCol w="1028700"/>
                <a:gridCol w="1143000"/>
                <a:gridCol w="1600200"/>
              </a:tblGrid>
              <a:tr h="4572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chemeClr val="tx1"/>
                          </a:solidFill>
                          <a:effectLst/>
                          <a:latin typeface="Bookman Old Style" pitchFamily="18" charset="0"/>
                        </a:rPr>
                        <a:t>2</a:t>
                      </a:r>
                      <a:r>
                        <a:rPr kumimoji="0" lang="en-US" sz="1800" b="0" i="0" u="none" strike="noStrike" cap="none" normalizeH="0" baseline="30000" dirty="0" smtClean="0">
                          <a:ln>
                            <a:noFill/>
                          </a:ln>
                          <a:solidFill>
                            <a:schemeClr val="tx1"/>
                          </a:solidFill>
                          <a:effectLst/>
                          <a:latin typeface="Bookman Old Style" pitchFamily="18" charset="0"/>
                        </a:rPr>
                        <a:t>-1</a:t>
                      </a:r>
                      <a:endParaRPr kumimoji="0" lang="en-US" sz="1800" b="0" i="0" u="none" strike="noStrike" cap="none" normalizeH="0" baseline="0" dirty="0" smtClean="0">
                        <a:ln>
                          <a:noFill/>
                        </a:ln>
                        <a:solidFill>
                          <a:schemeClr val="tx1"/>
                        </a:solidFill>
                        <a:effectLst/>
                        <a:latin typeface="Bookman Old Style"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chemeClr val="tx1"/>
                          </a:solidFill>
                          <a:effectLst/>
                          <a:latin typeface="Bookman Old Style" pitchFamily="18" charset="0"/>
                        </a:rPr>
                        <a:t>2</a:t>
                      </a:r>
                      <a:r>
                        <a:rPr kumimoji="0" lang="en-US" sz="1800" b="0" i="0" u="none" strike="noStrike" cap="none" normalizeH="0" baseline="30000" dirty="0" smtClean="0">
                          <a:ln>
                            <a:noFill/>
                          </a:ln>
                          <a:solidFill>
                            <a:schemeClr val="tx1"/>
                          </a:solidFill>
                          <a:effectLst/>
                          <a:latin typeface="Bookman Old Style" pitchFamily="18" charset="0"/>
                        </a:rPr>
                        <a:t>-2</a:t>
                      </a:r>
                      <a:endParaRPr kumimoji="0" lang="en-US" sz="1800" b="0" i="0" u="none" strike="noStrike" cap="none" normalizeH="0" baseline="0" dirty="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Bookman Old Style" pitchFamily="18" charset="0"/>
                        </a:rPr>
                        <a:t>2</a:t>
                      </a:r>
                      <a:r>
                        <a:rPr kumimoji="0" lang="en-US" sz="1800" b="0" i="0" u="none" strike="noStrike" cap="none" normalizeH="0" baseline="30000" smtClean="0">
                          <a:ln>
                            <a:noFill/>
                          </a:ln>
                          <a:solidFill>
                            <a:schemeClr val="tx1"/>
                          </a:solidFill>
                          <a:effectLst/>
                          <a:latin typeface="Bookman Old Style" pitchFamily="18" charset="0"/>
                        </a:rPr>
                        <a:t>-3</a:t>
                      </a:r>
                      <a:endParaRPr kumimoji="0" lang="en-US" sz="18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Bookman Old Style" pitchFamily="18" charset="0"/>
                        </a:rPr>
                        <a:t>2</a:t>
                      </a:r>
                      <a:r>
                        <a:rPr kumimoji="0" lang="en-US" sz="1800" b="0" i="0" u="none" strike="noStrike" cap="none" normalizeH="0" baseline="30000" smtClean="0">
                          <a:ln>
                            <a:noFill/>
                          </a:ln>
                          <a:solidFill>
                            <a:schemeClr val="tx1"/>
                          </a:solidFill>
                          <a:effectLst/>
                          <a:latin typeface="Bookman Old Style" pitchFamily="18" charset="0"/>
                        </a:rPr>
                        <a:t>-4</a:t>
                      </a:r>
                      <a:endParaRPr kumimoji="0" lang="en-US" sz="18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Bookman Old Style" pitchFamily="18" charset="0"/>
                        </a:rPr>
                        <a:t>2</a:t>
                      </a:r>
                      <a:r>
                        <a:rPr kumimoji="0" lang="en-US" sz="1800" b="0" i="0" u="none" strike="noStrike" cap="none" normalizeH="0" baseline="30000" smtClean="0">
                          <a:ln>
                            <a:noFill/>
                          </a:ln>
                          <a:solidFill>
                            <a:schemeClr val="tx1"/>
                          </a:solidFill>
                          <a:effectLst/>
                          <a:latin typeface="Bookman Old Style" pitchFamily="18" charset="0"/>
                        </a:rPr>
                        <a:t>-5</a:t>
                      </a:r>
                      <a:endParaRPr kumimoji="0" lang="en-US" sz="18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Bookman Old Style" pitchFamily="18" charset="0"/>
                        </a:rPr>
                        <a:t>2</a:t>
                      </a:r>
                      <a:r>
                        <a:rPr kumimoji="0" lang="en-US" sz="1800" b="0" i="0" u="none" strike="noStrike" cap="none" normalizeH="0" baseline="30000" smtClean="0">
                          <a:ln>
                            <a:noFill/>
                          </a:ln>
                          <a:solidFill>
                            <a:schemeClr val="tx1"/>
                          </a:solidFill>
                          <a:effectLst/>
                          <a:latin typeface="Bookman Old Style" pitchFamily="18" charset="0"/>
                        </a:rPr>
                        <a:t>-6</a:t>
                      </a:r>
                      <a:endParaRPr kumimoji="0" lang="en-US" sz="1800" b="0"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Bookman Old Style" pitchFamily="18" charset="0"/>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Bookman Old Style" pitchFamily="18" charset="0"/>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Bookman Old Style" pitchFamily="18" charset="0"/>
                        </a:rPr>
                        <a:t>0.125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chemeClr val="tx1"/>
                          </a:solidFill>
                          <a:effectLst/>
                          <a:latin typeface="Bookman Old Style" pitchFamily="18" charset="0"/>
                        </a:rPr>
                        <a:t>0.0625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smtClean="0">
                          <a:ln>
                            <a:noFill/>
                          </a:ln>
                          <a:solidFill>
                            <a:schemeClr val="tx1"/>
                          </a:solidFill>
                          <a:effectLst/>
                          <a:latin typeface="Bookman Old Style" pitchFamily="18" charset="0"/>
                        </a:rPr>
                        <a:t>0.03125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smtClean="0">
                          <a:ln>
                            <a:noFill/>
                          </a:ln>
                          <a:solidFill>
                            <a:schemeClr val="tx1"/>
                          </a:solidFill>
                          <a:effectLst/>
                          <a:latin typeface="Bookman Old Style" pitchFamily="18" charset="0"/>
                        </a:rPr>
                        <a:t>0.015625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5" name="Picture 24" descr="LNMIIT.png"/>
          <p:cNvPicPr>
            <a:picLocks noChangeAspect="1"/>
          </p:cNvPicPr>
          <p:nvPr/>
        </p:nvPicPr>
        <p:blipFill>
          <a:blip r:embed="rId8" cstate="print"/>
          <a:stretch>
            <a:fillRect/>
          </a:stretch>
        </p:blipFill>
        <p:spPr>
          <a:xfrm>
            <a:off x="7571892" y="152400"/>
            <a:ext cx="1419708" cy="747713"/>
          </a:xfrm>
          <a:prstGeom prst="rect">
            <a:avLst/>
          </a:prstGeom>
        </p:spPr>
      </p:pic>
      <p:sp>
        <p:nvSpPr>
          <p:cNvPr id="26" name="Slide Number Placeholder 25"/>
          <p:cNvSpPr>
            <a:spLocks noGrp="1"/>
          </p:cNvSpPr>
          <p:nvPr>
            <p:ph type="sldNum" sz="quarter" idx="12"/>
          </p:nvPr>
        </p:nvSpPr>
        <p:spPr/>
        <p:txBody>
          <a:bodyPr/>
          <a:lstStyle/>
          <a:p>
            <a:fld id="{511B1C1D-E952-4F7E-B2EE-053BBE9577D9}" type="slidenum">
              <a:rPr lang="en-US" smtClean="0"/>
              <a:t>5</a:t>
            </a:fld>
            <a:endParaRPr lang="en-US"/>
          </a:p>
        </p:txBody>
      </p:sp>
      <p:sp>
        <p:nvSpPr>
          <p:cNvPr id="27" name="Footer Placeholder 26"/>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9814"/>
                                        </p:tgtEl>
                                        <p:attrNameLst>
                                          <p:attrName>style.visibility</p:attrName>
                                        </p:attrNameLst>
                                      </p:cBhvr>
                                      <p:to>
                                        <p:strVal val="visible"/>
                                      </p:to>
                                    </p:set>
                                    <p:animEffect transition="in" filter="checkerboard(across)">
                                      <p:cBhvr>
                                        <p:cTn id="12" dur="500"/>
                                        <p:tgtEl>
                                          <p:spTgt spid="11981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9817"/>
                                        </p:tgtEl>
                                        <p:attrNameLst>
                                          <p:attrName>style.visibility</p:attrName>
                                        </p:attrNameLst>
                                      </p:cBhvr>
                                      <p:to>
                                        <p:strVal val="visible"/>
                                      </p:to>
                                    </p:set>
                                    <p:animEffect transition="in" filter="checkerboard(across)">
                                      <p:cBhvr>
                                        <p:cTn id="22" dur="500"/>
                                        <p:tgtEl>
                                          <p:spTgt spid="11981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9818"/>
                                        </p:tgtEl>
                                        <p:attrNameLst>
                                          <p:attrName>style.visibility</p:attrName>
                                        </p:attrNameLst>
                                      </p:cBhvr>
                                      <p:to>
                                        <p:strVal val="visible"/>
                                      </p:to>
                                    </p:set>
                                    <p:animEffect transition="in" filter="checkerboard(across)">
                                      <p:cBhvr>
                                        <p:cTn id="27" dur="500"/>
                                        <p:tgtEl>
                                          <p:spTgt spid="119818"/>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19819"/>
                                        </p:tgtEl>
                                        <p:attrNameLst>
                                          <p:attrName>style.visibility</p:attrName>
                                        </p:attrNameLst>
                                      </p:cBhvr>
                                      <p:to>
                                        <p:strVal val="visible"/>
                                      </p:to>
                                    </p:set>
                                    <p:animEffect transition="in" filter="checkerboard(across)">
                                      <p:cBhvr>
                                        <p:cTn id="30" dur="500"/>
                                        <p:tgtEl>
                                          <p:spTgt spid="119819"/>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19820"/>
                                        </p:tgtEl>
                                        <p:attrNameLst>
                                          <p:attrName>style.visibility</p:attrName>
                                        </p:attrNameLst>
                                      </p:cBhvr>
                                      <p:to>
                                        <p:strVal val="visible"/>
                                      </p:to>
                                    </p:set>
                                    <p:animEffect transition="in" filter="checkerboard(across)">
                                      <p:cBhvr>
                                        <p:cTn id="35" dur="500"/>
                                        <p:tgtEl>
                                          <p:spTgt spid="119820"/>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19821"/>
                                        </p:tgtEl>
                                        <p:attrNameLst>
                                          <p:attrName>style.visibility</p:attrName>
                                        </p:attrNameLst>
                                      </p:cBhvr>
                                      <p:to>
                                        <p:strVal val="visible"/>
                                      </p:to>
                                    </p:set>
                                    <p:animEffect transition="in" filter="checkerboard(across)">
                                      <p:cBhvr>
                                        <p:cTn id="38" dur="500"/>
                                        <p:tgtEl>
                                          <p:spTgt spid="119821"/>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19822"/>
                                        </p:tgtEl>
                                        <p:attrNameLst>
                                          <p:attrName>style.visibility</p:attrName>
                                        </p:attrNameLst>
                                      </p:cBhvr>
                                      <p:to>
                                        <p:strVal val="visible"/>
                                      </p:to>
                                    </p:set>
                                    <p:animEffect transition="in" filter="checkerboard(across)">
                                      <p:cBhvr>
                                        <p:cTn id="41" dur="500"/>
                                        <p:tgtEl>
                                          <p:spTgt spid="119822"/>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19823"/>
                                        </p:tgtEl>
                                        <p:attrNameLst>
                                          <p:attrName>style.visibility</p:attrName>
                                        </p:attrNameLst>
                                      </p:cBhvr>
                                      <p:to>
                                        <p:strVal val="visible"/>
                                      </p:to>
                                    </p:set>
                                    <p:animEffect transition="in" filter="checkerboard(across)">
                                      <p:cBhvr>
                                        <p:cTn id="44" dur="500"/>
                                        <p:tgtEl>
                                          <p:spTgt spid="119823"/>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19824"/>
                                        </p:tgtEl>
                                        <p:attrNameLst>
                                          <p:attrName>style.visibility</p:attrName>
                                        </p:attrNameLst>
                                      </p:cBhvr>
                                      <p:to>
                                        <p:strVal val="visible"/>
                                      </p:to>
                                    </p:set>
                                    <p:animEffect transition="in" filter="checkerboard(across)">
                                      <p:cBhvr>
                                        <p:cTn id="47" dur="500"/>
                                        <p:tgtEl>
                                          <p:spTgt spid="119824"/>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19825"/>
                                        </p:tgtEl>
                                        <p:attrNameLst>
                                          <p:attrName>style.visibility</p:attrName>
                                        </p:attrNameLst>
                                      </p:cBhvr>
                                      <p:to>
                                        <p:strVal val="visible"/>
                                      </p:to>
                                    </p:set>
                                    <p:animEffect transition="in" filter="checkerboard(across)">
                                      <p:cBhvr>
                                        <p:cTn id="50" dur="500"/>
                                        <p:tgtEl>
                                          <p:spTgt spid="119825"/>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119826"/>
                                        </p:tgtEl>
                                        <p:attrNameLst>
                                          <p:attrName>style.visibility</p:attrName>
                                        </p:attrNameLst>
                                      </p:cBhvr>
                                      <p:to>
                                        <p:strVal val="visible"/>
                                      </p:to>
                                    </p:set>
                                    <p:animEffect transition="in" filter="checkerboard(across)">
                                      <p:cBhvr>
                                        <p:cTn id="55" dur="500"/>
                                        <p:tgtEl>
                                          <p:spTgt spid="119826"/>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119827"/>
                                        </p:tgtEl>
                                        <p:attrNameLst>
                                          <p:attrName>style.visibility</p:attrName>
                                        </p:attrNameLst>
                                      </p:cBhvr>
                                      <p:to>
                                        <p:strVal val="visible"/>
                                      </p:to>
                                    </p:set>
                                    <p:animEffect transition="in" filter="checkerboard(across)">
                                      <p:cBhvr>
                                        <p:cTn id="58" dur="500"/>
                                        <p:tgtEl>
                                          <p:spTgt spid="119827"/>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1" nodeType="clickEffect">
                                  <p:stCondLst>
                                    <p:cond delay="0"/>
                                  </p:stCondLst>
                                  <p:childTnLst>
                                    <p:set>
                                      <p:cBhvr>
                                        <p:cTn id="62" dur="1" fill="hold">
                                          <p:stCondLst>
                                            <p:cond delay="0"/>
                                          </p:stCondLst>
                                        </p:cTn>
                                        <p:tgtEl>
                                          <p:spTgt spid="119826"/>
                                        </p:tgtEl>
                                        <p:attrNameLst>
                                          <p:attrName>style.visibility</p:attrName>
                                        </p:attrNameLst>
                                      </p:cBhvr>
                                      <p:to>
                                        <p:strVal val="visible"/>
                                      </p:to>
                                    </p:set>
                                    <p:animEffect transition="in" filter="checkerboard(across)">
                                      <p:cBhvr>
                                        <p:cTn id="63" dur="500"/>
                                        <p:tgtEl>
                                          <p:spTgt spid="119826"/>
                                        </p:tgtEl>
                                      </p:cBhvr>
                                    </p:animEffect>
                                  </p:childTnLst>
                                </p:cTn>
                              </p:par>
                              <p:par>
                                <p:cTn id="64" presetID="5" presetClass="entr" presetSubtype="10" fill="hold" grpId="1" nodeType="withEffect">
                                  <p:stCondLst>
                                    <p:cond delay="0"/>
                                  </p:stCondLst>
                                  <p:childTnLst>
                                    <p:set>
                                      <p:cBhvr>
                                        <p:cTn id="65" dur="1" fill="hold">
                                          <p:stCondLst>
                                            <p:cond delay="0"/>
                                          </p:stCondLst>
                                        </p:cTn>
                                        <p:tgtEl>
                                          <p:spTgt spid="119827"/>
                                        </p:tgtEl>
                                        <p:attrNameLst>
                                          <p:attrName>style.visibility</p:attrName>
                                        </p:attrNameLst>
                                      </p:cBhvr>
                                      <p:to>
                                        <p:strVal val="visible"/>
                                      </p:to>
                                    </p:set>
                                    <p:animEffect transition="in" filter="checkerboard(across)">
                                      <p:cBhvr>
                                        <p:cTn id="66" dur="500"/>
                                        <p:tgtEl>
                                          <p:spTgt spid="119827"/>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119830"/>
                                        </p:tgtEl>
                                        <p:attrNameLst>
                                          <p:attrName>style.visibility</p:attrName>
                                        </p:attrNameLst>
                                      </p:cBhvr>
                                      <p:to>
                                        <p:strVal val="visible"/>
                                      </p:to>
                                    </p:set>
                                    <p:animEffect transition="in" filter="checkerboard(across)">
                                      <p:cBhvr>
                                        <p:cTn id="71" dur="500"/>
                                        <p:tgtEl>
                                          <p:spTgt spid="119830"/>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119831"/>
                                        </p:tgtEl>
                                        <p:attrNameLst>
                                          <p:attrName>style.visibility</p:attrName>
                                        </p:attrNameLst>
                                      </p:cBhvr>
                                      <p:to>
                                        <p:strVal val="visible"/>
                                      </p:to>
                                    </p:set>
                                    <p:animEffect transition="in" filter="checkerboard(across)">
                                      <p:cBhvr>
                                        <p:cTn id="74" dur="500"/>
                                        <p:tgtEl>
                                          <p:spTgt spid="119831"/>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119832"/>
                                        </p:tgtEl>
                                        <p:attrNameLst>
                                          <p:attrName>style.visibility</p:attrName>
                                        </p:attrNameLst>
                                      </p:cBhvr>
                                      <p:to>
                                        <p:strVal val="visible"/>
                                      </p:to>
                                    </p:set>
                                    <p:animEffect transition="in" filter="checkerboard(across)">
                                      <p:cBhvr>
                                        <p:cTn id="77" dur="500"/>
                                        <p:tgtEl>
                                          <p:spTgt spid="119832"/>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119829"/>
                                        </p:tgtEl>
                                        <p:attrNameLst>
                                          <p:attrName>style.visibility</p:attrName>
                                        </p:attrNameLst>
                                      </p:cBhvr>
                                      <p:to>
                                        <p:strVal val="visible"/>
                                      </p:to>
                                    </p:set>
                                    <p:animEffect transition="in" filter="checkerboard(across)">
                                      <p:cBhvr>
                                        <p:cTn id="80" dur="500"/>
                                        <p:tgtEl>
                                          <p:spTgt spid="119829"/>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119828"/>
                                        </p:tgtEl>
                                        <p:attrNameLst>
                                          <p:attrName>style.visibility</p:attrName>
                                        </p:attrNameLst>
                                      </p:cBhvr>
                                      <p:to>
                                        <p:strVal val="visible"/>
                                      </p:to>
                                    </p:set>
                                    <p:animEffect transition="in" filter="checkerboard(across)">
                                      <p:cBhvr>
                                        <p:cTn id="83" dur="500"/>
                                        <p:tgtEl>
                                          <p:spTgt spid="119828"/>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119833"/>
                                        </p:tgtEl>
                                        <p:attrNameLst>
                                          <p:attrName>style.visibility</p:attrName>
                                        </p:attrNameLst>
                                      </p:cBhvr>
                                      <p:to>
                                        <p:strVal val="visible"/>
                                      </p:to>
                                    </p:set>
                                    <p:animEffect transition="in" filter="checkerboard(across)">
                                      <p:cBhvr>
                                        <p:cTn id="86" dur="500"/>
                                        <p:tgtEl>
                                          <p:spTgt spid="119833"/>
                                        </p:tgtEl>
                                      </p:cBhvr>
                                    </p:animEffec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nodeType="clickEffect">
                                  <p:stCondLst>
                                    <p:cond delay="0"/>
                                  </p:stCondLst>
                                  <p:childTnLst>
                                    <p:set>
                                      <p:cBhvr>
                                        <p:cTn id="90" dur="1" fill="hold">
                                          <p:stCondLst>
                                            <p:cond delay="0"/>
                                          </p:stCondLst>
                                        </p:cTn>
                                        <p:tgtEl>
                                          <p:spTgt spid="119889"/>
                                        </p:tgtEl>
                                        <p:attrNameLst>
                                          <p:attrName>style.visibility</p:attrName>
                                        </p:attrNameLst>
                                      </p:cBhvr>
                                      <p:to>
                                        <p:strVal val="visible"/>
                                      </p:to>
                                    </p:set>
                                    <p:animEffect transition="in" filter="checkerboard(across)">
                                      <p:cBhvr>
                                        <p:cTn id="91" dur="500"/>
                                        <p:tgtEl>
                                          <p:spTgt spid="119889"/>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nodeType="clickEffect">
                                  <p:stCondLst>
                                    <p:cond delay="0"/>
                                  </p:stCondLst>
                                  <p:childTnLst>
                                    <p:set>
                                      <p:cBhvr>
                                        <p:cTn id="95" dur="1" fill="hold">
                                          <p:stCondLst>
                                            <p:cond delay="0"/>
                                          </p:stCondLst>
                                        </p:cTn>
                                        <p:tgtEl>
                                          <p:spTgt spid="119915"/>
                                        </p:tgtEl>
                                        <p:attrNameLst>
                                          <p:attrName>style.visibility</p:attrName>
                                        </p:attrNameLst>
                                      </p:cBhvr>
                                      <p:to>
                                        <p:strVal val="visible"/>
                                      </p:to>
                                    </p:set>
                                    <p:animEffect transition="in" filter="checkerboard(across)">
                                      <p:cBhvr>
                                        <p:cTn id="96" dur="500"/>
                                        <p:tgtEl>
                                          <p:spTgt spid="119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p:bldP spid="119817" grpId="0"/>
      <p:bldP spid="119818" grpId="0" animBg="1"/>
      <p:bldP spid="119819" grpId="0"/>
      <p:bldP spid="119820" grpId="0" animBg="1"/>
      <p:bldP spid="119821" grpId="0"/>
      <p:bldP spid="119822" grpId="0" animBg="1"/>
      <p:bldP spid="119823" grpId="0"/>
      <p:bldP spid="119824" grpId="0" animBg="1"/>
      <p:bldP spid="119825" grpId="0"/>
      <p:bldP spid="119826" grpId="0" animBg="1"/>
      <p:bldP spid="119826" grpId="1" animBg="1"/>
      <p:bldP spid="119827" grpId="0"/>
      <p:bldP spid="119827" grpId="1"/>
      <p:bldP spid="119828" grpId="0" animBg="1"/>
      <p:bldP spid="119829" grpId="0"/>
      <p:bldP spid="119830" grpId="0" animBg="1"/>
      <p:bldP spid="119831" grpId="0"/>
      <p:bldP spid="119832" grpId="0" animBg="1"/>
      <p:bldP spid="11983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2262187" y="295275"/>
            <a:ext cx="1353256" cy="369332"/>
          </a:xfrm>
          <a:prstGeom prst="rect">
            <a:avLst/>
          </a:prstGeom>
          <a:noFill/>
          <a:ln w="22225">
            <a:noFill/>
            <a:miter lim="800000"/>
            <a:headEnd/>
            <a:tailEnd/>
          </a:ln>
          <a:effectLst/>
        </p:spPr>
        <p:txBody>
          <a:bodyPr wrap="none">
            <a:spAutoFit/>
          </a:bodyPr>
          <a:lstStyle/>
          <a:p>
            <a:r>
              <a:rPr lang="en-US" b="1" dirty="0">
                <a:solidFill>
                  <a:srgbClr val="FF0000"/>
                </a:solidFill>
                <a:latin typeface="Bookman Old Style" pitchFamily="18" charset="0"/>
              </a:rPr>
              <a:t>NOR Gate</a:t>
            </a:r>
          </a:p>
        </p:txBody>
      </p:sp>
      <p:graphicFrame>
        <p:nvGraphicFramePr>
          <p:cNvPr id="4" name="Object 4"/>
          <p:cNvGraphicFramePr>
            <a:graphicFrameLocks noChangeAspect="1"/>
          </p:cNvGraphicFramePr>
          <p:nvPr/>
        </p:nvGraphicFramePr>
        <p:xfrm>
          <a:off x="3709987" y="295275"/>
          <a:ext cx="2614613" cy="542925"/>
        </p:xfrm>
        <a:graphic>
          <a:graphicData uri="http://schemas.openxmlformats.org/presentationml/2006/ole">
            <mc:AlternateContent xmlns:mc="http://schemas.openxmlformats.org/markup-compatibility/2006">
              <mc:Choice xmlns:v="urn:schemas-microsoft-com:vml" Requires="v">
                <p:oleObj spid="_x0000_s41989" name="Equation" r:id="rId4" imgW="1218960" imgH="253800" progId="Equation.DSMT4">
                  <p:embed/>
                </p:oleObj>
              </mc:Choice>
              <mc:Fallback>
                <p:oleObj name="Equation" r:id="rId4" imgW="121896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9987" y="295275"/>
                        <a:ext cx="2614613" cy="542925"/>
                      </a:xfrm>
                      <a:prstGeom prst="rect">
                        <a:avLst/>
                      </a:prstGeom>
                      <a:solidFill>
                        <a:srgbClr val="99CCFF"/>
                      </a:solidFill>
                    </p:spPr>
                  </p:pic>
                </p:oleObj>
              </mc:Fallback>
            </mc:AlternateContent>
          </a:graphicData>
        </a:graphic>
      </p:graphicFrame>
      <p:graphicFrame>
        <p:nvGraphicFramePr>
          <p:cNvPr id="100356" name="Object 4"/>
          <p:cNvGraphicFramePr>
            <a:graphicFrameLocks noChangeAspect="1"/>
          </p:cNvGraphicFramePr>
          <p:nvPr/>
        </p:nvGraphicFramePr>
        <p:xfrm>
          <a:off x="838200" y="838200"/>
          <a:ext cx="4025900" cy="5634038"/>
        </p:xfrm>
        <a:graphic>
          <a:graphicData uri="http://schemas.openxmlformats.org/presentationml/2006/ole">
            <mc:AlternateContent xmlns:mc="http://schemas.openxmlformats.org/markup-compatibility/2006">
              <mc:Choice xmlns:v="urn:schemas-microsoft-com:vml" Requires="v">
                <p:oleObj spid="_x0000_s41990" name="RFFlow" r:id="rId6" imgW="3240000" imgH="4536000" progId="RFFlow4">
                  <p:embed/>
                </p:oleObj>
              </mc:Choice>
              <mc:Fallback>
                <p:oleObj name="RFFlow" r:id="rId6" imgW="3240000" imgH="4536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838200"/>
                        <a:ext cx="4025900" cy="563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57" name="Object 5"/>
          <p:cNvGraphicFramePr>
            <a:graphicFrameLocks noChangeAspect="1"/>
          </p:cNvGraphicFramePr>
          <p:nvPr/>
        </p:nvGraphicFramePr>
        <p:xfrm>
          <a:off x="5486400" y="1752600"/>
          <a:ext cx="3349625" cy="3219450"/>
        </p:xfrm>
        <a:graphic>
          <a:graphicData uri="http://schemas.openxmlformats.org/presentationml/2006/ole">
            <mc:AlternateContent xmlns:mc="http://schemas.openxmlformats.org/markup-compatibility/2006">
              <mc:Choice xmlns:v="urn:schemas-microsoft-com:vml" Requires="v">
                <p:oleObj spid="_x0000_s41991" name="RFFlow" r:id="rId8" imgW="1872000" imgH="1800000" progId="RFFlow4">
                  <p:embed/>
                </p:oleObj>
              </mc:Choice>
              <mc:Fallback>
                <p:oleObj name="RFFlow" r:id="rId8" imgW="1872000" imgH="1800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1752600"/>
                        <a:ext cx="3349625" cy="321945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511B1C1D-E952-4F7E-B2EE-053BBE9577D9}" type="slidenum">
              <a:rPr lang="en-US" smtClean="0"/>
              <a:t>50</a:t>
            </a:fld>
            <a:endParaRPr lang="en-US"/>
          </a:p>
        </p:txBody>
      </p:sp>
      <p:sp>
        <p:nvSpPr>
          <p:cNvPr id="7" name="Footer Placeholder 6"/>
          <p:cNvSpPr>
            <a:spLocks noGrp="1"/>
          </p:cNvSpPr>
          <p:nvPr>
            <p:ph type="ftr" sz="quarter" idx="11"/>
          </p:nvPr>
        </p:nvSpPr>
        <p:spPr/>
        <p:txBody>
          <a:bodyPr/>
          <a:lstStyle/>
          <a:p>
            <a:r>
              <a:rPr lang="en-US" smtClean="0"/>
              <a:t>Electronics - I, The LNM Institute of Information Technology, Jaipur</a:t>
            </a:r>
            <a:endParaRPr lang="en-US"/>
          </a:p>
        </p:txBody>
      </p:sp>
      <p:pic>
        <p:nvPicPr>
          <p:cNvPr id="8" name="Picture 7"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checkerboard(across)">
                                      <p:cBhvr>
                                        <p:cTn id="7" dur="500"/>
                                        <p:tgtEl>
                                          <p:spTgt spid="10035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0357"/>
                                        </p:tgtEl>
                                        <p:attrNameLst>
                                          <p:attrName>style.visibility</p:attrName>
                                        </p:attrNameLst>
                                      </p:cBhvr>
                                      <p:to>
                                        <p:strVal val="visible"/>
                                      </p:to>
                                    </p:set>
                                    <p:animEffect transition="in" filter="checkerboard(across)">
                                      <p:cBhvr>
                                        <p:cTn id="12" dur="500"/>
                                        <p:tgtEl>
                                          <p:spTgt spid="100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43" name="Object 15"/>
          <p:cNvGraphicFramePr>
            <a:graphicFrameLocks noChangeAspect="1"/>
          </p:cNvGraphicFramePr>
          <p:nvPr/>
        </p:nvGraphicFramePr>
        <p:xfrm>
          <a:off x="2895600" y="4114800"/>
          <a:ext cx="3000375" cy="2251075"/>
        </p:xfrm>
        <a:graphic>
          <a:graphicData uri="http://schemas.openxmlformats.org/presentationml/2006/ole">
            <mc:AlternateContent xmlns:mc="http://schemas.openxmlformats.org/markup-compatibility/2006">
              <mc:Choice xmlns:v="urn:schemas-microsoft-com:vml" Requires="v">
                <p:oleObj spid="_x0000_s43017" name="RFFlow" r:id="rId4" imgW="2880000" imgH="2160000" progId="RFFlow4">
                  <p:embed/>
                </p:oleObj>
              </mc:Choice>
              <mc:Fallback>
                <p:oleObj name="RFFlow" r:id="rId4" imgW="2880000" imgH="2160000" progId="RFFlow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114800"/>
                        <a:ext cx="3000375" cy="2251075"/>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3" name="Text Box 5"/>
          <p:cNvSpPr txBox="1">
            <a:spLocks noChangeArrowheads="1"/>
          </p:cNvSpPr>
          <p:nvPr/>
        </p:nvSpPr>
        <p:spPr bwMode="auto">
          <a:xfrm>
            <a:off x="2590800" y="228600"/>
            <a:ext cx="2836033" cy="461665"/>
          </a:xfrm>
          <a:prstGeom prst="rect">
            <a:avLst/>
          </a:prstGeom>
          <a:noFill/>
          <a:ln w="22225">
            <a:noFill/>
            <a:miter lim="800000"/>
            <a:headEnd/>
            <a:tailEnd/>
          </a:ln>
          <a:effectLst/>
        </p:spPr>
        <p:txBody>
          <a:bodyPr wrap="none">
            <a:spAutoFit/>
          </a:bodyPr>
          <a:lstStyle/>
          <a:p>
            <a:r>
              <a:rPr lang="en-US" sz="2400" b="1" dirty="0">
                <a:solidFill>
                  <a:srgbClr val="FF0000"/>
                </a:solidFill>
                <a:latin typeface="Bookman Old Style" pitchFamily="18" charset="0"/>
              </a:rPr>
              <a:t>Design Overview</a:t>
            </a:r>
          </a:p>
        </p:txBody>
      </p:sp>
      <p:graphicFrame>
        <p:nvGraphicFramePr>
          <p:cNvPr id="99335" name="Object 7"/>
          <p:cNvGraphicFramePr>
            <a:graphicFrameLocks noChangeAspect="1"/>
          </p:cNvGraphicFramePr>
          <p:nvPr/>
        </p:nvGraphicFramePr>
        <p:xfrm>
          <a:off x="5791200" y="0"/>
          <a:ext cx="1917700" cy="3200400"/>
        </p:xfrm>
        <a:graphic>
          <a:graphicData uri="http://schemas.openxmlformats.org/presentationml/2006/ole">
            <mc:AlternateContent xmlns:mc="http://schemas.openxmlformats.org/markup-compatibility/2006">
              <mc:Choice xmlns:v="urn:schemas-microsoft-com:vml" Requires="v">
                <p:oleObj spid="_x0000_s43018" name="RFFlow" r:id="rId6" imgW="1728000" imgH="2880000" progId="RFFlow4">
                  <p:embed/>
                </p:oleObj>
              </mc:Choice>
              <mc:Fallback>
                <p:oleObj name="RFFlow" r:id="rId6" imgW="1728000" imgH="2880000" progId="RFFlow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0"/>
                        <a:ext cx="1917700" cy="3200400"/>
                      </a:xfrm>
                      <a:prstGeom prst="rect">
                        <a:avLst/>
                      </a:prstGeom>
                      <a:solidFill>
                        <a:srgbClr val="CCFFCC"/>
                      </a:solidFill>
                    </p:spPr>
                  </p:pic>
                </p:oleObj>
              </mc:Fallback>
            </mc:AlternateContent>
          </a:graphicData>
        </a:graphic>
      </p:graphicFrame>
      <p:graphicFrame>
        <p:nvGraphicFramePr>
          <p:cNvPr id="99336" name="Object 8"/>
          <p:cNvGraphicFramePr>
            <a:graphicFrameLocks noChangeAspect="1"/>
          </p:cNvGraphicFramePr>
          <p:nvPr/>
        </p:nvGraphicFramePr>
        <p:xfrm>
          <a:off x="228600" y="762000"/>
          <a:ext cx="3810000" cy="1036638"/>
        </p:xfrm>
        <a:graphic>
          <a:graphicData uri="http://schemas.openxmlformats.org/presentationml/2006/ole">
            <mc:AlternateContent xmlns:mc="http://schemas.openxmlformats.org/markup-compatibility/2006">
              <mc:Choice xmlns:v="urn:schemas-microsoft-com:vml" Requires="v">
                <p:oleObj spid="_x0000_s43019" name="RFFlow" r:id="rId8" imgW="3168000" imgH="864000" progId="RFFlow4">
                  <p:embed/>
                </p:oleObj>
              </mc:Choice>
              <mc:Fallback>
                <p:oleObj name="RFFlow" r:id="rId8" imgW="3168000" imgH="864000" progId="RFFlow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762000"/>
                        <a:ext cx="3810000" cy="1036638"/>
                      </a:xfrm>
                      <a:prstGeom prst="rect">
                        <a:avLst/>
                      </a:prstGeom>
                      <a:solidFill>
                        <a:srgbClr val="FFFF99"/>
                      </a:solidFill>
                    </p:spPr>
                  </p:pic>
                </p:oleObj>
              </mc:Fallback>
            </mc:AlternateContent>
          </a:graphicData>
        </a:graphic>
      </p:graphicFrame>
      <p:sp>
        <p:nvSpPr>
          <p:cNvPr id="99337" name="AutoShape 9"/>
          <p:cNvSpPr>
            <a:spLocks noChangeArrowheads="1"/>
          </p:cNvSpPr>
          <p:nvPr/>
        </p:nvSpPr>
        <p:spPr bwMode="auto">
          <a:xfrm>
            <a:off x="4495800" y="1066800"/>
            <a:ext cx="762000" cy="381000"/>
          </a:xfrm>
          <a:prstGeom prst="rightArrow">
            <a:avLst>
              <a:gd name="adj1" fmla="val 50000"/>
              <a:gd name="adj2" fmla="val 50000"/>
            </a:avLst>
          </a:prstGeom>
          <a:noFill/>
          <a:ln w="22225">
            <a:solidFill>
              <a:srgbClr val="FF0000"/>
            </a:solidFill>
            <a:miter lim="800000"/>
            <a:headEnd/>
            <a:tailEnd/>
          </a:ln>
          <a:effectLst/>
        </p:spPr>
        <p:txBody>
          <a:bodyPr wrap="none" anchor="ct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762000" y="2133600"/>
          <a:ext cx="4005263" cy="515938"/>
        </p:xfrm>
        <a:graphic>
          <a:graphicData uri="http://schemas.openxmlformats.org/presentationml/2006/ole">
            <mc:AlternateContent xmlns:mc="http://schemas.openxmlformats.org/markup-compatibility/2006">
              <mc:Choice xmlns:v="urn:schemas-microsoft-com:vml" Requires="v">
                <p:oleObj spid="_x0000_s43020" name="Equation" r:id="rId10" imgW="1866600" imgH="241200" progId="Equation.DSMT4">
                  <p:embed/>
                </p:oleObj>
              </mc:Choice>
              <mc:Fallback>
                <p:oleObj name="Equation" r:id="rId10" imgW="1866600" imgH="2412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2133600"/>
                        <a:ext cx="4005263" cy="515938"/>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1676400" y="2819400"/>
          <a:ext cx="2452688" cy="433388"/>
        </p:xfrm>
        <a:graphic>
          <a:graphicData uri="http://schemas.openxmlformats.org/presentationml/2006/ole">
            <mc:AlternateContent xmlns:mc="http://schemas.openxmlformats.org/markup-compatibility/2006">
              <mc:Choice xmlns:v="urn:schemas-microsoft-com:vml" Requires="v">
                <p:oleObj spid="_x0000_s43021" name="Equation" r:id="rId12" imgW="1143000" imgH="203040" progId="Equation.DSMT4">
                  <p:embed/>
                </p:oleObj>
              </mc:Choice>
              <mc:Fallback>
                <p:oleObj name="Equation" r:id="rId12" imgW="1143000" imgH="20304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76400" y="2819400"/>
                        <a:ext cx="2452688" cy="433388"/>
                      </a:xfrm>
                      <a:prstGeom prst="rect">
                        <a:avLst/>
                      </a:prstGeom>
                      <a:solidFill>
                        <a:srgbClr val="99CCFF"/>
                      </a:solidFill>
                    </p:spPr>
                  </p:pic>
                </p:oleObj>
              </mc:Fallback>
            </mc:AlternateContent>
          </a:graphicData>
        </a:graphic>
      </p:graphicFrame>
      <p:sp>
        <p:nvSpPr>
          <p:cNvPr id="99340" name="AutoShape 12"/>
          <p:cNvSpPr>
            <a:spLocks noChangeArrowheads="1"/>
          </p:cNvSpPr>
          <p:nvPr/>
        </p:nvSpPr>
        <p:spPr bwMode="auto">
          <a:xfrm flipH="1">
            <a:off x="5105400" y="2438400"/>
            <a:ext cx="762000" cy="381000"/>
          </a:xfrm>
          <a:prstGeom prst="rightArrow">
            <a:avLst>
              <a:gd name="adj1" fmla="val 50000"/>
              <a:gd name="adj2" fmla="val 50000"/>
            </a:avLst>
          </a:prstGeom>
          <a:noFill/>
          <a:ln w="22225">
            <a:solidFill>
              <a:srgbClr val="FF0000"/>
            </a:solidFill>
            <a:miter lim="800000"/>
            <a:headEnd/>
            <a:tailEnd/>
          </a:ln>
          <a:effectLst/>
        </p:spPr>
        <p:txBody>
          <a:bodyPr wrap="none" anchor="ctr"/>
          <a:lstStyle/>
          <a:p>
            <a:endParaRPr lang="en-US">
              <a:latin typeface="Bookman Old Style" pitchFamily="18" charset="0"/>
            </a:endParaRPr>
          </a:p>
        </p:txBody>
      </p:sp>
      <p:sp>
        <p:nvSpPr>
          <p:cNvPr id="99341" name="AutoShape 13"/>
          <p:cNvSpPr>
            <a:spLocks noChangeArrowheads="1"/>
          </p:cNvSpPr>
          <p:nvPr/>
        </p:nvSpPr>
        <p:spPr bwMode="auto">
          <a:xfrm>
            <a:off x="4038600" y="4267200"/>
            <a:ext cx="2438400" cy="228600"/>
          </a:xfrm>
          <a:prstGeom prst="rightArrow">
            <a:avLst>
              <a:gd name="adj1" fmla="val 50000"/>
              <a:gd name="adj2" fmla="val 266667"/>
            </a:avLst>
          </a:prstGeom>
          <a:noFill/>
          <a:ln w="22225">
            <a:solidFill>
              <a:srgbClr val="FF0000"/>
            </a:solidFill>
            <a:miter lim="800000"/>
            <a:headEnd/>
            <a:tailEnd/>
          </a:ln>
          <a:effectLst/>
        </p:spPr>
        <p:txBody>
          <a:bodyPr wrap="none" anchor="ctr"/>
          <a:lstStyle/>
          <a:p>
            <a:endParaRPr lang="en-US">
              <a:latin typeface="Bookman Old Style" pitchFamily="18" charset="0"/>
            </a:endParaRPr>
          </a:p>
        </p:txBody>
      </p:sp>
      <p:graphicFrame>
        <p:nvGraphicFramePr>
          <p:cNvPr id="99342" name="Object 14"/>
          <p:cNvGraphicFramePr>
            <a:graphicFrameLocks noChangeAspect="1"/>
          </p:cNvGraphicFramePr>
          <p:nvPr/>
        </p:nvGraphicFramePr>
        <p:xfrm>
          <a:off x="0" y="4038600"/>
          <a:ext cx="2895600" cy="2462213"/>
        </p:xfrm>
        <a:graphic>
          <a:graphicData uri="http://schemas.openxmlformats.org/presentationml/2006/ole">
            <mc:AlternateContent xmlns:mc="http://schemas.openxmlformats.org/markup-compatibility/2006">
              <mc:Choice xmlns:v="urn:schemas-microsoft-com:vml" Requires="v">
                <p:oleObj spid="_x0000_s43022" name="RFFlow" r:id="rId14" imgW="4824000" imgH="4104000" progId="RFFlow4">
                  <p:embed/>
                </p:oleObj>
              </mc:Choice>
              <mc:Fallback>
                <p:oleObj name="RFFlow" r:id="rId14" imgW="4824000" imgH="4104000" progId="RFFlow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4038600"/>
                        <a:ext cx="2895600" cy="2462213"/>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44" name="AutoShape 16"/>
          <p:cNvSpPr>
            <a:spLocks noChangeArrowheads="1"/>
          </p:cNvSpPr>
          <p:nvPr/>
        </p:nvSpPr>
        <p:spPr bwMode="auto">
          <a:xfrm>
            <a:off x="2819400" y="3429000"/>
            <a:ext cx="457200" cy="304800"/>
          </a:xfrm>
          <a:prstGeom prst="downArrow">
            <a:avLst>
              <a:gd name="adj1" fmla="val 50000"/>
              <a:gd name="adj2" fmla="val 25000"/>
            </a:avLst>
          </a:prstGeom>
          <a:noFill/>
          <a:ln w="22225">
            <a:solidFill>
              <a:srgbClr val="FF0000"/>
            </a:solidFill>
            <a:miter lim="800000"/>
            <a:headEnd/>
            <a:tailEnd/>
          </a:ln>
          <a:effectLst/>
        </p:spPr>
        <p:txBody>
          <a:bodyPr vert="eaVert" wrap="none" anchor="ctr"/>
          <a:lstStyle/>
          <a:p>
            <a:endParaRPr lang="en-US">
              <a:latin typeface="Bookman Old Style" pitchFamily="18" charset="0"/>
            </a:endParaRPr>
          </a:p>
        </p:txBody>
      </p:sp>
      <p:graphicFrame>
        <p:nvGraphicFramePr>
          <p:cNvPr id="99345" name="Object 17"/>
          <p:cNvGraphicFramePr>
            <a:graphicFrameLocks noChangeAspect="1"/>
          </p:cNvGraphicFramePr>
          <p:nvPr/>
        </p:nvGraphicFramePr>
        <p:xfrm>
          <a:off x="6048375" y="3505200"/>
          <a:ext cx="2892425" cy="3200400"/>
        </p:xfrm>
        <a:graphic>
          <a:graphicData uri="http://schemas.openxmlformats.org/presentationml/2006/ole">
            <mc:AlternateContent xmlns:mc="http://schemas.openxmlformats.org/markup-compatibility/2006">
              <mc:Choice xmlns:v="urn:schemas-microsoft-com:vml" Requires="v">
                <p:oleObj spid="_x0000_s43023" name="RFFlow" r:id="rId16" imgW="4104000" imgH="4536000" progId="RFFlow4">
                  <p:embed/>
                </p:oleObj>
              </mc:Choice>
              <mc:Fallback>
                <p:oleObj name="RFFlow" r:id="rId16" imgW="4104000" imgH="4536000" progId="RFFlow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48375" y="3505200"/>
                        <a:ext cx="2892425" cy="3200400"/>
                      </a:xfrm>
                      <a:prstGeom prst="rect">
                        <a:avLst/>
                      </a:prstGeom>
                      <a:solidFill>
                        <a:srgbClr val="CCFF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511B1C1D-E952-4F7E-B2EE-053BBE9577D9}" type="slidenum">
              <a:rPr lang="en-US" smtClean="0"/>
              <a:t>51</a:t>
            </a:fld>
            <a:endParaRPr lang="en-US"/>
          </a:p>
        </p:txBody>
      </p:sp>
      <p:sp>
        <p:nvSpPr>
          <p:cNvPr id="15" name="Footer Placeholder 14"/>
          <p:cNvSpPr>
            <a:spLocks noGrp="1"/>
          </p:cNvSpPr>
          <p:nvPr>
            <p:ph type="ftr" sz="quarter" idx="11"/>
          </p:nvPr>
        </p:nvSpPr>
        <p:spPr/>
        <p:txBody>
          <a:bodyPr/>
          <a:lstStyle/>
          <a:p>
            <a:r>
              <a:rPr lang="en-US" smtClean="0"/>
              <a:t>Electronics - I, The LNM Institute of Information Technology, Jaipur</a:t>
            </a:r>
            <a:endParaRPr lang="en-US"/>
          </a:p>
        </p:txBody>
      </p:sp>
      <p:pic>
        <p:nvPicPr>
          <p:cNvPr id="16" name="Picture 15" descr="LNMIIT.png"/>
          <p:cNvPicPr>
            <a:picLocks noChangeAspect="1"/>
          </p:cNvPicPr>
          <p:nvPr/>
        </p:nvPicPr>
        <p:blipFill>
          <a:blip r:embed="rId1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9336"/>
                                        </p:tgtEl>
                                        <p:attrNameLst>
                                          <p:attrName>style.visibility</p:attrName>
                                        </p:attrNameLst>
                                      </p:cBhvr>
                                      <p:to>
                                        <p:strVal val="visible"/>
                                      </p:to>
                                    </p:set>
                                    <p:animEffect transition="in" filter="checkerboard(across)">
                                      <p:cBhvr>
                                        <p:cTn id="7" dur="500"/>
                                        <p:tgtEl>
                                          <p:spTgt spid="993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9337"/>
                                        </p:tgtEl>
                                        <p:attrNameLst>
                                          <p:attrName>style.visibility</p:attrName>
                                        </p:attrNameLst>
                                      </p:cBhvr>
                                      <p:to>
                                        <p:strVal val="visible"/>
                                      </p:to>
                                    </p:set>
                                    <p:animEffect transition="in" filter="checkerboard(across)">
                                      <p:cBhvr>
                                        <p:cTn id="12" dur="500"/>
                                        <p:tgtEl>
                                          <p:spTgt spid="99337"/>
                                        </p:tgtEl>
                                      </p:cBhvr>
                                    </p:animEffect>
                                  </p:childTnLst>
                                </p:cTn>
                              </p:par>
                              <p:par>
                                <p:cTn id="13" presetID="5" presetClass="entr" presetSubtype="10" fill="hold" nodeType="withEffect">
                                  <p:stCondLst>
                                    <p:cond delay="0"/>
                                  </p:stCondLst>
                                  <p:childTnLst>
                                    <p:set>
                                      <p:cBhvr>
                                        <p:cTn id="14" dur="1" fill="hold">
                                          <p:stCondLst>
                                            <p:cond delay="0"/>
                                          </p:stCondLst>
                                        </p:cTn>
                                        <p:tgtEl>
                                          <p:spTgt spid="99335"/>
                                        </p:tgtEl>
                                        <p:attrNameLst>
                                          <p:attrName>style.visibility</p:attrName>
                                        </p:attrNameLst>
                                      </p:cBhvr>
                                      <p:to>
                                        <p:strVal val="visible"/>
                                      </p:to>
                                    </p:set>
                                    <p:animEffect transition="in" filter="checkerboard(across)">
                                      <p:cBhvr>
                                        <p:cTn id="15" dur="500"/>
                                        <p:tgtEl>
                                          <p:spTgt spid="9933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9340"/>
                                        </p:tgtEl>
                                        <p:attrNameLst>
                                          <p:attrName>style.visibility</p:attrName>
                                        </p:attrNameLst>
                                      </p:cBhvr>
                                      <p:to>
                                        <p:strVal val="visible"/>
                                      </p:to>
                                    </p:set>
                                    <p:animEffect transition="in" filter="checkerboard(across)">
                                      <p:cBhvr>
                                        <p:cTn id="20" dur="500"/>
                                        <p:tgtEl>
                                          <p:spTgt spid="99340"/>
                                        </p:tgtEl>
                                      </p:cBhvr>
                                    </p:animEffect>
                                  </p:childTnLst>
                                </p:cTn>
                              </p:par>
                              <p:par>
                                <p:cTn id="21" presetID="5" presetClass="entr" presetSubtype="1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heckerboard(across)">
                                      <p:cBhvr>
                                        <p:cTn id="23" dur="500"/>
                                        <p:tgtEl>
                                          <p:spTgt spid="4"/>
                                        </p:tgtEl>
                                      </p:cBhvr>
                                    </p:animEffect>
                                  </p:childTnLst>
                                </p:cTn>
                              </p:par>
                              <p:par>
                                <p:cTn id="24" presetID="5" presetClass="entr" presetSubtype="1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checkerboard(across)">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99344"/>
                                        </p:tgtEl>
                                        <p:attrNameLst>
                                          <p:attrName>style.visibility</p:attrName>
                                        </p:attrNameLst>
                                      </p:cBhvr>
                                      <p:to>
                                        <p:strVal val="visible"/>
                                      </p:to>
                                    </p:set>
                                    <p:animEffect transition="in" filter="checkerboard(across)">
                                      <p:cBhvr>
                                        <p:cTn id="31" dur="500"/>
                                        <p:tgtEl>
                                          <p:spTgt spid="99344"/>
                                        </p:tgtEl>
                                      </p:cBhvr>
                                    </p:animEffect>
                                  </p:childTnLst>
                                </p:cTn>
                              </p:par>
                              <p:par>
                                <p:cTn id="32" presetID="5" presetClass="entr" presetSubtype="10" fill="hold" nodeType="withEffect">
                                  <p:stCondLst>
                                    <p:cond delay="0"/>
                                  </p:stCondLst>
                                  <p:childTnLst>
                                    <p:set>
                                      <p:cBhvr>
                                        <p:cTn id="33" dur="1" fill="hold">
                                          <p:stCondLst>
                                            <p:cond delay="0"/>
                                          </p:stCondLst>
                                        </p:cTn>
                                        <p:tgtEl>
                                          <p:spTgt spid="99342"/>
                                        </p:tgtEl>
                                        <p:attrNameLst>
                                          <p:attrName>style.visibility</p:attrName>
                                        </p:attrNameLst>
                                      </p:cBhvr>
                                      <p:to>
                                        <p:strVal val="visible"/>
                                      </p:to>
                                    </p:set>
                                    <p:animEffect transition="in" filter="checkerboard(across)">
                                      <p:cBhvr>
                                        <p:cTn id="34" dur="500"/>
                                        <p:tgtEl>
                                          <p:spTgt spid="99342"/>
                                        </p:tgtEl>
                                      </p:cBhvr>
                                    </p:animEffect>
                                  </p:childTnLst>
                                </p:cTn>
                              </p:par>
                              <p:par>
                                <p:cTn id="35" presetID="5" presetClass="entr" presetSubtype="10" fill="hold" nodeType="withEffect">
                                  <p:stCondLst>
                                    <p:cond delay="0"/>
                                  </p:stCondLst>
                                  <p:childTnLst>
                                    <p:set>
                                      <p:cBhvr>
                                        <p:cTn id="36" dur="1" fill="hold">
                                          <p:stCondLst>
                                            <p:cond delay="0"/>
                                          </p:stCondLst>
                                        </p:cTn>
                                        <p:tgtEl>
                                          <p:spTgt spid="99343"/>
                                        </p:tgtEl>
                                        <p:attrNameLst>
                                          <p:attrName>style.visibility</p:attrName>
                                        </p:attrNameLst>
                                      </p:cBhvr>
                                      <p:to>
                                        <p:strVal val="visible"/>
                                      </p:to>
                                    </p:set>
                                    <p:animEffect transition="in" filter="checkerboard(across)">
                                      <p:cBhvr>
                                        <p:cTn id="37" dur="500"/>
                                        <p:tgtEl>
                                          <p:spTgt spid="9934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99341"/>
                                        </p:tgtEl>
                                        <p:attrNameLst>
                                          <p:attrName>style.visibility</p:attrName>
                                        </p:attrNameLst>
                                      </p:cBhvr>
                                      <p:to>
                                        <p:strVal val="visible"/>
                                      </p:to>
                                    </p:set>
                                    <p:animEffect transition="in" filter="checkerboard(across)">
                                      <p:cBhvr>
                                        <p:cTn id="42" dur="500"/>
                                        <p:tgtEl>
                                          <p:spTgt spid="99341"/>
                                        </p:tgtEl>
                                      </p:cBhvr>
                                    </p:animEffect>
                                  </p:childTnLst>
                                </p:cTn>
                              </p:par>
                              <p:par>
                                <p:cTn id="43" presetID="5" presetClass="entr" presetSubtype="10" fill="hold" nodeType="withEffect">
                                  <p:stCondLst>
                                    <p:cond delay="0"/>
                                  </p:stCondLst>
                                  <p:childTnLst>
                                    <p:set>
                                      <p:cBhvr>
                                        <p:cTn id="44" dur="1" fill="hold">
                                          <p:stCondLst>
                                            <p:cond delay="0"/>
                                          </p:stCondLst>
                                        </p:cTn>
                                        <p:tgtEl>
                                          <p:spTgt spid="99345"/>
                                        </p:tgtEl>
                                        <p:attrNameLst>
                                          <p:attrName>style.visibility</p:attrName>
                                        </p:attrNameLst>
                                      </p:cBhvr>
                                      <p:to>
                                        <p:strVal val="visible"/>
                                      </p:to>
                                    </p:set>
                                    <p:animEffect transition="in" filter="checkerboard(across)">
                                      <p:cBhvr>
                                        <p:cTn id="45" dur="500"/>
                                        <p:tgtEl>
                                          <p:spTgt spid="99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7" grpId="0" animBg="1"/>
      <p:bldP spid="99340" grpId="0" animBg="1"/>
      <p:bldP spid="99341" grpId="0" animBg="1"/>
      <p:bldP spid="9934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Sop and POS representations</a:t>
            </a:r>
            <a:endParaRPr lang="en-US" dirty="0"/>
          </a:p>
        </p:txBody>
      </p:sp>
      <p:sp>
        <p:nvSpPr>
          <p:cNvPr id="5" name="Text Placeholder 4"/>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Electronics - I, The LNM Institute of Information Technology, Jaipur</a:t>
            </a:r>
            <a:endParaRPr lang="en-US"/>
          </a:p>
        </p:txBody>
      </p:sp>
      <p:sp>
        <p:nvSpPr>
          <p:cNvPr id="3" name="Slide Number Placeholder 2"/>
          <p:cNvSpPr>
            <a:spLocks noGrp="1"/>
          </p:cNvSpPr>
          <p:nvPr>
            <p:ph type="sldNum" sz="quarter" idx="12"/>
          </p:nvPr>
        </p:nvSpPr>
        <p:spPr/>
        <p:txBody>
          <a:bodyPr/>
          <a:lstStyle/>
          <a:p>
            <a:fld id="{511B1C1D-E952-4F7E-B2EE-053BBE9577D9}"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Text Box 2"/>
          <p:cNvSpPr txBox="1">
            <a:spLocks noChangeArrowheads="1"/>
          </p:cNvSpPr>
          <p:nvPr/>
        </p:nvSpPr>
        <p:spPr bwMode="auto">
          <a:xfrm>
            <a:off x="2057400" y="228600"/>
            <a:ext cx="4887877" cy="369332"/>
          </a:xfrm>
          <a:prstGeom prst="rect">
            <a:avLst/>
          </a:prstGeom>
          <a:noFill/>
          <a:ln w="22225">
            <a:noFill/>
            <a:miter lim="800000"/>
            <a:headEnd/>
            <a:tailEnd/>
          </a:ln>
        </p:spPr>
        <p:txBody>
          <a:bodyPr wrap="none">
            <a:spAutoFit/>
          </a:bodyPr>
          <a:lstStyle/>
          <a:p>
            <a:r>
              <a:rPr lang="en-US" b="1" dirty="0">
                <a:solidFill>
                  <a:srgbClr val="FF0000"/>
                </a:solidFill>
                <a:latin typeface="Bookman Old Style" pitchFamily="18" charset="0"/>
              </a:rPr>
              <a:t>Representation of Boolean Expressions</a:t>
            </a:r>
          </a:p>
        </p:txBody>
      </p:sp>
      <p:graphicFrame>
        <p:nvGraphicFramePr>
          <p:cNvPr id="98307" name="Object 3"/>
          <p:cNvGraphicFramePr>
            <a:graphicFrameLocks noChangeAspect="1"/>
          </p:cNvGraphicFramePr>
          <p:nvPr/>
        </p:nvGraphicFramePr>
        <p:xfrm>
          <a:off x="4191000" y="609600"/>
          <a:ext cx="3544888" cy="2360613"/>
        </p:xfrm>
        <a:graphic>
          <a:graphicData uri="http://schemas.openxmlformats.org/presentationml/2006/ole">
            <mc:AlternateContent xmlns:mc="http://schemas.openxmlformats.org/markup-compatibility/2006">
              <mc:Choice xmlns:v="urn:schemas-microsoft-com:vml" Requires="v">
                <p:oleObj spid="_x0000_s44041" name="RFFlow" r:id="rId4" imgW="2160000" imgH="1440000" progId="RFFlow4">
                  <p:embed/>
                </p:oleObj>
              </mc:Choice>
              <mc:Fallback>
                <p:oleObj name="RFFlow" r:id="rId4" imgW="2160000" imgH="1440000" progId="RFFlow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609600"/>
                        <a:ext cx="3544888" cy="2360613"/>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08" name="Object 4"/>
          <p:cNvGraphicFramePr>
            <a:graphicFrameLocks noChangeAspect="1"/>
          </p:cNvGraphicFramePr>
          <p:nvPr/>
        </p:nvGraphicFramePr>
        <p:xfrm>
          <a:off x="592138" y="609600"/>
          <a:ext cx="1892300" cy="2362200"/>
        </p:xfrm>
        <a:graphic>
          <a:graphicData uri="http://schemas.openxmlformats.org/presentationml/2006/ole">
            <mc:AlternateContent xmlns:mc="http://schemas.openxmlformats.org/markup-compatibility/2006">
              <mc:Choice xmlns:v="urn:schemas-microsoft-com:vml" Requires="v">
                <p:oleObj spid="_x0000_s44042" name="RFFlow" r:id="rId6" imgW="1152000" imgH="1440000" progId="RFFlow4">
                  <p:embed/>
                </p:oleObj>
              </mc:Choice>
              <mc:Fallback>
                <p:oleObj name="RFFlow" r:id="rId6" imgW="1152000" imgH="1440000" progId="RFFlow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138" y="609600"/>
                        <a:ext cx="1892300" cy="23622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628650" y="3276600"/>
          <a:ext cx="1966913" cy="566738"/>
        </p:xfrm>
        <a:graphic>
          <a:graphicData uri="http://schemas.openxmlformats.org/presentationml/2006/ole">
            <mc:AlternateContent xmlns:mc="http://schemas.openxmlformats.org/markup-compatibility/2006">
              <mc:Choice xmlns:v="urn:schemas-microsoft-com:vml" Requires="v">
                <p:oleObj spid="_x0000_s44043" name="Equation" r:id="rId8" imgW="876240" imgH="253800" progId="Equation.DSMT4">
                  <p:embed/>
                </p:oleObj>
              </mc:Choice>
              <mc:Fallback>
                <p:oleObj name="Equation" r:id="rId8" imgW="876240" imgH="2538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650" y="3276600"/>
                        <a:ext cx="1966913" cy="566738"/>
                      </a:xfrm>
                      <a:prstGeom prst="rect">
                        <a:avLst/>
                      </a:prstGeom>
                      <a:solidFill>
                        <a:srgbClr val="CCFFCC"/>
                      </a:solidFill>
                    </p:spPr>
                  </p:pic>
                </p:oleObj>
              </mc:Fallback>
            </mc:AlternateContent>
          </a:graphicData>
        </a:graphic>
      </p:graphicFrame>
      <p:graphicFrame>
        <p:nvGraphicFramePr>
          <p:cNvPr id="2" name="Object 4"/>
          <p:cNvGraphicFramePr>
            <a:graphicFrameLocks noChangeAspect="1"/>
          </p:cNvGraphicFramePr>
          <p:nvPr/>
        </p:nvGraphicFramePr>
        <p:xfrm>
          <a:off x="3919538" y="3276600"/>
          <a:ext cx="1624012" cy="509588"/>
        </p:xfrm>
        <a:graphic>
          <a:graphicData uri="http://schemas.openxmlformats.org/presentationml/2006/ole">
            <mc:AlternateContent xmlns:mc="http://schemas.openxmlformats.org/markup-compatibility/2006">
              <mc:Choice xmlns:v="urn:schemas-microsoft-com:vml" Requires="v">
                <p:oleObj spid="_x0000_s44044" name="Equation" r:id="rId10" imgW="723600" imgH="228600" progId="Equation.DSMT4">
                  <p:embed/>
                </p:oleObj>
              </mc:Choice>
              <mc:Fallback>
                <p:oleObj name="Equation" r:id="rId10" imgW="723600" imgH="2286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19538" y="3276600"/>
                        <a:ext cx="1624012" cy="509588"/>
                      </a:xfrm>
                      <a:prstGeom prst="rect">
                        <a:avLst/>
                      </a:prstGeom>
                      <a:solidFill>
                        <a:srgbClr val="CCFFCC"/>
                      </a:solidFill>
                    </p:spPr>
                  </p:pic>
                </p:oleObj>
              </mc:Fallback>
            </mc:AlternateContent>
          </a:graphicData>
        </a:graphic>
      </p:graphicFrame>
      <p:graphicFrame>
        <p:nvGraphicFramePr>
          <p:cNvPr id="3" name="Object 4"/>
          <p:cNvGraphicFramePr>
            <a:graphicFrameLocks noChangeAspect="1"/>
          </p:cNvGraphicFramePr>
          <p:nvPr/>
        </p:nvGraphicFramePr>
        <p:xfrm>
          <a:off x="6462713" y="3248025"/>
          <a:ext cx="1652587" cy="566738"/>
        </p:xfrm>
        <a:graphic>
          <a:graphicData uri="http://schemas.openxmlformats.org/presentationml/2006/ole">
            <mc:AlternateContent xmlns:mc="http://schemas.openxmlformats.org/markup-compatibility/2006">
              <mc:Choice xmlns:v="urn:schemas-microsoft-com:vml" Requires="v">
                <p:oleObj spid="_x0000_s44045" name="Equation" r:id="rId12" imgW="736560" imgH="253800" progId="Equation.DSMT4">
                  <p:embed/>
                </p:oleObj>
              </mc:Choice>
              <mc:Fallback>
                <p:oleObj name="Equation" r:id="rId12" imgW="736560" imgH="2538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62713" y="3248025"/>
                        <a:ext cx="1652587" cy="566738"/>
                      </a:xfrm>
                      <a:prstGeom prst="rect">
                        <a:avLst/>
                      </a:prstGeom>
                      <a:solidFill>
                        <a:srgbClr val="CCFFCC"/>
                      </a:solidFill>
                    </p:spPr>
                  </p:pic>
                </p:oleObj>
              </mc:Fallback>
            </mc:AlternateContent>
          </a:graphicData>
        </a:graphic>
      </p:graphicFrame>
      <p:graphicFrame>
        <p:nvGraphicFramePr>
          <p:cNvPr id="5" name="Object 4"/>
          <p:cNvGraphicFramePr>
            <a:graphicFrameLocks noChangeAspect="1"/>
          </p:cNvGraphicFramePr>
          <p:nvPr/>
        </p:nvGraphicFramePr>
        <p:xfrm>
          <a:off x="914400" y="4572000"/>
          <a:ext cx="2508250" cy="566738"/>
        </p:xfrm>
        <a:graphic>
          <a:graphicData uri="http://schemas.openxmlformats.org/presentationml/2006/ole">
            <mc:AlternateContent xmlns:mc="http://schemas.openxmlformats.org/markup-compatibility/2006">
              <mc:Choice xmlns:v="urn:schemas-microsoft-com:vml" Requires="v">
                <p:oleObj spid="_x0000_s44046" name="Equation" r:id="rId14" imgW="1117440" imgH="253800" progId="Equation.DSMT4">
                  <p:embed/>
                </p:oleObj>
              </mc:Choice>
              <mc:Fallback>
                <p:oleObj name="Equation" r:id="rId14" imgW="1117440" imgH="2538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4572000"/>
                        <a:ext cx="2508250" cy="566738"/>
                      </a:xfrm>
                      <a:prstGeom prst="rect">
                        <a:avLst/>
                      </a:prstGeom>
                      <a:solidFill>
                        <a:srgbClr val="CCFFCC"/>
                      </a:solidFill>
                    </p:spPr>
                  </p:pic>
                </p:oleObj>
              </mc:Fallback>
            </mc:AlternateContent>
          </a:graphicData>
        </a:graphic>
      </p:graphicFrame>
      <p:graphicFrame>
        <p:nvGraphicFramePr>
          <p:cNvPr id="6" name="Object 4"/>
          <p:cNvGraphicFramePr>
            <a:graphicFrameLocks noChangeAspect="1"/>
          </p:cNvGraphicFramePr>
          <p:nvPr/>
        </p:nvGraphicFramePr>
        <p:xfrm>
          <a:off x="4648200" y="4572000"/>
          <a:ext cx="2794000" cy="566738"/>
        </p:xfrm>
        <a:graphic>
          <a:graphicData uri="http://schemas.openxmlformats.org/presentationml/2006/ole">
            <mc:AlternateContent xmlns:mc="http://schemas.openxmlformats.org/markup-compatibility/2006">
              <mc:Choice xmlns:v="urn:schemas-microsoft-com:vml" Requires="v">
                <p:oleObj spid="_x0000_s44047" name="Equation" r:id="rId16" imgW="1244520" imgH="253800" progId="Equation.DSMT4">
                  <p:embed/>
                </p:oleObj>
              </mc:Choice>
              <mc:Fallback>
                <p:oleObj name="Equation" r:id="rId16" imgW="1244520" imgH="25380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8200" y="4572000"/>
                        <a:ext cx="2794000" cy="566738"/>
                      </a:xfrm>
                      <a:prstGeom prst="rect">
                        <a:avLst/>
                      </a:prstGeom>
                      <a:solidFill>
                        <a:srgbClr val="FFCC99"/>
                      </a:solidFill>
                    </p:spPr>
                  </p:pic>
                </p:oleObj>
              </mc:Fallback>
            </mc:AlternateContent>
          </a:graphicData>
        </a:graphic>
      </p:graphicFrame>
      <p:sp>
        <p:nvSpPr>
          <p:cNvPr id="98314" name="Text Box 10"/>
          <p:cNvSpPr txBox="1">
            <a:spLocks noChangeArrowheads="1"/>
          </p:cNvSpPr>
          <p:nvPr/>
        </p:nvSpPr>
        <p:spPr bwMode="auto">
          <a:xfrm>
            <a:off x="685800" y="5867400"/>
            <a:ext cx="8382423" cy="369332"/>
          </a:xfrm>
          <a:prstGeom prst="rect">
            <a:avLst/>
          </a:prstGeom>
          <a:noFill/>
          <a:ln w="22225">
            <a:noFill/>
            <a:miter lim="800000"/>
            <a:headEnd/>
            <a:tailEnd/>
          </a:ln>
        </p:spPr>
        <p:txBody>
          <a:bodyPr wrap="none">
            <a:spAutoFit/>
          </a:bodyPr>
          <a:lstStyle/>
          <a:p>
            <a:r>
              <a:rPr lang="en-US">
                <a:latin typeface="Bookman Old Style" pitchFamily="18" charset="0"/>
              </a:rPr>
              <a:t>A minterm is a product that contains all the variables used in a function</a:t>
            </a:r>
          </a:p>
        </p:txBody>
      </p:sp>
      <p:pic>
        <p:nvPicPr>
          <p:cNvPr id="11" name="Picture 10" descr="LNMIIT.png"/>
          <p:cNvPicPr>
            <a:picLocks noChangeAspect="1"/>
          </p:cNvPicPr>
          <p:nvPr/>
        </p:nvPicPr>
        <p:blipFill>
          <a:blip r:embed="rId18" cstate="print"/>
          <a:stretch>
            <a:fillRect/>
          </a:stretch>
        </p:blipFill>
        <p:spPr>
          <a:xfrm>
            <a:off x="7571892" y="152400"/>
            <a:ext cx="1419708" cy="747713"/>
          </a:xfrm>
          <a:prstGeom prst="rect">
            <a:avLst/>
          </a:prstGeom>
        </p:spPr>
      </p:pic>
      <p:sp>
        <p:nvSpPr>
          <p:cNvPr id="12" name="Slide Number Placeholder 11"/>
          <p:cNvSpPr>
            <a:spLocks noGrp="1"/>
          </p:cNvSpPr>
          <p:nvPr>
            <p:ph type="sldNum" sz="quarter" idx="12"/>
          </p:nvPr>
        </p:nvSpPr>
        <p:spPr/>
        <p:txBody>
          <a:bodyPr/>
          <a:lstStyle/>
          <a:p>
            <a:fld id="{511B1C1D-E952-4F7E-B2EE-053BBE9577D9}" type="slidenum">
              <a:rPr lang="en-US" smtClean="0"/>
              <a:t>53</a:t>
            </a:fld>
            <a:endParaRPr lang="en-US"/>
          </a:p>
        </p:txBody>
      </p:sp>
      <p:sp>
        <p:nvSpPr>
          <p:cNvPr id="13" name="Footer Placeholder 12"/>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checkerboard(across)">
                                      <p:cBhvr>
                                        <p:cTn id="7" dur="500"/>
                                        <p:tgtEl>
                                          <p:spTgt spid="98308"/>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8307"/>
                                        </p:tgtEl>
                                        <p:attrNameLst>
                                          <p:attrName>style.visibility</p:attrName>
                                        </p:attrNameLst>
                                      </p:cBhvr>
                                      <p:to>
                                        <p:strVal val="visible"/>
                                      </p:to>
                                    </p:set>
                                    <p:animEffect transition="in" filter="checkerboard(across)">
                                      <p:cBhvr>
                                        <p:cTn id="15" dur="500"/>
                                        <p:tgtEl>
                                          <p:spTgt spid="9830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heckerboard(across)">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heckerboard(across)">
                                      <p:cBhvr>
                                        <p:cTn id="30" dur="500"/>
                                        <p:tgtEl>
                                          <p:spTgt spid="5"/>
                                        </p:tgtEl>
                                      </p:cBhvr>
                                    </p:animEffect>
                                  </p:childTnLst>
                                </p:cTn>
                              </p:par>
                              <p:par>
                                <p:cTn id="31" presetID="5" presetClass="entr" presetSubtype="1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checkerboard(across)">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98314"/>
                                        </p:tgtEl>
                                        <p:attrNameLst>
                                          <p:attrName>style.visibility</p:attrName>
                                        </p:attrNameLst>
                                      </p:cBhvr>
                                      <p:to>
                                        <p:strVal val="visible"/>
                                      </p:to>
                                    </p:set>
                                    <p:animEffect transition="in" filter="checkerboard(across)">
                                      <p:cBhvr>
                                        <p:cTn id="38" dur="500"/>
                                        <p:tgtEl>
                                          <p:spTgt spid="98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2"/>
          <p:cNvSpPr txBox="1">
            <a:spLocks noChangeArrowheads="1"/>
          </p:cNvSpPr>
          <p:nvPr/>
        </p:nvSpPr>
        <p:spPr bwMode="auto">
          <a:xfrm>
            <a:off x="3048000" y="0"/>
            <a:ext cx="3124573" cy="369332"/>
          </a:xfrm>
          <a:prstGeom prst="rect">
            <a:avLst/>
          </a:prstGeom>
          <a:noFill/>
          <a:ln w="22225">
            <a:noFill/>
            <a:miter lim="800000"/>
            <a:headEnd/>
            <a:tailEnd/>
          </a:ln>
        </p:spPr>
        <p:txBody>
          <a:bodyPr wrap="none">
            <a:spAutoFit/>
          </a:bodyPr>
          <a:lstStyle/>
          <a:p>
            <a:r>
              <a:rPr lang="en-US" b="1">
                <a:solidFill>
                  <a:srgbClr val="FF0000"/>
                </a:solidFill>
                <a:latin typeface="Bookman Old Style" pitchFamily="18" charset="0"/>
              </a:rPr>
              <a:t>Three variable functions</a:t>
            </a:r>
          </a:p>
        </p:txBody>
      </p:sp>
      <p:graphicFrame>
        <p:nvGraphicFramePr>
          <p:cNvPr id="180227" name="Object 3"/>
          <p:cNvGraphicFramePr>
            <a:graphicFrameLocks noChangeAspect="1"/>
          </p:cNvGraphicFramePr>
          <p:nvPr/>
        </p:nvGraphicFramePr>
        <p:xfrm>
          <a:off x="1600200" y="457200"/>
          <a:ext cx="4962525" cy="4254500"/>
        </p:xfrm>
        <a:graphic>
          <a:graphicData uri="http://schemas.openxmlformats.org/presentationml/2006/ole">
            <mc:AlternateContent xmlns:mc="http://schemas.openxmlformats.org/markup-compatibility/2006">
              <mc:Choice xmlns:v="urn:schemas-microsoft-com:vml" Requires="v">
                <p:oleObj spid="_x0000_s45061" name="RFFlow" r:id="rId4" imgW="3024000" imgH="2592000" progId="RFFlow4">
                  <p:embed/>
                </p:oleObj>
              </mc:Choice>
              <mc:Fallback>
                <p:oleObj name="RFFlow" r:id="rId4" imgW="3024000" imgH="2592000" progId="RFFlow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57200"/>
                        <a:ext cx="4962525" cy="42545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2895600" y="4800600"/>
          <a:ext cx="2479675" cy="566738"/>
        </p:xfrm>
        <a:graphic>
          <a:graphicData uri="http://schemas.openxmlformats.org/presentationml/2006/ole">
            <mc:AlternateContent xmlns:mc="http://schemas.openxmlformats.org/markup-compatibility/2006">
              <mc:Choice xmlns:v="urn:schemas-microsoft-com:vml" Requires="v">
                <p:oleObj spid="_x0000_s45062" name="Equation" r:id="rId6" imgW="1104840" imgH="253800" progId="Equation.DSMT4">
                  <p:embed/>
                </p:oleObj>
              </mc:Choice>
              <mc:Fallback>
                <p:oleObj name="Equation" r:id="rId6" imgW="110484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4800600"/>
                        <a:ext cx="2479675" cy="566738"/>
                      </a:xfrm>
                      <a:prstGeom prst="rect">
                        <a:avLst/>
                      </a:prstGeom>
                      <a:solidFill>
                        <a:srgbClr val="CCFFCC"/>
                      </a:solidFill>
                    </p:spPr>
                  </p:pic>
                </p:oleObj>
              </mc:Fallback>
            </mc:AlternateContent>
          </a:graphicData>
        </a:graphic>
      </p:graphicFrame>
      <p:graphicFrame>
        <p:nvGraphicFramePr>
          <p:cNvPr id="2" name="Object 4"/>
          <p:cNvGraphicFramePr>
            <a:graphicFrameLocks noChangeAspect="1"/>
          </p:cNvGraphicFramePr>
          <p:nvPr/>
        </p:nvGraphicFramePr>
        <p:xfrm>
          <a:off x="2590800" y="5791200"/>
          <a:ext cx="3619500" cy="566738"/>
        </p:xfrm>
        <a:graphic>
          <a:graphicData uri="http://schemas.openxmlformats.org/presentationml/2006/ole">
            <mc:AlternateContent xmlns:mc="http://schemas.openxmlformats.org/markup-compatibility/2006">
              <mc:Choice xmlns:v="urn:schemas-microsoft-com:vml" Requires="v">
                <p:oleObj spid="_x0000_s45063" name="Equation" r:id="rId8" imgW="1612800" imgH="253800" progId="Equation.DSMT4">
                  <p:embed/>
                </p:oleObj>
              </mc:Choice>
              <mc:Fallback>
                <p:oleObj name="Equation" r:id="rId8" imgW="1612800" imgH="2538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791200"/>
                        <a:ext cx="3619500" cy="566738"/>
                      </a:xfrm>
                      <a:prstGeom prst="rect">
                        <a:avLst/>
                      </a:prstGeom>
                      <a:solidFill>
                        <a:srgbClr val="FFCC99"/>
                      </a:solidFill>
                    </p:spPr>
                  </p:pic>
                </p:oleObj>
              </mc:Fallback>
            </mc:AlternateContent>
          </a:graphicData>
        </a:graphic>
      </p:graphicFrame>
      <p:pic>
        <p:nvPicPr>
          <p:cNvPr id="6" name="Picture 5" descr="LNMIIT.png"/>
          <p:cNvPicPr>
            <a:picLocks noChangeAspect="1"/>
          </p:cNvPicPr>
          <p:nvPr/>
        </p:nvPicPr>
        <p:blipFill>
          <a:blip r:embed="rId10" cstate="print"/>
          <a:stretch>
            <a:fillRect/>
          </a:stretch>
        </p:blipFill>
        <p:spPr>
          <a:xfrm>
            <a:off x="7571892" y="152400"/>
            <a:ext cx="1419708" cy="747713"/>
          </a:xfrm>
          <a:prstGeom prst="rect">
            <a:avLst/>
          </a:prstGeom>
        </p:spPr>
      </p:pic>
      <p:sp>
        <p:nvSpPr>
          <p:cNvPr id="7" name="Slide Number Placeholder 6"/>
          <p:cNvSpPr>
            <a:spLocks noGrp="1"/>
          </p:cNvSpPr>
          <p:nvPr>
            <p:ph type="sldNum" sz="quarter" idx="12"/>
          </p:nvPr>
        </p:nvSpPr>
        <p:spPr/>
        <p:txBody>
          <a:bodyPr/>
          <a:lstStyle/>
          <a:p>
            <a:fld id="{511B1C1D-E952-4F7E-B2EE-053BBE9577D9}" type="slidenum">
              <a:rPr lang="en-US" smtClean="0"/>
              <a:t>54</a:t>
            </a:fld>
            <a:endParaRPr lang="en-US"/>
          </a:p>
        </p:txBody>
      </p:sp>
      <p:sp>
        <p:nvSpPr>
          <p:cNvPr id="8" name="Footer Placeholder 7"/>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0227"/>
                                        </p:tgtEl>
                                        <p:attrNameLst>
                                          <p:attrName>style.visibility</p:attrName>
                                        </p:attrNameLst>
                                      </p:cBhvr>
                                      <p:to>
                                        <p:strVal val="visible"/>
                                      </p:to>
                                    </p:set>
                                    <p:animEffect transition="in" filter="checkerboard(across)">
                                      <p:cBhvr>
                                        <p:cTn id="7" dur="500"/>
                                        <p:tgtEl>
                                          <p:spTgt spid="1802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2"/>
          <p:cNvSpPr txBox="1">
            <a:spLocks noChangeArrowheads="1"/>
          </p:cNvSpPr>
          <p:nvPr/>
        </p:nvSpPr>
        <p:spPr bwMode="auto">
          <a:xfrm>
            <a:off x="1828800" y="381000"/>
            <a:ext cx="5319085" cy="400110"/>
          </a:xfrm>
          <a:prstGeom prst="rect">
            <a:avLst/>
          </a:prstGeom>
          <a:noFill/>
          <a:ln w="22225">
            <a:noFill/>
            <a:miter lim="800000"/>
            <a:headEnd/>
            <a:tailEnd/>
          </a:ln>
        </p:spPr>
        <p:txBody>
          <a:bodyPr wrap="none">
            <a:spAutoFit/>
          </a:bodyPr>
          <a:lstStyle/>
          <a:p>
            <a:r>
              <a:rPr lang="en-US" sz="2000" b="1" dirty="0">
                <a:solidFill>
                  <a:srgbClr val="FF0000"/>
                </a:solidFill>
                <a:latin typeface="Bookman Old Style" pitchFamily="18" charset="0"/>
              </a:rPr>
              <a:t>Product of Sum Terms Representation</a:t>
            </a:r>
          </a:p>
        </p:txBody>
      </p:sp>
      <p:graphicFrame>
        <p:nvGraphicFramePr>
          <p:cNvPr id="179203" name="Object 3"/>
          <p:cNvGraphicFramePr>
            <a:graphicFrameLocks noChangeAspect="1"/>
          </p:cNvGraphicFramePr>
          <p:nvPr/>
        </p:nvGraphicFramePr>
        <p:xfrm>
          <a:off x="609600" y="914400"/>
          <a:ext cx="1892300" cy="2362200"/>
        </p:xfrm>
        <a:graphic>
          <a:graphicData uri="http://schemas.openxmlformats.org/presentationml/2006/ole">
            <mc:AlternateContent xmlns:mc="http://schemas.openxmlformats.org/markup-compatibility/2006">
              <mc:Choice xmlns:v="urn:schemas-microsoft-com:vml" Requires="v">
                <p:oleObj spid="_x0000_s46084" name="RFFlow" r:id="rId4" imgW="1152000" imgH="1440000" progId="RFFlow4">
                  <p:embed/>
                </p:oleObj>
              </mc:Choice>
              <mc:Fallback>
                <p:oleObj name="RFFlow" r:id="rId4" imgW="1152000" imgH="1440000" progId="RFFlow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914400"/>
                        <a:ext cx="1892300" cy="23622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5" name="Object 5"/>
          <p:cNvGraphicFramePr>
            <a:graphicFrameLocks noChangeAspect="1"/>
          </p:cNvGraphicFramePr>
          <p:nvPr/>
        </p:nvGraphicFramePr>
        <p:xfrm>
          <a:off x="3387725" y="914400"/>
          <a:ext cx="3779838" cy="2360613"/>
        </p:xfrm>
        <a:graphic>
          <a:graphicData uri="http://schemas.openxmlformats.org/presentationml/2006/ole">
            <mc:AlternateContent xmlns:mc="http://schemas.openxmlformats.org/markup-compatibility/2006">
              <mc:Choice xmlns:v="urn:schemas-microsoft-com:vml" Requires="v">
                <p:oleObj spid="_x0000_s46085" name="RFFlow" r:id="rId6" imgW="2304000" imgH="1440000" progId="RFFlow4">
                  <p:embed/>
                </p:oleObj>
              </mc:Choice>
              <mc:Fallback>
                <p:oleObj name="RFFlow" r:id="rId6" imgW="2304000" imgH="1440000" progId="RFFlow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7725" y="914400"/>
                        <a:ext cx="3779838" cy="2360613"/>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TextBox 9"/>
          <p:cNvSpPr txBox="1">
            <a:spLocks noChangeArrowheads="1"/>
          </p:cNvSpPr>
          <p:nvPr/>
        </p:nvSpPr>
        <p:spPr bwMode="auto">
          <a:xfrm>
            <a:off x="838200" y="3657600"/>
            <a:ext cx="6705600" cy="400050"/>
          </a:xfrm>
          <a:prstGeom prst="rect">
            <a:avLst/>
          </a:prstGeom>
          <a:noFill/>
          <a:ln w="9525">
            <a:noFill/>
            <a:miter lim="800000"/>
            <a:headEnd/>
            <a:tailEnd/>
          </a:ln>
        </p:spPr>
        <p:txBody>
          <a:bodyPr>
            <a:spAutoFit/>
          </a:bodyPr>
          <a:lstStyle/>
          <a:p>
            <a:r>
              <a:rPr lang="en-US" sz="2000">
                <a:latin typeface="Bookman Old Style" pitchFamily="18" charset="0"/>
              </a:rPr>
              <a:t>F1 = (x+y)(x’ + y’)     = M</a:t>
            </a:r>
            <a:r>
              <a:rPr lang="en-US" sz="2000" baseline="-25000">
                <a:latin typeface="Bookman Old Style" pitchFamily="18" charset="0"/>
              </a:rPr>
              <a:t>0</a:t>
            </a:r>
            <a:r>
              <a:rPr lang="en-US" sz="2000">
                <a:latin typeface="Bookman Old Style" pitchFamily="18" charset="0"/>
              </a:rPr>
              <a:t>.M</a:t>
            </a:r>
            <a:r>
              <a:rPr lang="en-US" sz="2000" baseline="-25000">
                <a:latin typeface="Bookman Old Style" pitchFamily="18" charset="0"/>
              </a:rPr>
              <a:t>3</a:t>
            </a:r>
            <a:r>
              <a:rPr lang="en-US" sz="2000">
                <a:latin typeface="Bookman Old Style" pitchFamily="18" charset="0"/>
              </a:rPr>
              <a:t> 		= </a:t>
            </a:r>
            <a:r>
              <a:rPr lang="en-US" sz="2000">
                <a:latin typeface="Bookman Old Style" pitchFamily="18" charset="0"/>
                <a:cs typeface="Times New Roman" pitchFamily="18" charset="0"/>
              </a:rPr>
              <a:t>∏M</a:t>
            </a:r>
            <a:r>
              <a:rPr lang="en-US" sz="2000" baseline="-25000">
                <a:latin typeface="Bookman Old Style" pitchFamily="18" charset="0"/>
                <a:cs typeface="Times New Roman" pitchFamily="18" charset="0"/>
              </a:rPr>
              <a:t>0</a:t>
            </a:r>
            <a:r>
              <a:rPr lang="en-US" sz="2000">
                <a:latin typeface="Bookman Old Style" pitchFamily="18" charset="0"/>
                <a:cs typeface="Times New Roman" pitchFamily="18" charset="0"/>
              </a:rPr>
              <a:t>M</a:t>
            </a:r>
            <a:r>
              <a:rPr lang="en-US" sz="2000" baseline="-25000">
                <a:latin typeface="Bookman Old Style" pitchFamily="18" charset="0"/>
                <a:cs typeface="Times New Roman" pitchFamily="18" charset="0"/>
              </a:rPr>
              <a:t>3</a:t>
            </a:r>
            <a:endParaRPr lang="en-US" sz="2000" baseline="-25000">
              <a:latin typeface="Bookman Old Style" pitchFamily="18" charset="0"/>
            </a:endParaRPr>
          </a:p>
        </p:txBody>
      </p:sp>
      <p:sp>
        <p:nvSpPr>
          <p:cNvPr id="6" name="Slide Number Placeholder 5"/>
          <p:cNvSpPr>
            <a:spLocks noGrp="1"/>
          </p:cNvSpPr>
          <p:nvPr>
            <p:ph type="sldNum" sz="quarter" idx="12"/>
          </p:nvPr>
        </p:nvSpPr>
        <p:spPr/>
        <p:txBody>
          <a:bodyPr/>
          <a:lstStyle/>
          <a:p>
            <a:fld id="{511B1C1D-E952-4F7E-B2EE-053BBE9577D9}" type="slidenum">
              <a:rPr lang="en-US" smtClean="0"/>
              <a:t>55</a:t>
            </a:fld>
            <a:endParaRPr lang="en-US"/>
          </a:p>
        </p:txBody>
      </p:sp>
      <p:sp>
        <p:nvSpPr>
          <p:cNvPr id="7" name="Footer Placeholder 6"/>
          <p:cNvSpPr>
            <a:spLocks noGrp="1"/>
          </p:cNvSpPr>
          <p:nvPr>
            <p:ph type="ftr" sz="quarter" idx="11"/>
          </p:nvPr>
        </p:nvSpPr>
        <p:spPr/>
        <p:txBody>
          <a:bodyPr/>
          <a:lstStyle/>
          <a:p>
            <a:r>
              <a:rPr lang="en-US" smtClean="0"/>
              <a:t>Electronics - I, The LNM Institute of Information Technology, Jaipur</a:t>
            </a:r>
            <a:endParaRPr lang="en-US"/>
          </a:p>
        </p:txBody>
      </p:sp>
      <p:pic>
        <p:nvPicPr>
          <p:cNvPr id="8" name="Picture 7"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9203"/>
                                        </p:tgtEl>
                                        <p:attrNameLst>
                                          <p:attrName>style.visibility</p:attrName>
                                        </p:attrNameLst>
                                      </p:cBhvr>
                                      <p:to>
                                        <p:strVal val="visible"/>
                                      </p:to>
                                    </p:set>
                                    <p:animEffect transition="in" filter="checkerboard(across)">
                                      <p:cBhvr>
                                        <p:cTn id="7" dur="500"/>
                                        <p:tgtEl>
                                          <p:spTgt spid="17920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9205"/>
                                        </p:tgtEl>
                                        <p:attrNameLst>
                                          <p:attrName>style.visibility</p:attrName>
                                        </p:attrNameLst>
                                      </p:cBhvr>
                                      <p:to>
                                        <p:strVal val="visible"/>
                                      </p:to>
                                    </p:set>
                                    <p:animEffect transition="in" filter="checkerboard(across)">
                                      <p:cBhvr>
                                        <p:cTn id="12" dur="500"/>
                                        <p:tgtEl>
                                          <p:spTgt spid="179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178" name="Object 2"/>
          <p:cNvGraphicFramePr>
            <a:graphicFrameLocks noChangeAspect="1"/>
          </p:cNvGraphicFramePr>
          <p:nvPr/>
        </p:nvGraphicFramePr>
        <p:xfrm>
          <a:off x="1066800" y="457200"/>
          <a:ext cx="5200650" cy="4254500"/>
        </p:xfrm>
        <a:graphic>
          <a:graphicData uri="http://schemas.openxmlformats.org/presentationml/2006/ole">
            <mc:AlternateContent xmlns:mc="http://schemas.openxmlformats.org/markup-compatibility/2006">
              <mc:Choice xmlns:v="urn:schemas-microsoft-com:vml" Requires="v">
                <p:oleObj spid="_x0000_s47109" name="RFFlow" r:id="rId4" imgW="3168000" imgH="2592000" progId="RFFlow4">
                  <p:embed/>
                </p:oleObj>
              </mc:Choice>
              <mc:Fallback>
                <p:oleObj name="RFFlow" r:id="rId4" imgW="3168000" imgH="2592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57200"/>
                        <a:ext cx="5200650" cy="42545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3124200" y="4876800"/>
          <a:ext cx="2336800" cy="511175"/>
        </p:xfrm>
        <a:graphic>
          <a:graphicData uri="http://schemas.openxmlformats.org/presentationml/2006/ole">
            <mc:AlternateContent xmlns:mc="http://schemas.openxmlformats.org/markup-compatibility/2006">
              <mc:Choice xmlns:v="urn:schemas-microsoft-com:vml" Requires="v">
                <p:oleObj spid="_x0000_s47110" name="Equation" r:id="rId6" imgW="1041120" imgH="228600" progId="Equation.DSMT4">
                  <p:embed/>
                </p:oleObj>
              </mc:Choice>
              <mc:Fallback>
                <p:oleObj name="Equation" r:id="rId6" imgW="104112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876800"/>
                        <a:ext cx="2336800" cy="511175"/>
                      </a:xfrm>
                      <a:prstGeom prst="rect">
                        <a:avLst/>
                      </a:prstGeom>
                      <a:solidFill>
                        <a:srgbClr val="CCFFCC"/>
                      </a:solidFill>
                    </p:spPr>
                  </p:pic>
                </p:oleObj>
              </mc:Fallback>
            </mc:AlternateContent>
          </a:graphicData>
        </a:graphic>
      </p:graphicFrame>
      <p:graphicFrame>
        <p:nvGraphicFramePr>
          <p:cNvPr id="2" name="Object 4"/>
          <p:cNvGraphicFramePr>
            <a:graphicFrameLocks noChangeAspect="1"/>
          </p:cNvGraphicFramePr>
          <p:nvPr/>
        </p:nvGraphicFramePr>
        <p:xfrm>
          <a:off x="1905000" y="5562600"/>
          <a:ext cx="5019675" cy="566738"/>
        </p:xfrm>
        <a:graphic>
          <a:graphicData uri="http://schemas.openxmlformats.org/presentationml/2006/ole">
            <mc:AlternateContent xmlns:mc="http://schemas.openxmlformats.org/markup-compatibility/2006">
              <mc:Choice xmlns:v="urn:schemas-microsoft-com:vml" Requires="v">
                <p:oleObj spid="_x0000_s47111" name="Equation" r:id="rId8" imgW="2234880" imgH="253800" progId="Equation.DSMT4">
                  <p:embed/>
                </p:oleObj>
              </mc:Choice>
              <mc:Fallback>
                <p:oleObj name="Equation" r:id="rId8" imgW="2234880" imgH="2538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5562600"/>
                        <a:ext cx="5019675" cy="566738"/>
                      </a:xfrm>
                      <a:prstGeom prst="rect">
                        <a:avLst/>
                      </a:prstGeom>
                      <a:solidFill>
                        <a:srgbClr val="FFCC99"/>
                      </a:solidFill>
                    </p:spPr>
                  </p:pic>
                </p:oleObj>
              </mc:Fallback>
            </mc:AlternateContent>
          </a:graphicData>
        </a:graphic>
      </p:graphicFrame>
      <p:sp>
        <p:nvSpPr>
          <p:cNvPr id="5" name="Slide Number Placeholder 4"/>
          <p:cNvSpPr>
            <a:spLocks noGrp="1"/>
          </p:cNvSpPr>
          <p:nvPr>
            <p:ph type="sldNum" sz="quarter" idx="12"/>
          </p:nvPr>
        </p:nvSpPr>
        <p:spPr/>
        <p:txBody>
          <a:bodyPr/>
          <a:lstStyle/>
          <a:p>
            <a:fld id="{511B1C1D-E952-4F7E-B2EE-053BBE9577D9}" type="slidenum">
              <a:rPr lang="en-US" smtClean="0"/>
              <a:t>56</a:t>
            </a:fld>
            <a:endParaRPr lang="en-US"/>
          </a:p>
        </p:txBody>
      </p:sp>
      <p:sp>
        <p:nvSpPr>
          <p:cNvPr id="6" name="Footer Placeholder 5"/>
          <p:cNvSpPr>
            <a:spLocks noGrp="1"/>
          </p:cNvSpPr>
          <p:nvPr>
            <p:ph type="ftr" sz="quarter" idx="11"/>
          </p:nvPr>
        </p:nvSpPr>
        <p:spPr/>
        <p:txBody>
          <a:bodyPr/>
          <a:lstStyle/>
          <a:p>
            <a:r>
              <a:rPr lang="en-US" smtClean="0"/>
              <a:t>Electronics - I, The LNM Institute of Information Technology, Jaipur</a:t>
            </a:r>
            <a:endParaRPr lang="en-US"/>
          </a:p>
        </p:txBody>
      </p:sp>
      <p:pic>
        <p:nvPicPr>
          <p:cNvPr id="7" name="Picture 6"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8178"/>
                                        </p:tgtEl>
                                        <p:attrNameLst>
                                          <p:attrName>style.visibility</p:attrName>
                                        </p:attrNameLst>
                                      </p:cBhvr>
                                      <p:to>
                                        <p:strVal val="visible"/>
                                      </p:to>
                                    </p:set>
                                    <p:animEffect transition="in" filter="checkerboard(across)">
                                      <p:cBhvr>
                                        <p:cTn id="7" dur="500"/>
                                        <p:tgtEl>
                                          <p:spTgt spid="1781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ext Box 2"/>
          <p:cNvSpPr txBox="1">
            <a:spLocks noChangeArrowheads="1"/>
          </p:cNvSpPr>
          <p:nvPr/>
        </p:nvSpPr>
        <p:spPr bwMode="auto">
          <a:xfrm>
            <a:off x="2209800" y="228600"/>
            <a:ext cx="5253361" cy="400110"/>
          </a:xfrm>
          <a:prstGeom prst="rect">
            <a:avLst/>
          </a:prstGeom>
          <a:noFill/>
          <a:ln w="22225">
            <a:noFill/>
            <a:miter lim="800000"/>
            <a:headEnd/>
            <a:tailEnd/>
          </a:ln>
        </p:spPr>
        <p:txBody>
          <a:bodyPr wrap="none">
            <a:spAutoFit/>
          </a:bodyPr>
          <a:lstStyle/>
          <a:p>
            <a:r>
              <a:rPr lang="en-US" sz="2000" b="1" dirty="0" smtClean="0">
                <a:solidFill>
                  <a:srgbClr val="FF0000"/>
                </a:solidFill>
                <a:latin typeface="Bookman Old Style" pitchFamily="18" charset="0"/>
              </a:rPr>
              <a:t>Simplification of Boolean Expressions</a:t>
            </a:r>
            <a:endParaRPr lang="en-US" sz="2000" b="1" dirty="0">
              <a:solidFill>
                <a:srgbClr val="FF0000"/>
              </a:solidFill>
              <a:latin typeface="Bookman Old Style" pitchFamily="18" charset="0"/>
            </a:endParaRPr>
          </a:p>
        </p:txBody>
      </p:sp>
      <p:graphicFrame>
        <p:nvGraphicFramePr>
          <p:cNvPr id="177155" name="Object 3"/>
          <p:cNvGraphicFramePr>
            <a:graphicFrameLocks noChangeAspect="1"/>
          </p:cNvGraphicFramePr>
          <p:nvPr/>
        </p:nvGraphicFramePr>
        <p:xfrm>
          <a:off x="228600" y="609600"/>
          <a:ext cx="2600325" cy="4254500"/>
        </p:xfrm>
        <a:graphic>
          <a:graphicData uri="http://schemas.openxmlformats.org/presentationml/2006/ole">
            <mc:AlternateContent xmlns:mc="http://schemas.openxmlformats.org/markup-compatibility/2006">
              <mc:Choice xmlns:v="urn:schemas-microsoft-com:vml" Requires="v">
                <p:oleObj spid="_x0000_s48134" name="RFFlow" r:id="rId4" imgW="1584000" imgH="2592000" progId="RFFlow4">
                  <p:embed/>
                </p:oleObj>
              </mc:Choice>
              <mc:Fallback>
                <p:oleObj name="RFFlow" r:id="rId4" imgW="1584000" imgH="2592000" progId="RFFlow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609600"/>
                        <a:ext cx="2600325" cy="42545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2895600" y="1600200"/>
          <a:ext cx="5789613" cy="566738"/>
        </p:xfrm>
        <a:graphic>
          <a:graphicData uri="http://schemas.openxmlformats.org/presentationml/2006/ole">
            <mc:AlternateContent xmlns:mc="http://schemas.openxmlformats.org/markup-compatibility/2006">
              <mc:Choice xmlns:v="urn:schemas-microsoft-com:vml" Requires="v">
                <p:oleObj spid="_x0000_s48135" name="Equation" r:id="rId6" imgW="2577960" imgH="253800" progId="Equation.DSMT4">
                  <p:embed/>
                </p:oleObj>
              </mc:Choice>
              <mc:Fallback>
                <p:oleObj name="Equation" r:id="rId6" imgW="257796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1600200"/>
                        <a:ext cx="5789613" cy="566738"/>
                      </a:xfrm>
                      <a:prstGeom prst="rect">
                        <a:avLst/>
                      </a:prstGeom>
                      <a:solidFill>
                        <a:srgbClr val="CCFFCC"/>
                      </a:solidFill>
                    </p:spPr>
                  </p:pic>
                </p:oleObj>
              </mc:Fallback>
            </mc:AlternateContent>
          </a:graphicData>
        </a:graphic>
      </p:graphicFrame>
      <p:graphicFrame>
        <p:nvGraphicFramePr>
          <p:cNvPr id="2" name="Object 4"/>
          <p:cNvGraphicFramePr>
            <a:graphicFrameLocks noChangeAspect="1"/>
          </p:cNvGraphicFramePr>
          <p:nvPr/>
        </p:nvGraphicFramePr>
        <p:xfrm>
          <a:off x="3124200" y="838200"/>
          <a:ext cx="2109788" cy="566738"/>
        </p:xfrm>
        <a:graphic>
          <a:graphicData uri="http://schemas.openxmlformats.org/presentationml/2006/ole">
            <mc:AlternateContent xmlns:mc="http://schemas.openxmlformats.org/markup-compatibility/2006">
              <mc:Choice xmlns:v="urn:schemas-microsoft-com:vml" Requires="v">
                <p:oleObj spid="_x0000_s48136" name="Equation" r:id="rId8" imgW="939600" imgH="253800" progId="Equation.DSMT4">
                  <p:embed/>
                </p:oleObj>
              </mc:Choice>
              <mc:Fallback>
                <p:oleObj name="Equation" r:id="rId8" imgW="939600" imgH="2538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838200"/>
                        <a:ext cx="2109788" cy="566738"/>
                      </a:xfrm>
                      <a:prstGeom prst="rect">
                        <a:avLst/>
                      </a:prstGeom>
                      <a:solidFill>
                        <a:srgbClr val="CCFFCC"/>
                      </a:solidFill>
                    </p:spPr>
                  </p:pic>
                </p:oleObj>
              </mc:Fallback>
            </mc:AlternateContent>
          </a:graphicData>
        </a:graphic>
      </p:graphicFrame>
      <p:graphicFrame>
        <p:nvGraphicFramePr>
          <p:cNvPr id="177158" name="Object 6"/>
          <p:cNvGraphicFramePr>
            <a:graphicFrameLocks noChangeAspect="1"/>
          </p:cNvGraphicFramePr>
          <p:nvPr/>
        </p:nvGraphicFramePr>
        <p:xfrm>
          <a:off x="3733800" y="2438400"/>
          <a:ext cx="4021138" cy="3251200"/>
        </p:xfrm>
        <a:graphic>
          <a:graphicData uri="http://schemas.openxmlformats.org/presentationml/2006/ole">
            <mc:AlternateContent xmlns:mc="http://schemas.openxmlformats.org/markup-compatibility/2006">
              <mc:Choice xmlns:v="urn:schemas-microsoft-com:vml" Requires="v">
                <p:oleObj spid="_x0000_s48137" name="RFFlow" r:id="rId10" imgW="4896000" imgH="3960000" progId="RFFlow4">
                  <p:embed/>
                </p:oleObj>
              </mc:Choice>
              <mc:Fallback>
                <p:oleObj name="RFFlow" r:id="rId10" imgW="4896000" imgH="3960000" progId="RFFlow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800" y="2438400"/>
                        <a:ext cx="4021138" cy="3251200"/>
                      </a:xfrm>
                      <a:prstGeom prst="rect">
                        <a:avLst/>
                      </a:prstGeom>
                      <a:solidFill>
                        <a:srgbClr val="99CC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ext Box 7"/>
          <p:cNvSpPr txBox="1">
            <a:spLocks noChangeArrowheads="1"/>
          </p:cNvSpPr>
          <p:nvPr/>
        </p:nvSpPr>
        <p:spPr bwMode="auto">
          <a:xfrm>
            <a:off x="0" y="5835650"/>
            <a:ext cx="9144000" cy="641350"/>
          </a:xfrm>
          <a:prstGeom prst="rect">
            <a:avLst/>
          </a:prstGeom>
          <a:noFill/>
          <a:ln w="22225">
            <a:noFill/>
            <a:miter lim="800000"/>
            <a:headEnd/>
            <a:tailEnd/>
          </a:ln>
        </p:spPr>
        <p:txBody>
          <a:bodyPr>
            <a:spAutoFit/>
          </a:bodyPr>
          <a:lstStyle/>
          <a:p>
            <a:r>
              <a:rPr lang="en-US" b="1" dirty="0">
                <a:solidFill>
                  <a:srgbClr val="FF0000"/>
                </a:solidFill>
                <a:latin typeface="Bookman Old Style" pitchFamily="18" charset="0"/>
              </a:rPr>
              <a:t>Simplification of Boolean expression  yields :  y = x</a:t>
            </a:r>
            <a:r>
              <a:rPr lang="en-US" b="1" baseline="-25000" dirty="0">
                <a:solidFill>
                  <a:srgbClr val="FF0000"/>
                </a:solidFill>
                <a:latin typeface="Bookman Old Style" pitchFamily="18" charset="0"/>
              </a:rPr>
              <a:t>3</a:t>
            </a:r>
            <a:r>
              <a:rPr lang="en-US" b="1" dirty="0">
                <a:solidFill>
                  <a:srgbClr val="FF0000"/>
                </a:solidFill>
                <a:latin typeface="Bookman Old Style" pitchFamily="18" charset="0"/>
              </a:rPr>
              <a:t> !! which does not require any gates at all ! </a:t>
            </a:r>
          </a:p>
        </p:txBody>
      </p:sp>
      <p:sp>
        <p:nvSpPr>
          <p:cNvPr id="8" name="Slide Number Placeholder 7"/>
          <p:cNvSpPr>
            <a:spLocks noGrp="1"/>
          </p:cNvSpPr>
          <p:nvPr>
            <p:ph type="sldNum" sz="quarter" idx="12"/>
          </p:nvPr>
        </p:nvSpPr>
        <p:spPr/>
        <p:txBody>
          <a:bodyPr/>
          <a:lstStyle/>
          <a:p>
            <a:fld id="{511B1C1D-E952-4F7E-B2EE-053BBE9577D9}" type="slidenum">
              <a:rPr lang="en-US" smtClean="0"/>
              <a:t>57</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7155"/>
                                        </p:tgtEl>
                                        <p:attrNameLst>
                                          <p:attrName>style.visibility</p:attrName>
                                        </p:attrNameLst>
                                      </p:cBhvr>
                                      <p:to>
                                        <p:strVal val="visible"/>
                                      </p:to>
                                    </p:set>
                                    <p:animEffect transition="in" filter="checkerboard(across)">
                                      <p:cBhvr>
                                        <p:cTn id="7" dur="500"/>
                                        <p:tgtEl>
                                          <p:spTgt spid="1771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7158"/>
                                        </p:tgtEl>
                                        <p:attrNameLst>
                                          <p:attrName>style.visibility</p:attrName>
                                        </p:attrNameLst>
                                      </p:cBhvr>
                                      <p:to>
                                        <p:strVal val="visible"/>
                                      </p:to>
                                    </p:set>
                                    <p:animEffect transition="in" filter="checkerboard(across)">
                                      <p:cBhvr>
                                        <p:cTn id="22" dur="500"/>
                                        <p:tgtEl>
                                          <p:spTgt spid="177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2209800" y="228600"/>
            <a:ext cx="3684022" cy="461665"/>
          </a:xfrm>
          <a:prstGeom prst="rect">
            <a:avLst/>
          </a:prstGeom>
          <a:noFill/>
          <a:ln w="22225">
            <a:noFill/>
            <a:miter lim="800000"/>
            <a:headEnd/>
            <a:tailEnd/>
          </a:ln>
        </p:spPr>
        <p:txBody>
          <a:bodyPr wrap="none">
            <a:spAutoFit/>
          </a:bodyPr>
          <a:lstStyle/>
          <a:p>
            <a:r>
              <a:rPr lang="en-US" sz="2400" b="1" dirty="0">
                <a:solidFill>
                  <a:srgbClr val="FF0000"/>
                </a:solidFill>
                <a:latin typeface="Bookman Old Style" pitchFamily="18" charset="0"/>
              </a:rPr>
              <a:t>Goal of Simplification</a:t>
            </a:r>
          </a:p>
        </p:txBody>
      </p:sp>
      <p:graphicFrame>
        <p:nvGraphicFramePr>
          <p:cNvPr id="4" name="Object 4"/>
          <p:cNvGraphicFramePr>
            <a:graphicFrameLocks noChangeAspect="1"/>
          </p:cNvGraphicFramePr>
          <p:nvPr/>
        </p:nvGraphicFramePr>
        <p:xfrm>
          <a:off x="914400" y="685800"/>
          <a:ext cx="5789613" cy="566738"/>
        </p:xfrm>
        <a:graphic>
          <a:graphicData uri="http://schemas.openxmlformats.org/presentationml/2006/ole">
            <mc:AlternateContent xmlns:mc="http://schemas.openxmlformats.org/markup-compatibility/2006">
              <mc:Choice xmlns:v="urn:schemas-microsoft-com:vml" Requires="v">
                <p:oleObj spid="_x0000_s49156" name="Equation" r:id="rId4" imgW="2577960" imgH="253800" progId="Equation.DSMT4">
                  <p:embed/>
                </p:oleObj>
              </mc:Choice>
              <mc:Fallback>
                <p:oleObj name="Equation" r:id="rId4" imgW="257796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85800"/>
                        <a:ext cx="5789613" cy="566738"/>
                      </a:xfrm>
                      <a:prstGeom prst="rect">
                        <a:avLst/>
                      </a:prstGeom>
                      <a:solidFill>
                        <a:srgbClr val="CCFFCC"/>
                      </a:solidFill>
                    </p:spPr>
                  </p:pic>
                </p:oleObj>
              </mc:Fallback>
            </mc:AlternateContent>
          </a:graphicData>
        </a:graphic>
      </p:graphicFrame>
      <p:graphicFrame>
        <p:nvGraphicFramePr>
          <p:cNvPr id="182278" name="Object 6"/>
          <p:cNvGraphicFramePr>
            <a:graphicFrameLocks noChangeAspect="1"/>
          </p:cNvGraphicFramePr>
          <p:nvPr/>
        </p:nvGraphicFramePr>
        <p:xfrm>
          <a:off x="2133600" y="1524000"/>
          <a:ext cx="4021138" cy="3251200"/>
        </p:xfrm>
        <a:graphic>
          <a:graphicData uri="http://schemas.openxmlformats.org/presentationml/2006/ole">
            <mc:AlternateContent xmlns:mc="http://schemas.openxmlformats.org/markup-compatibility/2006">
              <mc:Choice xmlns:v="urn:schemas-microsoft-com:vml" Requires="v">
                <p:oleObj spid="_x0000_s49157" name="RFFlow" r:id="rId6" imgW="4896000" imgH="3960000" progId="RFFlow4">
                  <p:embed/>
                </p:oleObj>
              </mc:Choice>
              <mc:Fallback>
                <p:oleObj name="RFFlow" r:id="rId6" imgW="4896000" imgH="3960000" progId="RFFlow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1524000"/>
                        <a:ext cx="4021138" cy="3251200"/>
                      </a:xfrm>
                      <a:prstGeom prst="rect">
                        <a:avLst/>
                      </a:prstGeom>
                      <a:solidFill>
                        <a:srgbClr val="99CC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2279" name="Text Box 7"/>
          <p:cNvSpPr txBox="1">
            <a:spLocks noChangeArrowheads="1"/>
          </p:cNvSpPr>
          <p:nvPr/>
        </p:nvSpPr>
        <p:spPr bwMode="auto">
          <a:xfrm>
            <a:off x="0" y="5181600"/>
            <a:ext cx="9144000" cy="1190625"/>
          </a:xfrm>
          <a:prstGeom prst="rect">
            <a:avLst/>
          </a:prstGeom>
          <a:noFill/>
          <a:ln w="22225">
            <a:noFill/>
            <a:miter lim="800000"/>
            <a:headEnd/>
            <a:tailEnd/>
          </a:ln>
        </p:spPr>
        <p:txBody>
          <a:bodyPr>
            <a:spAutoFit/>
          </a:bodyPr>
          <a:lstStyle/>
          <a:p>
            <a:pPr algn="just"/>
            <a:r>
              <a:rPr lang="en-US" dirty="0">
                <a:latin typeface="Bookman Old Style" pitchFamily="18" charset="0"/>
              </a:rPr>
              <a:t>Goal of simplification is to reduce the complexity of gate circuit.  This requires that we minimize the number of gates. Since number of gates depends on number of minterms, one of the goals of simplification is to </a:t>
            </a:r>
            <a:r>
              <a:rPr lang="en-US" b="1" dirty="0">
                <a:solidFill>
                  <a:srgbClr val="FF0000"/>
                </a:solidFill>
                <a:latin typeface="Bookman Old Style" pitchFamily="18" charset="0"/>
              </a:rPr>
              <a:t>minimize the number of minterms in SOP expression</a:t>
            </a:r>
          </a:p>
        </p:txBody>
      </p:sp>
      <p:sp>
        <p:nvSpPr>
          <p:cNvPr id="6" name="Slide Number Placeholder 5"/>
          <p:cNvSpPr>
            <a:spLocks noGrp="1"/>
          </p:cNvSpPr>
          <p:nvPr>
            <p:ph type="sldNum" sz="quarter" idx="12"/>
          </p:nvPr>
        </p:nvSpPr>
        <p:spPr/>
        <p:txBody>
          <a:bodyPr/>
          <a:lstStyle/>
          <a:p>
            <a:fld id="{511B1C1D-E952-4F7E-B2EE-053BBE9577D9}" type="slidenum">
              <a:rPr lang="en-US" smtClean="0"/>
              <a:t>58</a:t>
            </a:fld>
            <a:endParaRPr lang="en-US"/>
          </a:p>
        </p:txBody>
      </p:sp>
      <p:sp>
        <p:nvSpPr>
          <p:cNvPr id="7" name="Footer Placeholder 6"/>
          <p:cNvSpPr>
            <a:spLocks noGrp="1"/>
          </p:cNvSpPr>
          <p:nvPr>
            <p:ph type="ftr" sz="quarter" idx="11"/>
          </p:nvPr>
        </p:nvSpPr>
        <p:spPr/>
        <p:txBody>
          <a:bodyPr/>
          <a:lstStyle/>
          <a:p>
            <a:r>
              <a:rPr lang="en-US" smtClean="0"/>
              <a:t>Electronics - I, The LNM Institute of Information Technology, Jaipur</a:t>
            </a:r>
            <a:endParaRPr lang="en-US"/>
          </a:p>
        </p:txBody>
      </p:sp>
      <p:pic>
        <p:nvPicPr>
          <p:cNvPr id="8" name="Picture 7"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2278"/>
                                        </p:tgtEl>
                                        <p:attrNameLst>
                                          <p:attrName>style.visibility</p:attrName>
                                        </p:attrNameLst>
                                      </p:cBhvr>
                                      <p:to>
                                        <p:strVal val="visible"/>
                                      </p:to>
                                    </p:set>
                                    <p:animEffect transition="in" filter="checkerboard(across)">
                                      <p:cBhvr>
                                        <p:cTn id="12" dur="500"/>
                                        <p:tgtEl>
                                          <p:spTgt spid="18227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2279"/>
                                        </p:tgtEl>
                                        <p:attrNameLst>
                                          <p:attrName>style.visibility</p:attrName>
                                        </p:attrNameLst>
                                      </p:cBhvr>
                                      <p:to>
                                        <p:strVal val="visible"/>
                                      </p:to>
                                    </p:set>
                                    <p:animEffect transition="in" filter="checkerboard(across)">
                                      <p:cBhvr>
                                        <p:cTn id="17" dur="500"/>
                                        <p:tgtEl>
                                          <p:spTgt spid="182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0" y="1217612"/>
          <a:ext cx="4343400" cy="425450"/>
        </p:xfrm>
        <a:graphic>
          <a:graphicData uri="http://schemas.openxmlformats.org/presentationml/2006/ole">
            <mc:AlternateContent xmlns:mc="http://schemas.openxmlformats.org/markup-compatibility/2006">
              <mc:Choice xmlns:v="urn:schemas-microsoft-com:vml" Requires="v">
                <p:oleObj spid="_x0000_s50182" name="Equation" r:id="rId4" imgW="2577960" imgH="253800" progId="Equation.DSMT4">
                  <p:embed/>
                </p:oleObj>
              </mc:Choice>
              <mc:Fallback>
                <p:oleObj name="Equation" r:id="rId4" imgW="257796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17612"/>
                        <a:ext cx="4343400" cy="425450"/>
                      </a:xfrm>
                      <a:prstGeom prst="rect">
                        <a:avLst/>
                      </a:prstGeom>
                      <a:solidFill>
                        <a:srgbClr val="CCFFCC"/>
                      </a:solidFill>
                    </p:spPr>
                  </p:pic>
                </p:oleObj>
              </mc:Fallback>
            </mc:AlternateContent>
          </a:graphicData>
        </a:graphic>
      </p:graphicFrame>
      <p:graphicFrame>
        <p:nvGraphicFramePr>
          <p:cNvPr id="7171" name="Object 3"/>
          <p:cNvGraphicFramePr>
            <a:graphicFrameLocks noChangeAspect="1"/>
          </p:cNvGraphicFramePr>
          <p:nvPr/>
        </p:nvGraphicFramePr>
        <p:xfrm>
          <a:off x="609600" y="1903412"/>
          <a:ext cx="3048000" cy="2463800"/>
        </p:xfrm>
        <a:graphic>
          <a:graphicData uri="http://schemas.openxmlformats.org/presentationml/2006/ole">
            <mc:AlternateContent xmlns:mc="http://schemas.openxmlformats.org/markup-compatibility/2006">
              <mc:Choice xmlns:v="urn:schemas-microsoft-com:vml" Requires="v">
                <p:oleObj spid="_x0000_s50183" name="RFFlow" r:id="rId6" imgW="4896000" imgH="3960000" progId="RFFlow4">
                  <p:embed/>
                </p:oleObj>
              </mc:Choice>
              <mc:Fallback>
                <p:oleObj name="RFFlow" r:id="rId6" imgW="4896000" imgH="3960000" progId="RFFlow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903412"/>
                        <a:ext cx="3048000" cy="2463800"/>
                      </a:xfrm>
                      <a:prstGeom prst="rect">
                        <a:avLst/>
                      </a:prstGeom>
                      <a:solidFill>
                        <a:srgbClr val="99CC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4673600" y="1219200"/>
          <a:ext cx="4089400" cy="504825"/>
        </p:xfrm>
        <a:graphic>
          <a:graphicData uri="http://schemas.openxmlformats.org/presentationml/2006/ole">
            <mc:AlternateContent xmlns:mc="http://schemas.openxmlformats.org/markup-compatibility/2006">
              <mc:Choice xmlns:v="urn:schemas-microsoft-com:vml" Requires="v">
                <p:oleObj spid="_x0000_s50184" name="Equation" r:id="rId8" imgW="2044440" imgH="253800" progId="Equation.DSMT4">
                  <p:embed/>
                </p:oleObj>
              </mc:Choice>
              <mc:Fallback>
                <p:oleObj name="Equation" r:id="rId8" imgW="2044440" imgH="2538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3600" y="1219200"/>
                        <a:ext cx="4089400" cy="504825"/>
                      </a:xfrm>
                      <a:prstGeom prst="rect">
                        <a:avLst/>
                      </a:prstGeom>
                      <a:solidFill>
                        <a:srgbClr val="FFFF99"/>
                      </a:solidFill>
                    </p:spPr>
                  </p:pic>
                </p:oleObj>
              </mc:Fallback>
            </mc:AlternateContent>
          </a:graphicData>
        </a:graphic>
      </p:graphicFrame>
      <p:graphicFrame>
        <p:nvGraphicFramePr>
          <p:cNvPr id="183301" name="Object 5"/>
          <p:cNvGraphicFramePr>
            <a:graphicFrameLocks noChangeAspect="1"/>
          </p:cNvGraphicFramePr>
          <p:nvPr/>
        </p:nvGraphicFramePr>
        <p:xfrm>
          <a:off x="5410200" y="2225675"/>
          <a:ext cx="3200400" cy="2041525"/>
        </p:xfrm>
        <a:graphic>
          <a:graphicData uri="http://schemas.openxmlformats.org/presentationml/2006/ole">
            <mc:AlternateContent xmlns:mc="http://schemas.openxmlformats.org/markup-compatibility/2006">
              <mc:Choice xmlns:v="urn:schemas-microsoft-com:vml" Requires="v">
                <p:oleObj spid="_x0000_s50185" name="RFFlow" r:id="rId10" imgW="4968000" imgH="3168000" progId="RFFlow4">
                  <p:embed/>
                </p:oleObj>
              </mc:Choice>
              <mc:Fallback>
                <p:oleObj name="RFFlow" r:id="rId10" imgW="4968000" imgH="3168000" progId="RFFlow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2225675"/>
                        <a:ext cx="3200400" cy="2041525"/>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3303" name="Text Box 7"/>
          <p:cNvSpPr txBox="1">
            <a:spLocks noChangeArrowheads="1"/>
          </p:cNvSpPr>
          <p:nvPr/>
        </p:nvSpPr>
        <p:spPr bwMode="auto">
          <a:xfrm>
            <a:off x="0" y="4341812"/>
            <a:ext cx="9144000" cy="915988"/>
          </a:xfrm>
          <a:prstGeom prst="rect">
            <a:avLst/>
          </a:prstGeom>
          <a:noFill/>
          <a:ln w="22225">
            <a:noFill/>
            <a:miter lim="800000"/>
            <a:headEnd/>
            <a:tailEnd/>
          </a:ln>
        </p:spPr>
        <p:txBody>
          <a:bodyPr>
            <a:spAutoFit/>
          </a:bodyPr>
          <a:lstStyle/>
          <a:p>
            <a:r>
              <a:rPr lang="en-US">
                <a:latin typeface="Bookman Old Style" pitchFamily="18" charset="0"/>
              </a:rPr>
              <a:t>This circuit  is simpler not just because it uses 4 gates instead of 5  but also because circuit-2 uses one 2-input and three 3-input gates as compared to five 3-input gates used in circuit-1</a:t>
            </a:r>
          </a:p>
        </p:txBody>
      </p:sp>
      <p:sp>
        <p:nvSpPr>
          <p:cNvPr id="9" name="Slide Number Placeholder 8"/>
          <p:cNvSpPr>
            <a:spLocks noGrp="1"/>
          </p:cNvSpPr>
          <p:nvPr>
            <p:ph type="sldNum" sz="quarter" idx="12"/>
          </p:nvPr>
        </p:nvSpPr>
        <p:spPr/>
        <p:txBody>
          <a:bodyPr/>
          <a:lstStyle/>
          <a:p>
            <a:fld id="{511B1C1D-E952-4F7E-B2EE-053BBE9577D9}" type="slidenum">
              <a:rPr lang="en-US" smtClean="0"/>
              <a:t>59</a:t>
            </a:fld>
            <a:endParaRPr lang="en-US"/>
          </a:p>
        </p:txBody>
      </p:sp>
      <p:sp>
        <p:nvSpPr>
          <p:cNvPr id="10" name="Footer Placeholder 9"/>
          <p:cNvSpPr>
            <a:spLocks noGrp="1"/>
          </p:cNvSpPr>
          <p:nvPr>
            <p:ph type="ftr" sz="quarter" idx="11"/>
          </p:nvPr>
        </p:nvSpPr>
        <p:spPr/>
        <p:txBody>
          <a:bodyPr/>
          <a:lstStyle/>
          <a:p>
            <a:r>
              <a:rPr lang="en-US" smtClean="0"/>
              <a:t>Electronics - I, The LNM Institute of Information Technology, Jaipur</a:t>
            </a:r>
            <a:endParaRPr lang="en-US"/>
          </a:p>
        </p:txBody>
      </p:sp>
      <p:pic>
        <p:nvPicPr>
          <p:cNvPr id="11" name="Picture 10" descr="LNMIIT.png"/>
          <p:cNvPicPr>
            <a:picLocks noChangeAspect="1"/>
          </p:cNvPicPr>
          <p:nvPr/>
        </p:nvPicPr>
        <p:blipFill>
          <a:blip r:embed="rId12" cstate="print"/>
          <a:stretch>
            <a:fillRect/>
          </a:stretch>
        </p:blipFill>
        <p:spPr>
          <a:xfrm>
            <a:off x="7724292" y="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3301"/>
                                        </p:tgtEl>
                                        <p:attrNameLst>
                                          <p:attrName>style.visibility</p:attrName>
                                        </p:attrNameLst>
                                      </p:cBhvr>
                                      <p:to>
                                        <p:strVal val="visible"/>
                                      </p:to>
                                    </p:set>
                                    <p:animEffect transition="in" filter="checkerboard(across)">
                                      <p:cBhvr>
                                        <p:cTn id="12" dur="500"/>
                                        <p:tgtEl>
                                          <p:spTgt spid="18330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83303"/>
                                        </p:tgtEl>
                                        <p:attrNameLst>
                                          <p:attrName>style.visibility</p:attrName>
                                        </p:attrNameLst>
                                      </p:cBhvr>
                                      <p:to>
                                        <p:strVal val="visible"/>
                                      </p:to>
                                    </p:set>
                                    <p:animEffect transition="in" filter="checkerboard(across)">
                                      <p:cBhvr>
                                        <p:cTn id="15" dur="500"/>
                                        <p:tgtEl>
                                          <p:spTgt spid="183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2209800" y="1295400"/>
            <a:ext cx="1750800" cy="369332"/>
          </a:xfrm>
          <a:prstGeom prst="rect">
            <a:avLst/>
          </a:prstGeom>
          <a:noFill/>
          <a:ln w="22225">
            <a:noFill/>
            <a:miter lim="800000"/>
            <a:headEnd/>
            <a:tailEnd/>
          </a:ln>
          <a:effectLst/>
        </p:spPr>
        <p:txBody>
          <a:bodyPr wrap="none">
            <a:spAutoFit/>
          </a:bodyPr>
          <a:lstStyle/>
          <a:p>
            <a:r>
              <a:rPr lang="en-US">
                <a:latin typeface="Bookman Old Style" pitchFamily="18" charset="0"/>
              </a:rPr>
              <a:t>1 1 0 0 1  =  ?</a:t>
            </a:r>
          </a:p>
        </p:txBody>
      </p:sp>
      <p:sp>
        <p:nvSpPr>
          <p:cNvPr id="120835" name="Text Box 3"/>
          <p:cNvSpPr txBox="1">
            <a:spLocks noChangeArrowheads="1"/>
          </p:cNvSpPr>
          <p:nvPr/>
        </p:nvSpPr>
        <p:spPr bwMode="auto">
          <a:xfrm>
            <a:off x="2057400" y="533400"/>
            <a:ext cx="5160387" cy="369332"/>
          </a:xfrm>
          <a:prstGeom prst="rect">
            <a:avLst/>
          </a:prstGeom>
          <a:noFill/>
          <a:ln w="22225">
            <a:noFill/>
            <a:miter lim="800000"/>
            <a:headEnd/>
            <a:tailEnd/>
          </a:ln>
          <a:effectLst/>
        </p:spPr>
        <p:txBody>
          <a:bodyPr wrap="none">
            <a:spAutoFit/>
          </a:bodyPr>
          <a:lstStyle/>
          <a:p>
            <a:r>
              <a:rPr lang="en-US" b="1" dirty="0">
                <a:solidFill>
                  <a:srgbClr val="FF0000"/>
                </a:solidFill>
                <a:latin typeface="Bookman Old Style" pitchFamily="18" charset="0"/>
              </a:rPr>
              <a:t>Developing Fluency with Binary Numbers</a:t>
            </a:r>
          </a:p>
        </p:txBody>
      </p:sp>
      <p:sp>
        <p:nvSpPr>
          <p:cNvPr id="120836" name="Text Box 4"/>
          <p:cNvSpPr txBox="1">
            <a:spLocks noChangeArrowheads="1"/>
          </p:cNvSpPr>
          <p:nvPr/>
        </p:nvSpPr>
        <p:spPr bwMode="auto">
          <a:xfrm>
            <a:off x="4632325" y="1255713"/>
            <a:ext cx="470000"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25</a:t>
            </a:r>
          </a:p>
        </p:txBody>
      </p:sp>
      <p:sp>
        <p:nvSpPr>
          <p:cNvPr id="120837" name="Text Box 5"/>
          <p:cNvSpPr txBox="1">
            <a:spLocks noChangeArrowheads="1"/>
          </p:cNvSpPr>
          <p:nvPr/>
        </p:nvSpPr>
        <p:spPr bwMode="auto">
          <a:xfrm>
            <a:off x="2209800" y="2286000"/>
            <a:ext cx="1741182" cy="369332"/>
          </a:xfrm>
          <a:prstGeom prst="rect">
            <a:avLst/>
          </a:prstGeom>
          <a:noFill/>
          <a:ln w="22225">
            <a:noFill/>
            <a:miter lim="800000"/>
            <a:headEnd/>
            <a:tailEnd/>
          </a:ln>
          <a:effectLst/>
        </p:spPr>
        <p:txBody>
          <a:bodyPr wrap="none">
            <a:spAutoFit/>
          </a:bodyPr>
          <a:lstStyle/>
          <a:p>
            <a:r>
              <a:rPr lang="en-US">
                <a:latin typeface="Bookman Old Style" pitchFamily="18" charset="0"/>
              </a:rPr>
              <a:t>1100001  =  ?</a:t>
            </a:r>
          </a:p>
        </p:txBody>
      </p:sp>
      <p:sp>
        <p:nvSpPr>
          <p:cNvPr id="120838" name="Text Box 6"/>
          <p:cNvSpPr txBox="1">
            <a:spLocks noChangeArrowheads="1"/>
          </p:cNvSpPr>
          <p:nvPr/>
        </p:nvSpPr>
        <p:spPr bwMode="auto">
          <a:xfrm>
            <a:off x="4648200" y="2286000"/>
            <a:ext cx="1596912"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64+32+1=97</a:t>
            </a:r>
          </a:p>
        </p:txBody>
      </p:sp>
      <p:sp>
        <p:nvSpPr>
          <p:cNvPr id="120839" name="Text Box 7"/>
          <p:cNvSpPr txBox="1">
            <a:spLocks noChangeArrowheads="1"/>
          </p:cNvSpPr>
          <p:nvPr/>
        </p:nvSpPr>
        <p:spPr bwMode="auto">
          <a:xfrm>
            <a:off x="2209800" y="3505200"/>
            <a:ext cx="1386918" cy="369332"/>
          </a:xfrm>
          <a:prstGeom prst="rect">
            <a:avLst/>
          </a:prstGeom>
          <a:noFill/>
          <a:ln w="22225">
            <a:noFill/>
            <a:miter lim="800000"/>
            <a:headEnd/>
            <a:tailEnd/>
          </a:ln>
          <a:effectLst/>
        </p:spPr>
        <p:txBody>
          <a:bodyPr wrap="none">
            <a:spAutoFit/>
          </a:bodyPr>
          <a:lstStyle/>
          <a:p>
            <a:r>
              <a:rPr lang="en-US">
                <a:latin typeface="Bookman Old Style" pitchFamily="18" charset="0"/>
              </a:rPr>
              <a:t>0.101  =  ?</a:t>
            </a:r>
          </a:p>
        </p:txBody>
      </p:sp>
      <p:sp>
        <p:nvSpPr>
          <p:cNvPr id="120840" name="Text Box 8"/>
          <p:cNvSpPr txBox="1">
            <a:spLocks noChangeArrowheads="1"/>
          </p:cNvSpPr>
          <p:nvPr/>
        </p:nvSpPr>
        <p:spPr bwMode="auto">
          <a:xfrm>
            <a:off x="4343400" y="3505200"/>
            <a:ext cx="2108269"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0.5+0.125=0.625</a:t>
            </a:r>
          </a:p>
        </p:txBody>
      </p:sp>
      <p:sp>
        <p:nvSpPr>
          <p:cNvPr id="120841" name="Text Box 9"/>
          <p:cNvSpPr txBox="1">
            <a:spLocks noChangeArrowheads="1"/>
          </p:cNvSpPr>
          <p:nvPr/>
        </p:nvSpPr>
        <p:spPr bwMode="auto">
          <a:xfrm>
            <a:off x="2209800" y="4724400"/>
            <a:ext cx="1529586" cy="369332"/>
          </a:xfrm>
          <a:prstGeom prst="rect">
            <a:avLst/>
          </a:prstGeom>
          <a:noFill/>
          <a:ln w="22225">
            <a:noFill/>
            <a:miter lim="800000"/>
            <a:headEnd/>
            <a:tailEnd/>
          </a:ln>
          <a:effectLst/>
        </p:spPr>
        <p:txBody>
          <a:bodyPr wrap="none">
            <a:spAutoFit/>
          </a:bodyPr>
          <a:lstStyle/>
          <a:p>
            <a:r>
              <a:rPr lang="en-US">
                <a:latin typeface="Bookman Old Style" pitchFamily="18" charset="0"/>
              </a:rPr>
              <a:t>11.001  =  ?</a:t>
            </a:r>
          </a:p>
        </p:txBody>
      </p:sp>
      <p:sp>
        <p:nvSpPr>
          <p:cNvPr id="120842" name="Text Box 10"/>
          <p:cNvSpPr txBox="1">
            <a:spLocks noChangeArrowheads="1"/>
          </p:cNvSpPr>
          <p:nvPr/>
        </p:nvSpPr>
        <p:spPr bwMode="auto">
          <a:xfrm>
            <a:off x="4343400" y="4648200"/>
            <a:ext cx="1891865" cy="369332"/>
          </a:xfrm>
          <a:prstGeom prst="rect">
            <a:avLst/>
          </a:prstGeom>
          <a:noFill/>
          <a:ln w="22225">
            <a:noFill/>
            <a:miter lim="800000"/>
            <a:headEnd/>
            <a:tailEnd/>
          </a:ln>
          <a:effectLst/>
        </p:spPr>
        <p:txBody>
          <a:bodyPr wrap="none">
            <a:spAutoFit/>
          </a:bodyPr>
          <a:lstStyle/>
          <a:p>
            <a:r>
              <a:rPr lang="en-US">
                <a:solidFill>
                  <a:srgbClr val="FF0000"/>
                </a:solidFill>
                <a:latin typeface="Bookman Old Style" pitchFamily="18" charset="0"/>
              </a:rPr>
              <a:t>3+0.125=3.125</a:t>
            </a:r>
          </a:p>
        </p:txBody>
      </p:sp>
      <p:pic>
        <p:nvPicPr>
          <p:cNvPr id="11" name="Picture 10" descr="LNMIIT.png"/>
          <p:cNvPicPr>
            <a:picLocks noChangeAspect="1"/>
          </p:cNvPicPr>
          <p:nvPr/>
        </p:nvPicPr>
        <p:blipFill>
          <a:blip r:embed="rId3" cstate="print"/>
          <a:stretch>
            <a:fillRect/>
          </a:stretch>
        </p:blipFill>
        <p:spPr>
          <a:xfrm>
            <a:off x="7571892" y="152400"/>
            <a:ext cx="1419708" cy="747713"/>
          </a:xfrm>
          <a:prstGeom prst="rect">
            <a:avLst/>
          </a:prstGeom>
        </p:spPr>
      </p:pic>
      <p:sp>
        <p:nvSpPr>
          <p:cNvPr id="12" name="Slide Number Placeholder 11"/>
          <p:cNvSpPr>
            <a:spLocks noGrp="1"/>
          </p:cNvSpPr>
          <p:nvPr>
            <p:ph type="sldNum" sz="quarter" idx="12"/>
          </p:nvPr>
        </p:nvSpPr>
        <p:spPr/>
        <p:txBody>
          <a:bodyPr/>
          <a:lstStyle/>
          <a:p>
            <a:fld id="{511B1C1D-E952-4F7E-B2EE-053BBE9577D9}" type="slidenum">
              <a:rPr lang="en-US" smtClean="0"/>
              <a:t>6</a:t>
            </a:fld>
            <a:endParaRPr lang="en-US"/>
          </a:p>
        </p:txBody>
      </p:sp>
      <p:sp>
        <p:nvSpPr>
          <p:cNvPr id="13" name="Footer Placeholder 12"/>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checkerboard(across)">
                                      <p:cBhvr>
                                        <p:cTn id="7" dur="5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0836"/>
                                        </p:tgtEl>
                                        <p:attrNameLst>
                                          <p:attrName>style.visibility</p:attrName>
                                        </p:attrNameLst>
                                      </p:cBhvr>
                                      <p:to>
                                        <p:strVal val="visible"/>
                                      </p:to>
                                    </p:set>
                                    <p:animEffect transition="in" filter="checkerboard(across)">
                                      <p:cBhvr>
                                        <p:cTn id="12" dur="500"/>
                                        <p:tgtEl>
                                          <p:spTgt spid="12083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0837"/>
                                        </p:tgtEl>
                                        <p:attrNameLst>
                                          <p:attrName>style.visibility</p:attrName>
                                        </p:attrNameLst>
                                      </p:cBhvr>
                                      <p:to>
                                        <p:strVal val="visible"/>
                                      </p:to>
                                    </p:set>
                                    <p:animEffect transition="in" filter="checkerboard(across)">
                                      <p:cBhvr>
                                        <p:cTn id="17" dur="500"/>
                                        <p:tgtEl>
                                          <p:spTgt spid="12083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0838"/>
                                        </p:tgtEl>
                                        <p:attrNameLst>
                                          <p:attrName>style.visibility</p:attrName>
                                        </p:attrNameLst>
                                      </p:cBhvr>
                                      <p:to>
                                        <p:strVal val="visible"/>
                                      </p:to>
                                    </p:set>
                                    <p:animEffect transition="in" filter="checkerboard(across)">
                                      <p:cBhvr>
                                        <p:cTn id="22" dur="500"/>
                                        <p:tgtEl>
                                          <p:spTgt spid="1208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20839"/>
                                        </p:tgtEl>
                                        <p:attrNameLst>
                                          <p:attrName>style.visibility</p:attrName>
                                        </p:attrNameLst>
                                      </p:cBhvr>
                                      <p:to>
                                        <p:strVal val="visible"/>
                                      </p:to>
                                    </p:set>
                                    <p:animEffect transition="in" filter="checkerboard(across)">
                                      <p:cBhvr>
                                        <p:cTn id="27" dur="500"/>
                                        <p:tgtEl>
                                          <p:spTgt spid="12083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0840"/>
                                        </p:tgtEl>
                                        <p:attrNameLst>
                                          <p:attrName>style.visibility</p:attrName>
                                        </p:attrNameLst>
                                      </p:cBhvr>
                                      <p:to>
                                        <p:strVal val="visible"/>
                                      </p:to>
                                    </p:set>
                                    <p:animEffect transition="in" filter="checkerboard(across)">
                                      <p:cBhvr>
                                        <p:cTn id="32" dur="500"/>
                                        <p:tgtEl>
                                          <p:spTgt spid="12084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20841"/>
                                        </p:tgtEl>
                                        <p:attrNameLst>
                                          <p:attrName>style.visibility</p:attrName>
                                        </p:attrNameLst>
                                      </p:cBhvr>
                                      <p:to>
                                        <p:strVal val="visible"/>
                                      </p:to>
                                    </p:set>
                                    <p:animEffect transition="in" filter="checkerboard(across)">
                                      <p:cBhvr>
                                        <p:cTn id="37" dur="500"/>
                                        <p:tgtEl>
                                          <p:spTgt spid="12084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20842"/>
                                        </p:tgtEl>
                                        <p:attrNameLst>
                                          <p:attrName>style.visibility</p:attrName>
                                        </p:attrNameLst>
                                      </p:cBhvr>
                                      <p:to>
                                        <p:strVal val="visible"/>
                                      </p:to>
                                    </p:set>
                                    <p:animEffect transition="in" filter="checkerboard(across)">
                                      <p:cBhvr>
                                        <p:cTn id="42" dur="500"/>
                                        <p:tgtEl>
                                          <p:spTgt spid="120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6" grpId="0"/>
      <p:bldP spid="120837" grpId="0"/>
      <p:bldP spid="120838" grpId="0"/>
      <p:bldP spid="120839" grpId="0"/>
      <p:bldP spid="120840" grpId="0"/>
      <p:bldP spid="120841" grpId="0"/>
      <p:bldP spid="12084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2971800" y="381000"/>
            <a:ext cx="3684022" cy="461665"/>
          </a:xfrm>
          <a:prstGeom prst="rect">
            <a:avLst/>
          </a:prstGeom>
          <a:noFill/>
          <a:ln w="22225">
            <a:noFill/>
            <a:miter lim="800000"/>
            <a:headEnd/>
            <a:tailEnd/>
          </a:ln>
        </p:spPr>
        <p:txBody>
          <a:bodyPr wrap="none">
            <a:spAutoFit/>
          </a:bodyPr>
          <a:lstStyle/>
          <a:p>
            <a:r>
              <a:rPr lang="en-US" sz="2400" b="1" dirty="0">
                <a:solidFill>
                  <a:srgbClr val="FF0000"/>
                </a:solidFill>
                <a:latin typeface="Bookman Old Style" pitchFamily="18" charset="0"/>
              </a:rPr>
              <a:t>Goal of Simplification</a:t>
            </a:r>
          </a:p>
        </p:txBody>
      </p:sp>
      <p:sp>
        <p:nvSpPr>
          <p:cNvPr id="184325" name="Text Box 5"/>
          <p:cNvSpPr txBox="1">
            <a:spLocks noChangeArrowheads="1"/>
          </p:cNvSpPr>
          <p:nvPr/>
        </p:nvSpPr>
        <p:spPr bwMode="auto">
          <a:xfrm>
            <a:off x="1600200" y="1676400"/>
            <a:ext cx="6667210" cy="1200329"/>
          </a:xfrm>
          <a:prstGeom prst="rect">
            <a:avLst/>
          </a:prstGeom>
          <a:noFill/>
          <a:ln w="22225">
            <a:noFill/>
            <a:miter lim="800000"/>
            <a:headEnd/>
            <a:tailEnd/>
          </a:ln>
        </p:spPr>
        <p:txBody>
          <a:bodyPr wrap="none">
            <a:spAutoFit/>
          </a:bodyPr>
          <a:lstStyle/>
          <a:p>
            <a:pPr marL="342900" indent="-342900">
              <a:buFontTx/>
              <a:buAutoNum type="arabicPeriod"/>
            </a:pPr>
            <a:r>
              <a:rPr lang="en-US" sz="2400">
                <a:latin typeface="Bookman Old Style" pitchFamily="18" charset="0"/>
              </a:rPr>
              <a:t>Minimize number of product terms</a:t>
            </a:r>
          </a:p>
          <a:p>
            <a:pPr marL="342900" indent="-342900">
              <a:buFontTx/>
              <a:buAutoNum type="arabicPeriod"/>
            </a:pPr>
            <a:endParaRPr lang="en-US" sz="2400">
              <a:latin typeface="Bookman Old Style" pitchFamily="18" charset="0"/>
            </a:endParaRPr>
          </a:p>
          <a:p>
            <a:pPr marL="342900" indent="-342900">
              <a:buFontTx/>
              <a:buAutoNum type="arabicPeriod"/>
            </a:pPr>
            <a:r>
              <a:rPr lang="en-US" sz="2400">
                <a:latin typeface="Bookman Old Style" pitchFamily="18" charset="0"/>
              </a:rPr>
              <a:t>Minimize number of literals in each term</a:t>
            </a:r>
          </a:p>
        </p:txBody>
      </p:sp>
      <p:sp>
        <p:nvSpPr>
          <p:cNvPr id="184326" name="Text Box 6"/>
          <p:cNvSpPr txBox="1">
            <a:spLocks noChangeArrowheads="1"/>
          </p:cNvSpPr>
          <p:nvPr/>
        </p:nvSpPr>
        <p:spPr bwMode="auto">
          <a:xfrm>
            <a:off x="152400" y="838200"/>
            <a:ext cx="2829621" cy="369332"/>
          </a:xfrm>
          <a:prstGeom prst="rect">
            <a:avLst/>
          </a:prstGeom>
          <a:noFill/>
          <a:ln w="22225">
            <a:noFill/>
            <a:miter lim="800000"/>
            <a:headEnd/>
            <a:tailEnd/>
          </a:ln>
        </p:spPr>
        <p:txBody>
          <a:bodyPr wrap="none">
            <a:spAutoFit/>
          </a:bodyPr>
          <a:lstStyle/>
          <a:p>
            <a:r>
              <a:rPr lang="en-US">
                <a:latin typeface="Bookman Old Style" pitchFamily="18" charset="0"/>
              </a:rPr>
              <a:t>In the SOP expression: </a:t>
            </a:r>
          </a:p>
        </p:txBody>
      </p:sp>
      <p:graphicFrame>
        <p:nvGraphicFramePr>
          <p:cNvPr id="4" name="Object 4"/>
          <p:cNvGraphicFramePr>
            <a:graphicFrameLocks noChangeAspect="1"/>
          </p:cNvGraphicFramePr>
          <p:nvPr/>
        </p:nvGraphicFramePr>
        <p:xfrm>
          <a:off x="1905000" y="3733800"/>
          <a:ext cx="5105400" cy="488950"/>
        </p:xfrm>
        <a:graphic>
          <a:graphicData uri="http://schemas.openxmlformats.org/presentationml/2006/ole">
            <mc:AlternateContent xmlns:mc="http://schemas.openxmlformats.org/markup-compatibility/2006">
              <mc:Choice xmlns:v="urn:schemas-microsoft-com:vml" Requires="v">
                <p:oleObj spid="_x0000_s51203" name="Equation" r:id="rId4" imgW="2108160" imgH="203040" progId="Equation.DSMT4">
                  <p:embed/>
                </p:oleObj>
              </mc:Choice>
              <mc:Fallback>
                <p:oleObj name="Equation" r:id="rId4" imgW="2108160" imgH="203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733800"/>
                        <a:ext cx="5105400" cy="488950"/>
                      </a:xfrm>
                      <a:prstGeom prst="rect">
                        <a:avLst/>
                      </a:prstGeom>
                      <a:solidFill>
                        <a:srgbClr val="FFFF99"/>
                      </a:solidFill>
                    </p:spPr>
                  </p:pic>
                </p:oleObj>
              </mc:Fallback>
            </mc:AlternateContent>
          </a:graphicData>
        </a:graphic>
      </p:graphicFrame>
      <p:sp>
        <p:nvSpPr>
          <p:cNvPr id="6" name="Slide Number Placeholder 5"/>
          <p:cNvSpPr>
            <a:spLocks noGrp="1"/>
          </p:cNvSpPr>
          <p:nvPr>
            <p:ph type="sldNum" sz="quarter" idx="12"/>
          </p:nvPr>
        </p:nvSpPr>
        <p:spPr/>
        <p:txBody>
          <a:bodyPr/>
          <a:lstStyle/>
          <a:p>
            <a:fld id="{511B1C1D-E952-4F7E-B2EE-053BBE9577D9}" type="slidenum">
              <a:rPr lang="en-US" smtClean="0"/>
              <a:t>60</a:t>
            </a:fld>
            <a:endParaRPr lang="en-US"/>
          </a:p>
        </p:txBody>
      </p:sp>
      <p:sp>
        <p:nvSpPr>
          <p:cNvPr id="7" name="Footer Placeholder 6"/>
          <p:cNvSpPr>
            <a:spLocks noGrp="1"/>
          </p:cNvSpPr>
          <p:nvPr>
            <p:ph type="ftr" sz="quarter" idx="11"/>
          </p:nvPr>
        </p:nvSpPr>
        <p:spPr/>
        <p:txBody>
          <a:bodyPr/>
          <a:lstStyle/>
          <a:p>
            <a:r>
              <a:rPr lang="en-US" smtClean="0"/>
              <a:t>Electronics - I, The LNM Institute of Information Technology, Jaipur</a:t>
            </a:r>
            <a:endParaRPr lang="en-US"/>
          </a:p>
        </p:txBody>
      </p:sp>
      <p:pic>
        <p:nvPicPr>
          <p:cNvPr id="8" name="Picture 7" descr="LNMIIT.png"/>
          <p:cNvPicPr>
            <a:picLocks noChangeAspect="1"/>
          </p:cNvPicPr>
          <p:nvPr/>
        </p:nvPicPr>
        <p:blipFill>
          <a:blip r:embed="rId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26"/>
                                        </p:tgtEl>
                                        <p:attrNameLst>
                                          <p:attrName>style.visibility</p:attrName>
                                        </p:attrNameLst>
                                      </p:cBhvr>
                                      <p:to>
                                        <p:strVal val="visible"/>
                                      </p:to>
                                    </p:set>
                                    <p:animEffect transition="in" filter="checkerboard(across)">
                                      <p:cBhvr>
                                        <p:cTn id="7" dur="500"/>
                                        <p:tgtEl>
                                          <p:spTgt spid="1843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84325"/>
                                        </p:tgtEl>
                                        <p:attrNameLst>
                                          <p:attrName>style.visibility</p:attrName>
                                        </p:attrNameLst>
                                      </p:cBhvr>
                                      <p:to>
                                        <p:strVal val="visible"/>
                                      </p:to>
                                    </p:set>
                                    <p:animEffect transition="in" filter="checkerboard(across)">
                                      <p:cBhvr>
                                        <p:cTn id="10" dur="500"/>
                                        <p:tgtEl>
                                          <p:spTgt spid="18432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5" grpId="0"/>
      <p:bldP spid="18432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 Box 2"/>
          <p:cNvSpPr txBox="1">
            <a:spLocks noChangeArrowheads="1"/>
          </p:cNvSpPr>
          <p:nvPr/>
        </p:nvSpPr>
        <p:spPr bwMode="auto">
          <a:xfrm>
            <a:off x="3733800" y="304800"/>
            <a:ext cx="1973617" cy="400110"/>
          </a:xfrm>
          <a:prstGeom prst="rect">
            <a:avLst/>
          </a:prstGeom>
          <a:noFill/>
          <a:ln w="22225">
            <a:noFill/>
            <a:miter lim="800000"/>
            <a:headEnd/>
            <a:tailEnd/>
          </a:ln>
        </p:spPr>
        <p:txBody>
          <a:bodyPr wrap="none">
            <a:spAutoFit/>
          </a:bodyPr>
          <a:lstStyle/>
          <a:p>
            <a:r>
              <a:rPr lang="en-US" sz="2000" b="1" dirty="0">
                <a:solidFill>
                  <a:srgbClr val="FF0000"/>
                </a:solidFill>
                <a:latin typeface="Bookman Old Style" pitchFamily="18" charset="0"/>
              </a:rPr>
              <a:t>Minimization</a:t>
            </a:r>
          </a:p>
        </p:txBody>
      </p:sp>
      <p:graphicFrame>
        <p:nvGraphicFramePr>
          <p:cNvPr id="4" name="Object 4"/>
          <p:cNvGraphicFramePr>
            <a:graphicFrameLocks noChangeAspect="1"/>
          </p:cNvGraphicFramePr>
          <p:nvPr/>
        </p:nvGraphicFramePr>
        <p:xfrm>
          <a:off x="1219200" y="838200"/>
          <a:ext cx="5789613" cy="566738"/>
        </p:xfrm>
        <a:graphic>
          <a:graphicData uri="http://schemas.openxmlformats.org/presentationml/2006/ole">
            <mc:AlternateContent xmlns:mc="http://schemas.openxmlformats.org/markup-compatibility/2006">
              <mc:Choice xmlns:v="urn:schemas-microsoft-com:vml" Requires="v">
                <p:oleObj spid="_x0000_s52232" name="Equation" r:id="rId4" imgW="2577960" imgH="253800" progId="Equation.DSMT4">
                  <p:embed/>
                </p:oleObj>
              </mc:Choice>
              <mc:Fallback>
                <p:oleObj name="Equation" r:id="rId4" imgW="257796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838200"/>
                        <a:ext cx="5789613" cy="566738"/>
                      </a:xfrm>
                      <a:prstGeom prst="rect">
                        <a:avLst/>
                      </a:prstGeom>
                      <a:solidFill>
                        <a:srgbClr val="CCFFCC"/>
                      </a:solidFill>
                    </p:spPr>
                  </p:pic>
                </p:oleObj>
              </mc:Fallback>
            </mc:AlternateContent>
          </a:graphicData>
        </a:graphic>
      </p:graphicFrame>
      <p:graphicFrame>
        <p:nvGraphicFramePr>
          <p:cNvPr id="2" name="Object 4"/>
          <p:cNvGraphicFramePr>
            <a:graphicFrameLocks noChangeAspect="1"/>
          </p:cNvGraphicFramePr>
          <p:nvPr/>
        </p:nvGraphicFramePr>
        <p:xfrm>
          <a:off x="1684338" y="1676400"/>
          <a:ext cx="4706937" cy="566738"/>
        </p:xfrm>
        <a:graphic>
          <a:graphicData uri="http://schemas.openxmlformats.org/presentationml/2006/ole">
            <mc:AlternateContent xmlns:mc="http://schemas.openxmlformats.org/markup-compatibility/2006">
              <mc:Choice xmlns:v="urn:schemas-microsoft-com:vml" Requires="v">
                <p:oleObj spid="_x0000_s52233" name="Equation" r:id="rId6" imgW="2095200" imgH="253800" progId="Equation.DSMT4">
                  <p:embed/>
                </p:oleObj>
              </mc:Choice>
              <mc:Fallback>
                <p:oleObj name="Equation" r:id="rId6" imgW="2095200" imgH="2538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4338" y="1676400"/>
                        <a:ext cx="4706937" cy="566738"/>
                      </a:xfrm>
                      <a:prstGeom prst="rect">
                        <a:avLst/>
                      </a:prstGeom>
                      <a:solidFill>
                        <a:srgbClr val="CCFFCC"/>
                      </a:solidFill>
                    </p:spPr>
                  </p:pic>
                </p:oleObj>
              </mc:Fallback>
            </mc:AlternateContent>
          </a:graphicData>
        </a:graphic>
      </p:graphicFrame>
      <p:graphicFrame>
        <p:nvGraphicFramePr>
          <p:cNvPr id="3" name="Object 4"/>
          <p:cNvGraphicFramePr>
            <a:graphicFrameLocks noChangeAspect="1"/>
          </p:cNvGraphicFramePr>
          <p:nvPr/>
        </p:nvGraphicFramePr>
        <p:xfrm>
          <a:off x="2971800" y="2667000"/>
          <a:ext cx="2195513" cy="566738"/>
        </p:xfrm>
        <a:graphic>
          <a:graphicData uri="http://schemas.openxmlformats.org/presentationml/2006/ole">
            <mc:AlternateContent xmlns:mc="http://schemas.openxmlformats.org/markup-compatibility/2006">
              <mc:Choice xmlns:v="urn:schemas-microsoft-com:vml" Requires="v">
                <p:oleObj spid="_x0000_s52234" name="Equation" r:id="rId8" imgW="977760" imgH="253800" progId="Equation.DSMT4">
                  <p:embed/>
                </p:oleObj>
              </mc:Choice>
              <mc:Fallback>
                <p:oleObj name="Equation" r:id="rId8" imgW="977760" imgH="2538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2667000"/>
                        <a:ext cx="2195513" cy="566738"/>
                      </a:xfrm>
                      <a:prstGeom prst="rect">
                        <a:avLst/>
                      </a:prstGeom>
                      <a:solidFill>
                        <a:srgbClr val="CCFFCC"/>
                      </a:solidFill>
                    </p:spPr>
                  </p:pic>
                </p:oleObj>
              </mc:Fallback>
            </mc:AlternateContent>
          </a:graphicData>
        </a:graphic>
      </p:graphicFrame>
      <p:graphicFrame>
        <p:nvGraphicFramePr>
          <p:cNvPr id="5" name="Object 4"/>
          <p:cNvGraphicFramePr>
            <a:graphicFrameLocks noChangeAspect="1"/>
          </p:cNvGraphicFramePr>
          <p:nvPr/>
        </p:nvGraphicFramePr>
        <p:xfrm>
          <a:off x="3146425" y="3657600"/>
          <a:ext cx="1997075" cy="566738"/>
        </p:xfrm>
        <a:graphic>
          <a:graphicData uri="http://schemas.openxmlformats.org/presentationml/2006/ole">
            <mc:AlternateContent xmlns:mc="http://schemas.openxmlformats.org/markup-compatibility/2006">
              <mc:Choice xmlns:v="urn:schemas-microsoft-com:vml" Requires="v">
                <p:oleObj spid="_x0000_s52235" name="Equation" r:id="rId10" imgW="888840" imgH="253800" progId="Equation.DSMT4">
                  <p:embed/>
                </p:oleObj>
              </mc:Choice>
              <mc:Fallback>
                <p:oleObj name="Equation" r:id="rId10" imgW="888840" imgH="2538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6425" y="3657600"/>
                        <a:ext cx="1997075" cy="566738"/>
                      </a:xfrm>
                      <a:prstGeom prst="rect">
                        <a:avLst/>
                      </a:prstGeom>
                      <a:solidFill>
                        <a:srgbClr val="CCFFCC"/>
                      </a:solidFill>
                    </p:spPr>
                  </p:pic>
                </p:oleObj>
              </mc:Fallback>
            </mc:AlternateContent>
          </a:graphicData>
        </a:graphic>
      </p:graphicFrame>
      <p:graphicFrame>
        <p:nvGraphicFramePr>
          <p:cNvPr id="6" name="Object 4"/>
          <p:cNvGraphicFramePr>
            <a:graphicFrameLocks noChangeAspect="1"/>
          </p:cNvGraphicFramePr>
          <p:nvPr/>
        </p:nvGraphicFramePr>
        <p:xfrm>
          <a:off x="3784600" y="4675188"/>
          <a:ext cx="827088" cy="511175"/>
        </p:xfrm>
        <a:graphic>
          <a:graphicData uri="http://schemas.openxmlformats.org/presentationml/2006/ole">
            <mc:AlternateContent xmlns:mc="http://schemas.openxmlformats.org/markup-compatibility/2006">
              <mc:Choice xmlns:v="urn:schemas-microsoft-com:vml" Requires="v">
                <p:oleObj spid="_x0000_s52236" name="Equation" r:id="rId12" imgW="368280" imgH="228600" progId="Equation.DSMT4">
                  <p:embed/>
                </p:oleObj>
              </mc:Choice>
              <mc:Fallback>
                <p:oleObj name="Equation" r:id="rId12" imgW="368280" imgH="2286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84600" y="4675188"/>
                        <a:ext cx="827088" cy="511175"/>
                      </a:xfrm>
                      <a:prstGeom prst="rect">
                        <a:avLst/>
                      </a:prstGeom>
                      <a:solidFill>
                        <a:srgbClr val="FFFF00"/>
                      </a:solidFill>
                    </p:spPr>
                  </p:pic>
                </p:oleObj>
              </mc:Fallback>
            </mc:AlternateContent>
          </a:graphicData>
        </a:graphic>
      </p:graphicFrame>
      <p:graphicFrame>
        <p:nvGraphicFramePr>
          <p:cNvPr id="7" name="Object 4"/>
          <p:cNvGraphicFramePr>
            <a:graphicFrameLocks noChangeAspect="1"/>
          </p:cNvGraphicFramePr>
          <p:nvPr/>
        </p:nvGraphicFramePr>
        <p:xfrm>
          <a:off x="2362200" y="5486400"/>
          <a:ext cx="3736975" cy="539750"/>
        </p:xfrm>
        <a:graphic>
          <a:graphicData uri="http://schemas.openxmlformats.org/presentationml/2006/ole">
            <mc:AlternateContent xmlns:mc="http://schemas.openxmlformats.org/markup-compatibility/2006">
              <mc:Choice xmlns:v="urn:schemas-microsoft-com:vml" Requires="v">
                <p:oleObj spid="_x0000_s52237" name="Equation" r:id="rId14" imgW="1663560" imgH="241200" progId="Equation.DSMT4">
                  <p:embed/>
                </p:oleObj>
              </mc:Choice>
              <mc:Fallback>
                <p:oleObj name="Equation" r:id="rId14" imgW="1663560" imgH="2412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62200" y="5486400"/>
                        <a:ext cx="3736975" cy="539750"/>
                      </a:xfrm>
                      <a:prstGeom prst="rect">
                        <a:avLst/>
                      </a:prstGeom>
                      <a:solidFill>
                        <a:srgbClr val="FFCC99"/>
                      </a:solidFill>
                    </p:spPr>
                  </p:pic>
                </p:oleObj>
              </mc:Fallback>
            </mc:AlternateContent>
          </a:graphicData>
        </a:graphic>
      </p:graphicFrame>
      <p:sp>
        <p:nvSpPr>
          <p:cNvPr id="9" name="Slide Number Placeholder 8"/>
          <p:cNvSpPr>
            <a:spLocks noGrp="1"/>
          </p:cNvSpPr>
          <p:nvPr>
            <p:ph type="sldNum" sz="quarter" idx="12"/>
          </p:nvPr>
        </p:nvSpPr>
        <p:spPr/>
        <p:txBody>
          <a:bodyPr/>
          <a:lstStyle/>
          <a:p>
            <a:fld id="{511B1C1D-E952-4F7E-B2EE-053BBE9577D9}" type="slidenum">
              <a:rPr lang="en-US" smtClean="0"/>
              <a:t>61</a:t>
            </a:fld>
            <a:endParaRPr lang="en-US"/>
          </a:p>
        </p:txBody>
      </p:sp>
      <p:sp>
        <p:nvSpPr>
          <p:cNvPr id="10" name="Footer Placeholder 9"/>
          <p:cNvSpPr>
            <a:spLocks noGrp="1"/>
          </p:cNvSpPr>
          <p:nvPr>
            <p:ph type="ftr" sz="quarter" idx="11"/>
          </p:nvPr>
        </p:nvSpPr>
        <p:spPr/>
        <p:txBody>
          <a:bodyPr/>
          <a:lstStyle/>
          <a:p>
            <a:r>
              <a:rPr lang="en-US" smtClean="0"/>
              <a:t>Electronics - I, The LNM Institute of Information Technology, Jaipur</a:t>
            </a:r>
            <a:endParaRPr lang="en-US"/>
          </a:p>
        </p:txBody>
      </p:sp>
      <p:pic>
        <p:nvPicPr>
          <p:cNvPr id="11" name="Picture 10" descr="LNMIIT.png"/>
          <p:cNvPicPr>
            <a:picLocks noChangeAspect="1"/>
          </p:cNvPicPr>
          <p:nvPr/>
        </p:nvPicPr>
        <p:blipFill>
          <a:blip r:embed="rId1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par>
                                <p:cTn id="28" presetID="8" presetClass="emph" presetSubtype="0" fill="hold" nodeType="withEffect">
                                  <p:stCondLst>
                                    <p:cond delay="0"/>
                                  </p:stCondLst>
                                  <p:childTnLst>
                                    <p:animRot by="21600000">
                                      <p:cBhvr>
                                        <p:cTn id="29" dur="2000" fill="hold"/>
                                        <p:tgtEl>
                                          <p:spTgt spid="6"/>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heckerboard(across)">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2362200" y="381000"/>
          <a:ext cx="2709863" cy="539750"/>
        </p:xfrm>
        <a:graphic>
          <a:graphicData uri="http://schemas.openxmlformats.org/presentationml/2006/ole">
            <mc:AlternateContent xmlns:mc="http://schemas.openxmlformats.org/markup-compatibility/2006">
              <mc:Choice xmlns:v="urn:schemas-microsoft-com:vml" Requires="v">
                <p:oleObj spid="_x0000_s53257" name="Equation" r:id="rId4" imgW="1206360" imgH="241200" progId="Equation.DSMT4">
                  <p:embed/>
                </p:oleObj>
              </mc:Choice>
              <mc:Fallback>
                <p:oleObj name="Equation" r:id="rId4" imgW="1206360" imgH="24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81000"/>
                        <a:ext cx="2709863" cy="539750"/>
                      </a:xfrm>
                      <a:prstGeom prst="rect">
                        <a:avLst/>
                      </a:prstGeom>
                      <a:solidFill>
                        <a:srgbClr val="CCFFCC"/>
                      </a:solidFill>
                    </p:spPr>
                  </p:pic>
                </p:oleObj>
              </mc:Fallback>
            </mc:AlternateContent>
          </a:graphicData>
        </a:graphic>
      </p:graphicFrame>
      <p:graphicFrame>
        <p:nvGraphicFramePr>
          <p:cNvPr id="2" name="Object 4"/>
          <p:cNvGraphicFramePr>
            <a:graphicFrameLocks noChangeAspect="1"/>
          </p:cNvGraphicFramePr>
          <p:nvPr/>
        </p:nvGraphicFramePr>
        <p:xfrm>
          <a:off x="304800" y="1219200"/>
          <a:ext cx="6075363" cy="539750"/>
        </p:xfrm>
        <a:graphic>
          <a:graphicData uri="http://schemas.openxmlformats.org/presentationml/2006/ole">
            <mc:AlternateContent xmlns:mc="http://schemas.openxmlformats.org/markup-compatibility/2006">
              <mc:Choice xmlns:v="urn:schemas-microsoft-com:vml" Requires="v">
                <p:oleObj spid="_x0000_s53258" name="Equation" r:id="rId6" imgW="2705040" imgH="241200" progId="Equation.DSMT4">
                  <p:embed/>
                </p:oleObj>
              </mc:Choice>
              <mc:Fallback>
                <p:oleObj name="Equation" r:id="rId6" imgW="270504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219200"/>
                        <a:ext cx="6075363" cy="539750"/>
                      </a:xfrm>
                      <a:prstGeom prst="rect">
                        <a:avLst/>
                      </a:prstGeom>
                      <a:solidFill>
                        <a:srgbClr val="FFCC99"/>
                      </a:solidFill>
                    </p:spPr>
                  </p:pic>
                </p:oleObj>
              </mc:Fallback>
            </mc:AlternateContent>
          </a:graphicData>
        </a:graphic>
      </p:graphicFrame>
      <p:graphicFrame>
        <p:nvGraphicFramePr>
          <p:cNvPr id="3" name="Object 4"/>
          <p:cNvGraphicFramePr>
            <a:graphicFrameLocks noChangeAspect="1"/>
          </p:cNvGraphicFramePr>
          <p:nvPr/>
        </p:nvGraphicFramePr>
        <p:xfrm>
          <a:off x="2438400" y="2133600"/>
          <a:ext cx="2709863" cy="539750"/>
        </p:xfrm>
        <a:graphic>
          <a:graphicData uri="http://schemas.openxmlformats.org/presentationml/2006/ole">
            <mc:AlternateContent xmlns:mc="http://schemas.openxmlformats.org/markup-compatibility/2006">
              <mc:Choice xmlns:v="urn:schemas-microsoft-com:vml" Requires="v">
                <p:oleObj spid="_x0000_s53259" name="Equation" r:id="rId8" imgW="1206360" imgH="241200" progId="Equation.DSMT4">
                  <p:embed/>
                </p:oleObj>
              </mc:Choice>
              <mc:Fallback>
                <p:oleObj name="Equation" r:id="rId8" imgW="120636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2133600"/>
                        <a:ext cx="2709863" cy="539750"/>
                      </a:xfrm>
                      <a:prstGeom prst="rect">
                        <a:avLst/>
                      </a:prstGeom>
                      <a:solidFill>
                        <a:srgbClr val="CCFFCC"/>
                      </a:solidFill>
                    </p:spPr>
                  </p:pic>
                </p:oleObj>
              </mc:Fallback>
            </mc:AlternateContent>
          </a:graphicData>
        </a:graphic>
      </p:graphicFrame>
      <p:graphicFrame>
        <p:nvGraphicFramePr>
          <p:cNvPr id="5" name="Object 4"/>
          <p:cNvGraphicFramePr>
            <a:graphicFrameLocks noChangeAspect="1"/>
          </p:cNvGraphicFramePr>
          <p:nvPr/>
        </p:nvGraphicFramePr>
        <p:xfrm>
          <a:off x="3175000" y="2971800"/>
          <a:ext cx="1539875" cy="539750"/>
        </p:xfrm>
        <a:graphic>
          <a:graphicData uri="http://schemas.openxmlformats.org/presentationml/2006/ole">
            <mc:AlternateContent xmlns:mc="http://schemas.openxmlformats.org/markup-compatibility/2006">
              <mc:Choice xmlns:v="urn:schemas-microsoft-com:vml" Requires="v">
                <p:oleObj spid="_x0000_s53260" name="Equation" r:id="rId10" imgW="685800" imgH="241200" progId="Equation.DSMT4">
                  <p:embed/>
                </p:oleObj>
              </mc:Choice>
              <mc:Fallback>
                <p:oleObj name="Equation" r:id="rId10" imgW="68580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75000" y="2971800"/>
                        <a:ext cx="1539875" cy="539750"/>
                      </a:xfrm>
                      <a:prstGeom prst="rect">
                        <a:avLst/>
                      </a:prstGeom>
                      <a:solidFill>
                        <a:srgbClr val="CCFFCC"/>
                      </a:solidFill>
                    </p:spPr>
                  </p:pic>
                </p:oleObj>
              </mc:Fallback>
            </mc:AlternateContent>
          </a:graphicData>
        </a:graphic>
      </p:graphicFrame>
      <p:sp>
        <p:nvSpPr>
          <p:cNvPr id="175110" name="Text Box 6"/>
          <p:cNvSpPr txBox="1">
            <a:spLocks noChangeArrowheads="1"/>
          </p:cNvSpPr>
          <p:nvPr/>
        </p:nvSpPr>
        <p:spPr bwMode="auto">
          <a:xfrm>
            <a:off x="304800" y="3352800"/>
            <a:ext cx="3348994" cy="369332"/>
          </a:xfrm>
          <a:prstGeom prst="rect">
            <a:avLst/>
          </a:prstGeom>
          <a:noFill/>
          <a:ln w="22225">
            <a:noFill/>
            <a:miter lim="800000"/>
            <a:headEnd/>
            <a:tailEnd/>
          </a:ln>
        </p:spPr>
        <p:txBody>
          <a:bodyPr wrap="none">
            <a:spAutoFit/>
          </a:bodyPr>
          <a:lstStyle/>
          <a:p>
            <a:r>
              <a:rPr lang="en-US" dirty="0">
                <a:latin typeface="Bookman Old Style" pitchFamily="18" charset="0"/>
              </a:rPr>
              <a:t>How do we simplify further?</a:t>
            </a:r>
          </a:p>
        </p:txBody>
      </p:sp>
      <p:graphicFrame>
        <p:nvGraphicFramePr>
          <p:cNvPr id="6" name="Object 4"/>
          <p:cNvGraphicFramePr>
            <a:graphicFrameLocks noChangeAspect="1"/>
          </p:cNvGraphicFramePr>
          <p:nvPr/>
        </p:nvGraphicFramePr>
        <p:xfrm>
          <a:off x="1219200" y="3886200"/>
          <a:ext cx="6389688" cy="539750"/>
        </p:xfrm>
        <a:graphic>
          <a:graphicData uri="http://schemas.openxmlformats.org/presentationml/2006/ole">
            <mc:AlternateContent xmlns:mc="http://schemas.openxmlformats.org/markup-compatibility/2006">
              <mc:Choice xmlns:v="urn:schemas-microsoft-com:vml" Requires="v">
                <p:oleObj spid="_x0000_s53261" name="Equation" r:id="rId12" imgW="2844720" imgH="241200" progId="Equation.DSMT4">
                  <p:embed/>
                </p:oleObj>
              </mc:Choice>
              <mc:Fallback>
                <p:oleObj name="Equation" r:id="rId12" imgW="284472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3886200"/>
                        <a:ext cx="6389688" cy="539750"/>
                      </a:xfrm>
                      <a:prstGeom prst="rect">
                        <a:avLst/>
                      </a:prstGeom>
                      <a:solidFill>
                        <a:srgbClr val="CCFFCC"/>
                      </a:solidFill>
                    </p:spPr>
                  </p:pic>
                </p:oleObj>
              </mc:Fallback>
            </mc:AlternateContent>
          </a:graphicData>
        </a:graphic>
      </p:graphicFrame>
      <p:graphicFrame>
        <p:nvGraphicFramePr>
          <p:cNvPr id="7" name="Object 4"/>
          <p:cNvGraphicFramePr>
            <a:graphicFrameLocks noChangeAspect="1"/>
          </p:cNvGraphicFramePr>
          <p:nvPr/>
        </p:nvGraphicFramePr>
        <p:xfrm>
          <a:off x="387350" y="4572000"/>
          <a:ext cx="3651250" cy="454025"/>
        </p:xfrm>
        <a:graphic>
          <a:graphicData uri="http://schemas.openxmlformats.org/presentationml/2006/ole">
            <mc:AlternateContent xmlns:mc="http://schemas.openxmlformats.org/markup-compatibility/2006">
              <mc:Choice xmlns:v="urn:schemas-microsoft-com:vml" Requires="v">
                <p:oleObj spid="_x0000_s53262" name="Equation" r:id="rId14" imgW="1625400" imgH="203040" progId="Equation.DSMT4">
                  <p:embed/>
                </p:oleObj>
              </mc:Choice>
              <mc:Fallback>
                <p:oleObj name="Equation" r:id="rId14" imgW="1625400" imgH="20304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7350" y="4572000"/>
                        <a:ext cx="3651250" cy="454025"/>
                      </a:xfrm>
                      <a:prstGeom prst="rect">
                        <a:avLst/>
                      </a:prstGeom>
                      <a:solidFill>
                        <a:srgbClr val="FFCC99"/>
                      </a:solidFill>
                    </p:spPr>
                  </p:pic>
                </p:oleObj>
              </mc:Fallback>
            </mc:AlternateContent>
          </a:graphicData>
        </a:graphic>
      </p:graphicFrame>
      <p:graphicFrame>
        <p:nvGraphicFramePr>
          <p:cNvPr id="8" name="Object 4"/>
          <p:cNvGraphicFramePr>
            <a:graphicFrameLocks noChangeAspect="1"/>
          </p:cNvGraphicFramePr>
          <p:nvPr/>
        </p:nvGraphicFramePr>
        <p:xfrm>
          <a:off x="2133600" y="5264150"/>
          <a:ext cx="4506913" cy="1136650"/>
        </p:xfrm>
        <a:graphic>
          <a:graphicData uri="http://schemas.openxmlformats.org/presentationml/2006/ole">
            <mc:AlternateContent xmlns:mc="http://schemas.openxmlformats.org/markup-compatibility/2006">
              <mc:Choice xmlns:v="urn:schemas-microsoft-com:vml" Requires="v">
                <p:oleObj spid="_x0000_s53263" name="Equation" r:id="rId16" imgW="2006280" imgH="507960" progId="Equation.DSMT4">
                  <p:embed/>
                </p:oleObj>
              </mc:Choice>
              <mc:Fallback>
                <p:oleObj name="Equation" r:id="rId16" imgW="2006280" imgH="50796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33600" y="5264150"/>
                        <a:ext cx="4506913" cy="1136650"/>
                      </a:xfrm>
                      <a:prstGeom prst="rect">
                        <a:avLst/>
                      </a:prstGeom>
                      <a:solidFill>
                        <a:srgbClr val="CCFFCC"/>
                      </a:solidFill>
                    </p:spPr>
                  </p:pic>
                </p:oleObj>
              </mc:Fallback>
            </mc:AlternateContent>
          </a:graphicData>
        </a:graphic>
      </p:graphicFrame>
      <p:sp>
        <p:nvSpPr>
          <p:cNvPr id="10" name="Slide Number Placeholder 9"/>
          <p:cNvSpPr>
            <a:spLocks noGrp="1"/>
          </p:cNvSpPr>
          <p:nvPr>
            <p:ph type="sldNum" sz="quarter" idx="12"/>
          </p:nvPr>
        </p:nvSpPr>
        <p:spPr/>
        <p:txBody>
          <a:bodyPr/>
          <a:lstStyle/>
          <a:p>
            <a:fld id="{511B1C1D-E952-4F7E-B2EE-053BBE9577D9}" type="slidenum">
              <a:rPr lang="en-US" smtClean="0"/>
              <a:t>62</a:t>
            </a:fld>
            <a:endParaRPr lang="en-US"/>
          </a:p>
        </p:txBody>
      </p:sp>
      <p:sp>
        <p:nvSpPr>
          <p:cNvPr id="11" name="Footer Placeholder 10"/>
          <p:cNvSpPr>
            <a:spLocks noGrp="1"/>
          </p:cNvSpPr>
          <p:nvPr>
            <p:ph type="ftr" sz="quarter" idx="11"/>
          </p:nvPr>
        </p:nvSpPr>
        <p:spPr/>
        <p:txBody>
          <a:bodyPr/>
          <a:lstStyle/>
          <a:p>
            <a:r>
              <a:rPr lang="en-US" smtClean="0"/>
              <a:t>Electronics - I, The LNM Institute of Information Technology, Jaipur</a:t>
            </a:r>
            <a:endParaRPr lang="en-US"/>
          </a:p>
        </p:txBody>
      </p:sp>
      <p:pic>
        <p:nvPicPr>
          <p:cNvPr id="12" name="Picture 11" descr="LNMIIT.png"/>
          <p:cNvPicPr>
            <a:picLocks noChangeAspect="1"/>
          </p:cNvPicPr>
          <p:nvPr/>
        </p:nvPicPr>
        <p:blipFill>
          <a:blip r:embed="rId1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5110"/>
                                        </p:tgtEl>
                                        <p:attrNameLst>
                                          <p:attrName>style.visibility</p:attrName>
                                        </p:attrNameLst>
                                      </p:cBhvr>
                                      <p:to>
                                        <p:strVal val="visible"/>
                                      </p:to>
                                    </p:set>
                                    <p:animEffect transition="in" filter="checkerboard(across)">
                                      <p:cBhvr>
                                        <p:cTn id="22" dur="500"/>
                                        <p:tgtEl>
                                          <p:spTgt spid="1751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heckerboard(across)">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heckerboard(across)">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2"/>
          <p:cNvSpPr txBox="1">
            <a:spLocks noChangeArrowheads="1"/>
          </p:cNvSpPr>
          <p:nvPr/>
        </p:nvSpPr>
        <p:spPr bwMode="auto">
          <a:xfrm>
            <a:off x="136525" y="239713"/>
            <a:ext cx="1303562" cy="400110"/>
          </a:xfrm>
          <a:prstGeom prst="rect">
            <a:avLst/>
          </a:prstGeom>
          <a:noFill/>
          <a:ln w="22225">
            <a:noFill/>
            <a:miter lim="800000"/>
            <a:headEnd/>
            <a:tailEnd/>
          </a:ln>
        </p:spPr>
        <p:txBody>
          <a:bodyPr wrap="none">
            <a:spAutoFit/>
          </a:bodyPr>
          <a:lstStyle/>
          <a:p>
            <a:r>
              <a:rPr lang="en-US" sz="2000" b="1">
                <a:latin typeface="Bookman Old Style" pitchFamily="18" charset="0"/>
              </a:rPr>
              <a:t>Simplify</a:t>
            </a:r>
          </a:p>
        </p:txBody>
      </p:sp>
      <p:graphicFrame>
        <p:nvGraphicFramePr>
          <p:cNvPr id="4" name="Object 4"/>
          <p:cNvGraphicFramePr>
            <a:graphicFrameLocks noChangeAspect="1"/>
          </p:cNvGraphicFramePr>
          <p:nvPr/>
        </p:nvGraphicFramePr>
        <p:xfrm>
          <a:off x="914400" y="603250"/>
          <a:ext cx="6705600" cy="996950"/>
        </p:xfrm>
        <a:graphic>
          <a:graphicData uri="http://schemas.openxmlformats.org/presentationml/2006/ole">
            <mc:AlternateContent xmlns:mc="http://schemas.openxmlformats.org/markup-compatibility/2006">
              <mc:Choice xmlns:v="urn:schemas-microsoft-com:vml" Requires="v">
                <p:oleObj spid="_x0000_s54276" name="Equation" r:id="rId4" imgW="3403440" imgH="507960" progId="Equation.DSMT4">
                  <p:embed/>
                </p:oleObj>
              </mc:Choice>
              <mc:Fallback>
                <p:oleObj name="Equation" r:id="rId4" imgW="3403440" imgH="5079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603250"/>
                        <a:ext cx="6705600" cy="996950"/>
                      </a:xfrm>
                      <a:prstGeom prst="rect">
                        <a:avLst/>
                      </a:prstGeom>
                      <a:solidFill>
                        <a:srgbClr val="CCFFCC"/>
                      </a:solidFill>
                    </p:spPr>
                  </p:pic>
                </p:oleObj>
              </mc:Fallback>
            </mc:AlternateContent>
          </a:graphicData>
        </a:graphic>
      </p:graphicFrame>
      <p:graphicFrame>
        <p:nvGraphicFramePr>
          <p:cNvPr id="2" name="Object 4"/>
          <p:cNvGraphicFramePr>
            <a:graphicFrameLocks noChangeAspect="1"/>
          </p:cNvGraphicFramePr>
          <p:nvPr/>
        </p:nvGraphicFramePr>
        <p:xfrm>
          <a:off x="304800" y="1676400"/>
          <a:ext cx="5162550" cy="539750"/>
        </p:xfrm>
        <a:graphic>
          <a:graphicData uri="http://schemas.openxmlformats.org/presentationml/2006/ole">
            <mc:AlternateContent xmlns:mc="http://schemas.openxmlformats.org/markup-compatibility/2006">
              <mc:Choice xmlns:v="urn:schemas-microsoft-com:vml" Requires="v">
                <p:oleObj spid="_x0000_s54277" name="Equation" r:id="rId6" imgW="2298600" imgH="241200" progId="Equation.DSMT4">
                  <p:embed/>
                </p:oleObj>
              </mc:Choice>
              <mc:Fallback>
                <p:oleObj name="Equation" r:id="rId6" imgW="229860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676400"/>
                        <a:ext cx="5162550" cy="539750"/>
                      </a:xfrm>
                      <a:prstGeom prst="rect">
                        <a:avLst/>
                      </a:prstGeom>
                      <a:solidFill>
                        <a:srgbClr val="FFCC99"/>
                      </a:solidFill>
                    </p:spPr>
                  </p:pic>
                </p:oleObj>
              </mc:Fallback>
            </mc:AlternateContent>
          </a:graphicData>
        </a:graphic>
      </p:graphicFrame>
      <p:sp>
        <p:nvSpPr>
          <p:cNvPr id="174085" name="Text Box 5"/>
          <p:cNvSpPr txBox="1">
            <a:spLocks noChangeArrowheads="1"/>
          </p:cNvSpPr>
          <p:nvPr/>
        </p:nvSpPr>
        <p:spPr bwMode="auto">
          <a:xfrm>
            <a:off x="457200" y="2819400"/>
            <a:ext cx="8905002" cy="369332"/>
          </a:xfrm>
          <a:prstGeom prst="rect">
            <a:avLst/>
          </a:prstGeom>
          <a:noFill/>
          <a:ln w="22225">
            <a:noFill/>
            <a:miter lim="800000"/>
            <a:headEnd/>
            <a:tailEnd/>
          </a:ln>
        </p:spPr>
        <p:txBody>
          <a:bodyPr wrap="none">
            <a:spAutoFit/>
          </a:bodyPr>
          <a:lstStyle/>
          <a:p>
            <a:r>
              <a:rPr lang="en-US" b="1">
                <a:solidFill>
                  <a:srgbClr val="FF0000"/>
                </a:solidFill>
                <a:latin typeface="Bookman Old Style" pitchFamily="18" charset="0"/>
              </a:rPr>
              <a:t>Need a systematic and simpler method for applying these two principles</a:t>
            </a:r>
          </a:p>
        </p:txBody>
      </p:sp>
      <p:sp>
        <p:nvSpPr>
          <p:cNvPr id="174086" name="Text Box 6"/>
          <p:cNvSpPr txBox="1">
            <a:spLocks noChangeArrowheads="1"/>
          </p:cNvSpPr>
          <p:nvPr/>
        </p:nvSpPr>
        <p:spPr bwMode="auto">
          <a:xfrm>
            <a:off x="457200" y="3810000"/>
            <a:ext cx="8852103" cy="369332"/>
          </a:xfrm>
          <a:prstGeom prst="rect">
            <a:avLst/>
          </a:prstGeom>
          <a:noFill/>
          <a:ln w="22225">
            <a:noFill/>
            <a:miter lim="800000"/>
            <a:headEnd/>
            <a:tailEnd/>
          </a:ln>
        </p:spPr>
        <p:txBody>
          <a:bodyPr wrap="none">
            <a:spAutoFit/>
          </a:bodyPr>
          <a:lstStyle/>
          <a:p>
            <a:r>
              <a:rPr lang="en-US">
                <a:latin typeface="Bookman Old Style" pitchFamily="18" charset="0"/>
              </a:rPr>
              <a:t>Karnaugh Map (K map) is a popular technique for carrying out simplification</a:t>
            </a:r>
          </a:p>
        </p:txBody>
      </p:sp>
      <p:sp>
        <p:nvSpPr>
          <p:cNvPr id="174087" name="Text Box 7"/>
          <p:cNvSpPr txBox="1">
            <a:spLocks noChangeArrowheads="1"/>
          </p:cNvSpPr>
          <p:nvPr/>
        </p:nvSpPr>
        <p:spPr bwMode="auto">
          <a:xfrm>
            <a:off x="533400" y="4724400"/>
            <a:ext cx="7848600" cy="641350"/>
          </a:xfrm>
          <a:prstGeom prst="rect">
            <a:avLst/>
          </a:prstGeom>
          <a:noFill/>
          <a:ln w="22225">
            <a:noFill/>
            <a:miter lim="800000"/>
            <a:headEnd/>
            <a:tailEnd/>
          </a:ln>
        </p:spPr>
        <p:txBody>
          <a:bodyPr>
            <a:spAutoFit/>
          </a:bodyPr>
          <a:lstStyle/>
          <a:p>
            <a:r>
              <a:rPr lang="en-US">
                <a:latin typeface="Bookman Old Style" pitchFamily="18" charset="0"/>
              </a:rPr>
              <a:t>It represents the information in problem in such a way that the two principles become easy to apply </a:t>
            </a:r>
          </a:p>
        </p:txBody>
      </p:sp>
      <p:sp>
        <p:nvSpPr>
          <p:cNvPr id="8" name="Slide Number Placeholder 7"/>
          <p:cNvSpPr>
            <a:spLocks noGrp="1"/>
          </p:cNvSpPr>
          <p:nvPr>
            <p:ph type="sldNum" sz="quarter" idx="12"/>
          </p:nvPr>
        </p:nvSpPr>
        <p:spPr/>
        <p:txBody>
          <a:bodyPr/>
          <a:lstStyle/>
          <a:p>
            <a:fld id="{511B1C1D-E952-4F7E-B2EE-053BBE9577D9}" type="slidenum">
              <a:rPr lang="en-US" smtClean="0"/>
              <a:t>63</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4085"/>
                                        </p:tgtEl>
                                        <p:attrNameLst>
                                          <p:attrName>style.visibility</p:attrName>
                                        </p:attrNameLst>
                                      </p:cBhvr>
                                      <p:to>
                                        <p:strVal val="visible"/>
                                      </p:to>
                                    </p:set>
                                    <p:animEffect transition="in" filter="checkerboard(across)">
                                      <p:cBhvr>
                                        <p:cTn id="12" dur="500"/>
                                        <p:tgtEl>
                                          <p:spTgt spid="17408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4086"/>
                                        </p:tgtEl>
                                        <p:attrNameLst>
                                          <p:attrName>style.visibility</p:attrName>
                                        </p:attrNameLst>
                                      </p:cBhvr>
                                      <p:to>
                                        <p:strVal val="visible"/>
                                      </p:to>
                                    </p:set>
                                    <p:animEffect transition="in" filter="checkerboard(across)">
                                      <p:cBhvr>
                                        <p:cTn id="17" dur="500"/>
                                        <p:tgtEl>
                                          <p:spTgt spid="17408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4087"/>
                                        </p:tgtEl>
                                        <p:attrNameLst>
                                          <p:attrName>style.visibility</p:attrName>
                                        </p:attrNameLst>
                                      </p:cBhvr>
                                      <p:to>
                                        <p:strVal val="visible"/>
                                      </p:to>
                                    </p:set>
                                    <p:animEffect transition="in" filter="checkerboard(across)">
                                      <p:cBhvr>
                                        <p:cTn id="22" dur="500"/>
                                        <p:tgtEl>
                                          <p:spTgt spid="174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p:bldP spid="174086" grpId="0"/>
      <p:bldP spid="17408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Karnaugh</a:t>
            </a:r>
            <a:r>
              <a:rPr lang="en-US" dirty="0" smtClean="0"/>
              <a:t> maps</a:t>
            </a:r>
            <a:endParaRPr lang="en-US" dirty="0"/>
          </a:p>
        </p:txBody>
      </p:sp>
      <p:sp>
        <p:nvSpPr>
          <p:cNvPr id="5" name="Text Placeholder 4"/>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Electronics - I, The LNM Institute of Information Technology, Jaipur</a:t>
            </a:r>
            <a:endParaRPr lang="en-US"/>
          </a:p>
        </p:txBody>
      </p:sp>
      <p:sp>
        <p:nvSpPr>
          <p:cNvPr id="3" name="Slide Number Placeholder 2"/>
          <p:cNvSpPr>
            <a:spLocks noGrp="1"/>
          </p:cNvSpPr>
          <p:nvPr>
            <p:ph type="sldNum" sz="quarter" idx="12"/>
          </p:nvPr>
        </p:nvSpPr>
        <p:spPr/>
        <p:txBody>
          <a:bodyPr/>
          <a:lstStyle/>
          <a:p>
            <a:fld id="{511B1C1D-E952-4F7E-B2EE-053BBE9577D9}" type="slidenum">
              <a:rPr lang="en-US" smtClean="0"/>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 Box 2"/>
          <p:cNvSpPr txBox="1">
            <a:spLocks noChangeArrowheads="1"/>
          </p:cNvSpPr>
          <p:nvPr/>
        </p:nvSpPr>
        <p:spPr bwMode="auto">
          <a:xfrm>
            <a:off x="2133600" y="228600"/>
            <a:ext cx="4661854" cy="400110"/>
          </a:xfrm>
          <a:prstGeom prst="rect">
            <a:avLst/>
          </a:prstGeom>
          <a:noFill/>
          <a:ln w="22225">
            <a:noFill/>
            <a:miter lim="800000"/>
            <a:headEnd/>
            <a:tailEnd/>
          </a:ln>
        </p:spPr>
        <p:txBody>
          <a:bodyPr wrap="none">
            <a:spAutoFit/>
          </a:bodyPr>
          <a:lstStyle/>
          <a:p>
            <a:r>
              <a:rPr lang="en-US" sz="2000">
                <a:solidFill>
                  <a:srgbClr val="FF0000"/>
                </a:solidFill>
                <a:latin typeface="Bookman Old Style" pitchFamily="18" charset="0"/>
              </a:rPr>
              <a:t>K-map representation of truth table</a:t>
            </a:r>
          </a:p>
        </p:txBody>
      </p:sp>
      <p:graphicFrame>
        <p:nvGraphicFramePr>
          <p:cNvPr id="12290" name="Object 4"/>
          <p:cNvGraphicFramePr>
            <a:graphicFrameLocks noChangeAspect="1"/>
          </p:cNvGraphicFramePr>
          <p:nvPr/>
        </p:nvGraphicFramePr>
        <p:xfrm>
          <a:off x="228600" y="685800"/>
          <a:ext cx="3544888" cy="2360613"/>
        </p:xfrm>
        <a:graphic>
          <a:graphicData uri="http://schemas.openxmlformats.org/presentationml/2006/ole">
            <mc:AlternateContent xmlns:mc="http://schemas.openxmlformats.org/markup-compatibility/2006">
              <mc:Choice xmlns:v="urn:schemas-microsoft-com:vml" Requires="v">
                <p:oleObj spid="_x0000_s55302" name="RFFlow" r:id="rId4" imgW="2160000" imgH="1440000" progId="RFFlow4">
                  <p:embed/>
                </p:oleObj>
              </mc:Choice>
              <mc:Fallback>
                <p:oleObj name="RFFlow" r:id="rId4" imgW="2160000" imgH="1440000" progId="RFFlow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685800"/>
                        <a:ext cx="3544888" cy="2360613"/>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1" name="Object 5"/>
          <p:cNvGraphicFramePr>
            <a:graphicFrameLocks noChangeAspect="1"/>
          </p:cNvGraphicFramePr>
          <p:nvPr/>
        </p:nvGraphicFramePr>
        <p:xfrm>
          <a:off x="5238750" y="685800"/>
          <a:ext cx="2363788" cy="2360613"/>
        </p:xfrm>
        <a:graphic>
          <a:graphicData uri="http://schemas.openxmlformats.org/presentationml/2006/ole">
            <mc:AlternateContent xmlns:mc="http://schemas.openxmlformats.org/markup-compatibility/2006">
              <mc:Choice xmlns:v="urn:schemas-microsoft-com:vml" Requires="v">
                <p:oleObj spid="_x0000_s55303" name="RFFlow" r:id="rId6" imgW="1440000" imgH="1440000" progId="RFFlow4">
                  <p:embed/>
                </p:oleObj>
              </mc:Choice>
              <mc:Fallback>
                <p:oleObj name="RFFlow" r:id="rId6" imgW="1440000" imgH="1440000" progId="RFFlow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8750" y="685800"/>
                        <a:ext cx="2363788" cy="23606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2" name="Object 6"/>
          <p:cNvGraphicFramePr>
            <a:graphicFrameLocks noChangeAspect="1"/>
          </p:cNvGraphicFramePr>
          <p:nvPr/>
        </p:nvGraphicFramePr>
        <p:xfrm>
          <a:off x="1143000" y="3505200"/>
          <a:ext cx="1892300" cy="2362200"/>
        </p:xfrm>
        <a:graphic>
          <a:graphicData uri="http://schemas.openxmlformats.org/presentationml/2006/ole">
            <mc:AlternateContent xmlns:mc="http://schemas.openxmlformats.org/markup-compatibility/2006">
              <mc:Choice xmlns:v="urn:schemas-microsoft-com:vml" Requires="v">
                <p:oleObj spid="_x0000_s55304" name="RFFlow" r:id="rId8" imgW="1152000" imgH="1440000" progId="RFFlow4">
                  <p:embed/>
                </p:oleObj>
              </mc:Choice>
              <mc:Fallback>
                <p:oleObj name="RFFlow" r:id="rId8" imgW="1152000" imgH="1440000" progId="RFFlow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3505200"/>
                        <a:ext cx="1892300" cy="23622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4" name="Object 8"/>
          <p:cNvGraphicFramePr>
            <a:graphicFrameLocks noChangeAspect="1"/>
          </p:cNvGraphicFramePr>
          <p:nvPr/>
        </p:nvGraphicFramePr>
        <p:xfrm>
          <a:off x="5257800" y="3429000"/>
          <a:ext cx="2363788" cy="2360613"/>
        </p:xfrm>
        <a:graphic>
          <a:graphicData uri="http://schemas.openxmlformats.org/presentationml/2006/ole">
            <mc:AlternateContent xmlns:mc="http://schemas.openxmlformats.org/markup-compatibility/2006">
              <mc:Choice xmlns:v="urn:schemas-microsoft-com:vml" Requires="v">
                <p:oleObj spid="_x0000_s55305" name="RFFlow" r:id="rId10" imgW="1440000" imgH="1440000" progId="RFFlow4">
                  <p:embed/>
                </p:oleObj>
              </mc:Choice>
              <mc:Fallback>
                <p:oleObj name="RFFlow" r:id="rId10" imgW="1440000" imgH="1440000" progId="RFFlow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7800" y="3429000"/>
                        <a:ext cx="2363788" cy="23606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65" name="AutoShape 9"/>
          <p:cNvSpPr>
            <a:spLocks noChangeArrowheads="1"/>
          </p:cNvSpPr>
          <p:nvPr/>
        </p:nvSpPr>
        <p:spPr bwMode="auto">
          <a:xfrm>
            <a:off x="3352800" y="4267200"/>
            <a:ext cx="1143000" cy="381000"/>
          </a:xfrm>
          <a:prstGeom prst="rightArrow">
            <a:avLst>
              <a:gd name="adj1" fmla="val 50000"/>
              <a:gd name="adj2" fmla="val 75000"/>
            </a:avLst>
          </a:prstGeom>
          <a:noFill/>
          <a:ln w="22225">
            <a:solidFill>
              <a:srgbClr val="FF0000"/>
            </a:solidFill>
            <a:miter lim="800000"/>
            <a:headEnd/>
            <a:tailEnd/>
          </a:ln>
        </p:spPr>
        <p:txBody>
          <a:bodyPr wrap="none" anchor="ctr"/>
          <a:lstStyle/>
          <a:p>
            <a:endParaRPr lang="en-US">
              <a:latin typeface="Bookman Old Style" pitchFamily="18" charset="0"/>
            </a:endParaRPr>
          </a:p>
        </p:txBody>
      </p:sp>
      <p:sp>
        <p:nvSpPr>
          <p:cNvPr id="8" name="Slide Number Placeholder 7"/>
          <p:cNvSpPr>
            <a:spLocks noGrp="1"/>
          </p:cNvSpPr>
          <p:nvPr>
            <p:ph type="sldNum" sz="quarter" idx="12"/>
          </p:nvPr>
        </p:nvSpPr>
        <p:spPr/>
        <p:txBody>
          <a:bodyPr/>
          <a:lstStyle/>
          <a:p>
            <a:fld id="{511B1C1D-E952-4F7E-B2EE-053BBE9577D9}" type="slidenum">
              <a:rPr lang="en-US" smtClean="0"/>
              <a:t>65</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checkerboard(across)">
                                      <p:cBhvr>
                                        <p:cTn id="7" dur="500"/>
                                        <p:tgtEl>
                                          <p:spTgt spid="17306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3062"/>
                                        </p:tgtEl>
                                        <p:attrNameLst>
                                          <p:attrName>style.visibility</p:attrName>
                                        </p:attrNameLst>
                                      </p:cBhvr>
                                      <p:to>
                                        <p:strVal val="visible"/>
                                      </p:to>
                                    </p:set>
                                    <p:animEffect transition="in" filter="checkerboard(across)">
                                      <p:cBhvr>
                                        <p:cTn id="12" dur="500"/>
                                        <p:tgtEl>
                                          <p:spTgt spid="17306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3065"/>
                                        </p:tgtEl>
                                        <p:attrNameLst>
                                          <p:attrName>style.visibility</p:attrName>
                                        </p:attrNameLst>
                                      </p:cBhvr>
                                      <p:to>
                                        <p:strVal val="visible"/>
                                      </p:to>
                                    </p:set>
                                    <p:animEffect transition="in" filter="checkerboard(across)">
                                      <p:cBhvr>
                                        <p:cTn id="17" dur="500"/>
                                        <p:tgtEl>
                                          <p:spTgt spid="173065"/>
                                        </p:tgtEl>
                                      </p:cBhvr>
                                    </p:animEffect>
                                  </p:childTnLst>
                                </p:cTn>
                              </p:par>
                              <p:par>
                                <p:cTn id="18" presetID="5" presetClass="entr" presetSubtype="10" fill="hold" nodeType="withEffect">
                                  <p:stCondLst>
                                    <p:cond delay="0"/>
                                  </p:stCondLst>
                                  <p:childTnLst>
                                    <p:set>
                                      <p:cBhvr>
                                        <p:cTn id="19" dur="1" fill="hold">
                                          <p:stCondLst>
                                            <p:cond delay="0"/>
                                          </p:stCondLst>
                                        </p:cTn>
                                        <p:tgtEl>
                                          <p:spTgt spid="173064"/>
                                        </p:tgtEl>
                                        <p:attrNameLst>
                                          <p:attrName>style.visibility</p:attrName>
                                        </p:attrNameLst>
                                      </p:cBhvr>
                                      <p:to>
                                        <p:strVal val="visible"/>
                                      </p:to>
                                    </p:set>
                                    <p:animEffect transition="in" filter="checkerboard(across)">
                                      <p:cBhvr>
                                        <p:cTn id="20" dur="500"/>
                                        <p:tgtEl>
                                          <p:spTgt spid="173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1371600" y="914400"/>
          <a:ext cx="2024063" cy="566738"/>
        </p:xfrm>
        <a:graphic>
          <a:graphicData uri="http://schemas.openxmlformats.org/presentationml/2006/ole">
            <mc:AlternateContent xmlns:mc="http://schemas.openxmlformats.org/markup-compatibility/2006">
              <mc:Choice xmlns:v="urn:schemas-microsoft-com:vml" Requires="v">
                <p:oleObj spid="_x0000_s56325" name="Equation" r:id="rId4" imgW="901440" imgH="253800" progId="Equation.DSMT4">
                  <p:embed/>
                </p:oleObj>
              </mc:Choice>
              <mc:Fallback>
                <p:oleObj name="Equation" r:id="rId4" imgW="90144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914400"/>
                        <a:ext cx="2024063" cy="566738"/>
                      </a:xfrm>
                      <a:prstGeom prst="rect">
                        <a:avLst/>
                      </a:prstGeom>
                      <a:solidFill>
                        <a:srgbClr val="CCFFCC"/>
                      </a:solidFill>
                    </p:spPr>
                  </p:pic>
                </p:oleObj>
              </mc:Fallback>
            </mc:AlternateContent>
          </a:graphicData>
        </a:graphic>
      </p:graphicFrame>
      <p:graphicFrame>
        <p:nvGraphicFramePr>
          <p:cNvPr id="172037" name="Object 5"/>
          <p:cNvGraphicFramePr>
            <a:graphicFrameLocks noChangeAspect="1"/>
          </p:cNvGraphicFramePr>
          <p:nvPr/>
        </p:nvGraphicFramePr>
        <p:xfrm>
          <a:off x="1371600" y="3200400"/>
          <a:ext cx="2363788" cy="2360613"/>
        </p:xfrm>
        <a:graphic>
          <a:graphicData uri="http://schemas.openxmlformats.org/presentationml/2006/ole">
            <mc:AlternateContent xmlns:mc="http://schemas.openxmlformats.org/markup-compatibility/2006">
              <mc:Choice xmlns:v="urn:schemas-microsoft-com:vml" Requires="v">
                <p:oleObj spid="_x0000_s56326" name="RFFlow" r:id="rId6" imgW="1440000" imgH="1440000" progId="RFFlow4">
                  <p:embed/>
                </p:oleObj>
              </mc:Choice>
              <mc:Fallback>
                <p:oleObj name="RFFlow" r:id="rId6" imgW="1440000" imgH="1440000" progId="RFFlow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200400"/>
                        <a:ext cx="2363788" cy="23606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38" name="AutoShape 6"/>
          <p:cNvSpPr>
            <a:spLocks noChangeArrowheads="1"/>
          </p:cNvSpPr>
          <p:nvPr/>
        </p:nvSpPr>
        <p:spPr bwMode="auto">
          <a:xfrm>
            <a:off x="4038600" y="4267200"/>
            <a:ext cx="1143000" cy="381000"/>
          </a:xfrm>
          <a:prstGeom prst="rightArrow">
            <a:avLst>
              <a:gd name="adj1" fmla="val 50000"/>
              <a:gd name="adj2" fmla="val 75000"/>
            </a:avLst>
          </a:prstGeom>
          <a:noFill/>
          <a:ln w="22225">
            <a:solidFill>
              <a:srgbClr val="FF0000"/>
            </a:solidFill>
            <a:miter lim="800000"/>
            <a:headEnd/>
            <a:tailEnd/>
          </a:ln>
        </p:spPr>
        <p:txBody>
          <a:bodyPr wrap="none" anchor="ct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5419725" y="4114800"/>
          <a:ext cx="1825625" cy="539750"/>
        </p:xfrm>
        <a:graphic>
          <a:graphicData uri="http://schemas.openxmlformats.org/presentationml/2006/ole">
            <mc:AlternateContent xmlns:mc="http://schemas.openxmlformats.org/markup-compatibility/2006">
              <mc:Choice xmlns:v="urn:schemas-microsoft-com:vml" Requires="v">
                <p:oleObj spid="_x0000_s56327" name="Equation" r:id="rId8" imgW="812520" imgH="241200" progId="Equation.DSMT4">
                  <p:embed/>
                </p:oleObj>
              </mc:Choice>
              <mc:Fallback>
                <p:oleObj name="Equation" r:id="rId8" imgW="81252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9725" y="4114800"/>
                        <a:ext cx="1825625" cy="539750"/>
                      </a:xfrm>
                      <a:prstGeom prst="rect">
                        <a:avLst/>
                      </a:prstGeom>
                      <a:solidFill>
                        <a:srgbClr val="CCFFCC"/>
                      </a:solidFill>
                    </p:spPr>
                  </p:pic>
                </p:oleObj>
              </mc:Fallback>
            </mc:AlternateContent>
          </a:graphicData>
        </a:graphic>
      </p:graphicFrame>
      <p:sp>
        <p:nvSpPr>
          <p:cNvPr id="172040" name="AutoShape 8"/>
          <p:cNvSpPr>
            <a:spLocks noChangeArrowheads="1"/>
          </p:cNvSpPr>
          <p:nvPr/>
        </p:nvSpPr>
        <p:spPr bwMode="auto">
          <a:xfrm>
            <a:off x="3733800" y="914400"/>
            <a:ext cx="1143000" cy="381000"/>
          </a:xfrm>
          <a:prstGeom prst="rightArrow">
            <a:avLst>
              <a:gd name="adj1" fmla="val 50000"/>
              <a:gd name="adj2" fmla="val 75000"/>
            </a:avLst>
          </a:prstGeom>
          <a:noFill/>
          <a:ln w="22225">
            <a:solidFill>
              <a:srgbClr val="FF0000"/>
            </a:solidFill>
            <a:miter lim="800000"/>
            <a:headEnd/>
            <a:tailEnd/>
          </a:ln>
        </p:spPr>
        <p:txBody>
          <a:bodyPr wrap="none" anchor="ctr"/>
          <a:lstStyle/>
          <a:p>
            <a:endParaRPr lang="en-US">
              <a:latin typeface="Bookman Old Style" pitchFamily="18" charset="0"/>
            </a:endParaRPr>
          </a:p>
        </p:txBody>
      </p:sp>
      <p:pic>
        <p:nvPicPr>
          <p:cNvPr id="13319" name="Picture 9"/>
          <p:cNvPicPr>
            <a:picLocks noChangeAspect="1" noChangeArrowheads="1"/>
          </p:cNvPicPr>
          <p:nvPr/>
        </p:nvPicPr>
        <p:blipFill>
          <a:blip r:embed="rId10" cstate="print"/>
          <a:srcRect/>
          <a:stretch>
            <a:fillRect/>
          </a:stretch>
        </p:blipFill>
        <p:spPr bwMode="auto">
          <a:xfrm>
            <a:off x="5029200" y="457200"/>
            <a:ext cx="2362200" cy="2362200"/>
          </a:xfrm>
          <a:prstGeom prst="rect">
            <a:avLst/>
          </a:prstGeom>
          <a:noFill/>
          <a:ln w="22225">
            <a:noFill/>
            <a:miter lim="800000"/>
            <a:headEnd/>
            <a:tailEnd/>
          </a:ln>
        </p:spPr>
      </p:pic>
      <p:sp>
        <p:nvSpPr>
          <p:cNvPr id="8" name="Slide Number Placeholder 7"/>
          <p:cNvSpPr>
            <a:spLocks noGrp="1"/>
          </p:cNvSpPr>
          <p:nvPr>
            <p:ph type="sldNum" sz="quarter" idx="12"/>
          </p:nvPr>
        </p:nvSpPr>
        <p:spPr/>
        <p:txBody>
          <a:bodyPr/>
          <a:lstStyle/>
          <a:p>
            <a:fld id="{511B1C1D-E952-4F7E-B2EE-053BBE9577D9}" type="slidenum">
              <a:rPr lang="en-US" smtClean="0"/>
              <a:t>66</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11"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72040"/>
                                        </p:tgtEl>
                                        <p:attrNameLst>
                                          <p:attrName>style.visibility</p:attrName>
                                        </p:attrNameLst>
                                      </p:cBhvr>
                                      <p:to>
                                        <p:strVal val="visible"/>
                                      </p:to>
                                    </p:set>
                                    <p:animEffect transition="in" filter="checkerboard(across)">
                                      <p:cBhvr>
                                        <p:cTn id="7" dur="500"/>
                                        <p:tgtEl>
                                          <p:spTgt spid="17204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2037"/>
                                        </p:tgtEl>
                                        <p:attrNameLst>
                                          <p:attrName>style.visibility</p:attrName>
                                        </p:attrNameLst>
                                      </p:cBhvr>
                                      <p:to>
                                        <p:strVal val="visible"/>
                                      </p:to>
                                    </p:set>
                                    <p:animEffect transition="in" filter="checkerboard(across)">
                                      <p:cBhvr>
                                        <p:cTn id="12" dur="500"/>
                                        <p:tgtEl>
                                          <p:spTgt spid="17203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2038"/>
                                        </p:tgtEl>
                                        <p:attrNameLst>
                                          <p:attrName>style.visibility</p:attrName>
                                        </p:attrNameLst>
                                      </p:cBhvr>
                                      <p:to>
                                        <p:strVal val="visible"/>
                                      </p:to>
                                    </p:set>
                                    <p:animEffect transition="in" filter="checkerboard(across)">
                                      <p:cBhvr>
                                        <p:cTn id="17" dur="500"/>
                                        <p:tgtEl>
                                          <p:spTgt spid="17203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8" grpId="0" animBg="1"/>
      <p:bldP spid="17204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ext Box 2"/>
          <p:cNvSpPr txBox="1">
            <a:spLocks noChangeArrowheads="1"/>
          </p:cNvSpPr>
          <p:nvPr/>
        </p:nvSpPr>
        <p:spPr bwMode="auto">
          <a:xfrm>
            <a:off x="2133600" y="0"/>
            <a:ext cx="4596130" cy="400110"/>
          </a:xfrm>
          <a:prstGeom prst="rect">
            <a:avLst/>
          </a:prstGeom>
          <a:noFill/>
          <a:ln w="22225">
            <a:noFill/>
            <a:miter lim="800000"/>
            <a:headEnd/>
            <a:tailEnd/>
          </a:ln>
        </p:spPr>
        <p:txBody>
          <a:bodyPr wrap="none">
            <a:spAutoFit/>
          </a:bodyPr>
          <a:lstStyle/>
          <a:p>
            <a:r>
              <a:rPr lang="en-US" sz="2000" b="1">
                <a:solidFill>
                  <a:srgbClr val="FF0000"/>
                </a:solidFill>
                <a:latin typeface="Bookman Old Style" pitchFamily="18" charset="0"/>
              </a:rPr>
              <a:t>3-variable K-map  representation</a:t>
            </a:r>
          </a:p>
        </p:txBody>
      </p:sp>
      <p:graphicFrame>
        <p:nvGraphicFramePr>
          <p:cNvPr id="171011" name="Object 3"/>
          <p:cNvGraphicFramePr>
            <a:graphicFrameLocks noChangeAspect="1"/>
          </p:cNvGraphicFramePr>
          <p:nvPr/>
        </p:nvGraphicFramePr>
        <p:xfrm>
          <a:off x="0" y="457200"/>
          <a:ext cx="3886200" cy="3330575"/>
        </p:xfrm>
        <a:graphic>
          <a:graphicData uri="http://schemas.openxmlformats.org/presentationml/2006/ole">
            <mc:AlternateContent xmlns:mc="http://schemas.openxmlformats.org/markup-compatibility/2006">
              <mc:Choice xmlns:v="urn:schemas-microsoft-com:vml" Requires="v">
                <p:oleObj spid="_x0000_s57350" name="RFFlow" r:id="rId4" imgW="3024000" imgH="2592000" progId="RFFlow4">
                  <p:embed/>
                </p:oleObj>
              </mc:Choice>
              <mc:Fallback>
                <p:oleObj name="RFFlow" r:id="rId4" imgW="3024000" imgH="2592000" progId="RFFlow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3886200" cy="3330575"/>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12" name="Object 4"/>
          <p:cNvGraphicFramePr>
            <a:graphicFrameLocks noChangeAspect="1"/>
          </p:cNvGraphicFramePr>
          <p:nvPr/>
        </p:nvGraphicFramePr>
        <p:xfrm>
          <a:off x="4648200" y="1066800"/>
          <a:ext cx="3429000" cy="2136775"/>
        </p:xfrm>
        <a:graphic>
          <a:graphicData uri="http://schemas.openxmlformats.org/presentationml/2006/ole">
            <mc:AlternateContent xmlns:mc="http://schemas.openxmlformats.org/markup-compatibility/2006">
              <mc:Choice xmlns:v="urn:schemas-microsoft-com:vml" Requires="v">
                <p:oleObj spid="_x0000_s57351" name="RFFlow" r:id="rId6" imgW="2304000" imgH="1440000" progId="RFFlow4">
                  <p:embed/>
                </p:oleObj>
              </mc:Choice>
              <mc:Fallback>
                <p:oleObj name="RFFlow" r:id="rId6" imgW="2304000" imgH="1440000" progId="RFFlow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1066800"/>
                        <a:ext cx="3429000"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13" name="Object 5"/>
          <p:cNvGraphicFramePr>
            <a:graphicFrameLocks noChangeAspect="1"/>
          </p:cNvGraphicFramePr>
          <p:nvPr/>
        </p:nvGraphicFramePr>
        <p:xfrm>
          <a:off x="1143000" y="3962400"/>
          <a:ext cx="1770063" cy="2895600"/>
        </p:xfrm>
        <a:graphic>
          <a:graphicData uri="http://schemas.openxmlformats.org/presentationml/2006/ole">
            <mc:AlternateContent xmlns:mc="http://schemas.openxmlformats.org/markup-compatibility/2006">
              <mc:Choice xmlns:v="urn:schemas-microsoft-com:vml" Requires="v">
                <p:oleObj spid="_x0000_s57352" name="RFFlow" r:id="rId8" imgW="1584000" imgH="2592000" progId="RFFlow4">
                  <p:embed/>
                </p:oleObj>
              </mc:Choice>
              <mc:Fallback>
                <p:oleObj name="RFFlow" r:id="rId8" imgW="1584000" imgH="2592000" progId="RFFlow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3962400"/>
                        <a:ext cx="1770063" cy="28956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14" name="Object 6"/>
          <p:cNvGraphicFramePr>
            <a:graphicFrameLocks noChangeAspect="1"/>
          </p:cNvGraphicFramePr>
          <p:nvPr/>
        </p:nvGraphicFramePr>
        <p:xfrm>
          <a:off x="4800600" y="4114800"/>
          <a:ext cx="3429000" cy="2136775"/>
        </p:xfrm>
        <a:graphic>
          <a:graphicData uri="http://schemas.openxmlformats.org/presentationml/2006/ole">
            <mc:AlternateContent xmlns:mc="http://schemas.openxmlformats.org/markup-compatibility/2006">
              <mc:Choice xmlns:v="urn:schemas-microsoft-com:vml" Requires="v">
                <p:oleObj spid="_x0000_s57353" name="RFFlow" r:id="rId10" imgW="2304000" imgH="1440000" progId="RFFlow4">
                  <p:embed/>
                </p:oleObj>
              </mc:Choice>
              <mc:Fallback>
                <p:oleObj name="RFFlow" r:id="rId10" imgW="2304000" imgH="1440000" progId="RFFlow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600" y="4114800"/>
                        <a:ext cx="3429000"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1015" name="AutoShape 7"/>
          <p:cNvSpPr>
            <a:spLocks noChangeArrowheads="1"/>
          </p:cNvSpPr>
          <p:nvPr/>
        </p:nvSpPr>
        <p:spPr bwMode="auto">
          <a:xfrm>
            <a:off x="3352800" y="5029200"/>
            <a:ext cx="1143000" cy="381000"/>
          </a:xfrm>
          <a:prstGeom prst="rightArrow">
            <a:avLst>
              <a:gd name="adj1" fmla="val 50000"/>
              <a:gd name="adj2" fmla="val 75000"/>
            </a:avLst>
          </a:prstGeom>
          <a:noFill/>
          <a:ln w="22225">
            <a:solidFill>
              <a:srgbClr val="FF0000"/>
            </a:solidFill>
            <a:miter lim="800000"/>
            <a:headEnd/>
            <a:tailEnd/>
          </a:ln>
        </p:spPr>
        <p:txBody>
          <a:bodyPr wrap="none" anchor="ctr"/>
          <a:lstStyle/>
          <a:p>
            <a:endParaRPr lang="en-US">
              <a:latin typeface="Bookman Old Style" pitchFamily="18" charset="0"/>
            </a:endParaRPr>
          </a:p>
        </p:txBody>
      </p:sp>
      <p:sp>
        <p:nvSpPr>
          <p:cNvPr id="8" name="Slide Number Placeholder 7"/>
          <p:cNvSpPr>
            <a:spLocks noGrp="1"/>
          </p:cNvSpPr>
          <p:nvPr>
            <p:ph type="sldNum" sz="quarter" idx="12"/>
          </p:nvPr>
        </p:nvSpPr>
        <p:spPr/>
        <p:txBody>
          <a:bodyPr/>
          <a:lstStyle/>
          <a:p>
            <a:fld id="{511B1C1D-E952-4F7E-B2EE-053BBE9577D9}" type="slidenum">
              <a:rPr lang="en-US" smtClean="0"/>
              <a:t>67</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1011"/>
                                        </p:tgtEl>
                                        <p:attrNameLst>
                                          <p:attrName>style.visibility</p:attrName>
                                        </p:attrNameLst>
                                      </p:cBhvr>
                                      <p:to>
                                        <p:strVal val="visible"/>
                                      </p:to>
                                    </p:set>
                                    <p:animEffect transition="in" filter="checkerboard(across)">
                                      <p:cBhvr>
                                        <p:cTn id="7" dur="500"/>
                                        <p:tgtEl>
                                          <p:spTgt spid="1710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1012"/>
                                        </p:tgtEl>
                                        <p:attrNameLst>
                                          <p:attrName>style.visibility</p:attrName>
                                        </p:attrNameLst>
                                      </p:cBhvr>
                                      <p:to>
                                        <p:strVal val="visible"/>
                                      </p:to>
                                    </p:set>
                                    <p:animEffect transition="in" filter="checkerboard(across)">
                                      <p:cBhvr>
                                        <p:cTn id="12" dur="500"/>
                                        <p:tgtEl>
                                          <p:spTgt spid="1710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1013"/>
                                        </p:tgtEl>
                                        <p:attrNameLst>
                                          <p:attrName>style.visibility</p:attrName>
                                        </p:attrNameLst>
                                      </p:cBhvr>
                                      <p:to>
                                        <p:strVal val="visible"/>
                                      </p:to>
                                    </p:set>
                                    <p:animEffect transition="in" filter="checkerboard(across)">
                                      <p:cBhvr>
                                        <p:cTn id="17" dur="500"/>
                                        <p:tgtEl>
                                          <p:spTgt spid="17101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1014"/>
                                        </p:tgtEl>
                                        <p:attrNameLst>
                                          <p:attrName>style.visibility</p:attrName>
                                        </p:attrNameLst>
                                      </p:cBhvr>
                                      <p:to>
                                        <p:strVal val="visible"/>
                                      </p:to>
                                    </p:set>
                                    <p:animEffect transition="in" filter="checkerboard(across)">
                                      <p:cBhvr>
                                        <p:cTn id="22" dur="500"/>
                                        <p:tgtEl>
                                          <p:spTgt spid="171014"/>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71015"/>
                                        </p:tgtEl>
                                        <p:attrNameLst>
                                          <p:attrName>style.visibility</p:attrName>
                                        </p:attrNameLst>
                                      </p:cBhvr>
                                      <p:to>
                                        <p:strVal val="visible"/>
                                      </p:to>
                                    </p:set>
                                    <p:animEffect transition="in" filter="checkerboard(across)">
                                      <p:cBhvr>
                                        <p:cTn id="25" dur="500"/>
                                        <p:tgtEl>
                                          <p:spTgt spid="171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2286000" y="990600"/>
          <a:ext cx="3429000" cy="2136775"/>
        </p:xfrm>
        <a:graphic>
          <a:graphicData uri="http://schemas.openxmlformats.org/presentationml/2006/ole">
            <mc:AlternateContent xmlns:mc="http://schemas.openxmlformats.org/markup-compatibility/2006">
              <mc:Choice xmlns:v="urn:schemas-microsoft-com:vml" Requires="v">
                <p:oleObj spid="_x0000_s58372" name="RFFlow" r:id="rId4" imgW="2304000" imgH="1440000" progId="RFFlow4">
                  <p:embed/>
                </p:oleObj>
              </mc:Choice>
              <mc:Fallback>
                <p:oleObj name="RFFlow" r:id="rId4" imgW="2304000" imgH="1440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990600"/>
                        <a:ext cx="3429000"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1828800" y="3733800"/>
          <a:ext cx="4649788" cy="539750"/>
        </p:xfrm>
        <a:graphic>
          <a:graphicData uri="http://schemas.openxmlformats.org/presentationml/2006/ole">
            <mc:AlternateContent xmlns:mc="http://schemas.openxmlformats.org/markup-compatibility/2006">
              <mc:Choice xmlns:v="urn:schemas-microsoft-com:vml" Requires="v">
                <p:oleObj spid="_x0000_s58373" name="Equation" r:id="rId6" imgW="2070000" imgH="241200" progId="Equation.DSMT4">
                  <p:embed/>
                </p:oleObj>
              </mc:Choice>
              <mc:Fallback>
                <p:oleObj name="Equation" r:id="rId6" imgW="207000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3733800"/>
                        <a:ext cx="4649788" cy="539750"/>
                      </a:xfrm>
                      <a:prstGeom prst="rect">
                        <a:avLst/>
                      </a:prstGeom>
                      <a:solidFill>
                        <a:srgbClr val="FFCC99"/>
                      </a:solidFill>
                    </p:spPr>
                  </p:pic>
                </p:oleObj>
              </mc:Fallback>
            </mc:AlternateContent>
          </a:graphicData>
        </a:graphic>
      </p:graphicFrame>
      <p:sp>
        <p:nvSpPr>
          <p:cNvPr id="5" name="Slide Number Placeholder 4"/>
          <p:cNvSpPr>
            <a:spLocks noGrp="1"/>
          </p:cNvSpPr>
          <p:nvPr>
            <p:ph type="sldNum" sz="quarter" idx="12"/>
          </p:nvPr>
        </p:nvSpPr>
        <p:spPr/>
        <p:txBody>
          <a:bodyPr/>
          <a:lstStyle/>
          <a:p>
            <a:fld id="{511B1C1D-E952-4F7E-B2EE-053BBE9577D9}" type="slidenum">
              <a:rPr lang="en-US" smtClean="0"/>
              <a:t>68</a:t>
            </a:fld>
            <a:endParaRPr lang="en-US"/>
          </a:p>
        </p:txBody>
      </p:sp>
      <p:sp>
        <p:nvSpPr>
          <p:cNvPr id="6" name="Footer Placeholder 5"/>
          <p:cNvSpPr>
            <a:spLocks noGrp="1"/>
          </p:cNvSpPr>
          <p:nvPr>
            <p:ph type="ftr" sz="quarter" idx="11"/>
          </p:nvPr>
        </p:nvSpPr>
        <p:spPr/>
        <p:txBody>
          <a:bodyPr/>
          <a:lstStyle/>
          <a:p>
            <a:r>
              <a:rPr lang="en-US" smtClean="0"/>
              <a:t>Electronics - I, The LNM Institute of Information Technology, Jaipur</a:t>
            </a:r>
            <a:endParaRPr lang="en-US"/>
          </a:p>
        </p:txBody>
      </p:sp>
      <p:pic>
        <p:nvPicPr>
          <p:cNvPr id="7" name="Picture 6"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962" name="Object 2"/>
          <p:cNvGraphicFramePr>
            <a:graphicFrameLocks noChangeAspect="1"/>
          </p:cNvGraphicFramePr>
          <p:nvPr/>
        </p:nvGraphicFramePr>
        <p:xfrm>
          <a:off x="533400" y="685800"/>
          <a:ext cx="3144838" cy="3330575"/>
        </p:xfrm>
        <a:graphic>
          <a:graphicData uri="http://schemas.openxmlformats.org/presentationml/2006/ole">
            <mc:AlternateContent xmlns:mc="http://schemas.openxmlformats.org/markup-compatibility/2006">
              <mc:Choice xmlns:v="urn:schemas-microsoft-com:vml" Requires="v">
                <p:oleObj spid="_x0000_s59398" name="RFFlow" r:id="rId4" imgW="2448000" imgH="2592000" progId="RFFlow4">
                  <p:embed/>
                </p:oleObj>
              </mc:Choice>
              <mc:Fallback>
                <p:oleObj name="RFFlow" r:id="rId4" imgW="2448000" imgH="2592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685800"/>
                        <a:ext cx="3144838" cy="3330575"/>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Text Box 3"/>
          <p:cNvSpPr txBox="1">
            <a:spLocks noChangeArrowheads="1"/>
          </p:cNvSpPr>
          <p:nvPr/>
        </p:nvSpPr>
        <p:spPr bwMode="auto">
          <a:xfrm>
            <a:off x="0" y="0"/>
            <a:ext cx="4596130" cy="400110"/>
          </a:xfrm>
          <a:prstGeom prst="rect">
            <a:avLst/>
          </a:prstGeom>
          <a:noFill/>
          <a:ln w="22225">
            <a:noFill/>
            <a:miter lim="800000"/>
            <a:headEnd/>
            <a:tailEnd/>
          </a:ln>
        </p:spPr>
        <p:txBody>
          <a:bodyPr wrap="none">
            <a:spAutoFit/>
          </a:bodyPr>
          <a:lstStyle/>
          <a:p>
            <a:r>
              <a:rPr lang="en-US" sz="2000" b="1" dirty="0">
                <a:solidFill>
                  <a:srgbClr val="FF0000"/>
                </a:solidFill>
                <a:latin typeface="Bookman Old Style" pitchFamily="18" charset="0"/>
              </a:rPr>
              <a:t>4-variable K-map  representation</a:t>
            </a:r>
          </a:p>
        </p:txBody>
      </p:sp>
      <p:graphicFrame>
        <p:nvGraphicFramePr>
          <p:cNvPr id="168964" name="Object 4"/>
          <p:cNvGraphicFramePr>
            <a:graphicFrameLocks noChangeAspect="1"/>
          </p:cNvGraphicFramePr>
          <p:nvPr/>
        </p:nvGraphicFramePr>
        <p:xfrm>
          <a:off x="4495800" y="609600"/>
          <a:ext cx="3432175" cy="3417888"/>
        </p:xfrm>
        <a:graphic>
          <a:graphicData uri="http://schemas.openxmlformats.org/presentationml/2006/ole">
            <mc:AlternateContent xmlns:mc="http://schemas.openxmlformats.org/markup-compatibility/2006">
              <mc:Choice xmlns:v="urn:schemas-microsoft-com:vml" Requires="v">
                <p:oleObj spid="_x0000_s59399" name="RFFlow" r:id="rId6" imgW="2304000" imgH="2304000" progId="RFFlow4">
                  <p:embed/>
                </p:oleObj>
              </mc:Choice>
              <mc:Fallback>
                <p:oleObj name="RFFlow" r:id="rId6" imgW="2304000" imgH="2304000" progId="RFFlow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609600"/>
                        <a:ext cx="3432175" cy="3417888"/>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65" name="AutoShape 5"/>
          <p:cNvSpPr>
            <a:spLocks noChangeArrowheads="1"/>
          </p:cNvSpPr>
          <p:nvPr/>
        </p:nvSpPr>
        <p:spPr bwMode="auto">
          <a:xfrm>
            <a:off x="3581400" y="2133600"/>
            <a:ext cx="838200" cy="381000"/>
          </a:xfrm>
          <a:prstGeom prst="rightArrow">
            <a:avLst>
              <a:gd name="adj1" fmla="val 50000"/>
              <a:gd name="adj2" fmla="val 55000"/>
            </a:avLst>
          </a:prstGeom>
          <a:noFill/>
          <a:ln w="22225">
            <a:solidFill>
              <a:srgbClr val="FF0000"/>
            </a:solidFill>
            <a:miter lim="800000"/>
            <a:headEnd/>
            <a:tailEnd/>
          </a:ln>
        </p:spPr>
        <p:txBody>
          <a:bodyPr wrap="none" anchor="ctr"/>
          <a:lstStyle/>
          <a:p>
            <a:endParaRPr lang="en-US">
              <a:latin typeface="Bookman Old Style" pitchFamily="18" charset="0"/>
            </a:endParaRPr>
          </a:p>
        </p:txBody>
      </p:sp>
      <p:graphicFrame>
        <p:nvGraphicFramePr>
          <p:cNvPr id="168966" name="Object 6"/>
          <p:cNvGraphicFramePr>
            <a:graphicFrameLocks noChangeAspect="1"/>
          </p:cNvGraphicFramePr>
          <p:nvPr/>
        </p:nvGraphicFramePr>
        <p:xfrm>
          <a:off x="381000" y="4267200"/>
          <a:ext cx="2286000" cy="2276475"/>
        </p:xfrm>
        <a:graphic>
          <a:graphicData uri="http://schemas.openxmlformats.org/presentationml/2006/ole">
            <mc:AlternateContent xmlns:mc="http://schemas.openxmlformats.org/markup-compatibility/2006">
              <mc:Choice xmlns:v="urn:schemas-microsoft-com:vml" Requires="v">
                <p:oleObj spid="_x0000_s59400" name="RFFlow" r:id="rId8" imgW="2304000" imgH="2304000" progId="RFFlow4">
                  <p:embed/>
                </p:oleObj>
              </mc:Choice>
              <mc:Fallback>
                <p:oleObj name="RFFlow" r:id="rId8" imgW="2304000" imgH="2304000" progId="RFFlow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4267200"/>
                        <a:ext cx="2286000" cy="22764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2971800" y="4724400"/>
          <a:ext cx="6019800" cy="1136650"/>
        </p:xfrm>
        <a:graphic>
          <a:graphicData uri="http://schemas.openxmlformats.org/presentationml/2006/ole">
            <mc:AlternateContent xmlns:mc="http://schemas.openxmlformats.org/markup-compatibility/2006">
              <mc:Choice xmlns:v="urn:schemas-microsoft-com:vml" Requires="v">
                <p:oleObj spid="_x0000_s59401" name="Equation" r:id="rId10" imgW="2679480" imgH="507960" progId="Equation.DSMT4">
                  <p:embed/>
                </p:oleObj>
              </mc:Choice>
              <mc:Fallback>
                <p:oleObj name="Equation" r:id="rId10" imgW="2679480" imgH="50796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4724400"/>
                        <a:ext cx="6019800" cy="1136650"/>
                      </a:xfrm>
                      <a:prstGeom prst="rect">
                        <a:avLst/>
                      </a:prstGeom>
                      <a:solidFill>
                        <a:srgbClr val="FFCC99"/>
                      </a:solidFill>
                    </p:spPr>
                  </p:pic>
                </p:oleObj>
              </mc:Fallback>
            </mc:AlternateContent>
          </a:graphicData>
        </a:graphic>
      </p:graphicFrame>
      <p:sp>
        <p:nvSpPr>
          <p:cNvPr id="8" name="Slide Number Placeholder 7"/>
          <p:cNvSpPr>
            <a:spLocks noGrp="1"/>
          </p:cNvSpPr>
          <p:nvPr>
            <p:ph type="sldNum" sz="quarter" idx="12"/>
          </p:nvPr>
        </p:nvSpPr>
        <p:spPr/>
        <p:txBody>
          <a:bodyPr/>
          <a:lstStyle/>
          <a:p>
            <a:fld id="{511B1C1D-E952-4F7E-B2EE-053BBE9577D9}" type="slidenum">
              <a:rPr lang="en-US" smtClean="0"/>
              <a:t>69</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1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8962"/>
                                        </p:tgtEl>
                                        <p:attrNameLst>
                                          <p:attrName>style.visibility</p:attrName>
                                        </p:attrNameLst>
                                      </p:cBhvr>
                                      <p:to>
                                        <p:strVal val="visible"/>
                                      </p:to>
                                    </p:set>
                                    <p:animEffect transition="in" filter="checkerboard(across)">
                                      <p:cBhvr>
                                        <p:cTn id="7" dur="500"/>
                                        <p:tgtEl>
                                          <p:spTgt spid="16896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8965"/>
                                        </p:tgtEl>
                                        <p:attrNameLst>
                                          <p:attrName>style.visibility</p:attrName>
                                        </p:attrNameLst>
                                      </p:cBhvr>
                                      <p:to>
                                        <p:strVal val="visible"/>
                                      </p:to>
                                    </p:set>
                                    <p:animEffect transition="in" filter="checkerboard(across)">
                                      <p:cBhvr>
                                        <p:cTn id="12" dur="500"/>
                                        <p:tgtEl>
                                          <p:spTgt spid="168965"/>
                                        </p:tgtEl>
                                      </p:cBhvr>
                                    </p:animEffect>
                                  </p:childTnLst>
                                </p:cTn>
                              </p:par>
                              <p:par>
                                <p:cTn id="13" presetID="5" presetClass="entr" presetSubtype="10" fill="hold" nodeType="withEffect">
                                  <p:stCondLst>
                                    <p:cond delay="0"/>
                                  </p:stCondLst>
                                  <p:childTnLst>
                                    <p:set>
                                      <p:cBhvr>
                                        <p:cTn id="14" dur="1" fill="hold">
                                          <p:stCondLst>
                                            <p:cond delay="0"/>
                                          </p:stCondLst>
                                        </p:cTn>
                                        <p:tgtEl>
                                          <p:spTgt spid="168964"/>
                                        </p:tgtEl>
                                        <p:attrNameLst>
                                          <p:attrName>style.visibility</p:attrName>
                                        </p:attrNameLst>
                                      </p:cBhvr>
                                      <p:to>
                                        <p:strVal val="visible"/>
                                      </p:to>
                                    </p:set>
                                    <p:animEffect transition="in" filter="checkerboard(across)">
                                      <p:cBhvr>
                                        <p:cTn id="15" dur="500"/>
                                        <p:tgtEl>
                                          <p:spTgt spid="16896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68966"/>
                                        </p:tgtEl>
                                        <p:attrNameLst>
                                          <p:attrName>style.visibility</p:attrName>
                                        </p:attrNameLst>
                                      </p:cBhvr>
                                      <p:to>
                                        <p:strVal val="visible"/>
                                      </p:to>
                                    </p:set>
                                    <p:animEffect transition="in" filter="checkerboard(across)">
                                      <p:cBhvr>
                                        <p:cTn id="20" dur="500"/>
                                        <p:tgtEl>
                                          <p:spTgt spid="16896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heckerboard(across)">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4"/>
          <p:cNvSpPr txBox="1">
            <a:spLocks noChangeArrowheads="1"/>
          </p:cNvSpPr>
          <p:nvPr/>
        </p:nvSpPr>
        <p:spPr bwMode="auto">
          <a:xfrm>
            <a:off x="2362200" y="381000"/>
            <a:ext cx="5205271" cy="400110"/>
          </a:xfrm>
          <a:prstGeom prst="rect">
            <a:avLst/>
          </a:prstGeom>
          <a:noFill/>
          <a:ln w="25400">
            <a:noFill/>
            <a:miter lim="800000"/>
            <a:headEnd/>
            <a:tailEnd/>
          </a:ln>
          <a:effectLst/>
        </p:spPr>
        <p:txBody>
          <a:bodyPr wrap="none">
            <a:spAutoFit/>
          </a:bodyPr>
          <a:lstStyle/>
          <a:p>
            <a:r>
              <a:rPr lang="en-US" sz="2000" b="1" dirty="0">
                <a:solidFill>
                  <a:srgbClr val="FF0000"/>
                </a:solidFill>
                <a:latin typeface="Bookman Old Style" pitchFamily="18" charset="0"/>
              </a:rPr>
              <a:t>Converting decimal to binary number</a:t>
            </a:r>
          </a:p>
        </p:txBody>
      </p:sp>
      <p:sp>
        <p:nvSpPr>
          <p:cNvPr id="72709" name="Text Box 5"/>
          <p:cNvSpPr txBox="1">
            <a:spLocks noChangeArrowheads="1"/>
          </p:cNvSpPr>
          <p:nvPr/>
        </p:nvSpPr>
        <p:spPr bwMode="auto">
          <a:xfrm>
            <a:off x="822325" y="722313"/>
            <a:ext cx="3554178" cy="369332"/>
          </a:xfrm>
          <a:prstGeom prst="rect">
            <a:avLst/>
          </a:prstGeom>
          <a:noFill/>
          <a:ln w="22225">
            <a:noFill/>
            <a:miter lim="800000"/>
            <a:headEnd/>
            <a:tailEnd/>
          </a:ln>
          <a:effectLst/>
        </p:spPr>
        <p:txBody>
          <a:bodyPr wrap="none">
            <a:spAutoFit/>
          </a:bodyPr>
          <a:lstStyle/>
          <a:p>
            <a:r>
              <a:rPr lang="en-US">
                <a:latin typeface="Bookman Old Style" pitchFamily="18" charset="0"/>
              </a:rPr>
              <a:t>Convert 45  to binary number</a:t>
            </a:r>
          </a:p>
        </p:txBody>
      </p:sp>
      <p:graphicFrame>
        <p:nvGraphicFramePr>
          <p:cNvPr id="4" name="Object 4"/>
          <p:cNvGraphicFramePr>
            <a:graphicFrameLocks noChangeAspect="1"/>
          </p:cNvGraphicFramePr>
          <p:nvPr/>
        </p:nvGraphicFramePr>
        <p:xfrm>
          <a:off x="2706688" y="1524000"/>
          <a:ext cx="2724150" cy="490538"/>
        </p:xfrm>
        <a:graphic>
          <a:graphicData uri="http://schemas.openxmlformats.org/presentationml/2006/ole">
            <mc:AlternateContent xmlns:mc="http://schemas.openxmlformats.org/markup-compatibility/2006">
              <mc:Choice xmlns:v="urn:schemas-microsoft-com:vml" Requires="v">
                <p:oleObj spid="_x0000_s4103" name="Equation" r:id="rId4" imgW="1269720" imgH="228600" progId="Equation.DSMT4">
                  <p:embed/>
                </p:oleObj>
              </mc:Choice>
              <mc:Fallback>
                <p:oleObj name="Equation" r:id="rId4" imgW="126972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688" y="1524000"/>
                        <a:ext cx="2724150" cy="490538"/>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1779588" y="2501900"/>
          <a:ext cx="4195762" cy="517525"/>
        </p:xfrm>
        <a:graphic>
          <a:graphicData uri="http://schemas.openxmlformats.org/presentationml/2006/ole">
            <mc:AlternateContent xmlns:mc="http://schemas.openxmlformats.org/markup-compatibility/2006">
              <mc:Choice xmlns:v="urn:schemas-microsoft-com:vml" Requires="v">
                <p:oleObj spid="_x0000_s4104" name="Equation" r:id="rId6" imgW="1955520" imgH="241200" progId="Equation.DSMT4">
                  <p:embed/>
                </p:oleObj>
              </mc:Choice>
              <mc:Fallback>
                <p:oleObj name="Equation" r:id="rId6" imgW="195552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9588" y="2501900"/>
                        <a:ext cx="4195762" cy="517525"/>
                      </a:xfrm>
                      <a:prstGeom prst="rect">
                        <a:avLst/>
                      </a:prstGeom>
                      <a:solidFill>
                        <a:srgbClr val="99CCFF"/>
                      </a:solidFill>
                    </p:spPr>
                  </p:pic>
                </p:oleObj>
              </mc:Fallback>
            </mc:AlternateContent>
          </a:graphicData>
        </a:graphic>
      </p:graphicFrame>
      <p:sp>
        <p:nvSpPr>
          <p:cNvPr id="72712" name="Text Box 8"/>
          <p:cNvSpPr txBox="1">
            <a:spLocks noChangeArrowheads="1"/>
          </p:cNvSpPr>
          <p:nvPr/>
        </p:nvSpPr>
        <p:spPr bwMode="auto">
          <a:xfrm>
            <a:off x="212725" y="3465513"/>
            <a:ext cx="2680542" cy="369332"/>
          </a:xfrm>
          <a:prstGeom prst="rect">
            <a:avLst/>
          </a:prstGeom>
          <a:noFill/>
          <a:ln w="22225">
            <a:noFill/>
            <a:miter lim="800000"/>
            <a:headEnd/>
            <a:tailEnd/>
          </a:ln>
          <a:effectLst/>
        </p:spPr>
        <p:txBody>
          <a:bodyPr wrap="none">
            <a:spAutoFit/>
          </a:bodyPr>
          <a:lstStyle/>
          <a:p>
            <a:r>
              <a:rPr lang="en-US">
                <a:latin typeface="Bookman Old Style" pitchFamily="18" charset="0"/>
              </a:rPr>
              <a:t>Divide both sides by 2</a:t>
            </a:r>
          </a:p>
        </p:txBody>
      </p:sp>
      <p:graphicFrame>
        <p:nvGraphicFramePr>
          <p:cNvPr id="3" name="Object 4"/>
          <p:cNvGraphicFramePr>
            <a:graphicFrameLocks noChangeAspect="1"/>
          </p:cNvGraphicFramePr>
          <p:nvPr/>
        </p:nvGraphicFramePr>
        <p:xfrm>
          <a:off x="1371600" y="4038600"/>
          <a:ext cx="5992813" cy="844550"/>
        </p:xfrm>
        <a:graphic>
          <a:graphicData uri="http://schemas.openxmlformats.org/presentationml/2006/ole">
            <mc:AlternateContent xmlns:mc="http://schemas.openxmlformats.org/markup-compatibility/2006">
              <mc:Choice xmlns:v="urn:schemas-microsoft-com:vml" Requires="v">
                <p:oleObj spid="_x0000_s4105" name="Equation" r:id="rId8" imgW="2793960" imgH="393480" progId="Equation.DSMT4">
                  <p:embed/>
                </p:oleObj>
              </mc:Choice>
              <mc:Fallback>
                <p:oleObj name="Equation" r:id="rId8" imgW="2793960" imgH="3934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4038600"/>
                        <a:ext cx="5992813" cy="844550"/>
                      </a:xfrm>
                      <a:prstGeom prst="rect">
                        <a:avLst/>
                      </a:prstGeom>
                      <a:solidFill>
                        <a:srgbClr val="99CCFF"/>
                      </a:solidFill>
                    </p:spPr>
                  </p:pic>
                </p:oleObj>
              </mc:Fallback>
            </mc:AlternateContent>
          </a:graphicData>
        </a:graphic>
      </p:graphicFrame>
      <p:graphicFrame>
        <p:nvGraphicFramePr>
          <p:cNvPr id="5" name="Object 4"/>
          <p:cNvGraphicFramePr>
            <a:graphicFrameLocks noChangeAspect="1"/>
          </p:cNvGraphicFramePr>
          <p:nvPr/>
        </p:nvGraphicFramePr>
        <p:xfrm>
          <a:off x="1450975" y="5029200"/>
          <a:ext cx="6045200" cy="517525"/>
        </p:xfrm>
        <a:graphic>
          <a:graphicData uri="http://schemas.openxmlformats.org/presentationml/2006/ole">
            <mc:AlternateContent xmlns:mc="http://schemas.openxmlformats.org/markup-compatibility/2006">
              <mc:Choice xmlns:v="urn:schemas-microsoft-com:vml" Requires="v">
                <p:oleObj spid="_x0000_s4106" name="Equation" r:id="rId10" imgW="2819160" imgH="241200" progId="Equation.DSMT4">
                  <p:embed/>
                </p:oleObj>
              </mc:Choice>
              <mc:Fallback>
                <p:oleObj name="Equation" r:id="rId10" imgW="281916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0975" y="5029200"/>
                        <a:ext cx="6045200" cy="517525"/>
                      </a:xfrm>
                      <a:prstGeom prst="rect">
                        <a:avLst/>
                      </a:prstGeom>
                      <a:solidFill>
                        <a:srgbClr val="99CCFF"/>
                      </a:solidFill>
                    </p:spPr>
                  </p:pic>
                </p:oleObj>
              </mc:Fallback>
            </mc:AlternateContent>
          </a:graphicData>
        </a:graphic>
      </p:graphicFrame>
      <p:graphicFrame>
        <p:nvGraphicFramePr>
          <p:cNvPr id="6" name="Object 4"/>
          <p:cNvGraphicFramePr>
            <a:graphicFrameLocks noChangeAspect="1"/>
          </p:cNvGraphicFramePr>
          <p:nvPr/>
        </p:nvGraphicFramePr>
        <p:xfrm>
          <a:off x="3906838" y="5803900"/>
          <a:ext cx="1281112" cy="490538"/>
        </p:xfrm>
        <a:graphic>
          <a:graphicData uri="http://schemas.openxmlformats.org/presentationml/2006/ole">
            <mc:AlternateContent xmlns:mc="http://schemas.openxmlformats.org/markup-compatibility/2006">
              <mc:Choice xmlns:v="urn:schemas-microsoft-com:vml" Requires="v">
                <p:oleObj spid="_x0000_s4107" name="Equation" r:id="rId12" imgW="596880" imgH="228600" progId="Equation.DSMT4">
                  <p:embed/>
                </p:oleObj>
              </mc:Choice>
              <mc:Fallback>
                <p:oleObj name="Equation" r:id="rId12" imgW="596880" imgH="2286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06838" y="5803900"/>
                        <a:ext cx="1281112" cy="490538"/>
                      </a:xfrm>
                      <a:prstGeom prst="rect">
                        <a:avLst/>
                      </a:prstGeom>
                      <a:solidFill>
                        <a:srgbClr val="FFFF99"/>
                      </a:solidFill>
                    </p:spPr>
                  </p:pic>
                </p:oleObj>
              </mc:Fallback>
            </mc:AlternateContent>
          </a:graphicData>
        </a:graphic>
      </p:graphicFrame>
      <p:pic>
        <p:nvPicPr>
          <p:cNvPr id="10" name="Picture 9" descr="LNMIIT.png"/>
          <p:cNvPicPr>
            <a:picLocks noChangeAspect="1"/>
          </p:cNvPicPr>
          <p:nvPr/>
        </p:nvPicPr>
        <p:blipFill>
          <a:blip r:embed="rId14" cstate="print"/>
          <a:stretch>
            <a:fillRect/>
          </a:stretch>
        </p:blipFill>
        <p:spPr>
          <a:xfrm>
            <a:off x="7571892" y="152400"/>
            <a:ext cx="1419708" cy="747713"/>
          </a:xfrm>
          <a:prstGeom prst="rect">
            <a:avLst/>
          </a:prstGeom>
        </p:spPr>
      </p:pic>
      <p:sp>
        <p:nvSpPr>
          <p:cNvPr id="11" name="Slide Number Placeholder 10"/>
          <p:cNvSpPr>
            <a:spLocks noGrp="1"/>
          </p:cNvSpPr>
          <p:nvPr>
            <p:ph type="sldNum" sz="quarter" idx="12"/>
          </p:nvPr>
        </p:nvSpPr>
        <p:spPr/>
        <p:txBody>
          <a:bodyPr/>
          <a:lstStyle/>
          <a:p>
            <a:fld id="{511B1C1D-E952-4F7E-B2EE-053BBE9577D9}" type="slidenum">
              <a:rPr lang="en-US" smtClean="0"/>
              <a:t>7</a:t>
            </a:fld>
            <a:endParaRPr lang="en-US"/>
          </a:p>
        </p:txBody>
      </p:sp>
      <p:sp>
        <p:nvSpPr>
          <p:cNvPr id="12" name="Footer Placeholder 11"/>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checkerboard(across)">
                                      <p:cBhvr>
                                        <p:cTn id="7" dur="500"/>
                                        <p:tgtEl>
                                          <p:spTgt spid="7270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2712"/>
                                        </p:tgtEl>
                                        <p:attrNameLst>
                                          <p:attrName>style.visibility</p:attrName>
                                        </p:attrNameLst>
                                      </p:cBhvr>
                                      <p:to>
                                        <p:strVal val="visible"/>
                                      </p:to>
                                    </p:set>
                                    <p:animEffect transition="in" filter="checkerboard(across)">
                                      <p:cBhvr>
                                        <p:cTn id="22" dur="500"/>
                                        <p:tgtEl>
                                          <p:spTgt spid="727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heckerboard(across)">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P spid="7271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Text Box 3"/>
          <p:cNvSpPr txBox="1">
            <a:spLocks noChangeArrowheads="1"/>
          </p:cNvSpPr>
          <p:nvPr/>
        </p:nvSpPr>
        <p:spPr bwMode="auto">
          <a:xfrm>
            <a:off x="2438400" y="381000"/>
            <a:ext cx="3640740" cy="400110"/>
          </a:xfrm>
          <a:prstGeom prst="rect">
            <a:avLst/>
          </a:prstGeom>
          <a:noFill/>
          <a:ln w="22225">
            <a:noFill/>
            <a:miter lim="800000"/>
            <a:headEnd/>
            <a:tailEnd/>
          </a:ln>
        </p:spPr>
        <p:txBody>
          <a:bodyPr wrap="none">
            <a:spAutoFit/>
          </a:bodyPr>
          <a:lstStyle/>
          <a:p>
            <a:r>
              <a:rPr lang="en-US" sz="2000" b="1" dirty="0">
                <a:solidFill>
                  <a:srgbClr val="FF0000"/>
                </a:solidFill>
                <a:latin typeface="Bookman Old Style" pitchFamily="18" charset="0"/>
              </a:rPr>
              <a:t>Minimization using </a:t>
            </a:r>
            <a:r>
              <a:rPr lang="en-US" sz="2000" b="1" dirty="0" err="1">
                <a:solidFill>
                  <a:srgbClr val="FF0000"/>
                </a:solidFill>
                <a:latin typeface="Bookman Old Style" pitchFamily="18" charset="0"/>
              </a:rPr>
              <a:t>Kmap</a:t>
            </a:r>
            <a:endParaRPr lang="en-US" sz="2000" b="1" dirty="0">
              <a:solidFill>
                <a:srgbClr val="FF0000"/>
              </a:solidFill>
              <a:latin typeface="Bookman Old Style" pitchFamily="18" charset="0"/>
            </a:endParaRPr>
          </a:p>
        </p:txBody>
      </p:sp>
      <p:graphicFrame>
        <p:nvGraphicFramePr>
          <p:cNvPr id="4" name="Object 4"/>
          <p:cNvGraphicFramePr>
            <a:graphicFrameLocks noChangeAspect="1"/>
          </p:cNvGraphicFramePr>
          <p:nvPr/>
        </p:nvGraphicFramePr>
        <p:xfrm>
          <a:off x="1590675" y="990600"/>
          <a:ext cx="1738313" cy="566738"/>
        </p:xfrm>
        <a:graphic>
          <a:graphicData uri="http://schemas.openxmlformats.org/presentationml/2006/ole">
            <mc:AlternateContent xmlns:mc="http://schemas.openxmlformats.org/markup-compatibility/2006">
              <mc:Choice xmlns:v="urn:schemas-microsoft-com:vml" Requires="v">
                <p:oleObj spid="_x0000_s60423" name="Equation" r:id="rId4" imgW="774360" imgH="253800" progId="Equation.DSMT4">
                  <p:embed/>
                </p:oleObj>
              </mc:Choice>
              <mc:Fallback>
                <p:oleObj name="Equation" r:id="rId4" imgW="77436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675" y="990600"/>
                        <a:ext cx="1738313" cy="566738"/>
                      </a:xfrm>
                      <a:prstGeom prst="rect">
                        <a:avLst/>
                      </a:prstGeom>
                      <a:solidFill>
                        <a:srgbClr val="CCFFCC"/>
                      </a:solidFill>
                    </p:spPr>
                  </p:pic>
                </p:oleObj>
              </mc:Fallback>
            </mc:AlternateContent>
          </a:graphicData>
        </a:graphic>
      </p:graphicFrame>
      <p:graphicFrame>
        <p:nvGraphicFramePr>
          <p:cNvPr id="167941" name="Object 5"/>
          <p:cNvGraphicFramePr>
            <a:graphicFrameLocks noChangeAspect="1"/>
          </p:cNvGraphicFramePr>
          <p:nvPr/>
        </p:nvGraphicFramePr>
        <p:xfrm>
          <a:off x="5105400" y="685800"/>
          <a:ext cx="2363788" cy="2360613"/>
        </p:xfrm>
        <a:graphic>
          <a:graphicData uri="http://schemas.openxmlformats.org/presentationml/2006/ole">
            <mc:AlternateContent xmlns:mc="http://schemas.openxmlformats.org/markup-compatibility/2006">
              <mc:Choice xmlns:v="urn:schemas-microsoft-com:vml" Requires="v">
                <p:oleObj spid="_x0000_s60424" name="RFFlow" r:id="rId6" imgW="1440000" imgH="1440000" progId="RFFlow4">
                  <p:embed/>
                </p:oleObj>
              </mc:Choice>
              <mc:Fallback>
                <p:oleObj name="RFFlow" r:id="rId6" imgW="1440000" imgH="1440000" progId="RFFlow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685800"/>
                        <a:ext cx="2363788" cy="23606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1008063" y="2133600"/>
          <a:ext cx="1911350" cy="539750"/>
        </p:xfrm>
        <a:graphic>
          <a:graphicData uri="http://schemas.openxmlformats.org/presentationml/2006/ole">
            <mc:AlternateContent xmlns:mc="http://schemas.openxmlformats.org/markup-compatibility/2006">
              <mc:Choice xmlns:v="urn:schemas-microsoft-com:vml" Requires="v">
                <p:oleObj spid="_x0000_s60425" name="Equation" r:id="rId8" imgW="850680" imgH="241200" progId="Equation.DSMT4">
                  <p:embed/>
                </p:oleObj>
              </mc:Choice>
              <mc:Fallback>
                <p:oleObj name="Equation" r:id="rId8" imgW="85068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063" y="2133600"/>
                        <a:ext cx="1911350" cy="539750"/>
                      </a:xfrm>
                      <a:prstGeom prst="rect">
                        <a:avLst/>
                      </a:prstGeom>
                      <a:solidFill>
                        <a:srgbClr val="FFFF99"/>
                      </a:solidFill>
                    </p:spPr>
                  </p:pic>
                </p:oleObj>
              </mc:Fallback>
            </mc:AlternateContent>
          </a:graphicData>
        </a:graphic>
      </p:graphicFrame>
      <p:graphicFrame>
        <p:nvGraphicFramePr>
          <p:cNvPr id="3" name="Object 4"/>
          <p:cNvGraphicFramePr>
            <a:graphicFrameLocks noChangeAspect="1"/>
          </p:cNvGraphicFramePr>
          <p:nvPr/>
        </p:nvGraphicFramePr>
        <p:xfrm>
          <a:off x="1203325" y="3200400"/>
          <a:ext cx="1825625" cy="539750"/>
        </p:xfrm>
        <a:graphic>
          <a:graphicData uri="http://schemas.openxmlformats.org/presentationml/2006/ole">
            <mc:AlternateContent xmlns:mc="http://schemas.openxmlformats.org/markup-compatibility/2006">
              <mc:Choice xmlns:v="urn:schemas-microsoft-com:vml" Requires="v">
                <p:oleObj spid="_x0000_s60426" name="Equation" r:id="rId10" imgW="812520" imgH="241200" progId="Equation.DSMT4">
                  <p:embed/>
                </p:oleObj>
              </mc:Choice>
              <mc:Fallback>
                <p:oleObj name="Equation" r:id="rId10" imgW="81252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3325" y="3200400"/>
                        <a:ext cx="1825625" cy="539750"/>
                      </a:xfrm>
                      <a:prstGeom prst="rect">
                        <a:avLst/>
                      </a:prstGeom>
                      <a:solidFill>
                        <a:srgbClr val="FFFF99"/>
                      </a:solidFill>
                    </p:spPr>
                  </p:pic>
                </p:oleObj>
              </mc:Fallback>
            </mc:AlternateContent>
          </a:graphicData>
        </a:graphic>
      </p:graphicFrame>
      <p:sp>
        <p:nvSpPr>
          <p:cNvPr id="167944" name="Oval 8"/>
          <p:cNvSpPr>
            <a:spLocks noChangeArrowheads="1"/>
          </p:cNvSpPr>
          <p:nvPr/>
        </p:nvSpPr>
        <p:spPr bwMode="auto">
          <a:xfrm>
            <a:off x="5943600" y="21336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7945" name="Line 9"/>
          <p:cNvSpPr>
            <a:spLocks noChangeShapeType="1"/>
          </p:cNvSpPr>
          <p:nvPr/>
        </p:nvSpPr>
        <p:spPr bwMode="auto">
          <a:xfrm flipV="1">
            <a:off x="3048000" y="2590800"/>
            <a:ext cx="3048000" cy="8382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5" name="Object 4"/>
          <p:cNvGraphicFramePr>
            <a:graphicFrameLocks noChangeAspect="1"/>
          </p:cNvGraphicFramePr>
          <p:nvPr/>
        </p:nvGraphicFramePr>
        <p:xfrm>
          <a:off x="2133600" y="4114800"/>
          <a:ext cx="798513" cy="454025"/>
        </p:xfrm>
        <a:graphic>
          <a:graphicData uri="http://schemas.openxmlformats.org/presentationml/2006/ole">
            <mc:AlternateContent xmlns:mc="http://schemas.openxmlformats.org/markup-compatibility/2006">
              <mc:Choice xmlns:v="urn:schemas-microsoft-com:vml" Requires="v">
                <p:oleObj spid="_x0000_s60427" name="Equation" r:id="rId12" imgW="355320" imgH="203040" progId="Equation.DSMT4">
                  <p:embed/>
                </p:oleObj>
              </mc:Choice>
              <mc:Fallback>
                <p:oleObj name="Equation" r:id="rId12" imgW="355320" imgH="20304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33600" y="4114800"/>
                        <a:ext cx="798513" cy="454025"/>
                      </a:xfrm>
                      <a:prstGeom prst="rect">
                        <a:avLst/>
                      </a:prstGeom>
                      <a:solidFill>
                        <a:srgbClr val="FFFF99"/>
                      </a:solidFill>
                    </p:spPr>
                  </p:pic>
                </p:oleObj>
              </mc:Fallback>
            </mc:AlternateContent>
          </a:graphicData>
        </a:graphic>
      </p:graphicFrame>
      <p:sp>
        <p:nvSpPr>
          <p:cNvPr id="167948" name="Text Box 12"/>
          <p:cNvSpPr txBox="1">
            <a:spLocks noChangeArrowheads="1"/>
          </p:cNvSpPr>
          <p:nvPr/>
        </p:nvSpPr>
        <p:spPr bwMode="auto">
          <a:xfrm>
            <a:off x="228600" y="5105400"/>
            <a:ext cx="8458200" cy="641350"/>
          </a:xfrm>
          <a:prstGeom prst="rect">
            <a:avLst/>
          </a:prstGeom>
          <a:noFill/>
          <a:ln w="22225">
            <a:noFill/>
            <a:miter lim="800000"/>
            <a:headEnd/>
            <a:tailEnd/>
          </a:ln>
        </p:spPr>
        <p:txBody>
          <a:bodyPr>
            <a:spAutoFit/>
          </a:bodyPr>
          <a:lstStyle/>
          <a:p>
            <a:r>
              <a:rPr lang="en-US">
                <a:latin typeface="Bookman Old Style" pitchFamily="18" charset="0"/>
              </a:rPr>
              <a:t>Combine terms which differ in only one bit position.  As a result, whatever is common remains. </a:t>
            </a:r>
          </a:p>
        </p:txBody>
      </p:sp>
      <p:sp>
        <p:nvSpPr>
          <p:cNvPr id="11" name="Slide Number Placeholder 10"/>
          <p:cNvSpPr>
            <a:spLocks noGrp="1"/>
          </p:cNvSpPr>
          <p:nvPr>
            <p:ph type="sldNum" sz="quarter" idx="12"/>
          </p:nvPr>
        </p:nvSpPr>
        <p:spPr/>
        <p:txBody>
          <a:bodyPr/>
          <a:lstStyle/>
          <a:p>
            <a:fld id="{511B1C1D-E952-4F7E-B2EE-053BBE9577D9}" type="slidenum">
              <a:rPr lang="en-US" smtClean="0"/>
              <a:t>70</a:t>
            </a:fld>
            <a:endParaRPr lang="en-US"/>
          </a:p>
        </p:txBody>
      </p:sp>
      <p:sp>
        <p:nvSpPr>
          <p:cNvPr id="12" name="Footer Placeholder 11"/>
          <p:cNvSpPr>
            <a:spLocks noGrp="1"/>
          </p:cNvSpPr>
          <p:nvPr>
            <p:ph type="ftr" sz="quarter" idx="11"/>
          </p:nvPr>
        </p:nvSpPr>
        <p:spPr/>
        <p:txBody>
          <a:bodyPr/>
          <a:lstStyle/>
          <a:p>
            <a:r>
              <a:rPr lang="en-US" smtClean="0"/>
              <a:t>Electronics - I, The LNM Institute of Information Technology, Jaipur</a:t>
            </a:r>
            <a:endParaRPr lang="en-US"/>
          </a:p>
        </p:txBody>
      </p:sp>
      <p:pic>
        <p:nvPicPr>
          <p:cNvPr id="13" name="Picture 12"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167941"/>
                                        </p:tgtEl>
                                        <p:attrNameLst>
                                          <p:attrName>style.visibility</p:attrName>
                                        </p:attrNameLst>
                                      </p:cBhvr>
                                      <p:to>
                                        <p:strVal val="visible"/>
                                      </p:to>
                                    </p:set>
                                    <p:animEffect transition="in" filter="checkerboard(across)">
                                      <p:cBhvr>
                                        <p:cTn id="10" dur="500"/>
                                        <p:tgtEl>
                                          <p:spTgt spid="16794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67945"/>
                                        </p:tgtEl>
                                        <p:attrNameLst>
                                          <p:attrName>style.visibility</p:attrName>
                                        </p:attrNameLst>
                                      </p:cBhvr>
                                      <p:to>
                                        <p:strVal val="visible"/>
                                      </p:to>
                                    </p:set>
                                    <p:animEffect transition="in" filter="checkerboard(across)">
                                      <p:cBhvr>
                                        <p:cTn id="25" dur="500"/>
                                        <p:tgtEl>
                                          <p:spTgt spid="167945"/>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67944"/>
                                        </p:tgtEl>
                                        <p:attrNameLst>
                                          <p:attrName>style.visibility</p:attrName>
                                        </p:attrNameLst>
                                      </p:cBhvr>
                                      <p:to>
                                        <p:strVal val="visible"/>
                                      </p:to>
                                    </p:set>
                                    <p:animEffect transition="in" filter="checkerboard(across)">
                                      <p:cBhvr>
                                        <p:cTn id="28" dur="500"/>
                                        <p:tgtEl>
                                          <p:spTgt spid="16794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heckerboard(across)">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67948"/>
                                        </p:tgtEl>
                                        <p:attrNameLst>
                                          <p:attrName>style.visibility</p:attrName>
                                        </p:attrNameLst>
                                      </p:cBhvr>
                                      <p:to>
                                        <p:strVal val="visible"/>
                                      </p:to>
                                    </p:set>
                                    <p:animEffect transition="in" filter="checkerboard(across)">
                                      <p:cBhvr>
                                        <p:cTn id="38" dur="500"/>
                                        <p:tgtEl>
                                          <p:spTgt spid="167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4" grpId="0" animBg="1"/>
      <p:bldP spid="167945" grpId="0" animBg="1"/>
      <p:bldP spid="16794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838200" y="533400"/>
          <a:ext cx="2363788" cy="2360613"/>
        </p:xfrm>
        <a:graphic>
          <a:graphicData uri="http://schemas.openxmlformats.org/presentationml/2006/ole">
            <mc:AlternateContent xmlns:mc="http://schemas.openxmlformats.org/markup-compatibility/2006">
              <mc:Choice xmlns:v="urn:schemas-microsoft-com:vml" Requires="v">
                <p:oleObj spid="_x0000_s61450" name="RFFlow" r:id="rId4" imgW="1440000" imgH="1440000" progId="RFFlow4">
                  <p:embed/>
                </p:oleObj>
              </mc:Choice>
              <mc:Fallback>
                <p:oleObj name="RFFlow" r:id="rId4" imgW="1440000" imgH="1440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33400"/>
                        <a:ext cx="2363788" cy="23606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4419600" y="685800"/>
          <a:ext cx="1911350" cy="539750"/>
        </p:xfrm>
        <a:graphic>
          <a:graphicData uri="http://schemas.openxmlformats.org/presentationml/2006/ole">
            <mc:AlternateContent xmlns:mc="http://schemas.openxmlformats.org/markup-compatibility/2006">
              <mc:Choice xmlns:v="urn:schemas-microsoft-com:vml" Requires="v">
                <p:oleObj spid="_x0000_s61451" name="Equation" r:id="rId6" imgW="850680" imgH="241200" progId="Equation.DSMT4">
                  <p:embed/>
                </p:oleObj>
              </mc:Choice>
              <mc:Fallback>
                <p:oleObj name="Equation" r:id="rId6" imgW="85068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685800"/>
                        <a:ext cx="1911350" cy="539750"/>
                      </a:xfrm>
                      <a:prstGeom prst="rect">
                        <a:avLst/>
                      </a:prstGeom>
                      <a:solidFill>
                        <a:srgbClr val="FFFF99"/>
                      </a:solidFill>
                    </p:spPr>
                  </p:pic>
                </p:oleObj>
              </mc:Fallback>
            </mc:AlternateContent>
          </a:graphicData>
        </a:graphic>
      </p:graphicFrame>
      <p:graphicFrame>
        <p:nvGraphicFramePr>
          <p:cNvPr id="2" name="Object 4"/>
          <p:cNvGraphicFramePr>
            <a:graphicFrameLocks noChangeAspect="1"/>
          </p:cNvGraphicFramePr>
          <p:nvPr/>
        </p:nvGraphicFramePr>
        <p:xfrm>
          <a:off x="4543425" y="2133600"/>
          <a:ext cx="1939925" cy="539750"/>
        </p:xfrm>
        <a:graphic>
          <a:graphicData uri="http://schemas.openxmlformats.org/presentationml/2006/ole">
            <mc:AlternateContent xmlns:mc="http://schemas.openxmlformats.org/markup-compatibility/2006">
              <mc:Choice xmlns:v="urn:schemas-microsoft-com:vml" Requires="v">
                <p:oleObj spid="_x0000_s61452" name="Equation" r:id="rId8" imgW="863280" imgH="241200" progId="Equation.DSMT4">
                  <p:embed/>
                </p:oleObj>
              </mc:Choice>
              <mc:Fallback>
                <p:oleObj name="Equation" r:id="rId8" imgW="86328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3425" y="2133600"/>
                        <a:ext cx="1939925" cy="539750"/>
                      </a:xfrm>
                      <a:prstGeom prst="rect">
                        <a:avLst/>
                      </a:prstGeom>
                      <a:solidFill>
                        <a:srgbClr val="FFFF99"/>
                      </a:solidFill>
                    </p:spPr>
                  </p:pic>
                </p:oleObj>
              </mc:Fallback>
            </mc:AlternateContent>
          </a:graphicData>
        </a:graphic>
      </p:graphicFrame>
      <p:sp>
        <p:nvSpPr>
          <p:cNvPr id="166917" name="Oval 5"/>
          <p:cNvSpPr>
            <a:spLocks noChangeArrowheads="1"/>
          </p:cNvSpPr>
          <p:nvPr/>
        </p:nvSpPr>
        <p:spPr bwMode="auto">
          <a:xfrm>
            <a:off x="2438400" y="1295400"/>
            <a:ext cx="381000" cy="12192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6918" name="Line 6"/>
          <p:cNvSpPr>
            <a:spLocks noChangeShapeType="1"/>
          </p:cNvSpPr>
          <p:nvPr/>
        </p:nvSpPr>
        <p:spPr bwMode="auto">
          <a:xfrm flipH="1" flipV="1">
            <a:off x="2743200" y="1752600"/>
            <a:ext cx="2667000" cy="533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3" name="Object 4"/>
          <p:cNvGraphicFramePr>
            <a:graphicFrameLocks noChangeAspect="1"/>
          </p:cNvGraphicFramePr>
          <p:nvPr/>
        </p:nvGraphicFramePr>
        <p:xfrm>
          <a:off x="7366000" y="2176463"/>
          <a:ext cx="1227138" cy="454025"/>
        </p:xfrm>
        <a:graphic>
          <a:graphicData uri="http://schemas.openxmlformats.org/presentationml/2006/ole">
            <mc:AlternateContent xmlns:mc="http://schemas.openxmlformats.org/markup-compatibility/2006">
              <mc:Choice xmlns:v="urn:schemas-microsoft-com:vml" Requires="v">
                <p:oleObj spid="_x0000_s61453" name="Equation" r:id="rId10" imgW="545760" imgH="203040" progId="Equation.DSMT4">
                  <p:embed/>
                </p:oleObj>
              </mc:Choice>
              <mc:Fallback>
                <p:oleObj name="Equation" r:id="rId10" imgW="545760" imgH="2030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66000" y="2176463"/>
                        <a:ext cx="1227138" cy="454025"/>
                      </a:xfrm>
                      <a:prstGeom prst="rect">
                        <a:avLst/>
                      </a:prstGeom>
                      <a:solidFill>
                        <a:srgbClr val="FFFF99"/>
                      </a:solidFill>
                    </p:spPr>
                  </p:pic>
                </p:oleObj>
              </mc:Fallback>
            </mc:AlternateContent>
          </a:graphicData>
        </a:graphic>
      </p:graphicFrame>
      <p:graphicFrame>
        <p:nvGraphicFramePr>
          <p:cNvPr id="166922" name="Object 10"/>
          <p:cNvGraphicFramePr>
            <a:graphicFrameLocks noChangeAspect="1"/>
          </p:cNvGraphicFramePr>
          <p:nvPr/>
        </p:nvGraphicFramePr>
        <p:xfrm>
          <a:off x="914400" y="3352800"/>
          <a:ext cx="2363788" cy="2360613"/>
        </p:xfrm>
        <a:graphic>
          <a:graphicData uri="http://schemas.openxmlformats.org/presentationml/2006/ole">
            <mc:AlternateContent xmlns:mc="http://schemas.openxmlformats.org/markup-compatibility/2006">
              <mc:Choice xmlns:v="urn:schemas-microsoft-com:vml" Requires="v">
                <p:oleObj spid="_x0000_s61454" name="RFFlow" r:id="rId12" imgW="1440000" imgH="1440000" progId="RFFlow4">
                  <p:embed/>
                </p:oleObj>
              </mc:Choice>
              <mc:Fallback>
                <p:oleObj name="RFFlow" r:id="rId12" imgW="1440000" imgH="1440000" progId="RFFlow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3352800"/>
                        <a:ext cx="2363788" cy="23606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23" name="Oval 11"/>
          <p:cNvSpPr>
            <a:spLocks noChangeArrowheads="1"/>
          </p:cNvSpPr>
          <p:nvPr/>
        </p:nvSpPr>
        <p:spPr bwMode="auto">
          <a:xfrm>
            <a:off x="1828800" y="4114800"/>
            <a:ext cx="381000" cy="12192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5" name="Object 4"/>
          <p:cNvGraphicFramePr>
            <a:graphicFrameLocks noChangeAspect="1"/>
          </p:cNvGraphicFramePr>
          <p:nvPr/>
        </p:nvGraphicFramePr>
        <p:xfrm>
          <a:off x="1600200" y="5937250"/>
          <a:ext cx="1227138" cy="539750"/>
        </p:xfrm>
        <a:graphic>
          <a:graphicData uri="http://schemas.openxmlformats.org/presentationml/2006/ole">
            <mc:AlternateContent xmlns:mc="http://schemas.openxmlformats.org/markup-compatibility/2006">
              <mc:Choice xmlns:v="urn:schemas-microsoft-com:vml" Requires="v">
                <p:oleObj spid="_x0000_s61455" name="Equation" r:id="rId14" imgW="545760" imgH="241200" progId="Equation.DSMT4">
                  <p:embed/>
                </p:oleObj>
              </mc:Choice>
              <mc:Fallback>
                <p:oleObj name="Equation" r:id="rId14" imgW="545760" imgH="2412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0200" y="5937250"/>
                        <a:ext cx="1227138" cy="539750"/>
                      </a:xfrm>
                      <a:prstGeom prst="rect">
                        <a:avLst/>
                      </a:prstGeom>
                      <a:solidFill>
                        <a:srgbClr val="FFFF99"/>
                      </a:solidFill>
                    </p:spPr>
                  </p:pic>
                </p:oleObj>
              </mc:Fallback>
            </mc:AlternateContent>
          </a:graphicData>
        </a:graphic>
      </p:graphicFrame>
      <p:graphicFrame>
        <p:nvGraphicFramePr>
          <p:cNvPr id="166925" name="Object 13"/>
          <p:cNvGraphicFramePr>
            <a:graphicFrameLocks noChangeAspect="1"/>
          </p:cNvGraphicFramePr>
          <p:nvPr/>
        </p:nvGraphicFramePr>
        <p:xfrm>
          <a:off x="5334000" y="3352800"/>
          <a:ext cx="2363788" cy="2360613"/>
        </p:xfrm>
        <a:graphic>
          <a:graphicData uri="http://schemas.openxmlformats.org/presentationml/2006/ole">
            <mc:AlternateContent xmlns:mc="http://schemas.openxmlformats.org/markup-compatibility/2006">
              <mc:Choice xmlns:v="urn:schemas-microsoft-com:vml" Requires="v">
                <p:oleObj spid="_x0000_s61456" name="RFFlow" r:id="rId16" imgW="1440000" imgH="1440000" progId="RFFlow4">
                  <p:embed/>
                </p:oleObj>
              </mc:Choice>
              <mc:Fallback>
                <p:oleObj name="RFFlow" r:id="rId16" imgW="1440000" imgH="1440000" progId="RFFlow4">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0" y="3352800"/>
                        <a:ext cx="2363788" cy="23606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26" name="Oval 14"/>
          <p:cNvSpPr>
            <a:spLocks noChangeArrowheads="1"/>
          </p:cNvSpPr>
          <p:nvPr/>
        </p:nvSpPr>
        <p:spPr bwMode="auto">
          <a:xfrm>
            <a:off x="6096000" y="41148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6" name="Object 4"/>
          <p:cNvGraphicFramePr>
            <a:graphicFrameLocks noChangeAspect="1"/>
          </p:cNvGraphicFramePr>
          <p:nvPr/>
        </p:nvGraphicFramePr>
        <p:xfrm>
          <a:off x="6110288" y="5900738"/>
          <a:ext cx="1198562" cy="539750"/>
        </p:xfrm>
        <a:graphic>
          <a:graphicData uri="http://schemas.openxmlformats.org/presentationml/2006/ole">
            <mc:AlternateContent xmlns:mc="http://schemas.openxmlformats.org/markup-compatibility/2006">
              <mc:Choice xmlns:v="urn:schemas-microsoft-com:vml" Requires="v">
                <p:oleObj spid="_x0000_s61457" name="Equation" r:id="rId18" imgW="533160" imgH="241200" progId="Equation.DSMT4">
                  <p:embed/>
                </p:oleObj>
              </mc:Choice>
              <mc:Fallback>
                <p:oleObj name="Equation" r:id="rId18" imgW="533160" imgH="24120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10288" y="5900738"/>
                        <a:ext cx="1198562" cy="539750"/>
                      </a:xfrm>
                      <a:prstGeom prst="rect">
                        <a:avLst/>
                      </a:prstGeom>
                      <a:solidFill>
                        <a:srgbClr val="FFFF99"/>
                      </a:solidFill>
                    </p:spPr>
                  </p:pic>
                </p:oleObj>
              </mc:Fallback>
            </mc:AlternateContent>
          </a:graphicData>
        </a:graphic>
      </p:graphicFrame>
      <p:sp>
        <p:nvSpPr>
          <p:cNvPr id="14" name="Slide Number Placeholder 13"/>
          <p:cNvSpPr>
            <a:spLocks noGrp="1"/>
          </p:cNvSpPr>
          <p:nvPr>
            <p:ph type="sldNum" sz="quarter" idx="12"/>
          </p:nvPr>
        </p:nvSpPr>
        <p:spPr/>
        <p:txBody>
          <a:bodyPr/>
          <a:lstStyle/>
          <a:p>
            <a:fld id="{511B1C1D-E952-4F7E-B2EE-053BBE9577D9}" type="slidenum">
              <a:rPr lang="en-US" smtClean="0"/>
              <a:t>71</a:t>
            </a:fld>
            <a:endParaRPr lang="en-US"/>
          </a:p>
        </p:txBody>
      </p:sp>
      <p:sp>
        <p:nvSpPr>
          <p:cNvPr id="15" name="Footer Placeholder 14"/>
          <p:cNvSpPr>
            <a:spLocks noGrp="1"/>
          </p:cNvSpPr>
          <p:nvPr>
            <p:ph type="ftr" sz="quarter" idx="11"/>
          </p:nvPr>
        </p:nvSpPr>
        <p:spPr/>
        <p:txBody>
          <a:bodyPr/>
          <a:lstStyle/>
          <a:p>
            <a:r>
              <a:rPr lang="en-US" smtClean="0"/>
              <a:t>Electronics - I, The LNM Institute of Information Technology, Jaipur</a:t>
            </a:r>
            <a:endParaRPr lang="en-US"/>
          </a:p>
        </p:txBody>
      </p:sp>
      <p:pic>
        <p:nvPicPr>
          <p:cNvPr id="16" name="Picture 15" descr="LNMIIT.png"/>
          <p:cNvPicPr>
            <a:picLocks noChangeAspect="1"/>
          </p:cNvPicPr>
          <p:nvPr/>
        </p:nvPicPr>
        <p:blipFill>
          <a:blip r:embed="rId2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66918"/>
                                        </p:tgtEl>
                                        <p:attrNameLst>
                                          <p:attrName>style.visibility</p:attrName>
                                        </p:attrNameLst>
                                      </p:cBhvr>
                                      <p:to>
                                        <p:strVal val="visible"/>
                                      </p:to>
                                    </p:set>
                                    <p:animEffect transition="in" filter="checkerboard(across)">
                                      <p:cBhvr>
                                        <p:cTn id="17" dur="500"/>
                                        <p:tgtEl>
                                          <p:spTgt spid="166918"/>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66917"/>
                                        </p:tgtEl>
                                        <p:attrNameLst>
                                          <p:attrName>style.visibility</p:attrName>
                                        </p:attrNameLst>
                                      </p:cBhvr>
                                      <p:to>
                                        <p:strVal val="visible"/>
                                      </p:to>
                                    </p:set>
                                    <p:animEffect transition="in" filter="checkerboard(across)">
                                      <p:cBhvr>
                                        <p:cTn id="20" dur="500"/>
                                        <p:tgtEl>
                                          <p:spTgt spid="166917"/>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heckerboard(across)">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66922"/>
                                        </p:tgtEl>
                                        <p:attrNameLst>
                                          <p:attrName>style.visibility</p:attrName>
                                        </p:attrNameLst>
                                      </p:cBhvr>
                                      <p:to>
                                        <p:strVal val="visible"/>
                                      </p:to>
                                    </p:set>
                                    <p:animEffect transition="in" filter="checkerboard(across)">
                                      <p:cBhvr>
                                        <p:cTn id="30" dur="500"/>
                                        <p:tgtEl>
                                          <p:spTgt spid="16692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66923"/>
                                        </p:tgtEl>
                                        <p:attrNameLst>
                                          <p:attrName>style.visibility</p:attrName>
                                        </p:attrNameLst>
                                      </p:cBhvr>
                                      <p:to>
                                        <p:strVal val="visible"/>
                                      </p:to>
                                    </p:set>
                                    <p:animEffect transition="in" filter="checkerboard(across)">
                                      <p:cBhvr>
                                        <p:cTn id="35" dur="500"/>
                                        <p:tgtEl>
                                          <p:spTgt spid="166923"/>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heckerboard(across)">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66925"/>
                                        </p:tgtEl>
                                        <p:attrNameLst>
                                          <p:attrName>style.visibility</p:attrName>
                                        </p:attrNameLst>
                                      </p:cBhvr>
                                      <p:to>
                                        <p:strVal val="visible"/>
                                      </p:to>
                                    </p:set>
                                    <p:animEffect transition="in" filter="checkerboard(across)">
                                      <p:cBhvr>
                                        <p:cTn id="45" dur="500"/>
                                        <p:tgtEl>
                                          <p:spTgt spid="166925"/>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166926"/>
                                        </p:tgtEl>
                                        <p:attrNameLst>
                                          <p:attrName>style.visibility</p:attrName>
                                        </p:attrNameLst>
                                      </p:cBhvr>
                                      <p:to>
                                        <p:strVal val="visible"/>
                                      </p:to>
                                    </p:set>
                                    <p:animEffect transition="in" filter="checkerboard(across)">
                                      <p:cBhvr>
                                        <p:cTn id="48" dur="500"/>
                                        <p:tgtEl>
                                          <p:spTgt spid="166926"/>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checkerboard(across)">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nimBg="1"/>
      <p:bldP spid="166918" grpId="0" animBg="1"/>
      <p:bldP spid="166923" grpId="0" animBg="1"/>
      <p:bldP spid="16692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1" name="Object 3"/>
          <p:cNvGraphicFramePr>
            <a:graphicFrameLocks noChangeAspect="1"/>
          </p:cNvGraphicFramePr>
          <p:nvPr/>
        </p:nvGraphicFramePr>
        <p:xfrm>
          <a:off x="3124200" y="304800"/>
          <a:ext cx="2363788" cy="2360613"/>
        </p:xfrm>
        <a:graphic>
          <a:graphicData uri="http://schemas.openxmlformats.org/presentationml/2006/ole">
            <mc:AlternateContent xmlns:mc="http://schemas.openxmlformats.org/markup-compatibility/2006">
              <mc:Choice xmlns:v="urn:schemas-microsoft-com:vml" Requires="v">
                <p:oleObj spid="_x0000_s62471" name="RFFlow" r:id="rId4" imgW="1440000" imgH="1440000" progId="RFFlow4">
                  <p:embed/>
                </p:oleObj>
              </mc:Choice>
              <mc:Fallback>
                <p:oleObj name="RFFlow" r:id="rId4" imgW="1440000" imgH="1440000" progId="RFFlow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04800"/>
                        <a:ext cx="2363788" cy="23606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793750" y="2971800"/>
          <a:ext cx="2711450" cy="539750"/>
        </p:xfrm>
        <a:graphic>
          <a:graphicData uri="http://schemas.openxmlformats.org/presentationml/2006/ole">
            <mc:AlternateContent xmlns:mc="http://schemas.openxmlformats.org/markup-compatibility/2006">
              <mc:Choice xmlns:v="urn:schemas-microsoft-com:vml" Requires="v">
                <p:oleObj spid="_x0000_s62472" name="Equation" r:id="rId6" imgW="1206360" imgH="241200" progId="Equation.DSMT4">
                  <p:embed/>
                </p:oleObj>
              </mc:Choice>
              <mc:Fallback>
                <p:oleObj name="Equation" r:id="rId6" imgW="1206360" imgH="2412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750" y="2971800"/>
                        <a:ext cx="2711450" cy="539750"/>
                      </a:xfrm>
                      <a:prstGeom prst="rect">
                        <a:avLst/>
                      </a:prstGeom>
                      <a:solidFill>
                        <a:srgbClr val="FFFF99"/>
                      </a:solidFill>
                    </p:spPr>
                  </p:pic>
                </p:oleObj>
              </mc:Fallback>
            </mc:AlternateContent>
          </a:graphicData>
        </a:graphic>
      </p:graphicFrame>
      <p:sp>
        <p:nvSpPr>
          <p:cNvPr id="165893" name="Oval 5"/>
          <p:cNvSpPr>
            <a:spLocks noChangeArrowheads="1"/>
          </p:cNvSpPr>
          <p:nvPr/>
        </p:nvSpPr>
        <p:spPr bwMode="auto">
          <a:xfrm>
            <a:off x="3886200" y="17526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3" name="Object 4"/>
          <p:cNvGraphicFramePr>
            <a:graphicFrameLocks noChangeAspect="1"/>
          </p:cNvGraphicFramePr>
          <p:nvPr/>
        </p:nvGraphicFramePr>
        <p:xfrm>
          <a:off x="4800600" y="2667000"/>
          <a:ext cx="2654300" cy="1136650"/>
        </p:xfrm>
        <a:graphic>
          <a:graphicData uri="http://schemas.openxmlformats.org/presentationml/2006/ole">
            <mc:AlternateContent xmlns:mc="http://schemas.openxmlformats.org/markup-compatibility/2006">
              <mc:Choice xmlns:v="urn:schemas-microsoft-com:vml" Requires="v">
                <p:oleObj spid="_x0000_s62473" name="Equation" r:id="rId8" imgW="1180800" imgH="507960" progId="Equation.DSMT4">
                  <p:embed/>
                </p:oleObj>
              </mc:Choice>
              <mc:Fallback>
                <p:oleObj name="Equation" r:id="rId8" imgW="1180800" imgH="50796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2667000"/>
                        <a:ext cx="2654300" cy="1136650"/>
                      </a:xfrm>
                      <a:prstGeom prst="rect">
                        <a:avLst/>
                      </a:prstGeom>
                      <a:solidFill>
                        <a:srgbClr val="FFFF99"/>
                      </a:solidFill>
                    </p:spPr>
                  </p:pic>
                </p:oleObj>
              </mc:Fallback>
            </mc:AlternateContent>
          </a:graphicData>
        </a:graphic>
      </p:graphicFrame>
      <p:sp>
        <p:nvSpPr>
          <p:cNvPr id="165895" name="Oval 7"/>
          <p:cNvSpPr>
            <a:spLocks noChangeArrowheads="1"/>
          </p:cNvSpPr>
          <p:nvPr/>
        </p:nvSpPr>
        <p:spPr bwMode="auto">
          <a:xfrm>
            <a:off x="4724400" y="1143000"/>
            <a:ext cx="381000" cy="12192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5" name="Object 4"/>
          <p:cNvGraphicFramePr>
            <a:graphicFrameLocks noChangeAspect="1"/>
          </p:cNvGraphicFramePr>
          <p:nvPr/>
        </p:nvGraphicFramePr>
        <p:xfrm>
          <a:off x="2895600" y="3886200"/>
          <a:ext cx="2425700" cy="1619250"/>
        </p:xfrm>
        <a:graphic>
          <a:graphicData uri="http://schemas.openxmlformats.org/presentationml/2006/ole">
            <mc:AlternateContent xmlns:mc="http://schemas.openxmlformats.org/markup-compatibility/2006">
              <mc:Choice xmlns:v="urn:schemas-microsoft-com:vml" Requires="v">
                <p:oleObj spid="_x0000_s62474" name="Equation" r:id="rId10" imgW="1079280" imgH="723600" progId="Equation.DSMT4">
                  <p:embed/>
                </p:oleObj>
              </mc:Choice>
              <mc:Fallback>
                <p:oleObj name="Equation" r:id="rId10" imgW="1079280" imgH="72360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5600" y="3886200"/>
                        <a:ext cx="2425700" cy="1619250"/>
                      </a:xfrm>
                      <a:prstGeom prst="rect">
                        <a:avLst/>
                      </a:prstGeom>
                      <a:solidFill>
                        <a:srgbClr val="FFFF99"/>
                      </a:solidFill>
                    </p:spPr>
                  </p:pic>
                </p:oleObj>
              </mc:Fallback>
            </mc:AlternateContent>
          </a:graphicData>
        </a:graphic>
      </p:graphicFrame>
      <p:sp>
        <p:nvSpPr>
          <p:cNvPr id="165897" name="Text Box 9"/>
          <p:cNvSpPr txBox="1">
            <a:spLocks noChangeArrowheads="1"/>
          </p:cNvSpPr>
          <p:nvPr/>
        </p:nvSpPr>
        <p:spPr bwMode="auto">
          <a:xfrm>
            <a:off x="76200" y="5638800"/>
            <a:ext cx="9215984" cy="369332"/>
          </a:xfrm>
          <a:prstGeom prst="rect">
            <a:avLst/>
          </a:prstGeom>
          <a:noFill/>
          <a:ln w="22225">
            <a:noFill/>
            <a:miter lim="800000"/>
            <a:headEnd/>
            <a:tailEnd/>
          </a:ln>
        </p:spPr>
        <p:txBody>
          <a:bodyPr wrap="none">
            <a:spAutoFit/>
          </a:bodyPr>
          <a:lstStyle/>
          <a:p>
            <a:r>
              <a:rPr lang="en-US" b="1" dirty="0">
                <a:solidFill>
                  <a:srgbClr val="FF0000"/>
                </a:solidFill>
                <a:latin typeface="Bookman Old Style" pitchFamily="18" charset="0"/>
              </a:rPr>
              <a:t>The idea is to cover all the 1’s with as few and as simple terms as possible </a:t>
            </a:r>
          </a:p>
        </p:txBody>
      </p:sp>
      <p:sp>
        <p:nvSpPr>
          <p:cNvPr id="10" name="Slide Number Placeholder 9"/>
          <p:cNvSpPr>
            <a:spLocks noGrp="1"/>
          </p:cNvSpPr>
          <p:nvPr>
            <p:ph type="sldNum" sz="quarter" idx="12"/>
          </p:nvPr>
        </p:nvSpPr>
        <p:spPr/>
        <p:txBody>
          <a:bodyPr/>
          <a:lstStyle/>
          <a:p>
            <a:fld id="{511B1C1D-E952-4F7E-B2EE-053BBE9577D9}" type="slidenum">
              <a:rPr lang="en-US" smtClean="0"/>
              <a:t>72</a:t>
            </a:fld>
            <a:endParaRPr lang="en-US"/>
          </a:p>
        </p:txBody>
      </p:sp>
      <p:sp>
        <p:nvSpPr>
          <p:cNvPr id="11" name="Footer Placeholder 10"/>
          <p:cNvSpPr>
            <a:spLocks noGrp="1"/>
          </p:cNvSpPr>
          <p:nvPr>
            <p:ph type="ftr" sz="quarter" idx="11"/>
          </p:nvPr>
        </p:nvSpPr>
        <p:spPr/>
        <p:txBody>
          <a:bodyPr/>
          <a:lstStyle/>
          <a:p>
            <a:r>
              <a:rPr lang="en-US" smtClean="0"/>
              <a:t>Electronics - I, The LNM Institute of Information Technology, Jaipur</a:t>
            </a:r>
            <a:endParaRPr lang="en-US"/>
          </a:p>
        </p:txBody>
      </p:sp>
      <p:pic>
        <p:nvPicPr>
          <p:cNvPr id="12" name="Picture 11" descr="LNMIIT.png"/>
          <p:cNvPicPr>
            <a:picLocks noChangeAspect="1"/>
          </p:cNvPicPr>
          <p:nvPr/>
        </p:nvPicPr>
        <p:blipFill>
          <a:blip r:embed="rId12" cstate="print"/>
          <a:stretch>
            <a:fillRect/>
          </a:stretch>
        </p:blipFill>
        <p:spPr>
          <a:xfrm>
            <a:off x="7571892" y="152400"/>
            <a:ext cx="1419708" cy="747713"/>
          </a:xfrm>
          <a:prstGeom prst="rect">
            <a:avLst/>
          </a:prstGeom>
        </p:spPr>
      </p:pic>
      <p:sp>
        <p:nvSpPr>
          <p:cNvPr id="62472" name="Rectangle 8"/>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Bookman Old Style" pitchFamily="18" charset="0"/>
            </a:endParaRPr>
          </a:p>
        </p:txBody>
      </p:sp>
      <p:sp>
        <p:nvSpPr>
          <p:cNvPr id="62474" name="Rectangle 10"/>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Bookman Old Style" pitchFamily="18" charset="0"/>
            </a:endParaRPr>
          </a:p>
        </p:txBody>
      </p:sp>
      <p:pic>
        <p:nvPicPr>
          <p:cNvPr id="62473" name="Picture 9"/>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685800" y="1371600"/>
            <a:ext cx="2667000" cy="546100"/>
          </a:xfrm>
          <a:prstGeom prst="rect">
            <a:avLst/>
          </a:prstGeom>
          <a:noFill/>
        </p:spPr>
      </p:pic>
      <p:sp>
        <p:nvSpPr>
          <p:cNvPr id="62475" name="Rectangle 11"/>
          <p:cNvSpPr>
            <a:spLocks noChangeArrowheads="1"/>
          </p:cNvSpPr>
          <p:nvPr/>
        </p:nvSpPr>
        <p:spPr bwMode="auto">
          <a:xfrm>
            <a:off x="0" y="10916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Bookman Old Styl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65891"/>
                                        </p:tgtEl>
                                        <p:attrNameLst>
                                          <p:attrName>style.visibility</p:attrName>
                                        </p:attrNameLst>
                                      </p:cBhvr>
                                      <p:to>
                                        <p:strVal val="visible"/>
                                      </p:to>
                                    </p:set>
                                    <p:animEffect transition="in" filter="checkerboard(across)">
                                      <p:cBhvr>
                                        <p:cTn id="7" dur="500"/>
                                        <p:tgtEl>
                                          <p:spTgt spid="1658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5893"/>
                                        </p:tgtEl>
                                        <p:attrNameLst>
                                          <p:attrName>style.visibility</p:attrName>
                                        </p:attrNameLst>
                                      </p:cBhvr>
                                      <p:to>
                                        <p:strVal val="visible"/>
                                      </p:to>
                                    </p:set>
                                    <p:animEffect transition="in" filter="checkerboard(across)">
                                      <p:cBhvr>
                                        <p:cTn id="15" dur="500"/>
                                        <p:tgtEl>
                                          <p:spTgt spid="16589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65895"/>
                                        </p:tgtEl>
                                        <p:attrNameLst>
                                          <p:attrName>style.visibility</p:attrName>
                                        </p:attrNameLst>
                                      </p:cBhvr>
                                      <p:to>
                                        <p:strVal val="visible"/>
                                      </p:to>
                                    </p:set>
                                    <p:animEffect transition="in" filter="checkerboard(across)">
                                      <p:cBhvr>
                                        <p:cTn id="25" dur="500"/>
                                        <p:tgtEl>
                                          <p:spTgt spid="165895"/>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heckerboard(across)">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65897"/>
                                        </p:tgtEl>
                                        <p:attrNameLst>
                                          <p:attrName>style.visibility</p:attrName>
                                        </p:attrNameLst>
                                      </p:cBhvr>
                                      <p:to>
                                        <p:strVal val="visible"/>
                                      </p:to>
                                    </p:set>
                                    <p:animEffect transition="in" filter="checkerboard(across)">
                                      <p:cBhvr>
                                        <p:cTn id="35" dur="500"/>
                                        <p:tgtEl>
                                          <p:spTgt spid="165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animBg="1"/>
      <p:bldP spid="165895" grpId="0" animBg="1"/>
      <p:bldP spid="16589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533400" y="1066800"/>
          <a:ext cx="3429000" cy="2136775"/>
        </p:xfrm>
        <a:graphic>
          <a:graphicData uri="http://schemas.openxmlformats.org/presentationml/2006/ole">
            <mc:AlternateContent xmlns:mc="http://schemas.openxmlformats.org/markup-compatibility/2006">
              <mc:Choice xmlns:v="urn:schemas-microsoft-com:vml" Requires="v">
                <p:oleObj spid="_x0000_s63495" name="RFFlow" r:id="rId4" imgW="2304000" imgH="1440000" progId="RFFlow4">
                  <p:embed/>
                </p:oleObj>
              </mc:Choice>
              <mc:Fallback>
                <p:oleObj name="RFFlow" r:id="rId4" imgW="2304000" imgH="1440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066800"/>
                        <a:ext cx="3429000"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Text Box 3"/>
          <p:cNvSpPr txBox="1">
            <a:spLocks noChangeArrowheads="1"/>
          </p:cNvSpPr>
          <p:nvPr/>
        </p:nvSpPr>
        <p:spPr bwMode="auto">
          <a:xfrm>
            <a:off x="3505200" y="533400"/>
            <a:ext cx="3392275" cy="400110"/>
          </a:xfrm>
          <a:prstGeom prst="rect">
            <a:avLst/>
          </a:prstGeom>
          <a:noFill/>
          <a:ln w="22225">
            <a:noFill/>
            <a:miter lim="800000"/>
            <a:headEnd/>
            <a:tailEnd/>
          </a:ln>
        </p:spPr>
        <p:txBody>
          <a:bodyPr wrap="none">
            <a:spAutoFit/>
          </a:bodyPr>
          <a:lstStyle/>
          <a:p>
            <a:r>
              <a:rPr lang="en-US" sz="2000" b="1" dirty="0">
                <a:solidFill>
                  <a:srgbClr val="FF0000"/>
                </a:solidFill>
                <a:latin typeface="Bookman Old Style" pitchFamily="18" charset="0"/>
              </a:rPr>
              <a:t>3-variable minimization</a:t>
            </a:r>
          </a:p>
        </p:txBody>
      </p:sp>
      <p:graphicFrame>
        <p:nvGraphicFramePr>
          <p:cNvPr id="4" name="Object 4"/>
          <p:cNvGraphicFramePr>
            <a:graphicFrameLocks noChangeAspect="1"/>
          </p:cNvGraphicFramePr>
          <p:nvPr/>
        </p:nvGraphicFramePr>
        <p:xfrm>
          <a:off x="4114800" y="1600200"/>
          <a:ext cx="4649788" cy="539750"/>
        </p:xfrm>
        <a:graphic>
          <a:graphicData uri="http://schemas.openxmlformats.org/presentationml/2006/ole">
            <mc:AlternateContent xmlns:mc="http://schemas.openxmlformats.org/markup-compatibility/2006">
              <mc:Choice xmlns:v="urn:schemas-microsoft-com:vml" Requires="v">
                <p:oleObj spid="_x0000_s63496" name="Equation" r:id="rId6" imgW="2070000" imgH="241200" progId="Equation.DSMT4">
                  <p:embed/>
                </p:oleObj>
              </mc:Choice>
              <mc:Fallback>
                <p:oleObj name="Equation" r:id="rId6" imgW="207000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1600200"/>
                        <a:ext cx="4649788" cy="539750"/>
                      </a:xfrm>
                      <a:prstGeom prst="rect">
                        <a:avLst/>
                      </a:prstGeom>
                      <a:solidFill>
                        <a:srgbClr val="FFFF99"/>
                      </a:solidFill>
                    </p:spPr>
                  </p:pic>
                </p:oleObj>
              </mc:Fallback>
            </mc:AlternateContent>
          </a:graphicData>
        </a:graphic>
      </p:graphicFrame>
      <p:sp>
        <p:nvSpPr>
          <p:cNvPr id="164869" name="Oval 5"/>
          <p:cNvSpPr>
            <a:spLocks noChangeArrowheads="1"/>
          </p:cNvSpPr>
          <p:nvPr/>
        </p:nvSpPr>
        <p:spPr bwMode="auto">
          <a:xfrm>
            <a:off x="1905000" y="23622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4870" name="Oval 6"/>
          <p:cNvSpPr>
            <a:spLocks noChangeArrowheads="1"/>
          </p:cNvSpPr>
          <p:nvPr/>
        </p:nvSpPr>
        <p:spPr bwMode="auto">
          <a:xfrm>
            <a:off x="2590800" y="1676400"/>
            <a:ext cx="381000" cy="12192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4871" name="Line 7"/>
          <p:cNvSpPr>
            <a:spLocks noChangeShapeType="1"/>
          </p:cNvSpPr>
          <p:nvPr/>
        </p:nvSpPr>
        <p:spPr bwMode="auto">
          <a:xfrm flipH="1">
            <a:off x="1676400" y="2895600"/>
            <a:ext cx="533400" cy="533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164872" name="Oval 8"/>
          <p:cNvSpPr>
            <a:spLocks noChangeArrowheads="1"/>
          </p:cNvSpPr>
          <p:nvPr/>
        </p:nvSpPr>
        <p:spPr bwMode="auto">
          <a:xfrm>
            <a:off x="6705600" y="1600200"/>
            <a:ext cx="21336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1371600" y="3505200"/>
          <a:ext cx="684213" cy="368300"/>
        </p:xfrm>
        <a:graphic>
          <a:graphicData uri="http://schemas.openxmlformats.org/presentationml/2006/ole">
            <mc:AlternateContent xmlns:mc="http://schemas.openxmlformats.org/markup-compatibility/2006">
              <mc:Choice xmlns:v="urn:schemas-microsoft-com:vml" Requires="v">
                <p:oleObj spid="_x0000_s63497" name="Equation" r:id="rId8" imgW="304560" imgH="164880" progId="Equation.DSMT4">
                  <p:embed/>
                </p:oleObj>
              </mc:Choice>
              <mc:Fallback>
                <p:oleObj name="Equation" r:id="rId8" imgW="304560" imgH="1648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3505200"/>
                        <a:ext cx="684213" cy="368300"/>
                      </a:xfrm>
                      <a:prstGeom prst="rect">
                        <a:avLst/>
                      </a:prstGeom>
                      <a:solidFill>
                        <a:srgbClr val="FFCC99"/>
                      </a:solidFill>
                    </p:spPr>
                  </p:pic>
                </p:oleObj>
              </mc:Fallback>
            </mc:AlternateContent>
          </a:graphicData>
        </a:graphic>
      </p:graphicFrame>
      <p:sp>
        <p:nvSpPr>
          <p:cNvPr id="164874" name="Oval 10"/>
          <p:cNvSpPr>
            <a:spLocks noChangeArrowheads="1"/>
          </p:cNvSpPr>
          <p:nvPr/>
        </p:nvSpPr>
        <p:spPr bwMode="auto">
          <a:xfrm>
            <a:off x="5562600" y="1600200"/>
            <a:ext cx="21336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4875" name="Line 11"/>
          <p:cNvSpPr>
            <a:spLocks noChangeShapeType="1"/>
          </p:cNvSpPr>
          <p:nvPr/>
        </p:nvSpPr>
        <p:spPr bwMode="auto">
          <a:xfrm>
            <a:off x="2895600" y="2209800"/>
            <a:ext cx="1524000" cy="533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3" name="Object 4"/>
          <p:cNvGraphicFramePr>
            <a:graphicFrameLocks noChangeAspect="1"/>
          </p:cNvGraphicFramePr>
          <p:nvPr/>
        </p:nvGraphicFramePr>
        <p:xfrm>
          <a:off x="4343400" y="2819400"/>
          <a:ext cx="684213" cy="368300"/>
        </p:xfrm>
        <a:graphic>
          <a:graphicData uri="http://schemas.openxmlformats.org/presentationml/2006/ole">
            <mc:AlternateContent xmlns:mc="http://schemas.openxmlformats.org/markup-compatibility/2006">
              <mc:Choice xmlns:v="urn:schemas-microsoft-com:vml" Requires="v">
                <p:oleObj spid="_x0000_s63498" name="Equation" r:id="rId10" imgW="304560" imgH="164880" progId="Equation.DSMT4">
                  <p:embed/>
                </p:oleObj>
              </mc:Choice>
              <mc:Fallback>
                <p:oleObj name="Equation" r:id="rId10" imgW="304560" imgH="16488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2819400"/>
                        <a:ext cx="684213" cy="368300"/>
                      </a:xfrm>
                      <a:prstGeom prst="rect">
                        <a:avLst/>
                      </a:prstGeom>
                      <a:solidFill>
                        <a:srgbClr val="FFCC99"/>
                      </a:solidFill>
                    </p:spPr>
                  </p:pic>
                </p:oleObj>
              </mc:Fallback>
            </mc:AlternateContent>
          </a:graphicData>
        </a:graphic>
      </p:graphicFrame>
      <p:graphicFrame>
        <p:nvGraphicFramePr>
          <p:cNvPr id="5" name="Object 4"/>
          <p:cNvGraphicFramePr>
            <a:graphicFrameLocks noChangeAspect="1"/>
          </p:cNvGraphicFramePr>
          <p:nvPr/>
        </p:nvGraphicFramePr>
        <p:xfrm>
          <a:off x="3276600" y="4267200"/>
          <a:ext cx="2909888" cy="539750"/>
        </p:xfrm>
        <a:graphic>
          <a:graphicData uri="http://schemas.openxmlformats.org/presentationml/2006/ole">
            <mc:AlternateContent xmlns:mc="http://schemas.openxmlformats.org/markup-compatibility/2006">
              <mc:Choice xmlns:v="urn:schemas-microsoft-com:vml" Requires="v">
                <p:oleObj spid="_x0000_s63499" name="Equation" r:id="rId12" imgW="1295280" imgH="241200" progId="Equation.DSMT4">
                  <p:embed/>
                </p:oleObj>
              </mc:Choice>
              <mc:Fallback>
                <p:oleObj name="Equation" r:id="rId12" imgW="129528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4267200"/>
                        <a:ext cx="2909888" cy="539750"/>
                      </a:xfrm>
                      <a:prstGeom prst="rect">
                        <a:avLst/>
                      </a:prstGeom>
                      <a:solidFill>
                        <a:srgbClr val="FFFF99"/>
                      </a:solidFill>
                    </p:spPr>
                  </p:pic>
                </p:oleObj>
              </mc:Fallback>
            </mc:AlternateContent>
          </a:graphicData>
        </a:graphic>
      </p:graphicFrame>
      <p:sp>
        <p:nvSpPr>
          <p:cNvPr id="14" name="Slide Number Placeholder 13"/>
          <p:cNvSpPr>
            <a:spLocks noGrp="1"/>
          </p:cNvSpPr>
          <p:nvPr>
            <p:ph type="sldNum" sz="quarter" idx="12"/>
          </p:nvPr>
        </p:nvSpPr>
        <p:spPr/>
        <p:txBody>
          <a:bodyPr/>
          <a:lstStyle/>
          <a:p>
            <a:fld id="{511B1C1D-E952-4F7E-B2EE-053BBE9577D9}" type="slidenum">
              <a:rPr lang="en-US" smtClean="0"/>
              <a:t>73</a:t>
            </a:fld>
            <a:endParaRPr lang="en-US"/>
          </a:p>
        </p:txBody>
      </p:sp>
      <p:sp>
        <p:nvSpPr>
          <p:cNvPr id="15" name="Footer Placeholder 14"/>
          <p:cNvSpPr>
            <a:spLocks noGrp="1"/>
          </p:cNvSpPr>
          <p:nvPr>
            <p:ph type="ftr" sz="quarter" idx="11"/>
          </p:nvPr>
        </p:nvSpPr>
        <p:spPr/>
        <p:txBody>
          <a:bodyPr/>
          <a:lstStyle/>
          <a:p>
            <a:r>
              <a:rPr lang="en-US" smtClean="0"/>
              <a:t>Electronics - I, The LNM Institute of Information Technology, Jaipur</a:t>
            </a:r>
            <a:endParaRPr lang="en-US"/>
          </a:p>
        </p:txBody>
      </p:sp>
      <p:pic>
        <p:nvPicPr>
          <p:cNvPr id="19" name="Picture 18"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4869"/>
                                        </p:tgtEl>
                                        <p:attrNameLst>
                                          <p:attrName>style.visibility</p:attrName>
                                        </p:attrNameLst>
                                      </p:cBhvr>
                                      <p:to>
                                        <p:strVal val="visible"/>
                                      </p:to>
                                    </p:set>
                                    <p:animEffect transition="in" filter="checkerboard(across)">
                                      <p:cBhvr>
                                        <p:cTn id="10" dur="500"/>
                                        <p:tgtEl>
                                          <p:spTgt spid="16486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64872"/>
                                        </p:tgtEl>
                                        <p:attrNameLst>
                                          <p:attrName>style.visibility</p:attrName>
                                        </p:attrNameLst>
                                      </p:cBhvr>
                                      <p:to>
                                        <p:strVal val="visible"/>
                                      </p:to>
                                    </p:set>
                                    <p:animEffect transition="in" filter="checkerboard(across)">
                                      <p:cBhvr>
                                        <p:cTn id="13" dur="500"/>
                                        <p:tgtEl>
                                          <p:spTgt spid="16487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64871"/>
                                        </p:tgtEl>
                                        <p:attrNameLst>
                                          <p:attrName>style.visibility</p:attrName>
                                        </p:attrNameLst>
                                      </p:cBhvr>
                                      <p:to>
                                        <p:strVal val="visible"/>
                                      </p:to>
                                    </p:set>
                                    <p:animEffect transition="in" filter="checkerboard(across)">
                                      <p:cBhvr>
                                        <p:cTn id="21" dur="500"/>
                                        <p:tgtEl>
                                          <p:spTgt spid="164871"/>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64870"/>
                                        </p:tgtEl>
                                        <p:attrNameLst>
                                          <p:attrName>style.visibility</p:attrName>
                                        </p:attrNameLst>
                                      </p:cBhvr>
                                      <p:to>
                                        <p:strVal val="visible"/>
                                      </p:to>
                                    </p:set>
                                    <p:animEffect transition="in" filter="checkerboard(across)">
                                      <p:cBhvr>
                                        <p:cTn id="26" dur="500"/>
                                        <p:tgtEl>
                                          <p:spTgt spid="164870"/>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64874"/>
                                        </p:tgtEl>
                                        <p:attrNameLst>
                                          <p:attrName>style.visibility</p:attrName>
                                        </p:attrNameLst>
                                      </p:cBhvr>
                                      <p:to>
                                        <p:strVal val="visible"/>
                                      </p:to>
                                    </p:set>
                                    <p:animEffect transition="in" filter="checkerboard(across)">
                                      <p:cBhvr>
                                        <p:cTn id="29" dur="500"/>
                                        <p:tgtEl>
                                          <p:spTgt spid="164874"/>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64875"/>
                                        </p:tgtEl>
                                        <p:attrNameLst>
                                          <p:attrName>style.visibility</p:attrName>
                                        </p:attrNameLst>
                                      </p:cBhvr>
                                      <p:to>
                                        <p:strVal val="visible"/>
                                      </p:to>
                                    </p:set>
                                    <p:animEffect transition="in" filter="checkerboard(across)">
                                      <p:cBhvr>
                                        <p:cTn id="34" dur="500"/>
                                        <p:tgtEl>
                                          <p:spTgt spid="164875"/>
                                        </p:tgtEl>
                                      </p:cBhvr>
                                    </p:animEffect>
                                  </p:childTnLst>
                                </p:cTn>
                              </p:par>
                              <p:par>
                                <p:cTn id="35" presetID="5" presetClass="entr" presetSubtype="1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heckerboard(across)">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heckerboard(across)">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animBg="1"/>
      <p:bldP spid="164870" grpId="0" animBg="1"/>
      <p:bldP spid="164871" grpId="0" animBg="1"/>
      <p:bldP spid="164872" grpId="0" animBg="1"/>
      <p:bldP spid="164874" grpId="0" animBg="1"/>
      <p:bldP spid="16487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531813" y="1066800"/>
          <a:ext cx="3430587" cy="2136775"/>
        </p:xfrm>
        <a:graphic>
          <a:graphicData uri="http://schemas.openxmlformats.org/presentationml/2006/ole">
            <mc:AlternateContent xmlns:mc="http://schemas.openxmlformats.org/markup-compatibility/2006">
              <mc:Choice xmlns:v="urn:schemas-microsoft-com:vml" Requires="v">
                <p:oleObj spid="_x0000_s64519" name="RFFlow" r:id="rId4" imgW="2304000" imgH="1440000" progId="RFFlow4">
                  <p:embed/>
                </p:oleObj>
              </mc:Choice>
              <mc:Fallback>
                <p:oleObj name="RFFlow" r:id="rId4" imgW="2304000" imgH="1440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3" y="1066800"/>
                        <a:ext cx="3430587"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1" name="Text Box 3"/>
          <p:cNvSpPr txBox="1">
            <a:spLocks noChangeArrowheads="1"/>
          </p:cNvSpPr>
          <p:nvPr/>
        </p:nvSpPr>
        <p:spPr bwMode="auto">
          <a:xfrm>
            <a:off x="2971800" y="533400"/>
            <a:ext cx="3392275" cy="400110"/>
          </a:xfrm>
          <a:prstGeom prst="rect">
            <a:avLst/>
          </a:prstGeom>
          <a:noFill/>
          <a:ln w="22225">
            <a:noFill/>
            <a:miter lim="800000"/>
            <a:headEnd/>
            <a:tailEnd/>
          </a:ln>
        </p:spPr>
        <p:txBody>
          <a:bodyPr wrap="none">
            <a:spAutoFit/>
          </a:bodyPr>
          <a:lstStyle/>
          <a:p>
            <a:r>
              <a:rPr lang="en-US" sz="2000" b="1" dirty="0">
                <a:solidFill>
                  <a:srgbClr val="FF0000"/>
                </a:solidFill>
                <a:latin typeface="Bookman Old Style" pitchFamily="18" charset="0"/>
              </a:rPr>
              <a:t>3-variable minimization</a:t>
            </a:r>
          </a:p>
        </p:txBody>
      </p:sp>
      <p:graphicFrame>
        <p:nvGraphicFramePr>
          <p:cNvPr id="4" name="Object 4"/>
          <p:cNvGraphicFramePr>
            <a:graphicFrameLocks noChangeAspect="1"/>
          </p:cNvGraphicFramePr>
          <p:nvPr/>
        </p:nvGraphicFramePr>
        <p:xfrm>
          <a:off x="4114800" y="1600200"/>
          <a:ext cx="4649788" cy="539750"/>
        </p:xfrm>
        <a:graphic>
          <a:graphicData uri="http://schemas.openxmlformats.org/presentationml/2006/ole">
            <mc:AlternateContent xmlns:mc="http://schemas.openxmlformats.org/markup-compatibility/2006">
              <mc:Choice xmlns:v="urn:schemas-microsoft-com:vml" Requires="v">
                <p:oleObj spid="_x0000_s64520" name="Equation" r:id="rId6" imgW="2070000" imgH="241200" progId="Equation.DSMT4">
                  <p:embed/>
                </p:oleObj>
              </mc:Choice>
              <mc:Fallback>
                <p:oleObj name="Equation" r:id="rId6" imgW="207000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1600200"/>
                        <a:ext cx="4649788" cy="539750"/>
                      </a:xfrm>
                      <a:prstGeom prst="rect">
                        <a:avLst/>
                      </a:prstGeom>
                      <a:solidFill>
                        <a:srgbClr val="FFFF99"/>
                      </a:solidFill>
                    </p:spPr>
                  </p:pic>
                </p:oleObj>
              </mc:Fallback>
            </mc:AlternateContent>
          </a:graphicData>
        </a:graphic>
      </p:graphicFrame>
      <p:sp>
        <p:nvSpPr>
          <p:cNvPr id="185349" name="Oval 5"/>
          <p:cNvSpPr>
            <a:spLocks noChangeArrowheads="1"/>
          </p:cNvSpPr>
          <p:nvPr/>
        </p:nvSpPr>
        <p:spPr bwMode="auto">
          <a:xfrm>
            <a:off x="1905000" y="23622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5351" name="Line 7"/>
          <p:cNvSpPr>
            <a:spLocks noChangeShapeType="1"/>
          </p:cNvSpPr>
          <p:nvPr/>
        </p:nvSpPr>
        <p:spPr bwMode="auto">
          <a:xfrm flipH="1">
            <a:off x="1676400" y="2895600"/>
            <a:ext cx="533400" cy="533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185352" name="Oval 8"/>
          <p:cNvSpPr>
            <a:spLocks noChangeArrowheads="1"/>
          </p:cNvSpPr>
          <p:nvPr/>
        </p:nvSpPr>
        <p:spPr bwMode="auto">
          <a:xfrm>
            <a:off x="6705600" y="1600200"/>
            <a:ext cx="21336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1371600" y="3505200"/>
          <a:ext cx="684213" cy="368300"/>
        </p:xfrm>
        <a:graphic>
          <a:graphicData uri="http://schemas.openxmlformats.org/presentationml/2006/ole">
            <mc:AlternateContent xmlns:mc="http://schemas.openxmlformats.org/markup-compatibility/2006">
              <mc:Choice xmlns:v="urn:schemas-microsoft-com:vml" Requires="v">
                <p:oleObj spid="_x0000_s64521" name="Equation" r:id="rId8" imgW="304560" imgH="164880" progId="Equation.DSMT4">
                  <p:embed/>
                </p:oleObj>
              </mc:Choice>
              <mc:Fallback>
                <p:oleObj name="Equation" r:id="rId8" imgW="304560" imgH="1648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3505200"/>
                        <a:ext cx="684213" cy="368300"/>
                      </a:xfrm>
                      <a:prstGeom prst="rect">
                        <a:avLst/>
                      </a:prstGeom>
                      <a:solidFill>
                        <a:srgbClr val="FFCC99"/>
                      </a:solidFill>
                    </p:spPr>
                  </p:pic>
                </p:oleObj>
              </mc:Fallback>
            </mc:AlternateContent>
          </a:graphicData>
        </a:graphic>
      </p:graphicFrame>
      <p:sp>
        <p:nvSpPr>
          <p:cNvPr id="185354" name="Oval 10"/>
          <p:cNvSpPr>
            <a:spLocks noChangeArrowheads="1"/>
          </p:cNvSpPr>
          <p:nvPr/>
        </p:nvSpPr>
        <p:spPr bwMode="auto">
          <a:xfrm>
            <a:off x="4572000" y="1524000"/>
            <a:ext cx="1981200" cy="6858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5355" name="Line 11"/>
          <p:cNvSpPr>
            <a:spLocks noChangeShapeType="1"/>
          </p:cNvSpPr>
          <p:nvPr/>
        </p:nvSpPr>
        <p:spPr bwMode="auto">
          <a:xfrm>
            <a:off x="3276600" y="2209800"/>
            <a:ext cx="1524000" cy="533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3" name="Object 4"/>
          <p:cNvGraphicFramePr>
            <a:graphicFrameLocks noChangeAspect="1"/>
          </p:cNvGraphicFramePr>
          <p:nvPr/>
        </p:nvGraphicFramePr>
        <p:xfrm>
          <a:off x="4724400" y="2735263"/>
          <a:ext cx="684213" cy="538162"/>
        </p:xfrm>
        <a:graphic>
          <a:graphicData uri="http://schemas.openxmlformats.org/presentationml/2006/ole">
            <mc:AlternateContent xmlns:mc="http://schemas.openxmlformats.org/markup-compatibility/2006">
              <mc:Choice xmlns:v="urn:schemas-microsoft-com:vml" Requires="v">
                <p:oleObj spid="_x0000_s64522" name="Equation" r:id="rId10" imgW="304560" imgH="241200" progId="Equation.DSMT4">
                  <p:embed/>
                </p:oleObj>
              </mc:Choice>
              <mc:Fallback>
                <p:oleObj name="Equation" r:id="rId10" imgW="30456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4400" y="2735263"/>
                        <a:ext cx="684213" cy="538162"/>
                      </a:xfrm>
                      <a:prstGeom prst="rect">
                        <a:avLst/>
                      </a:prstGeom>
                      <a:solidFill>
                        <a:srgbClr val="FFCC99"/>
                      </a:solidFill>
                    </p:spPr>
                  </p:pic>
                </p:oleObj>
              </mc:Fallback>
            </mc:AlternateContent>
          </a:graphicData>
        </a:graphic>
      </p:graphicFrame>
      <p:graphicFrame>
        <p:nvGraphicFramePr>
          <p:cNvPr id="5" name="Object 4"/>
          <p:cNvGraphicFramePr>
            <a:graphicFrameLocks noChangeAspect="1"/>
          </p:cNvGraphicFramePr>
          <p:nvPr/>
        </p:nvGraphicFramePr>
        <p:xfrm>
          <a:off x="3789363" y="4038600"/>
          <a:ext cx="1882775" cy="539750"/>
        </p:xfrm>
        <a:graphic>
          <a:graphicData uri="http://schemas.openxmlformats.org/presentationml/2006/ole">
            <mc:AlternateContent xmlns:mc="http://schemas.openxmlformats.org/markup-compatibility/2006">
              <mc:Choice xmlns:v="urn:schemas-microsoft-com:vml" Requires="v">
                <p:oleObj spid="_x0000_s64523" name="Equation" r:id="rId12" imgW="838080" imgH="241200" progId="Equation.DSMT4">
                  <p:embed/>
                </p:oleObj>
              </mc:Choice>
              <mc:Fallback>
                <p:oleObj name="Equation" r:id="rId12" imgW="83808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89363" y="4038600"/>
                        <a:ext cx="1882775" cy="539750"/>
                      </a:xfrm>
                      <a:prstGeom prst="rect">
                        <a:avLst/>
                      </a:prstGeom>
                      <a:solidFill>
                        <a:srgbClr val="FFFF99"/>
                      </a:solidFill>
                    </p:spPr>
                  </p:pic>
                </p:oleObj>
              </mc:Fallback>
            </mc:AlternateContent>
          </a:graphicData>
        </a:graphic>
      </p:graphicFrame>
      <p:sp>
        <p:nvSpPr>
          <p:cNvPr id="185359" name="AutoShape 15"/>
          <p:cNvSpPr>
            <a:spLocks/>
          </p:cNvSpPr>
          <p:nvPr/>
        </p:nvSpPr>
        <p:spPr bwMode="auto">
          <a:xfrm>
            <a:off x="3276600" y="1828800"/>
            <a:ext cx="533400" cy="457200"/>
          </a:xfrm>
          <a:prstGeom prst="leftBracket">
            <a:avLst>
              <a:gd name="adj" fmla="val 8333"/>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5360" name="AutoShape 16"/>
          <p:cNvSpPr>
            <a:spLocks/>
          </p:cNvSpPr>
          <p:nvPr/>
        </p:nvSpPr>
        <p:spPr bwMode="auto">
          <a:xfrm flipH="1">
            <a:off x="1219200" y="1828800"/>
            <a:ext cx="533400" cy="457200"/>
          </a:xfrm>
          <a:prstGeom prst="leftBracket">
            <a:avLst>
              <a:gd name="adj" fmla="val 8333"/>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5" name="Slide Number Placeholder 14"/>
          <p:cNvSpPr>
            <a:spLocks noGrp="1"/>
          </p:cNvSpPr>
          <p:nvPr>
            <p:ph type="sldNum" sz="quarter" idx="12"/>
          </p:nvPr>
        </p:nvSpPr>
        <p:spPr/>
        <p:txBody>
          <a:bodyPr/>
          <a:lstStyle/>
          <a:p>
            <a:fld id="{511B1C1D-E952-4F7E-B2EE-053BBE9577D9}" type="slidenum">
              <a:rPr lang="en-US" smtClean="0"/>
              <a:t>74</a:t>
            </a:fld>
            <a:endParaRPr lang="en-US"/>
          </a:p>
        </p:txBody>
      </p:sp>
      <p:sp>
        <p:nvSpPr>
          <p:cNvPr id="16" name="Footer Placeholder 15"/>
          <p:cNvSpPr>
            <a:spLocks noGrp="1"/>
          </p:cNvSpPr>
          <p:nvPr>
            <p:ph type="ftr" sz="quarter" idx="11"/>
          </p:nvPr>
        </p:nvSpPr>
        <p:spPr/>
        <p:txBody>
          <a:bodyPr/>
          <a:lstStyle/>
          <a:p>
            <a:r>
              <a:rPr lang="en-US" smtClean="0"/>
              <a:t>Electronics - I, The LNM Institute of Information Technology, Jaipur</a:t>
            </a:r>
            <a:endParaRPr lang="en-US"/>
          </a:p>
        </p:txBody>
      </p:sp>
      <p:pic>
        <p:nvPicPr>
          <p:cNvPr id="17" name="Picture 16"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85349"/>
                                        </p:tgtEl>
                                        <p:attrNameLst>
                                          <p:attrName>style.visibility</p:attrName>
                                        </p:attrNameLst>
                                      </p:cBhvr>
                                      <p:to>
                                        <p:strVal val="visible"/>
                                      </p:to>
                                    </p:set>
                                    <p:animEffect transition="in" filter="checkerboard(across)">
                                      <p:cBhvr>
                                        <p:cTn id="10" dur="500"/>
                                        <p:tgtEl>
                                          <p:spTgt spid="18534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85352"/>
                                        </p:tgtEl>
                                        <p:attrNameLst>
                                          <p:attrName>style.visibility</p:attrName>
                                        </p:attrNameLst>
                                      </p:cBhvr>
                                      <p:to>
                                        <p:strVal val="visible"/>
                                      </p:to>
                                    </p:set>
                                    <p:animEffect transition="in" filter="checkerboard(across)">
                                      <p:cBhvr>
                                        <p:cTn id="13" dur="500"/>
                                        <p:tgtEl>
                                          <p:spTgt spid="18535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85351"/>
                                        </p:tgtEl>
                                        <p:attrNameLst>
                                          <p:attrName>style.visibility</p:attrName>
                                        </p:attrNameLst>
                                      </p:cBhvr>
                                      <p:to>
                                        <p:strVal val="visible"/>
                                      </p:to>
                                    </p:set>
                                    <p:animEffect transition="in" filter="checkerboard(across)">
                                      <p:cBhvr>
                                        <p:cTn id="21" dur="500"/>
                                        <p:tgtEl>
                                          <p:spTgt spid="185351"/>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85354"/>
                                        </p:tgtEl>
                                        <p:attrNameLst>
                                          <p:attrName>style.visibility</p:attrName>
                                        </p:attrNameLst>
                                      </p:cBhvr>
                                      <p:to>
                                        <p:strVal val="visible"/>
                                      </p:to>
                                    </p:set>
                                    <p:animEffect transition="in" filter="checkerboard(across)">
                                      <p:cBhvr>
                                        <p:cTn id="26" dur="500"/>
                                        <p:tgtEl>
                                          <p:spTgt spid="185354"/>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85360"/>
                                        </p:tgtEl>
                                        <p:attrNameLst>
                                          <p:attrName>style.visibility</p:attrName>
                                        </p:attrNameLst>
                                      </p:cBhvr>
                                      <p:to>
                                        <p:strVal val="visible"/>
                                      </p:to>
                                    </p:set>
                                    <p:animEffect transition="in" filter="checkerboard(across)">
                                      <p:cBhvr>
                                        <p:cTn id="31" dur="500"/>
                                        <p:tgtEl>
                                          <p:spTgt spid="18536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85359"/>
                                        </p:tgtEl>
                                        <p:attrNameLst>
                                          <p:attrName>style.visibility</p:attrName>
                                        </p:attrNameLst>
                                      </p:cBhvr>
                                      <p:to>
                                        <p:strVal val="visible"/>
                                      </p:to>
                                    </p:set>
                                    <p:animEffect transition="in" filter="checkerboard(across)">
                                      <p:cBhvr>
                                        <p:cTn id="34" dur="500"/>
                                        <p:tgtEl>
                                          <p:spTgt spid="185359"/>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85355"/>
                                        </p:tgtEl>
                                        <p:attrNameLst>
                                          <p:attrName>style.visibility</p:attrName>
                                        </p:attrNameLst>
                                      </p:cBhvr>
                                      <p:to>
                                        <p:strVal val="visible"/>
                                      </p:to>
                                    </p:set>
                                    <p:animEffect transition="in" filter="checkerboard(across)">
                                      <p:cBhvr>
                                        <p:cTn id="39" dur="500"/>
                                        <p:tgtEl>
                                          <p:spTgt spid="185355"/>
                                        </p:tgtEl>
                                      </p:cBhvr>
                                    </p:animEffect>
                                  </p:childTnLst>
                                </p:cTn>
                              </p:par>
                              <p:par>
                                <p:cTn id="40" presetID="5" presetClass="entr" presetSubtype="1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checkerboard(across)">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animBg="1"/>
      <p:bldP spid="185351" grpId="0" animBg="1"/>
      <p:bldP spid="185352" grpId="0" animBg="1"/>
      <p:bldP spid="185354" grpId="0" animBg="1"/>
      <p:bldP spid="185355" grpId="0" animBg="1"/>
      <p:bldP spid="185359" grpId="0" animBg="1"/>
      <p:bldP spid="18536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531813" y="1066800"/>
          <a:ext cx="3430587" cy="2136775"/>
        </p:xfrm>
        <a:graphic>
          <a:graphicData uri="http://schemas.openxmlformats.org/presentationml/2006/ole">
            <mc:AlternateContent xmlns:mc="http://schemas.openxmlformats.org/markup-compatibility/2006">
              <mc:Choice xmlns:v="urn:schemas-microsoft-com:vml" Requires="v">
                <p:oleObj spid="_x0000_s65546" name="RFFlow" r:id="rId4" imgW="2304000" imgH="1440000" progId="RFFlow4">
                  <p:embed/>
                </p:oleObj>
              </mc:Choice>
              <mc:Fallback>
                <p:oleObj name="RFFlow" r:id="rId4" imgW="2304000" imgH="1440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3" y="1066800"/>
                        <a:ext cx="3430587"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8" name="Text Box 3"/>
          <p:cNvSpPr txBox="1">
            <a:spLocks noChangeArrowheads="1"/>
          </p:cNvSpPr>
          <p:nvPr/>
        </p:nvSpPr>
        <p:spPr bwMode="auto">
          <a:xfrm>
            <a:off x="3048000" y="457200"/>
            <a:ext cx="3392275" cy="400110"/>
          </a:xfrm>
          <a:prstGeom prst="rect">
            <a:avLst/>
          </a:prstGeom>
          <a:noFill/>
          <a:ln w="22225">
            <a:noFill/>
            <a:miter lim="800000"/>
            <a:headEnd/>
            <a:tailEnd/>
          </a:ln>
        </p:spPr>
        <p:txBody>
          <a:bodyPr wrap="none">
            <a:spAutoFit/>
          </a:bodyPr>
          <a:lstStyle/>
          <a:p>
            <a:r>
              <a:rPr lang="en-US" sz="2000" b="1" dirty="0">
                <a:solidFill>
                  <a:srgbClr val="FF0000"/>
                </a:solidFill>
                <a:latin typeface="Bookman Old Style" pitchFamily="18" charset="0"/>
              </a:rPr>
              <a:t>3-variable minimization</a:t>
            </a:r>
          </a:p>
        </p:txBody>
      </p:sp>
      <p:graphicFrame>
        <p:nvGraphicFramePr>
          <p:cNvPr id="4" name="Object 4"/>
          <p:cNvGraphicFramePr>
            <a:graphicFrameLocks noChangeAspect="1"/>
          </p:cNvGraphicFramePr>
          <p:nvPr/>
        </p:nvGraphicFramePr>
        <p:xfrm>
          <a:off x="4129088" y="1600200"/>
          <a:ext cx="4621212" cy="539750"/>
        </p:xfrm>
        <a:graphic>
          <a:graphicData uri="http://schemas.openxmlformats.org/presentationml/2006/ole">
            <mc:AlternateContent xmlns:mc="http://schemas.openxmlformats.org/markup-compatibility/2006">
              <mc:Choice xmlns:v="urn:schemas-microsoft-com:vml" Requires="v">
                <p:oleObj spid="_x0000_s65547" name="Equation" r:id="rId6" imgW="2057400" imgH="241200" progId="Equation.DSMT4">
                  <p:embed/>
                </p:oleObj>
              </mc:Choice>
              <mc:Fallback>
                <p:oleObj name="Equation" r:id="rId6" imgW="205740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9088" y="1600200"/>
                        <a:ext cx="4621212" cy="539750"/>
                      </a:xfrm>
                      <a:prstGeom prst="rect">
                        <a:avLst/>
                      </a:prstGeom>
                      <a:solidFill>
                        <a:srgbClr val="FFFF99"/>
                      </a:solidFill>
                    </p:spPr>
                  </p:pic>
                </p:oleObj>
              </mc:Fallback>
            </mc:AlternateContent>
          </a:graphicData>
        </a:graphic>
      </p:graphicFrame>
      <p:sp>
        <p:nvSpPr>
          <p:cNvPr id="186373" name="Oval 5"/>
          <p:cNvSpPr>
            <a:spLocks noChangeArrowheads="1"/>
          </p:cNvSpPr>
          <p:nvPr/>
        </p:nvSpPr>
        <p:spPr bwMode="auto">
          <a:xfrm>
            <a:off x="2438400" y="24384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6374" name="Line 6"/>
          <p:cNvSpPr>
            <a:spLocks noChangeShapeType="1"/>
          </p:cNvSpPr>
          <p:nvPr/>
        </p:nvSpPr>
        <p:spPr bwMode="auto">
          <a:xfrm>
            <a:off x="2971800" y="2971800"/>
            <a:ext cx="457200" cy="4572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186375" name="Oval 7"/>
          <p:cNvSpPr>
            <a:spLocks noChangeArrowheads="1"/>
          </p:cNvSpPr>
          <p:nvPr/>
        </p:nvSpPr>
        <p:spPr bwMode="auto">
          <a:xfrm>
            <a:off x="6705600" y="1600200"/>
            <a:ext cx="21336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3048000" y="3505200"/>
          <a:ext cx="712788" cy="368300"/>
        </p:xfrm>
        <a:graphic>
          <a:graphicData uri="http://schemas.openxmlformats.org/presentationml/2006/ole">
            <mc:AlternateContent xmlns:mc="http://schemas.openxmlformats.org/markup-compatibility/2006">
              <mc:Choice xmlns:v="urn:schemas-microsoft-com:vml" Requires="v">
                <p:oleObj spid="_x0000_s65548" name="Equation" r:id="rId8" imgW="317160" imgH="164880" progId="Equation.DSMT4">
                  <p:embed/>
                </p:oleObj>
              </mc:Choice>
              <mc:Fallback>
                <p:oleObj name="Equation" r:id="rId8" imgW="317160" imgH="1648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3505200"/>
                        <a:ext cx="712788" cy="368300"/>
                      </a:xfrm>
                      <a:prstGeom prst="rect">
                        <a:avLst/>
                      </a:prstGeom>
                      <a:solidFill>
                        <a:srgbClr val="FFCC99"/>
                      </a:solidFill>
                    </p:spPr>
                  </p:pic>
                </p:oleObj>
              </mc:Fallback>
            </mc:AlternateContent>
          </a:graphicData>
        </a:graphic>
      </p:graphicFrame>
      <p:sp>
        <p:nvSpPr>
          <p:cNvPr id="186377" name="Oval 9"/>
          <p:cNvSpPr>
            <a:spLocks noChangeArrowheads="1"/>
          </p:cNvSpPr>
          <p:nvPr/>
        </p:nvSpPr>
        <p:spPr bwMode="auto">
          <a:xfrm>
            <a:off x="4572000" y="1524000"/>
            <a:ext cx="1981200" cy="6858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6378" name="Line 10"/>
          <p:cNvSpPr>
            <a:spLocks noChangeShapeType="1"/>
          </p:cNvSpPr>
          <p:nvPr/>
        </p:nvSpPr>
        <p:spPr bwMode="auto">
          <a:xfrm flipH="1">
            <a:off x="838200" y="2895600"/>
            <a:ext cx="533400" cy="7620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3" name="Object 4"/>
          <p:cNvGraphicFramePr>
            <a:graphicFrameLocks noChangeAspect="1"/>
          </p:cNvGraphicFramePr>
          <p:nvPr/>
        </p:nvGraphicFramePr>
        <p:xfrm>
          <a:off x="381000" y="3733800"/>
          <a:ext cx="627063" cy="538163"/>
        </p:xfrm>
        <a:graphic>
          <a:graphicData uri="http://schemas.openxmlformats.org/presentationml/2006/ole">
            <mc:AlternateContent xmlns:mc="http://schemas.openxmlformats.org/markup-compatibility/2006">
              <mc:Choice xmlns:v="urn:schemas-microsoft-com:vml" Requires="v">
                <p:oleObj spid="_x0000_s65549" name="Equation" r:id="rId10" imgW="279360" imgH="241200" progId="Equation.DSMT4">
                  <p:embed/>
                </p:oleObj>
              </mc:Choice>
              <mc:Fallback>
                <p:oleObj name="Equation" r:id="rId10" imgW="27936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3733800"/>
                        <a:ext cx="627063" cy="538163"/>
                      </a:xfrm>
                      <a:prstGeom prst="rect">
                        <a:avLst/>
                      </a:prstGeom>
                      <a:solidFill>
                        <a:srgbClr val="FFCC99"/>
                      </a:solidFill>
                    </p:spPr>
                  </p:pic>
                </p:oleObj>
              </mc:Fallback>
            </mc:AlternateContent>
          </a:graphicData>
        </a:graphic>
      </p:graphicFrame>
      <p:graphicFrame>
        <p:nvGraphicFramePr>
          <p:cNvPr id="5" name="Object 4"/>
          <p:cNvGraphicFramePr>
            <a:graphicFrameLocks noChangeAspect="1"/>
          </p:cNvGraphicFramePr>
          <p:nvPr/>
        </p:nvGraphicFramePr>
        <p:xfrm>
          <a:off x="4724400" y="3276600"/>
          <a:ext cx="1797050" cy="539750"/>
        </p:xfrm>
        <a:graphic>
          <a:graphicData uri="http://schemas.openxmlformats.org/presentationml/2006/ole">
            <mc:AlternateContent xmlns:mc="http://schemas.openxmlformats.org/markup-compatibility/2006">
              <mc:Choice xmlns:v="urn:schemas-microsoft-com:vml" Requires="v">
                <p:oleObj spid="_x0000_s65550" name="Equation" r:id="rId12" imgW="799920" imgH="241200" progId="Equation.DSMT4">
                  <p:embed/>
                </p:oleObj>
              </mc:Choice>
              <mc:Fallback>
                <p:oleObj name="Equation" r:id="rId12" imgW="79992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4400" y="3276600"/>
                        <a:ext cx="1797050" cy="539750"/>
                      </a:xfrm>
                      <a:prstGeom prst="rect">
                        <a:avLst/>
                      </a:prstGeom>
                      <a:solidFill>
                        <a:srgbClr val="FFFF99"/>
                      </a:solidFill>
                    </p:spPr>
                  </p:pic>
                </p:oleObj>
              </mc:Fallback>
            </mc:AlternateContent>
          </a:graphicData>
        </a:graphic>
      </p:graphicFrame>
      <p:sp>
        <p:nvSpPr>
          <p:cNvPr id="186383" name="Oval 15"/>
          <p:cNvSpPr>
            <a:spLocks noChangeArrowheads="1"/>
          </p:cNvSpPr>
          <p:nvPr/>
        </p:nvSpPr>
        <p:spPr bwMode="auto">
          <a:xfrm>
            <a:off x="1219200" y="24384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6" name="Object 4"/>
          <p:cNvGraphicFramePr>
            <a:graphicFrameLocks noChangeAspect="1"/>
          </p:cNvGraphicFramePr>
          <p:nvPr/>
        </p:nvGraphicFramePr>
        <p:xfrm>
          <a:off x="5181600" y="5105400"/>
          <a:ext cx="2168525" cy="539750"/>
        </p:xfrm>
        <a:graphic>
          <a:graphicData uri="http://schemas.openxmlformats.org/presentationml/2006/ole">
            <mc:AlternateContent xmlns:mc="http://schemas.openxmlformats.org/markup-compatibility/2006">
              <mc:Choice xmlns:v="urn:schemas-microsoft-com:vml" Requires="v">
                <p:oleObj spid="_x0000_s65551" name="Equation" r:id="rId14" imgW="965160" imgH="241200" progId="Equation.DSMT4">
                  <p:embed/>
                </p:oleObj>
              </mc:Choice>
              <mc:Fallback>
                <p:oleObj name="Equation" r:id="rId14" imgW="965160" imgH="2412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81600" y="5105400"/>
                        <a:ext cx="2168525" cy="539750"/>
                      </a:xfrm>
                      <a:prstGeom prst="rect">
                        <a:avLst/>
                      </a:prstGeom>
                      <a:solidFill>
                        <a:srgbClr val="FFFF99"/>
                      </a:solidFill>
                    </p:spPr>
                  </p:pic>
                </p:oleObj>
              </mc:Fallback>
            </mc:AlternateContent>
          </a:graphicData>
        </a:graphic>
      </p:graphicFrame>
      <p:graphicFrame>
        <p:nvGraphicFramePr>
          <p:cNvPr id="186385" name="Object 17"/>
          <p:cNvGraphicFramePr>
            <a:graphicFrameLocks noChangeAspect="1"/>
          </p:cNvGraphicFramePr>
          <p:nvPr/>
        </p:nvGraphicFramePr>
        <p:xfrm>
          <a:off x="1066800" y="4114800"/>
          <a:ext cx="3430588" cy="2136775"/>
        </p:xfrm>
        <a:graphic>
          <a:graphicData uri="http://schemas.openxmlformats.org/presentationml/2006/ole">
            <mc:AlternateContent xmlns:mc="http://schemas.openxmlformats.org/markup-compatibility/2006">
              <mc:Choice xmlns:v="urn:schemas-microsoft-com:vml" Requires="v">
                <p:oleObj spid="_x0000_s65552" name="RFFlow" r:id="rId16" imgW="2304000" imgH="1440000" progId="RFFlow4">
                  <p:embed/>
                </p:oleObj>
              </mc:Choice>
              <mc:Fallback>
                <p:oleObj name="RFFlow" r:id="rId16" imgW="2304000" imgH="1440000" progId="RFFlow4">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114800"/>
                        <a:ext cx="3430588"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86" name="Oval 18"/>
          <p:cNvSpPr>
            <a:spLocks noChangeArrowheads="1"/>
          </p:cNvSpPr>
          <p:nvPr/>
        </p:nvSpPr>
        <p:spPr bwMode="auto">
          <a:xfrm>
            <a:off x="1828800" y="5715000"/>
            <a:ext cx="2362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6387" name="Line 19"/>
          <p:cNvSpPr>
            <a:spLocks noChangeShapeType="1"/>
          </p:cNvSpPr>
          <p:nvPr/>
        </p:nvSpPr>
        <p:spPr bwMode="auto">
          <a:xfrm>
            <a:off x="3810000" y="6096000"/>
            <a:ext cx="838200" cy="3048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7" name="Object 4"/>
          <p:cNvGraphicFramePr>
            <a:graphicFrameLocks noChangeAspect="1"/>
          </p:cNvGraphicFramePr>
          <p:nvPr/>
        </p:nvGraphicFramePr>
        <p:xfrm>
          <a:off x="4800600" y="5943600"/>
          <a:ext cx="400050" cy="368300"/>
        </p:xfrm>
        <a:graphic>
          <a:graphicData uri="http://schemas.openxmlformats.org/presentationml/2006/ole">
            <mc:AlternateContent xmlns:mc="http://schemas.openxmlformats.org/markup-compatibility/2006">
              <mc:Choice xmlns:v="urn:schemas-microsoft-com:vml" Requires="v">
                <p:oleObj spid="_x0000_s65553" name="Equation" r:id="rId17" imgW="177480" imgH="164880" progId="Equation.DSMT4">
                  <p:embed/>
                </p:oleObj>
              </mc:Choice>
              <mc:Fallback>
                <p:oleObj name="Equation" r:id="rId17" imgW="177480" imgH="16488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0600" y="5943600"/>
                        <a:ext cx="400050" cy="368300"/>
                      </a:xfrm>
                      <a:prstGeom prst="rect">
                        <a:avLst/>
                      </a:prstGeom>
                      <a:solidFill>
                        <a:srgbClr val="FFCC99"/>
                      </a:solidFill>
                    </p:spPr>
                  </p:pic>
                </p:oleObj>
              </mc:Fallback>
            </mc:AlternateContent>
          </a:graphicData>
        </a:graphic>
      </p:graphicFrame>
      <p:sp>
        <p:nvSpPr>
          <p:cNvPr id="19" name="Slide Number Placeholder 18"/>
          <p:cNvSpPr>
            <a:spLocks noGrp="1"/>
          </p:cNvSpPr>
          <p:nvPr>
            <p:ph type="sldNum" sz="quarter" idx="12"/>
          </p:nvPr>
        </p:nvSpPr>
        <p:spPr/>
        <p:txBody>
          <a:bodyPr/>
          <a:lstStyle/>
          <a:p>
            <a:fld id="{511B1C1D-E952-4F7E-B2EE-053BBE9577D9}" type="slidenum">
              <a:rPr lang="en-US" smtClean="0"/>
              <a:t>75</a:t>
            </a:fld>
            <a:endParaRPr lang="en-US"/>
          </a:p>
        </p:txBody>
      </p:sp>
      <p:sp>
        <p:nvSpPr>
          <p:cNvPr id="20" name="Footer Placeholder 19"/>
          <p:cNvSpPr>
            <a:spLocks noGrp="1"/>
          </p:cNvSpPr>
          <p:nvPr>
            <p:ph type="ftr" sz="quarter" idx="11"/>
          </p:nvPr>
        </p:nvSpPr>
        <p:spPr/>
        <p:txBody>
          <a:bodyPr/>
          <a:lstStyle/>
          <a:p>
            <a:r>
              <a:rPr lang="en-US" smtClean="0"/>
              <a:t>Electronics - I, The LNM Institute of Information Technology, Jaipur</a:t>
            </a:r>
            <a:endParaRPr lang="en-US"/>
          </a:p>
        </p:txBody>
      </p:sp>
      <p:pic>
        <p:nvPicPr>
          <p:cNvPr id="21" name="Picture 20" descr="LNMIIT.png"/>
          <p:cNvPicPr>
            <a:picLocks noChangeAspect="1"/>
          </p:cNvPicPr>
          <p:nvPr/>
        </p:nvPicPr>
        <p:blipFill>
          <a:blip r:embed="rId19"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86373"/>
                                        </p:tgtEl>
                                        <p:attrNameLst>
                                          <p:attrName>style.visibility</p:attrName>
                                        </p:attrNameLst>
                                      </p:cBhvr>
                                      <p:to>
                                        <p:strVal val="visible"/>
                                      </p:to>
                                    </p:set>
                                    <p:animEffect transition="in" filter="checkerboard(across)">
                                      <p:cBhvr>
                                        <p:cTn id="10" dur="500"/>
                                        <p:tgtEl>
                                          <p:spTgt spid="18637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86375"/>
                                        </p:tgtEl>
                                        <p:attrNameLst>
                                          <p:attrName>style.visibility</p:attrName>
                                        </p:attrNameLst>
                                      </p:cBhvr>
                                      <p:to>
                                        <p:strVal val="visible"/>
                                      </p:to>
                                    </p:set>
                                    <p:animEffect transition="in" filter="checkerboard(across)">
                                      <p:cBhvr>
                                        <p:cTn id="13" dur="500"/>
                                        <p:tgtEl>
                                          <p:spTgt spid="186375"/>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86374"/>
                                        </p:tgtEl>
                                        <p:attrNameLst>
                                          <p:attrName>style.visibility</p:attrName>
                                        </p:attrNameLst>
                                      </p:cBhvr>
                                      <p:to>
                                        <p:strVal val="visible"/>
                                      </p:to>
                                    </p:set>
                                    <p:animEffect transition="in" filter="checkerboard(across)">
                                      <p:cBhvr>
                                        <p:cTn id="21" dur="500"/>
                                        <p:tgtEl>
                                          <p:spTgt spid="18637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86377"/>
                                        </p:tgtEl>
                                        <p:attrNameLst>
                                          <p:attrName>style.visibility</p:attrName>
                                        </p:attrNameLst>
                                      </p:cBhvr>
                                      <p:to>
                                        <p:strVal val="visible"/>
                                      </p:to>
                                    </p:set>
                                    <p:animEffect transition="in" filter="checkerboard(across)">
                                      <p:cBhvr>
                                        <p:cTn id="26" dur="500"/>
                                        <p:tgtEl>
                                          <p:spTgt spid="186377"/>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86383"/>
                                        </p:tgtEl>
                                        <p:attrNameLst>
                                          <p:attrName>style.visibility</p:attrName>
                                        </p:attrNameLst>
                                      </p:cBhvr>
                                      <p:to>
                                        <p:strVal val="visible"/>
                                      </p:to>
                                    </p:set>
                                    <p:animEffect transition="in" filter="checkerboard(across)">
                                      <p:cBhvr>
                                        <p:cTn id="29" dur="500"/>
                                        <p:tgtEl>
                                          <p:spTgt spid="186383"/>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86378"/>
                                        </p:tgtEl>
                                        <p:attrNameLst>
                                          <p:attrName>style.visibility</p:attrName>
                                        </p:attrNameLst>
                                      </p:cBhvr>
                                      <p:to>
                                        <p:strVal val="visible"/>
                                      </p:to>
                                    </p:set>
                                    <p:animEffect transition="in" filter="checkerboard(across)">
                                      <p:cBhvr>
                                        <p:cTn id="34" dur="500"/>
                                        <p:tgtEl>
                                          <p:spTgt spid="186378"/>
                                        </p:tgtEl>
                                      </p:cBhvr>
                                    </p:animEffect>
                                  </p:childTnLst>
                                </p:cTn>
                              </p:par>
                              <p:par>
                                <p:cTn id="35" presetID="5" presetClass="entr" presetSubtype="1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heckerboard(across)">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heckerboard(across)">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checkerboard(across)">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86385"/>
                                        </p:tgtEl>
                                        <p:attrNameLst>
                                          <p:attrName>style.visibility</p:attrName>
                                        </p:attrNameLst>
                                      </p:cBhvr>
                                      <p:to>
                                        <p:strVal val="visible"/>
                                      </p:to>
                                    </p:set>
                                    <p:animEffect transition="in" filter="checkerboard(across)">
                                      <p:cBhvr>
                                        <p:cTn id="52" dur="500"/>
                                        <p:tgtEl>
                                          <p:spTgt spid="186385"/>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86386"/>
                                        </p:tgtEl>
                                        <p:attrNameLst>
                                          <p:attrName>style.visibility</p:attrName>
                                        </p:attrNameLst>
                                      </p:cBhvr>
                                      <p:to>
                                        <p:strVal val="visible"/>
                                      </p:to>
                                    </p:set>
                                    <p:animEffect transition="in" filter="checkerboard(across)">
                                      <p:cBhvr>
                                        <p:cTn id="57" dur="500"/>
                                        <p:tgtEl>
                                          <p:spTgt spid="186386"/>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checkerboard(across)">
                                      <p:cBhvr>
                                        <p:cTn id="62" dur="500"/>
                                        <p:tgtEl>
                                          <p:spTgt spid="7"/>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186387"/>
                                        </p:tgtEl>
                                        <p:attrNameLst>
                                          <p:attrName>style.visibility</p:attrName>
                                        </p:attrNameLst>
                                      </p:cBhvr>
                                      <p:to>
                                        <p:strVal val="visible"/>
                                      </p:to>
                                    </p:set>
                                    <p:animEffect transition="in" filter="checkerboard(across)">
                                      <p:cBhvr>
                                        <p:cTn id="65" dur="500"/>
                                        <p:tgtEl>
                                          <p:spTgt spid="18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3" grpId="0" animBg="1"/>
      <p:bldP spid="186374" grpId="0" animBg="1"/>
      <p:bldP spid="186375" grpId="0" animBg="1"/>
      <p:bldP spid="186377" grpId="0" animBg="1"/>
      <p:bldP spid="186378" grpId="0" animBg="1"/>
      <p:bldP spid="186383" grpId="0" animBg="1"/>
      <p:bldP spid="186386" grpId="0" animBg="1"/>
      <p:bldP spid="18638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304800" y="304800"/>
          <a:ext cx="3430588" cy="2136775"/>
        </p:xfrm>
        <a:graphic>
          <a:graphicData uri="http://schemas.openxmlformats.org/presentationml/2006/ole">
            <mc:AlternateContent xmlns:mc="http://schemas.openxmlformats.org/markup-compatibility/2006">
              <mc:Choice xmlns:v="urn:schemas-microsoft-com:vml" Requires="v">
                <p:oleObj spid="_x0000_s66572" name="RFFlow" r:id="rId4" imgW="2304000" imgH="1440000" progId="RFFlow4">
                  <p:embed/>
                </p:oleObj>
              </mc:Choice>
              <mc:Fallback>
                <p:oleObj name="RFFlow" r:id="rId4" imgW="2304000" imgH="1440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04800"/>
                        <a:ext cx="3430588"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43" name="Oval 3"/>
          <p:cNvSpPr>
            <a:spLocks noChangeArrowheads="1"/>
          </p:cNvSpPr>
          <p:nvPr/>
        </p:nvSpPr>
        <p:spPr bwMode="auto">
          <a:xfrm>
            <a:off x="1066800" y="990600"/>
            <a:ext cx="2362200" cy="533400"/>
          </a:xfrm>
          <a:prstGeom prst="ellipse">
            <a:avLst/>
          </a:prstGeom>
          <a:noFill/>
          <a:ln w="22225">
            <a:solidFill>
              <a:srgbClr val="FF0000"/>
            </a:solidFill>
            <a:round/>
            <a:headEnd/>
            <a:tailEnd/>
          </a:ln>
        </p:spPr>
        <p:txBody>
          <a:bodyPr wrap="none" anchor="ctr"/>
          <a:lstStyle/>
          <a:p>
            <a:endParaRPr lang="en-US"/>
          </a:p>
        </p:txBody>
      </p:sp>
      <p:sp>
        <p:nvSpPr>
          <p:cNvPr id="163844" name="Line 4"/>
          <p:cNvSpPr>
            <a:spLocks noChangeShapeType="1"/>
          </p:cNvSpPr>
          <p:nvPr/>
        </p:nvSpPr>
        <p:spPr bwMode="auto">
          <a:xfrm>
            <a:off x="3276600" y="1295400"/>
            <a:ext cx="838200" cy="304800"/>
          </a:xfrm>
          <a:prstGeom prst="line">
            <a:avLst/>
          </a:prstGeom>
          <a:noFill/>
          <a:ln w="22225">
            <a:solidFill>
              <a:srgbClr val="FF0000"/>
            </a:solidFill>
            <a:round/>
            <a:headEnd/>
            <a:tailEnd type="triangle" w="med" len="med"/>
          </a:ln>
        </p:spPr>
        <p:txBody>
          <a:bodyPr/>
          <a:lstStyle/>
          <a:p>
            <a:endParaRPr lang="en-US"/>
          </a:p>
        </p:txBody>
      </p:sp>
      <p:graphicFrame>
        <p:nvGraphicFramePr>
          <p:cNvPr id="4" name="Object 4"/>
          <p:cNvGraphicFramePr>
            <a:graphicFrameLocks noChangeAspect="1"/>
          </p:cNvGraphicFramePr>
          <p:nvPr/>
        </p:nvGraphicFramePr>
        <p:xfrm>
          <a:off x="3810000" y="1676400"/>
          <a:ext cx="400050" cy="538163"/>
        </p:xfrm>
        <a:graphic>
          <a:graphicData uri="http://schemas.openxmlformats.org/presentationml/2006/ole">
            <mc:AlternateContent xmlns:mc="http://schemas.openxmlformats.org/markup-compatibility/2006">
              <mc:Choice xmlns:v="urn:schemas-microsoft-com:vml" Requires="v">
                <p:oleObj spid="_x0000_s66573" name="Equation" r:id="rId6" imgW="177480" imgH="241200" progId="Equation.DSMT4">
                  <p:embed/>
                </p:oleObj>
              </mc:Choice>
              <mc:Fallback>
                <p:oleObj name="Equation" r:id="rId6" imgW="17748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1676400"/>
                        <a:ext cx="400050" cy="538163"/>
                      </a:xfrm>
                      <a:prstGeom prst="rect">
                        <a:avLst/>
                      </a:prstGeom>
                      <a:solidFill>
                        <a:srgbClr val="FFCC99"/>
                      </a:solidFill>
                    </p:spPr>
                  </p:pic>
                </p:oleObj>
              </mc:Fallback>
            </mc:AlternateContent>
          </a:graphicData>
        </a:graphic>
      </p:graphicFrame>
      <p:graphicFrame>
        <p:nvGraphicFramePr>
          <p:cNvPr id="163846" name="Object 6"/>
          <p:cNvGraphicFramePr>
            <a:graphicFrameLocks noChangeAspect="1"/>
          </p:cNvGraphicFramePr>
          <p:nvPr/>
        </p:nvGraphicFramePr>
        <p:xfrm>
          <a:off x="228600" y="3276600"/>
          <a:ext cx="3430588" cy="2136775"/>
        </p:xfrm>
        <a:graphic>
          <a:graphicData uri="http://schemas.openxmlformats.org/presentationml/2006/ole">
            <mc:AlternateContent xmlns:mc="http://schemas.openxmlformats.org/markup-compatibility/2006">
              <mc:Choice xmlns:v="urn:schemas-microsoft-com:vml" Requires="v">
                <p:oleObj spid="_x0000_s66574" name="RFFlow" r:id="rId8" imgW="2304000" imgH="1440000" progId="RFFlow4">
                  <p:embed/>
                </p:oleObj>
              </mc:Choice>
              <mc:Fallback>
                <p:oleObj name="RFFlow" r:id="rId8" imgW="2304000" imgH="1440000" progId="RFFlow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3276600"/>
                        <a:ext cx="3430588"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47" name="Rectangle 7"/>
          <p:cNvSpPr>
            <a:spLocks noChangeArrowheads="1"/>
          </p:cNvSpPr>
          <p:nvPr/>
        </p:nvSpPr>
        <p:spPr bwMode="auto">
          <a:xfrm>
            <a:off x="1600200" y="4038600"/>
            <a:ext cx="1143000" cy="1066800"/>
          </a:xfrm>
          <a:prstGeom prst="rect">
            <a:avLst/>
          </a:prstGeom>
          <a:noFill/>
          <a:ln w="22225">
            <a:solidFill>
              <a:srgbClr val="FF0000"/>
            </a:solidFill>
            <a:miter lim="800000"/>
            <a:headEnd/>
            <a:tailEnd/>
          </a:ln>
        </p:spPr>
        <p:txBody>
          <a:bodyPr wrap="none" anchor="ctr"/>
          <a:lstStyle/>
          <a:p>
            <a:endParaRPr lang="en-US"/>
          </a:p>
        </p:txBody>
      </p:sp>
      <p:sp>
        <p:nvSpPr>
          <p:cNvPr id="163848" name="Line 8"/>
          <p:cNvSpPr>
            <a:spLocks noChangeShapeType="1"/>
          </p:cNvSpPr>
          <p:nvPr/>
        </p:nvSpPr>
        <p:spPr bwMode="auto">
          <a:xfrm>
            <a:off x="2819400" y="4427538"/>
            <a:ext cx="838200" cy="304800"/>
          </a:xfrm>
          <a:prstGeom prst="line">
            <a:avLst/>
          </a:prstGeom>
          <a:noFill/>
          <a:ln w="22225">
            <a:solidFill>
              <a:srgbClr val="FF0000"/>
            </a:solidFill>
            <a:round/>
            <a:headEnd/>
            <a:tailEnd type="triangle" w="med" len="med"/>
          </a:ln>
        </p:spPr>
        <p:txBody>
          <a:bodyPr/>
          <a:lstStyle/>
          <a:p>
            <a:endParaRPr lang="en-US"/>
          </a:p>
        </p:txBody>
      </p:sp>
      <p:graphicFrame>
        <p:nvGraphicFramePr>
          <p:cNvPr id="2" name="Object 4"/>
          <p:cNvGraphicFramePr>
            <a:graphicFrameLocks noChangeAspect="1"/>
          </p:cNvGraphicFramePr>
          <p:nvPr/>
        </p:nvGraphicFramePr>
        <p:xfrm>
          <a:off x="3867150" y="4622800"/>
          <a:ext cx="285750" cy="282575"/>
        </p:xfrm>
        <a:graphic>
          <a:graphicData uri="http://schemas.openxmlformats.org/presentationml/2006/ole">
            <mc:AlternateContent xmlns:mc="http://schemas.openxmlformats.org/markup-compatibility/2006">
              <mc:Choice xmlns:v="urn:schemas-microsoft-com:vml" Requires="v">
                <p:oleObj spid="_x0000_s66575" name="Equation" r:id="rId10" imgW="126720" imgH="126720" progId="Equation.DSMT4">
                  <p:embed/>
                </p:oleObj>
              </mc:Choice>
              <mc:Fallback>
                <p:oleObj name="Equation" r:id="rId10" imgW="126720" imgH="12672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67150" y="4622800"/>
                        <a:ext cx="285750" cy="282575"/>
                      </a:xfrm>
                      <a:prstGeom prst="rect">
                        <a:avLst/>
                      </a:prstGeom>
                      <a:solidFill>
                        <a:srgbClr val="FFCC99"/>
                      </a:solidFill>
                    </p:spPr>
                  </p:pic>
                </p:oleObj>
              </mc:Fallback>
            </mc:AlternateContent>
          </a:graphicData>
        </a:graphic>
      </p:graphicFrame>
      <p:graphicFrame>
        <p:nvGraphicFramePr>
          <p:cNvPr id="163850" name="Object 10"/>
          <p:cNvGraphicFramePr>
            <a:graphicFrameLocks noChangeAspect="1"/>
          </p:cNvGraphicFramePr>
          <p:nvPr/>
        </p:nvGraphicFramePr>
        <p:xfrm>
          <a:off x="4953000" y="457200"/>
          <a:ext cx="3430588" cy="2136775"/>
        </p:xfrm>
        <a:graphic>
          <a:graphicData uri="http://schemas.openxmlformats.org/presentationml/2006/ole">
            <mc:AlternateContent xmlns:mc="http://schemas.openxmlformats.org/markup-compatibility/2006">
              <mc:Choice xmlns:v="urn:schemas-microsoft-com:vml" Requires="v">
                <p:oleObj spid="_x0000_s66576" name="RFFlow" r:id="rId12" imgW="2304000" imgH="1440000" progId="RFFlow4">
                  <p:embed/>
                </p:oleObj>
              </mc:Choice>
              <mc:Fallback>
                <p:oleObj name="RFFlow" r:id="rId12" imgW="2304000" imgH="1440000" progId="RFFlow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53000" y="457200"/>
                        <a:ext cx="3430588"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52" name="Line 12"/>
          <p:cNvSpPr>
            <a:spLocks noChangeShapeType="1"/>
          </p:cNvSpPr>
          <p:nvPr/>
        </p:nvSpPr>
        <p:spPr bwMode="auto">
          <a:xfrm>
            <a:off x="7772400" y="1676400"/>
            <a:ext cx="838200" cy="304800"/>
          </a:xfrm>
          <a:prstGeom prst="line">
            <a:avLst/>
          </a:prstGeom>
          <a:noFill/>
          <a:ln w="22225">
            <a:solidFill>
              <a:srgbClr val="FF0000"/>
            </a:solidFill>
            <a:round/>
            <a:headEnd/>
            <a:tailEnd type="triangle" w="med" len="med"/>
          </a:ln>
        </p:spPr>
        <p:txBody>
          <a:bodyPr/>
          <a:lstStyle/>
          <a:p>
            <a:endParaRPr lang="en-US"/>
          </a:p>
        </p:txBody>
      </p:sp>
      <p:graphicFrame>
        <p:nvGraphicFramePr>
          <p:cNvPr id="3" name="Object 4"/>
          <p:cNvGraphicFramePr>
            <a:graphicFrameLocks noChangeAspect="1"/>
          </p:cNvGraphicFramePr>
          <p:nvPr/>
        </p:nvGraphicFramePr>
        <p:xfrm>
          <a:off x="8686800" y="2049463"/>
          <a:ext cx="285750" cy="452437"/>
        </p:xfrm>
        <a:graphic>
          <a:graphicData uri="http://schemas.openxmlformats.org/presentationml/2006/ole">
            <mc:AlternateContent xmlns:mc="http://schemas.openxmlformats.org/markup-compatibility/2006">
              <mc:Choice xmlns:v="urn:schemas-microsoft-com:vml" Requires="v">
                <p:oleObj spid="_x0000_s66577" name="Equation" r:id="rId14" imgW="126720" imgH="203040" progId="Equation.DSMT4">
                  <p:embed/>
                </p:oleObj>
              </mc:Choice>
              <mc:Fallback>
                <p:oleObj name="Equation" r:id="rId14" imgW="126720" imgH="20304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86800" y="2049463"/>
                        <a:ext cx="285750" cy="452437"/>
                      </a:xfrm>
                      <a:prstGeom prst="rect">
                        <a:avLst/>
                      </a:prstGeom>
                      <a:solidFill>
                        <a:srgbClr val="FFCC99"/>
                      </a:solidFill>
                    </p:spPr>
                  </p:pic>
                </p:oleObj>
              </mc:Fallback>
            </mc:AlternateContent>
          </a:graphicData>
        </a:graphic>
      </p:graphicFrame>
      <p:sp>
        <p:nvSpPr>
          <p:cNvPr id="163854" name="AutoShape 14"/>
          <p:cNvSpPr>
            <a:spLocks/>
          </p:cNvSpPr>
          <p:nvPr/>
        </p:nvSpPr>
        <p:spPr bwMode="auto">
          <a:xfrm>
            <a:off x="7620000" y="1143000"/>
            <a:ext cx="533400" cy="990600"/>
          </a:xfrm>
          <a:prstGeom prst="leftBracket">
            <a:avLst>
              <a:gd name="adj" fmla="val 15476"/>
            </a:avLst>
          </a:prstGeom>
          <a:noFill/>
          <a:ln w="22225">
            <a:solidFill>
              <a:srgbClr val="FF0000"/>
            </a:solidFill>
            <a:round/>
            <a:headEnd/>
            <a:tailEnd/>
          </a:ln>
        </p:spPr>
        <p:txBody>
          <a:bodyPr wrap="none" anchor="ctr"/>
          <a:lstStyle/>
          <a:p>
            <a:endParaRPr lang="en-US"/>
          </a:p>
        </p:txBody>
      </p:sp>
      <p:sp>
        <p:nvSpPr>
          <p:cNvPr id="163855" name="AutoShape 15"/>
          <p:cNvSpPr>
            <a:spLocks/>
          </p:cNvSpPr>
          <p:nvPr/>
        </p:nvSpPr>
        <p:spPr bwMode="auto">
          <a:xfrm flipH="1">
            <a:off x="5562600" y="1143000"/>
            <a:ext cx="533400" cy="990600"/>
          </a:xfrm>
          <a:prstGeom prst="leftBracket">
            <a:avLst>
              <a:gd name="adj" fmla="val 15476"/>
            </a:avLst>
          </a:prstGeom>
          <a:noFill/>
          <a:ln w="22225">
            <a:solidFill>
              <a:srgbClr val="FF0000"/>
            </a:solidFill>
            <a:round/>
            <a:headEnd/>
            <a:tailEnd/>
          </a:ln>
        </p:spPr>
        <p:txBody>
          <a:bodyPr wrap="none" anchor="ctr"/>
          <a:lstStyle/>
          <a:p>
            <a:endParaRPr lang="en-US"/>
          </a:p>
        </p:txBody>
      </p:sp>
      <p:graphicFrame>
        <p:nvGraphicFramePr>
          <p:cNvPr id="163856" name="Object 16"/>
          <p:cNvGraphicFramePr>
            <a:graphicFrameLocks noChangeAspect="1"/>
          </p:cNvGraphicFramePr>
          <p:nvPr/>
        </p:nvGraphicFramePr>
        <p:xfrm>
          <a:off x="4800600" y="3276600"/>
          <a:ext cx="3430588" cy="2136775"/>
        </p:xfrm>
        <a:graphic>
          <a:graphicData uri="http://schemas.openxmlformats.org/presentationml/2006/ole">
            <mc:AlternateContent xmlns:mc="http://schemas.openxmlformats.org/markup-compatibility/2006">
              <mc:Choice xmlns:v="urn:schemas-microsoft-com:vml" Requires="v">
                <p:oleObj spid="_x0000_s66578" name="RFFlow" r:id="rId16" imgW="2304000" imgH="1440000" progId="RFFlow4">
                  <p:embed/>
                </p:oleObj>
              </mc:Choice>
              <mc:Fallback>
                <p:oleObj name="RFFlow" r:id="rId16" imgW="2304000" imgH="1440000" progId="RFFlow4">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00600" y="3276600"/>
                        <a:ext cx="3430588"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57" name="Line 17"/>
          <p:cNvSpPr>
            <a:spLocks noChangeShapeType="1"/>
          </p:cNvSpPr>
          <p:nvPr/>
        </p:nvSpPr>
        <p:spPr bwMode="auto">
          <a:xfrm>
            <a:off x="7620000" y="4572000"/>
            <a:ext cx="838200" cy="304800"/>
          </a:xfrm>
          <a:prstGeom prst="line">
            <a:avLst/>
          </a:prstGeom>
          <a:noFill/>
          <a:ln w="22225">
            <a:solidFill>
              <a:srgbClr val="FF0000"/>
            </a:solidFill>
            <a:round/>
            <a:headEnd/>
            <a:tailEnd type="triangle" w="med" len="med"/>
          </a:ln>
        </p:spPr>
        <p:txBody>
          <a:bodyPr/>
          <a:lstStyle/>
          <a:p>
            <a:endParaRPr lang="en-US"/>
          </a:p>
        </p:txBody>
      </p:sp>
      <p:graphicFrame>
        <p:nvGraphicFramePr>
          <p:cNvPr id="5" name="Object 4"/>
          <p:cNvGraphicFramePr>
            <a:graphicFrameLocks noChangeAspect="1"/>
          </p:cNvGraphicFramePr>
          <p:nvPr/>
        </p:nvGraphicFramePr>
        <p:xfrm>
          <a:off x="8534400" y="4945063"/>
          <a:ext cx="285750" cy="452437"/>
        </p:xfrm>
        <a:graphic>
          <a:graphicData uri="http://schemas.openxmlformats.org/presentationml/2006/ole">
            <mc:AlternateContent xmlns:mc="http://schemas.openxmlformats.org/markup-compatibility/2006">
              <mc:Choice xmlns:v="urn:schemas-microsoft-com:vml" Requires="v">
                <p:oleObj spid="_x0000_s66579" name="Equation" r:id="rId18" imgW="126720" imgH="203040" progId="Equation.DSMT4">
                  <p:embed/>
                </p:oleObj>
              </mc:Choice>
              <mc:Fallback>
                <p:oleObj name="Equation" r:id="rId18" imgW="126720" imgH="203040" progId="Equation.DSMT4">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34400" y="4945063"/>
                        <a:ext cx="285750" cy="452437"/>
                      </a:xfrm>
                      <a:prstGeom prst="rect">
                        <a:avLst/>
                      </a:prstGeom>
                      <a:solidFill>
                        <a:srgbClr val="FFCC99"/>
                      </a:solidFill>
                    </p:spPr>
                  </p:pic>
                </p:oleObj>
              </mc:Fallback>
            </mc:AlternateContent>
          </a:graphicData>
        </a:graphic>
      </p:graphicFrame>
      <p:sp>
        <p:nvSpPr>
          <p:cNvPr id="163859" name="AutoShape 19"/>
          <p:cNvSpPr>
            <a:spLocks/>
          </p:cNvSpPr>
          <p:nvPr/>
        </p:nvSpPr>
        <p:spPr bwMode="auto">
          <a:xfrm>
            <a:off x="7467600" y="4038600"/>
            <a:ext cx="533400" cy="990600"/>
          </a:xfrm>
          <a:prstGeom prst="leftBracket">
            <a:avLst>
              <a:gd name="adj" fmla="val 15476"/>
            </a:avLst>
          </a:prstGeom>
          <a:noFill/>
          <a:ln w="22225">
            <a:solidFill>
              <a:srgbClr val="FF0000"/>
            </a:solidFill>
            <a:round/>
            <a:headEnd/>
            <a:tailEnd/>
          </a:ln>
        </p:spPr>
        <p:txBody>
          <a:bodyPr wrap="none" anchor="ctr"/>
          <a:lstStyle/>
          <a:p>
            <a:endParaRPr lang="en-US"/>
          </a:p>
        </p:txBody>
      </p:sp>
      <p:sp>
        <p:nvSpPr>
          <p:cNvPr id="163860" name="AutoShape 20"/>
          <p:cNvSpPr>
            <a:spLocks/>
          </p:cNvSpPr>
          <p:nvPr/>
        </p:nvSpPr>
        <p:spPr bwMode="auto">
          <a:xfrm flipH="1">
            <a:off x="5410200" y="4038600"/>
            <a:ext cx="533400" cy="990600"/>
          </a:xfrm>
          <a:prstGeom prst="leftBracket">
            <a:avLst>
              <a:gd name="adj" fmla="val 15476"/>
            </a:avLst>
          </a:prstGeom>
          <a:noFill/>
          <a:ln w="22225">
            <a:solidFill>
              <a:srgbClr val="FF0000"/>
            </a:solidFill>
            <a:round/>
            <a:headEnd/>
            <a:tailEnd/>
          </a:ln>
        </p:spPr>
        <p:txBody>
          <a:bodyPr wrap="none" anchor="ctr"/>
          <a:lstStyle/>
          <a:p>
            <a:endParaRPr lang="en-US"/>
          </a:p>
        </p:txBody>
      </p:sp>
      <p:sp>
        <p:nvSpPr>
          <p:cNvPr id="163861" name="Oval 21"/>
          <p:cNvSpPr>
            <a:spLocks noChangeArrowheads="1"/>
          </p:cNvSpPr>
          <p:nvPr/>
        </p:nvSpPr>
        <p:spPr bwMode="auto">
          <a:xfrm>
            <a:off x="5562600" y="4648200"/>
            <a:ext cx="2362200" cy="533400"/>
          </a:xfrm>
          <a:prstGeom prst="ellipse">
            <a:avLst/>
          </a:prstGeom>
          <a:noFill/>
          <a:ln w="22225">
            <a:solidFill>
              <a:srgbClr val="FF0000"/>
            </a:solidFill>
            <a:round/>
            <a:headEnd/>
            <a:tailEnd/>
          </a:ln>
        </p:spPr>
        <p:txBody>
          <a:bodyPr wrap="none" anchor="ctr"/>
          <a:lstStyle/>
          <a:p>
            <a:endParaRPr lang="en-US"/>
          </a:p>
        </p:txBody>
      </p:sp>
      <p:sp>
        <p:nvSpPr>
          <p:cNvPr id="163862" name="Line 22"/>
          <p:cNvSpPr>
            <a:spLocks noChangeShapeType="1"/>
          </p:cNvSpPr>
          <p:nvPr/>
        </p:nvSpPr>
        <p:spPr bwMode="auto">
          <a:xfrm>
            <a:off x="6477000" y="5029200"/>
            <a:ext cx="838200" cy="304800"/>
          </a:xfrm>
          <a:prstGeom prst="line">
            <a:avLst/>
          </a:prstGeom>
          <a:noFill/>
          <a:ln w="22225">
            <a:solidFill>
              <a:srgbClr val="FF0000"/>
            </a:solidFill>
            <a:round/>
            <a:headEnd/>
            <a:tailEnd type="triangle" w="med" len="med"/>
          </a:ln>
        </p:spPr>
        <p:txBody>
          <a:bodyPr/>
          <a:lstStyle/>
          <a:p>
            <a:endParaRPr lang="en-US"/>
          </a:p>
        </p:txBody>
      </p:sp>
      <p:graphicFrame>
        <p:nvGraphicFramePr>
          <p:cNvPr id="6" name="Object 4"/>
          <p:cNvGraphicFramePr>
            <a:graphicFrameLocks noChangeAspect="1"/>
          </p:cNvGraphicFramePr>
          <p:nvPr/>
        </p:nvGraphicFramePr>
        <p:xfrm>
          <a:off x="7067550" y="5522913"/>
          <a:ext cx="285750" cy="311150"/>
        </p:xfrm>
        <a:graphic>
          <a:graphicData uri="http://schemas.openxmlformats.org/presentationml/2006/ole">
            <mc:AlternateContent xmlns:mc="http://schemas.openxmlformats.org/markup-compatibility/2006">
              <mc:Choice xmlns:v="urn:schemas-microsoft-com:vml" Requires="v">
                <p:oleObj spid="_x0000_s66580" name="Equation" r:id="rId19" imgW="126720" imgH="139680" progId="Equation.DSMT4">
                  <p:embed/>
                </p:oleObj>
              </mc:Choice>
              <mc:Fallback>
                <p:oleObj name="Equation" r:id="rId19" imgW="126720" imgH="13968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67550" y="5522913"/>
                        <a:ext cx="285750" cy="311150"/>
                      </a:xfrm>
                      <a:prstGeom prst="rect">
                        <a:avLst/>
                      </a:prstGeom>
                      <a:solidFill>
                        <a:srgbClr val="FFCC99"/>
                      </a:solidFill>
                    </p:spPr>
                  </p:pic>
                </p:oleObj>
              </mc:Fallback>
            </mc:AlternateContent>
          </a:graphicData>
        </a:graphic>
      </p:graphicFrame>
      <p:graphicFrame>
        <p:nvGraphicFramePr>
          <p:cNvPr id="7" name="Object 4"/>
          <p:cNvGraphicFramePr>
            <a:graphicFrameLocks noChangeAspect="1"/>
          </p:cNvGraphicFramePr>
          <p:nvPr/>
        </p:nvGraphicFramePr>
        <p:xfrm>
          <a:off x="5486400" y="5638800"/>
          <a:ext cx="1112838" cy="539750"/>
        </p:xfrm>
        <a:graphic>
          <a:graphicData uri="http://schemas.openxmlformats.org/presentationml/2006/ole">
            <mc:AlternateContent xmlns:mc="http://schemas.openxmlformats.org/markup-compatibility/2006">
              <mc:Choice xmlns:v="urn:schemas-microsoft-com:vml" Requires="v">
                <p:oleObj spid="_x0000_s66581" name="Equation" r:id="rId21" imgW="495000" imgH="241200" progId="Equation.DSMT4">
                  <p:embed/>
                </p:oleObj>
              </mc:Choice>
              <mc:Fallback>
                <p:oleObj name="Equation" r:id="rId21" imgW="495000" imgH="24120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86400" y="5638800"/>
                        <a:ext cx="1112838" cy="539750"/>
                      </a:xfrm>
                      <a:prstGeom prst="rect">
                        <a:avLst/>
                      </a:prstGeom>
                      <a:solidFill>
                        <a:srgbClr val="FFFF99"/>
                      </a:solidFill>
                    </p:spPr>
                  </p:pic>
                </p:oleObj>
              </mc:Fallback>
            </mc:AlternateContent>
          </a:graphicData>
        </a:graphic>
      </p:graphicFrame>
      <p:sp>
        <p:nvSpPr>
          <p:cNvPr id="24" name="Slide Number Placeholder 23"/>
          <p:cNvSpPr>
            <a:spLocks noGrp="1"/>
          </p:cNvSpPr>
          <p:nvPr>
            <p:ph type="sldNum" sz="quarter" idx="12"/>
          </p:nvPr>
        </p:nvSpPr>
        <p:spPr/>
        <p:txBody>
          <a:bodyPr/>
          <a:lstStyle/>
          <a:p>
            <a:fld id="{511B1C1D-E952-4F7E-B2EE-053BBE9577D9}" type="slidenum">
              <a:rPr lang="en-US" smtClean="0"/>
              <a:t>76</a:t>
            </a:fld>
            <a:endParaRPr lang="en-US"/>
          </a:p>
        </p:txBody>
      </p:sp>
      <p:sp>
        <p:nvSpPr>
          <p:cNvPr id="25" name="Footer Placeholder 24"/>
          <p:cNvSpPr>
            <a:spLocks noGrp="1"/>
          </p:cNvSpPr>
          <p:nvPr>
            <p:ph type="ftr" sz="quarter" idx="11"/>
          </p:nvPr>
        </p:nvSpPr>
        <p:spPr/>
        <p:txBody>
          <a:bodyPr/>
          <a:lstStyle/>
          <a:p>
            <a:r>
              <a:rPr lang="en-US" smtClean="0"/>
              <a:t>Electronics - I, The LNM Institute of Information Technology, Jaipur</a:t>
            </a:r>
            <a:endParaRPr lang="en-US"/>
          </a:p>
        </p:txBody>
      </p:sp>
      <p:pic>
        <p:nvPicPr>
          <p:cNvPr id="26" name="Picture 25" descr="LNMIIT.png"/>
          <p:cNvPicPr>
            <a:picLocks noChangeAspect="1"/>
          </p:cNvPicPr>
          <p:nvPr/>
        </p:nvPicPr>
        <p:blipFill>
          <a:blip r:embed="rId23"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3843"/>
                                        </p:tgtEl>
                                        <p:attrNameLst>
                                          <p:attrName>style.visibility</p:attrName>
                                        </p:attrNameLst>
                                      </p:cBhvr>
                                      <p:to>
                                        <p:strVal val="visible"/>
                                      </p:to>
                                    </p:set>
                                    <p:animEffect transition="in" filter="checkerboard(across)">
                                      <p:cBhvr>
                                        <p:cTn id="7" dur="500"/>
                                        <p:tgtEl>
                                          <p:spTgt spid="16384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3844"/>
                                        </p:tgtEl>
                                        <p:attrNameLst>
                                          <p:attrName>style.visibility</p:attrName>
                                        </p:attrNameLst>
                                      </p:cBhvr>
                                      <p:to>
                                        <p:strVal val="visible"/>
                                      </p:to>
                                    </p:set>
                                    <p:animEffect transition="in" filter="checkerboard(across)">
                                      <p:cBhvr>
                                        <p:cTn id="15" dur="500"/>
                                        <p:tgtEl>
                                          <p:spTgt spid="16384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63846"/>
                                        </p:tgtEl>
                                        <p:attrNameLst>
                                          <p:attrName>style.visibility</p:attrName>
                                        </p:attrNameLst>
                                      </p:cBhvr>
                                      <p:to>
                                        <p:strVal val="visible"/>
                                      </p:to>
                                    </p:set>
                                    <p:animEffect transition="in" filter="checkerboard(across)">
                                      <p:cBhvr>
                                        <p:cTn id="20" dur="500"/>
                                        <p:tgtEl>
                                          <p:spTgt spid="16384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63847"/>
                                        </p:tgtEl>
                                        <p:attrNameLst>
                                          <p:attrName>style.visibility</p:attrName>
                                        </p:attrNameLst>
                                      </p:cBhvr>
                                      <p:to>
                                        <p:strVal val="visible"/>
                                      </p:to>
                                    </p:set>
                                    <p:animEffect transition="in" filter="checkerboard(across)">
                                      <p:cBhvr>
                                        <p:cTn id="25" dur="500"/>
                                        <p:tgtEl>
                                          <p:spTgt spid="163847"/>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heckerboard(across)">
                                      <p:cBhvr>
                                        <p:cTn id="30" dur="500"/>
                                        <p:tgtEl>
                                          <p:spTgt spid="2"/>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63848"/>
                                        </p:tgtEl>
                                        <p:attrNameLst>
                                          <p:attrName>style.visibility</p:attrName>
                                        </p:attrNameLst>
                                      </p:cBhvr>
                                      <p:to>
                                        <p:strVal val="visible"/>
                                      </p:to>
                                    </p:set>
                                    <p:animEffect transition="in" filter="checkerboard(across)">
                                      <p:cBhvr>
                                        <p:cTn id="33" dur="500"/>
                                        <p:tgtEl>
                                          <p:spTgt spid="163848"/>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63850"/>
                                        </p:tgtEl>
                                        <p:attrNameLst>
                                          <p:attrName>style.visibility</p:attrName>
                                        </p:attrNameLst>
                                      </p:cBhvr>
                                      <p:to>
                                        <p:strVal val="visible"/>
                                      </p:to>
                                    </p:set>
                                    <p:animEffect transition="in" filter="checkerboard(across)">
                                      <p:cBhvr>
                                        <p:cTn id="38" dur="500"/>
                                        <p:tgtEl>
                                          <p:spTgt spid="163850"/>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63855"/>
                                        </p:tgtEl>
                                        <p:attrNameLst>
                                          <p:attrName>style.visibility</p:attrName>
                                        </p:attrNameLst>
                                      </p:cBhvr>
                                      <p:to>
                                        <p:strVal val="visible"/>
                                      </p:to>
                                    </p:set>
                                    <p:animEffect transition="in" filter="checkerboard(across)">
                                      <p:cBhvr>
                                        <p:cTn id="43" dur="500"/>
                                        <p:tgtEl>
                                          <p:spTgt spid="163855"/>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63854"/>
                                        </p:tgtEl>
                                        <p:attrNameLst>
                                          <p:attrName>style.visibility</p:attrName>
                                        </p:attrNameLst>
                                      </p:cBhvr>
                                      <p:to>
                                        <p:strVal val="visible"/>
                                      </p:to>
                                    </p:set>
                                    <p:animEffect transition="in" filter="checkerboard(across)">
                                      <p:cBhvr>
                                        <p:cTn id="46" dur="500"/>
                                        <p:tgtEl>
                                          <p:spTgt spid="163854"/>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63852"/>
                                        </p:tgtEl>
                                        <p:attrNameLst>
                                          <p:attrName>style.visibility</p:attrName>
                                        </p:attrNameLst>
                                      </p:cBhvr>
                                      <p:to>
                                        <p:strVal val="visible"/>
                                      </p:to>
                                    </p:set>
                                    <p:animEffect transition="in" filter="checkerboard(across)">
                                      <p:cBhvr>
                                        <p:cTn id="51" dur="500"/>
                                        <p:tgtEl>
                                          <p:spTgt spid="163852"/>
                                        </p:tgtEl>
                                      </p:cBhvr>
                                    </p:animEffect>
                                  </p:childTnLst>
                                </p:cTn>
                              </p:par>
                              <p:par>
                                <p:cTn id="52" presetID="5" presetClass="entr" presetSubtype="10"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checkerboard(across)">
                                      <p:cBhvr>
                                        <p:cTn id="54" dur="5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163856"/>
                                        </p:tgtEl>
                                        <p:attrNameLst>
                                          <p:attrName>style.visibility</p:attrName>
                                        </p:attrNameLst>
                                      </p:cBhvr>
                                      <p:to>
                                        <p:strVal val="visible"/>
                                      </p:to>
                                    </p:set>
                                    <p:animEffect transition="in" filter="checkerboard(across)">
                                      <p:cBhvr>
                                        <p:cTn id="59" dur="500"/>
                                        <p:tgtEl>
                                          <p:spTgt spid="163856"/>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163860"/>
                                        </p:tgtEl>
                                        <p:attrNameLst>
                                          <p:attrName>style.visibility</p:attrName>
                                        </p:attrNameLst>
                                      </p:cBhvr>
                                      <p:to>
                                        <p:strVal val="visible"/>
                                      </p:to>
                                    </p:set>
                                    <p:animEffect transition="in" filter="checkerboard(across)">
                                      <p:cBhvr>
                                        <p:cTn id="64" dur="500"/>
                                        <p:tgtEl>
                                          <p:spTgt spid="163860"/>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163859"/>
                                        </p:tgtEl>
                                        <p:attrNameLst>
                                          <p:attrName>style.visibility</p:attrName>
                                        </p:attrNameLst>
                                      </p:cBhvr>
                                      <p:to>
                                        <p:strVal val="visible"/>
                                      </p:to>
                                    </p:set>
                                    <p:animEffect transition="in" filter="checkerboard(across)">
                                      <p:cBhvr>
                                        <p:cTn id="67" dur="500"/>
                                        <p:tgtEl>
                                          <p:spTgt spid="163859"/>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63857"/>
                                        </p:tgtEl>
                                        <p:attrNameLst>
                                          <p:attrName>style.visibility</p:attrName>
                                        </p:attrNameLst>
                                      </p:cBhvr>
                                      <p:to>
                                        <p:strVal val="visible"/>
                                      </p:to>
                                    </p:set>
                                    <p:animEffect transition="in" filter="checkerboard(across)">
                                      <p:cBhvr>
                                        <p:cTn id="72" dur="500"/>
                                        <p:tgtEl>
                                          <p:spTgt spid="163857"/>
                                        </p:tgtEl>
                                      </p:cBhvr>
                                    </p:animEffect>
                                  </p:childTnLst>
                                </p:cTn>
                              </p:par>
                              <p:par>
                                <p:cTn id="73" presetID="5" presetClass="entr" presetSubtype="10" fill="hold" nodeType="with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checkerboard(across)">
                                      <p:cBhvr>
                                        <p:cTn id="75" dur="500"/>
                                        <p:tgtEl>
                                          <p:spTgt spid="5"/>
                                        </p:tgtEl>
                                      </p:cBhvr>
                                    </p:animEffect>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grpId="0" nodeType="clickEffect">
                                  <p:stCondLst>
                                    <p:cond delay="0"/>
                                  </p:stCondLst>
                                  <p:childTnLst>
                                    <p:set>
                                      <p:cBhvr>
                                        <p:cTn id="79" dur="1" fill="hold">
                                          <p:stCondLst>
                                            <p:cond delay="0"/>
                                          </p:stCondLst>
                                        </p:cTn>
                                        <p:tgtEl>
                                          <p:spTgt spid="163861"/>
                                        </p:tgtEl>
                                        <p:attrNameLst>
                                          <p:attrName>style.visibility</p:attrName>
                                        </p:attrNameLst>
                                      </p:cBhvr>
                                      <p:to>
                                        <p:strVal val="visible"/>
                                      </p:to>
                                    </p:set>
                                    <p:animEffect transition="in" filter="checkerboard(across)">
                                      <p:cBhvr>
                                        <p:cTn id="80" dur="500"/>
                                        <p:tgtEl>
                                          <p:spTgt spid="163861"/>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nodeType="click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checkerboard(across)">
                                      <p:cBhvr>
                                        <p:cTn id="85" dur="500"/>
                                        <p:tgtEl>
                                          <p:spTgt spid="6"/>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163862"/>
                                        </p:tgtEl>
                                        <p:attrNameLst>
                                          <p:attrName>style.visibility</p:attrName>
                                        </p:attrNameLst>
                                      </p:cBhvr>
                                      <p:to>
                                        <p:strVal val="visible"/>
                                      </p:to>
                                    </p:set>
                                    <p:animEffect transition="in" filter="checkerboard(across)">
                                      <p:cBhvr>
                                        <p:cTn id="88" dur="500"/>
                                        <p:tgtEl>
                                          <p:spTgt spid="163862"/>
                                        </p:tgtEl>
                                      </p:cBhvr>
                                    </p:animEffect>
                                  </p:childTnLst>
                                </p:cTn>
                              </p:par>
                            </p:childTnLst>
                          </p:cTn>
                        </p:par>
                      </p:childTnLst>
                    </p:cTn>
                  </p:par>
                  <p:par>
                    <p:cTn id="89" fill="hold">
                      <p:stCondLst>
                        <p:cond delay="indefinite"/>
                      </p:stCondLst>
                      <p:childTnLst>
                        <p:par>
                          <p:cTn id="90" fill="hold">
                            <p:stCondLst>
                              <p:cond delay="0"/>
                            </p:stCondLst>
                            <p:childTnLst>
                              <p:par>
                                <p:cTn id="91" presetID="5" presetClass="entr" presetSubtype="10" fill="hold" nodeType="click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checkerboard(across)">
                                      <p:cBhvr>
                                        <p:cTn id="9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animBg="1"/>
      <p:bldP spid="163844" grpId="0" animBg="1"/>
      <p:bldP spid="163847" grpId="0" animBg="1"/>
      <p:bldP spid="163848" grpId="0" animBg="1"/>
      <p:bldP spid="163852" grpId="0" animBg="1"/>
      <p:bldP spid="163854" grpId="0" animBg="1"/>
      <p:bldP spid="163855" grpId="0" animBg="1"/>
      <p:bldP spid="163857" grpId="0" animBg="1"/>
      <p:bldP spid="163859" grpId="0" animBg="1"/>
      <p:bldP spid="163860" grpId="0" animBg="1"/>
      <p:bldP spid="163861" grpId="0" animBg="1"/>
      <p:bldP spid="16386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4"/>
          <p:cNvGraphicFramePr>
            <a:graphicFrameLocks noChangeAspect="1"/>
          </p:cNvGraphicFramePr>
          <p:nvPr/>
        </p:nvGraphicFramePr>
        <p:xfrm>
          <a:off x="2057400" y="1066800"/>
          <a:ext cx="3430588" cy="2136775"/>
        </p:xfrm>
        <a:graphic>
          <a:graphicData uri="http://schemas.openxmlformats.org/presentationml/2006/ole">
            <mc:AlternateContent xmlns:mc="http://schemas.openxmlformats.org/markup-compatibility/2006">
              <mc:Choice xmlns:v="urn:schemas-microsoft-com:vml" Requires="v">
                <p:oleObj spid="_x0000_s67588" name="RFFlow" r:id="rId4" imgW="2304000" imgH="1440000" progId="RFFlow4">
                  <p:embed/>
                </p:oleObj>
              </mc:Choice>
              <mc:Fallback>
                <p:oleObj name="RFFlow" r:id="rId4" imgW="2304000" imgH="1440000" progId="RFFlow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066800"/>
                        <a:ext cx="3430588"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Text Box 5"/>
          <p:cNvSpPr txBox="1">
            <a:spLocks noChangeArrowheads="1"/>
          </p:cNvSpPr>
          <p:nvPr/>
        </p:nvSpPr>
        <p:spPr bwMode="auto">
          <a:xfrm>
            <a:off x="3429000" y="609600"/>
            <a:ext cx="2271776" cy="400110"/>
          </a:xfrm>
          <a:prstGeom prst="rect">
            <a:avLst/>
          </a:prstGeom>
          <a:noFill/>
          <a:ln w="22225">
            <a:noFill/>
            <a:miter lim="800000"/>
            <a:headEnd/>
            <a:tailEnd/>
          </a:ln>
        </p:spPr>
        <p:txBody>
          <a:bodyPr wrap="none">
            <a:spAutoFit/>
          </a:bodyPr>
          <a:lstStyle/>
          <a:p>
            <a:r>
              <a:rPr lang="en-US" sz="2000" dirty="0">
                <a:latin typeface="Bookman Old Style" pitchFamily="18" charset="0"/>
              </a:rPr>
              <a:t>Can we do this ?</a:t>
            </a:r>
          </a:p>
        </p:txBody>
      </p:sp>
      <p:sp>
        <p:nvSpPr>
          <p:cNvPr id="24581" name="Oval 6"/>
          <p:cNvSpPr>
            <a:spLocks noChangeArrowheads="1"/>
          </p:cNvSpPr>
          <p:nvPr/>
        </p:nvSpPr>
        <p:spPr bwMode="auto">
          <a:xfrm>
            <a:off x="2819400" y="2362200"/>
            <a:ext cx="16764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9447" name="Text Box 7"/>
          <p:cNvSpPr txBox="1">
            <a:spLocks noChangeArrowheads="1"/>
          </p:cNvSpPr>
          <p:nvPr/>
        </p:nvSpPr>
        <p:spPr bwMode="auto">
          <a:xfrm>
            <a:off x="152400" y="3352800"/>
            <a:ext cx="8991600" cy="641350"/>
          </a:xfrm>
          <a:prstGeom prst="rect">
            <a:avLst/>
          </a:prstGeom>
          <a:noFill/>
          <a:ln w="22225">
            <a:noFill/>
            <a:miter lim="800000"/>
            <a:headEnd/>
            <a:tailEnd/>
          </a:ln>
        </p:spPr>
        <p:txBody>
          <a:bodyPr>
            <a:spAutoFit/>
          </a:bodyPr>
          <a:lstStyle/>
          <a:p>
            <a:r>
              <a:rPr lang="en-US">
                <a:latin typeface="Bookman Old Style" pitchFamily="18" charset="0"/>
              </a:rPr>
              <a:t>Note that each encirclement should represent a single product term. In this case it does not.</a:t>
            </a:r>
          </a:p>
        </p:txBody>
      </p:sp>
      <p:graphicFrame>
        <p:nvGraphicFramePr>
          <p:cNvPr id="4" name="Object 4"/>
          <p:cNvGraphicFramePr>
            <a:graphicFrameLocks noChangeAspect="1"/>
          </p:cNvGraphicFramePr>
          <p:nvPr/>
        </p:nvGraphicFramePr>
        <p:xfrm>
          <a:off x="2438400" y="3886200"/>
          <a:ext cx="3140075" cy="1135063"/>
        </p:xfrm>
        <a:graphic>
          <a:graphicData uri="http://schemas.openxmlformats.org/presentationml/2006/ole">
            <mc:AlternateContent xmlns:mc="http://schemas.openxmlformats.org/markup-compatibility/2006">
              <mc:Choice xmlns:v="urn:schemas-microsoft-com:vml" Requires="v">
                <p:oleObj spid="_x0000_s67589" name="Equation" r:id="rId6" imgW="1396800" imgH="507960" progId="Equation.DSMT4">
                  <p:embed/>
                </p:oleObj>
              </mc:Choice>
              <mc:Fallback>
                <p:oleObj name="Equation" r:id="rId6" imgW="1396800" imgH="50796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886200"/>
                        <a:ext cx="3140075" cy="1135063"/>
                      </a:xfrm>
                      <a:prstGeom prst="rect">
                        <a:avLst/>
                      </a:prstGeom>
                      <a:solidFill>
                        <a:srgbClr val="FFFF99"/>
                      </a:solidFill>
                    </p:spPr>
                  </p:pic>
                </p:oleObj>
              </mc:Fallback>
            </mc:AlternateContent>
          </a:graphicData>
        </a:graphic>
      </p:graphicFrame>
      <p:sp>
        <p:nvSpPr>
          <p:cNvPr id="189449" name="Text Box 9"/>
          <p:cNvSpPr txBox="1">
            <a:spLocks noChangeArrowheads="1"/>
          </p:cNvSpPr>
          <p:nvPr/>
        </p:nvSpPr>
        <p:spPr bwMode="auto">
          <a:xfrm>
            <a:off x="228600" y="5486400"/>
            <a:ext cx="5360763" cy="646331"/>
          </a:xfrm>
          <a:prstGeom prst="rect">
            <a:avLst/>
          </a:prstGeom>
          <a:noFill/>
          <a:ln w="22225">
            <a:noFill/>
            <a:miter lim="800000"/>
            <a:headEnd/>
            <a:tailEnd/>
          </a:ln>
        </p:spPr>
        <p:txBody>
          <a:bodyPr wrap="none">
            <a:spAutoFit/>
          </a:bodyPr>
          <a:lstStyle/>
          <a:p>
            <a:r>
              <a:rPr lang="en-US" dirty="0">
                <a:latin typeface="Bookman Old Style" pitchFamily="18" charset="0"/>
              </a:rPr>
              <a:t>We do not get a single product term. </a:t>
            </a:r>
            <a:endParaRPr lang="en-US" dirty="0" smtClean="0">
              <a:latin typeface="Bookman Old Style" pitchFamily="18" charset="0"/>
            </a:endParaRPr>
          </a:p>
          <a:p>
            <a:r>
              <a:rPr lang="en-US" dirty="0" smtClean="0">
                <a:latin typeface="Bookman Old Style" pitchFamily="18" charset="0"/>
              </a:rPr>
              <a:t>In general we </a:t>
            </a:r>
            <a:r>
              <a:rPr lang="en-US" dirty="0">
                <a:latin typeface="Bookman Old Style" pitchFamily="18" charset="0"/>
              </a:rPr>
              <a:t>cannot make groups of 3 terms.</a:t>
            </a:r>
          </a:p>
        </p:txBody>
      </p:sp>
      <p:sp>
        <p:nvSpPr>
          <p:cNvPr id="8" name="Slide Number Placeholder 7"/>
          <p:cNvSpPr>
            <a:spLocks noGrp="1"/>
          </p:cNvSpPr>
          <p:nvPr>
            <p:ph type="sldNum" sz="quarter" idx="12"/>
          </p:nvPr>
        </p:nvSpPr>
        <p:spPr/>
        <p:txBody>
          <a:bodyPr/>
          <a:lstStyle/>
          <a:p>
            <a:fld id="{511B1C1D-E952-4F7E-B2EE-053BBE9577D9}" type="slidenum">
              <a:rPr lang="en-US" smtClean="0"/>
              <a:t>77</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9447"/>
                                        </p:tgtEl>
                                        <p:attrNameLst>
                                          <p:attrName>style.visibility</p:attrName>
                                        </p:attrNameLst>
                                      </p:cBhvr>
                                      <p:to>
                                        <p:strVal val="visible"/>
                                      </p:to>
                                    </p:set>
                                    <p:animEffect transition="in" filter="checkerboard(across)">
                                      <p:cBhvr>
                                        <p:cTn id="7" dur="500"/>
                                        <p:tgtEl>
                                          <p:spTgt spid="18944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9449"/>
                                        </p:tgtEl>
                                        <p:attrNameLst>
                                          <p:attrName>style.visibility</p:attrName>
                                        </p:attrNameLst>
                                      </p:cBhvr>
                                      <p:to>
                                        <p:strVal val="visible"/>
                                      </p:to>
                                    </p:set>
                                    <p:animEffect transition="in" filter="checkerboard(across)">
                                      <p:cBhvr>
                                        <p:cTn id="17" dur="500"/>
                                        <p:tgtEl>
                                          <p:spTgt spid="189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p:bldP spid="18944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4"/>
          <p:cNvGraphicFramePr>
            <a:graphicFrameLocks noChangeAspect="1"/>
          </p:cNvGraphicFramePr>
          <p:nvPr/>
        </p:nvGraphicFramePr>
        <p:xfrm>
          <a:off x="2057400" y="1066800"/>
          <a:ext cx="3430588" cy="2136775"/>
        </p:xfrm>
        <a:graphic>
          <a:graphicData uri="http://schemas.openxmlformats.org/presentationml/2006/ole">
            <mc:AlternateContent xmlns:mc="http://schemas.openxmlformats.org/markup-compatibility/2006">
              <mc:Choice xmlns:v="urn:schemas-microsoft-com:vml" Requires="v">
                <p:oleObj spid="_x0000_s68612" name="RFFlow" r:id="rId4" imgW="2304000" imgH="1440000" progId="RFFlow4">
                  <p:embed/>
                </p:oleObj>
              </mc:Choice>
              <mc:Fallback>
                <p:oleObj name="RFFlow" r:id="rId4" imgW="2304000" imgH="1440000" progId="RFFlow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066800"/>
                        <a:ext cx="3430588"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4" name="Text Box 5"/>
          <p:cNvSpPr txBox="1">
            <a:spLocks noChangeArrowheads="1"/>
          </p:cNvSpPr>
          <p:nvPr/>
        </p:nvSpPr>
        <p:spPr bwMode="auto">
          <a:xfrm>
            <a:off x="228600" y="304800"/>
            <a:ext cx="6768199" cy="369332"/>
          </a:xfrm>
          <a:prstGeom prst="rect">
            <a:avLst/>
          </a:prstGeom>
          <a:noFill/>
          <a:ln w="22225">
            <a:noFill/>
            <a:miter lim="800000"/>
            <a:headEnd/>
            <a:tailEnd/>
          </a:ln>
        </p:spPr>
        <p:txBody>
          <a:bodyPr wrap="none">
            <a:spAutoFit/>
          </a:bodyPr>
          <a:lstStyle/>
          <a:p>
            <a:r>
              <a:rPr lang="en-US">
                <a:latin typeface="Bookman Old Style" pitchFamily="18" charset="0"/>
              </a:rPr>
              <a:t>Can we use kmap with the following ordering of variables?</a:t>
            </a:r>
          </a:p>
        </p:txBody>
      </p:sp>
      <p:sp>
        <p:nvSpPr>
          <p:cNvPr id="25605" name="Line 6"/>
          <p:cNvSpPr>
            <a:spLocks noChangeShapeType="1"/>
          </p:cNvSpPr>
          <p:nvPr/>
        </p:nvSpPr>
        <p:spPr bwMode="auto">
          <a:xfrm flipH="1">
            <a:off x="4343400" y="685800"/>
            <a:ext cx="228600" cy="6858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25606" name="Line 7"/>
          <p:cNvSpPr>
            <a:spLocks noChangeShapeType="1"/>
          </p:cNvSpPr>
          <p:nvPr/>
        </p:nvSpPr>
        <p:spPr bwMode="auto">
          <a:xfrm>
            <a:off x="4648200" y="762000"/>
            <a:ext cx="304800" cy="6096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190472" name="Oval 8"/>
          <p:cNvSpPr>
            <a:spLocks noChangeArrowheads="1"/>
          </p:cNvSpPr>
          <p:nvPr/>
        </p:nvSpPr>
        <p:spPr bwMode="auto">
          <a:xfrm>
            <a:off x="3429000" y="2362200"/>
            <a:ext cx="10668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90473" name="Text Box 9"/>
          <p:cNvSpPr txBox="1">
            <a:spLocks noChangeArrowheads="1"/>
          </p:cNvSpPr>
          <p:nvPr/>
        </p:nvSpPr>
        <p:spPr bwMode="auto">
          <a:xfrm>
            <a:off x="228600" y="3429000"/>
            <a:ext cx="6155852" cy="369332"/>
          </a:xfrm>
          <a:prstGeom prst="rect">
            <a:avLst/>
          </a:prstGeom>
          <a:noFill/>
          <a:ln w="22225">
            <a:noFill/>
            <a:miter lim="800000"/>
            <a:headEnd/>
            <a:tailEnd/>
          </a:ln>
        </p:spPr>
        <p:txBody>
          <a:bodyPr wrap="none">
            <a:spAutoFit/>
          </a:bodyPr>
          <a:lstStyle/>
          <a:p>
            <a:r>
              <a:rPr lang="en-US" dirty="0">
                <a:latin typeface="Bookman Old Style" pitchFamily="18" charset="0"/>
              </a:rPr>
              <a:t>Can we combine these two terms into a single term ?</a:t>
            </a:r>
          </a:p>
        </p:txBody>
      </p:sp>
      <p:sp>
        <p:nvSpPr>
          <p:cNvPr id="190474" name="Line 10"/>
          <p:cNvSpPr>
            <a:spLocks noChangeShapeType="1"/>
          </p:cNvSpPr>
          <p:nvPr/>
        </p:nvSpPr>
        <p:spPr bwMode="auto">
          <a:xfrm flipH="1">
            <a:off x="3657600" y="2819400"/>
            <a:ext cx="228600" cy="4572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2895600" y="3962400"/>
          <a:ext cx="2284413" cy="1131888"/>
        </p:xfrm>
        <a:graphic>
          <a:graphicData uri="http://schemas.openxmlformats.org/presentationml/2006/ole">
            <mc:AlternateContent xmlns:mc="http://schemas.openxmlformats.org/markup-compatibility/2006">
              <mc:Choice xmlns:v="urn:schemas-microsoft-com:vml" Requires="v">
                <p:oleObj spid="_x0000_s68613" name="Equation" r:id="rId6" imgW="1015920" imgH="507960" progId="Equation.DSMT4">
                  <p:embed/>
                </p:oleObj>
              </mc:Choice>
              <mc:Fallback>
                <p:oleObj name="Equation" r:id="rId6" imgW="1015920" imgH="50796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3962400"/>
                        <a:ext cx="2284413" cy="1131888"/>
                      </a:xfrm>
                      <a:prstGeom prst="rect">
                        <a:avLst/>
                      </a:prstGeom>
                      <a:solidFill>
                        <a:srgbClr val="FFFF99"/>
                      </a:solidFill>
                    </p:spPr>
                  </p:pic>
                </p:oleObj>
              </mc:Fallback>
            </mc:AlternateContent>
          </a:graphicData>
        </a:graphic>
      </p:graphicFrame>
      <p:sp>
        <p:nvSpPr>
          <p:cNvPr id="25610" name="Text Box 12"/>
          <p:cNvSpPr txBox="1">
            <a:spLocks noChangeArrowheads="1"/>
          </p:cNvSpPr>
          <p:nvPr/>
        </p:nvSpPr>
        <p:spPr bwMode="auto">
          <a:xfrm>
            <a:off x="228600" y="5486400"/>
            <a:ext cx="5262979" cy="646331"/>
          </a:xfrm>
          <a:prstGeom prst="rect">
            <a:avLst/>
          </a:prstGeom>
          <a:noFill/>
          <a:ln w="22225">
            <a:noFill/>
            <a:miter lim="800000"/>
            <a:headEnd/>
            <a:tailEnd/>
          </a:ln>
        </p:spPr>
        <p:txBody>
          <a:bodyPr wrap="none">
            <a:spAutoFit/>
          </a:bodyPr>
          <a:lstStyle/>
          <a:p>
            <a:r>
              <a:rPr lang="en-US" dirty="0">
                <a:latin typeface="Bookman Old Style" pitchFamily="18" charset="0"/>
              </a:rPr>
              <a:t>Note that no simplification is possible.  </a:t>
            </a:r>
            <a:endParaRPr lang="en-US" dirty="0" smtClean="0">
              <a:latin typeface="Bookman Old Style" pitchFamily="18" charset="0"/>
            </a:endParaRPr>
          </a:p>
          <a:p>
            <a:r>
              <a:rPr lang="en-US" dirty="0" err="1" smtClean="0">
                <a:latin typeface="Bookman Old Style" pitchFamily="18" charset="0"/>
              </a:rPr>
              <a:t>Kmap</a:t>
            </a:r>
            <a:r>
              <a:rPr lang="en-US" dirty="0" smtClean="0">
                <a:latin typeface="Bookman Old Style" pitchFamily="18" charset="0"/>
              </a:rPr>
              <a:t> </a:t>
            </a:r>
            <a:r>
              <a:rPr lang="en-US" dirty="0">
                <a:latin typeface="Bookman Old Style" pitchFamily="18" charset="0"/>
              </a:rPr>
              <a:t>requires information to be represented</a:t>
            </a:r>
          </a:p>
        </p:txBody>
      </p:sp>
      <p:sp>
        <p:nvSpPr>
          <p:cNvPr id="11" name="Slide Number Placeholder 10"/>
          <p:cNvSpPr>
            <a:spLocks noGrp="1"/>
          </p:cNvSpPr>
          <p:nvPr>
            <p:ph type="sldNum" sz="quarter" idx="12"/>
          </p:nvPr>
        </p:nvSpPr>
        <p:spPr/>
        <p:txBody>
          <a:bodyPr/>
          <a:lstStyle/>
          <a:p>
            <a:fld id="{511B1C1D-E952-4F7E-B2EE-053BBE9577D9}" type="slidenum">
              <a:rPr lang="en-US" smtClean="0"/>
              <a:t>78</a:t>
            </a:fld>
            <a:endParaRPr lang="en-US"/>
          </a:p>
        </p:txBody>
      </p:sp>
      <p:sp>
        <p:nvSpPr>
          <p:cNvPr id="12" name="Footer Placeholder 11"/>
          <p:cNvSpPr>
            <a:spLocks noGrp="1"/>
          </p:cNvSpPr>
          <p:nvPr>
            <p:ph type="ftr" sz="quarter" idx="11"/>
          </p:nvPr>
        </p:nvSpPr>
        <p:spPr/>
        <p:txBody>
          <a:bodyPr/>
          <a:lstStyle/>
          <a:p>
            <a:r>
              <a:rPr lang="en-US" smtClean="0"/>
              <a:t>Electronics - I, The LNM Institute of Information Technology, Jaipur</a:t>
            </a:r>
            <a:endParaRPr lang="en-US"/>
          </a:p>
        </p:txBody>
      </p:sp>
      <p:pic>
        <p:nvPicPr>
          <p:cNvPr id="13" name="Picture 12"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0472"/>
                                        </p:tgtEl>
                                        <p:attrNameLst>
                                          <p:attrName>style.visibility</p:attrName>
                                        </p:attrNameLst>
                                      </p:cBhvr>
                                      <p:to>
                                        <p:strVal val="visible"/>
                                      </p:to>
                                    </p:set>
                                    <p:animEffect transition="in" filter="checkerboard(across)">
                                      <p:cBhvr>
                                        <p:cTn id="7" dur="500"/>
                                        <p:tgtEl>
                                          <p:spTgt spid="1904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90474"/>
                                        </p:tgtEl>
                                        <p:attrNameLst>
                                          <p:attrName>style.visibility</p:attrName>
                                        </p:attrNameLst>
                                      </p:cBhvr>
                                      <p:to>
                                        <p:strVal val="visible"/>
                                      </p:to>
                                    </p:set>
                                    <p:animEffect transition="in" filter="checkerboard(across)">
                                      <p:cBhvr>
                                        <p:cTn id="12" dur="500"/>
                                        <p:tgtEl>
                                          <p:spTgt spid="190474"/>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90473"/>
                                        </p:tgtEl>
                                        <p:attrNameLst>
                                          <p:attrName>style.visibility</p:attrName>
                                        </p:attrNameLst>
                                      </p:cBhvr>
                                      <p:to>
                                        <p:strVal val="visible"/>
                                      </p:to>
                                    </p:set>
                                    <p:animEffect transition="in" filter="checkerboard(across)">
                                      <p:cBhvr>
                                        <p:cTn id="15" dur="500"/>
                                        <p:tgtEl>
                                          <p:spTgt spid="19047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2" grpId="0" animBg="1"/>
      <p:bldP spid="190473" grpId="0"/>
      <p:bldP spid="19047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nvGraphicFramePr>
        <p:xfrm>
          <a:off x="2057400" y="1066800"/>
          <a:ext cx="3430588" cy="2136775"/>
        </p:xfrm>
        <a:graphic>
          <a:graphicData uri="http://schemas.openxmlformats.org/presentationml/2006/ole">
            <mc:AlternateContent xmlns:mc="http://schemas.openxmlformats.org/markup-compatibility/2006">
              <mc:Choice xmlns:v="urn:schemas-microsoft-com:vml" Requires="v">
                <p:oleObj spid="_x0000_s69637" name="RFFlow" r:id="rId4" imgW="2304000" imgH="1440000" progId="RFFlow4">
                  <p:embed/>
                </p:oleObj>
              </mc:Choice>
              <mc:Fallback>
                <p:oleObj name="RFFlow" r:id="rId4" imgW="2304000" imgH="1440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066800"/>
                        <a:ext cx="3430588"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1495" name="Text Box 7"/>
          <p:cNvSpPr txBox="1">
            <a:spLocks noChangeArrowheads="1"/>
          </p:cNvSpPr>
          <p:nvPr/>
        </p:nvSpPr>
        <p:spPr bwMode="auto">
          <a:xfrm>
            <a:off x="228600" y="3352800"/>
            <a:ext cx="8534400" cy="641350"/>
          </a:xfrm>
          <a:prstGeom prst="rect">
            <a:avLst/>
          </a:prstGeom>
          <a:noFill/>
          <a:ln w="22225">
            <a:noFill/>
            <a:miter lim="800000"/>
            <a:headEnd/>
            <a:tailEnd/>
          </a:ln>
        </p:spPr>
        <p:txBody>
          <a:bodyPr>
            <a:spAutoFit/>
          </a:bodyPr>
          <a:lstStyle/>
          <a:p>
            <a:r>
              <a:rPr lang="en-US">
                <a:latin typeface="Bookman Old Style" pitchFamily="18" charset="0"/>
              </a:rPr>
              <a:t>These two terms can be combined  into a single term but it is not easy to show that on the diagram. </a:t>
            </a:r>
          </a:p>
        </p:txBody>
      </p:sp>
      <p:graphicFrame>
        <p:nvGraphicFramePr>
          <p:cNvPr id="4" name="Object 4"/>
          <p:cNvGraphicFramePr>
            <a:graphicFrameLocks noChangeAspect="1"/>
          </p:cNvGraphicFramePr>
          <p:nvPr/>
        </p:nvGraphicFramePr>
        <p:xfrm>
          <a:off x="2654300" y="4038600"/>
          <a:ext cx="2768600" cy="1131888"/>
        </p:xfrm>
        <a:graphic>
          <a:graphicData uri="http://schemas.openxmlformats.org/presentationml/2006/ole">
            <mc:AlternateContent xmlns:mc="http://schemas.openxmlformats.org/markup-compatibility/2006">
              <mc:Choice xmlns:v="urn:schemas-microsoft-com:vml" Requires="v">
                <p:oleObj spid="_x0000_s69638" name="Equation" r:id="rId6" imgW="1231560" imgH="507960" progId="Equation.DSMT4">
                  <p:embed/>
                </p:oleObj>
              </mc:Choice>
              <mc:Fallback>
                <p:oleObj name="Equation" r:id="rId6" imgW="1231560" imgH="50796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4300" y="4038600"/>
                        <a:ext cx="2768600" cy="1131888"/>
                      </a:xfrm>
                      <a:prstGeom prst="rect">
                        <a:avLst/>
                      </a:prstGeom>
                      <a:solidFill>
                        <a:srgbClr val="FFFF99"/>
                      </a:solidFill>
                    </p:spPr>
                  </p:pic>
                </p:oleObj>
              </mc:Fallback>
            </mc:AlternateContent>
          </a:graphicData>
        </a:graphic>
      </p:graphicFrame>
      <p:sp>
        <p:nvSpPr>
          <p:cNvPr id="191499" name="Line 11"/>
          <p:cNvSpPr>
            <a:spLocks noChangeShapeType="1"/>
          </p:cNvSpPr>
          <p:nvPr/>
        </p:nvSpPr>
        <p:spPr bwMode="auto">
          <a:xfrm>
            <a:off x="3733800" y="2057400"/>
            <a:ext cx="228600" cy="1295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191500" name="Line 12"/>
          <p:cNvSpPr>
            <a:spLocks noChangeShapeType="1"/>
          </p:cNvSpPr>
          <p:nvPr/>
        </p:nvSpPr>
        <p:spPr bwMode="auto">
          <a:xfrm flipH="1">
            <a:off x="4114800" y="1981200"/>
            <a:ext cx="914400" cy="1295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pSp>
        <p:nvGrpSpPr>
          <p:cNvPr id="3" name="Group 15"/>
          <p:cNvGrpSpPr>
            <a:grpSpLocks/>
          </p:cNvGrpSpPr>
          <p:nvPr/>
        </p:nvGrpSpPr>
        <p:grpSpPr bwMode="auto">
          <a:xfrm>
            <a:off x="228600" y="5334000"/>
            <a:ext cx="8534400" cy="684213"/>
            <a:chOff x="144" y="3360"/>
            <a:chExt cx="5376" cy="431"/>
          </a:xfrm>
        </p:grpSpPr>
        <p:sp>
          <p:nvSpPr>
            <p:cNvPr id="26633" name="Text Box 10"/>
            <p:cNvSpPr txBox="1">
              <a:spLocks noChangeArrowheads="1"/>
            </p:cNvSpPr>
            <p:nvPr/>
          </p:nvSpPr>
          <p:spPr bwMode="auto">
            <a:xfrm>
              <a:off x="144" y="3360"/>
              <a:ext cx="5376" cy="404"/>
            </a:xfrm>
            <a:prstGeom prst="rect">
              <a:avLst/>
            </a:prstGeom>
            <a:noFill/>
            <a:ln w="22225">
              <a:noFill/>
              <a:miter lim="800000"/>
              <a:headEnd/>
              <a:tailEnd/>
            </a:ln>
          </p:spPr>
          <p:txBody>
            <a:bodyPr>
              <a:spAutoFit/>
            </a:bodyPr>
            <a:lstStyle/>
            <a:p>
              <a:r>
                <a:rPr lang="en-US" dirty="0" err="1">
                  <a:latin typeface="Bookman Old Style" pitchFamily="18" charset="0"/>
                </a:rPr>
                <a:t>Kmap</a:t>
              </a:r>
              <a:r>
                <a:rPr lang="en-US" dirty="0">
                  <a:latin typeface="Bookman Old Style" pitchFamily="18" charset="0"/>
                </a:rPr>
                <a:t> requires information to be represented in such a way that it is easy to apply the principle</a:t>
              </a:r>
            </a:p>
          </p:txBody>
        </p:sp>
        <p:graphicFrame>
          <p:nvGraphicFramePr>
            <p:cNvPr id="2" name="Object 4"/>
            <p:cNvGraphicFramePr>
              <a:graphicFrameLocks noChangeAspect="1"/>
            </p:cNvGraphicFramePr>
            <p:nvPr/>
          </p:nvGraphicFramePr>
          <p:xfrm>
            <a:off x="1920" y="3504"/>
            <a:ext cx="624" cy="287"/>
          </p:xfrm>
          <a:graphic>
            <a:graphicData uri="http://schemas.openxmlformats.org/presentationml/2006/ole">
              <mc:AlternateContent xmlns:mc="http://schemas.openxmlformats.org/markup-compatibility/2006">
                <mc:Choice xmlns:v="urn:schemas-microsoft-com:vml" Requires="v">
                  <p:oleObj spid="_x0000_s69639" name="Equation" r:id="rId8" imgW="520560" imgH="241200" progId="Equation.DSMT4">
                    <p:embed/>
                  </p:oleObj>
                </mc:Choice>
                <mc:Fallback>
                  <p:oleObj name="Equation" r:id="rId8" imgW="52056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0" y="3504"/>
                          <a:ext cx="624" cy="287"/>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pSp>
      <p:sp>
        <p:nvSpPr>
          <p:cNvPr id="10" name="Slide Number Placeholder 9"/>
          <p:cNvSpPr>
            <a:spLocks noGrp="1"/>
          </p:cNvSpPr>
          <p:nvPr>
            <p:ph type="sldNum" sz="quarter" idx="12"/>
          </p:nvPr>
        </p:nvSpPr>
        <p:spPr/>
        <p:txBody>
          <a:bodyPr/>
          <a:lstStyle/>
          <a:p>
            <a:fld id="{511B1C1D-E952-4F7E-B2EE-053BBE9577D9}" type="slidenum">
              <a:rPr lang="en-US" smtClean="0"/>
              <a:t>79</a:t>
            </a:fld>
            <a:endParaRPr lang="en-US"/>
          </a:p>
        </p:txBody>
      </p:sp>
      <p:sp>
        <p:nvSpPr>
          <p:cNvPr id="11" name="Footer Placeholder 10"/>
          <p:cNvSpPr>
            <a:spLocks noGrp="1"/>
          </p:cNvSpPr>
          <p:nvPr>
            <p:ph type="ftr" sz="quarter" idx="11"/>
          </p:nvPr>
        </p:nvSpPr>
        <p:spPr/>
        <p:txBody>
          <a:bodyPr/>
          <a:lstStyle/>
          <a:p>
            <a:r>
              <a:rPr lang="en-US" smtClean="0"/>
              <a:t>Electronics - I, The LNM Institute of Information Technology, Jaipur</a:t>
            </a:r>
            <a:endParaRPr lang="en-US"/>
          </a:p>
        </p:txBody>
      </p:sp>
      <p:pic>
        <p:nvPicPr>
          <p:cNvPr id="12" name="Picture 11"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1499"/>
                                        </p:tgtEl>
                                        <p:attrNameLst>
                                          <p:attrName>style.visibility</p:attrName>
                                        </p:attrNameLst>
                                      </p:cBhvr>
                                      <p:to>
                                        <p:strVal val="visible"/>
                                      </p:to>
                                    </p:set>
                                    <p:animEffect transition="in" filter="checkerboard(across)">
                                      <p:cBhvr>
                                        <p:cTn id="7" dur="500"/>
                                        <p:tgtEl>
                                          <p:spTgt spid="19149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91500"/>
                                        </p:tgtEl>
                                        <p:attrNameLst>
                                          <p:attrName>style.visibility</p:attrName>
                                        </p:attrNameLst>
                                      </p:cBhvr>
                                      <p:to>
                                        <p:strVal val="visible"/>
                                      </p:to>
                                    </p:set>
                                    <p:animEffect transition="in" filter="checkerboard(across)">
                                      <p:cBhvr>
                                        <p:cTn id="10" dur="500"/>
                                        <p:tgtEl>
                                          <p:spTgt spid="19150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91495"/>
                                        </p:tgtEl>
                                        <p:attrNameLst>
                                          <p:attrName>style.visibility</p:attrName>
                                        </p:attrNameLst>
                                      </p:cBhvr>
                                      <p:to>
                                        <p:strVal val="visible"/>
                                      </p:to>
                                    </p:set>
                                    <p:animEffect transition="in" filter="checkerboard(across)">
                                      <p:cBhvr>
                                        <p:cTn id="13" dur="500"/>
                                        <p:tgtEl>
                                          <p:spTgt spid="191495"/>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heckerboard(across)">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5" grpId="0"/>
      <p:bldP spid="191499" grpId="0" animBg="1"/>
      <p:bldP spid="19150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304800" y="930275"/>
          <a:ext cx="6045200" cy="517525"/>
        </p:xfrm>
        <a:graphic>
          <a:graphicData uri="http://schemas.openxmlformats.org/presentationml/2006/ole">
            <mc:AlternateContent xmlns:mc="http://schemas.openxmlformats.org/markup-compatibility/2006">
              <mc:Choice xmlns:v="urn:schemas-microsoft-com:vml" Requires="v">
                <p:oleObj spid="_x0000_s5131" name="Equation" r:id="rId4" imgW="2819160" imgH="241200" progId="Equation.DSMT4">
                  <p:embed/>
                </p:oleObj>
              </mc:Choice>
              <mc:Fallback>
                <p:oleObj name="Equation" r:id="rId4" imgW="2819160" imgH="24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30275"/>
                        <a:ext cx="6045200" cy="517525"/>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6858000" y="930275"/>
          <a:ext cx="1281113" cy="490538"/>
        </p:xfrm>
        <a:graphic>
          <a:graphicData uri="http://schemas.openxmlformats.org/presentationml/2006/ole">
            <mc:AlternateContent xmlns:mc="http://schemas.openxmlformats.org/markup-compatibility/2006">
              <mc:Choice xmlns:v="urn:schemas-microsoft-com:vml" Requires="v">
                <p:oleObj spid="_x0000_s5132" name="Equation" r:id="rId6" imgW="596880" imgH="228600" progId="Equation.DSMT4">
                  <p:embed/>
                </p:oleObj>
              </mc:Choice>
              <mc:Fallback>
                <p:oleObj name="Equation" r:id="rId6" imgW="596880" imgH="2286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930275"/>
                        <a:ext cx="1281113" cy="490538"/>
                      </a:xfrm>
                      <a:prstGeom prst="rect">
                        <a:avLst/>
                      </a:prstGeom>
                      <a:solidFill>
                        <a:srgbClr val="FFFF99"/>
                      </a:solidFill>
                    </p:spPr>
                  </p:pic>
                </p:oleObj>
              </mc:Fallback>
            </mc:AlternateContent>
          </a:graphicData>
        </a:graphic>
      </p:graphicFrame>
      <p:graphicFrame>
        <p:nvGraphicFramePr>
          <p:cNvPr id="3" name="Object 4"/>
          <p:cNvGraphicFramePr>
            <a:graphicFrameLocks noChangeAspect="1"/>
          </p:cNvGraphicFramePr>
          <p:nvPr/>
        </p:nvGraphicFramePr>
        <p:xfrm>
          <a:off x="1633538" y="1920875"/>
          <a:ext cx="4656137" cy="517525"/>
        </p:xfrm>
        <a:graphic>
          <a:graphicData uri="http://schemas.openxmlformats.org/presentationml/2006/ole">
            <mc:AlternateContent xmlns:mc="http://schemas.openxmlformats.org/markup-compatibility/2006">
              <mc:Choice xmlns:v="urn:schemas-microsoft-com:vml" Requires="v">
                <p:oleObj spid="_x0000_s5133" name="Equation" r:id="rId8" imgW="2171520" imgH="241200" progId="Equation.DSMT4">
                  <p:embed/>
                </p:oleObj>
              </mc:Choice>
              <mc:Fallback>
                <p:oleObj name="Equation" r:id="rId8" imgW="217152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3538" y="1920875"/>
                        <a:ext cx="4656137" cy="517525"/>
                      </a:xfrm>
                      <a:prstGeom prst="rect">
                        <a:avLst/>
                      </a:prstGeom>
                      <a:solidFill>
                        <a:srgbClr val="99CCFF"/>
                      </a:solidFill>
                    </p:spPr>
                  </p:pic>
                </p:oleObj>
              </mc:Fallback>
            </mc:AlternateContent>
          </a:graphicData>
        </a:graphic>
      </p:graphicFrame>
      <p:sp>
        <p:nvSpPr>
          <p:cNvPr id="112645" name="Text Box 5"/>
          <p:cNvSpPr txBox="1">
            <a:spLocks noChangeArrowheads="1"/>
          </p:cNvSpPr>
          <p:nvPr/>
        </p:nvSpPr>
        <p:spPr bwMode="auto">
          <a:xfrm>
            <a:off x="0" y="2438400"/>
            <a:ext cx="2680542" cy="369332"/>
          </a:xfrm>
          <a:prstGeom prst="rect">
            <a:avLst/>
          </a:prstGeom>
          <a:noFill/>
          <a:ln w="22225">
            <a:noFill/>
            <a:miter lim="800000"/>
            <a:headEnd/>
            <a:tailEnd/>
          </a:ln>
          <a:effectLst/>
        </p:spPr>
        <p:txBody>
          <a:bodyPr wrap="none">
            <a:spAutoFit/>
          </a:bodyPr>
          <a:lstStyle/>
          <a:p>
            <a:r>
              <a:rPr lang="en-US">
                <a:latin typeface="Bookman Old Style" pitchFamily="18" charset="0"/>
              </a:rPr>
              <a:t>Divide both sides by 2</a:t>
            </a:r>
          </a:p>
        </p:txBody>
      </p:sp>
      <p:graphicFrame>
        <p:nvGraphicFramePr>
          <p:cNvPr id="5" name="Object 4"/>
          <p:cNvGraphicFramePr>
            <a:graphicFrameLocks noChangeAspect="1"/>
          </p:cNvGraphicFramePr>
          <p:nvPr/>
        </p:nvGraphicFramePr>
        <p:xfrm>
          <a:off x="914400" y="3124200"/>
          <a:ext cx="5718175" cy="844550"/>
        </p:xfrm>
        <a:graphic>
          <a:graphicData uri="http://schemas.openxmlformats.org/presentationml/2006/ole">
            <mc:AlternateContent xmlns:mc="http://schemas.openxmlformats.org/markup-compatibility/2006">
              <mc:Choice xmlns:v="urn:schemas-microsoft-com:vml" Requires="v">
                <p:oleObj spid="_x0000_s5134" name="Equation" r:id="rId10" imgW="2666880" imgH="393480" progId="Equation.DSMT4">
                  <p:embed/>
                </p:oleObj>
              </mc:Choice>
              <mc:Fallback>
                <p:oleObj name="Equation" r:id="rId10" imgW="2666880" imgH="39348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3124200"/>
                        <a:ext cx="5718175" cy="844550"/>
                      </a:xfrm>
                      <a:prstGeom prst="rect">
                        <a:avLst/>
                      </a:prstGeom>
                      <a:solidFill>
                        <a:srgbClr val="99CCFF"/>
                      </a:solidFill>
                    </p:spPr>
                  </p:pic>
                </p:oleObj>
              </mc:Fallback>
            </mc:AlternateContent>
          </a:graphicData>
        </a:graphic>
      </p:graphicFrame>
      <p:graphicFrame>
        <p:nvGraphicFramePr>
          <p:cNvPr id="6" name="Object 4"/>
          <p:cNvGraphicFramePr>
            <a:graphicFrameLocks noChangeAspect="1"/>
          </p:cNvGraphicFramePr>
          <p:nvPr/>
        </p:nvGraphicFramePr>
        <p:xfrm>
          <a:off x="6921500" y="3200400"/>
          <a:ext cx="1308100" cy="490538"/>
        </p:xfrm>
        <a:graphic>
          <a:graphicData uri="http://schemas.openxmlformats.org/presentationml/2006/ole">
            <mc:AlternateContent xmlns:mc="http://schemas.openxmlformats.org/markup-compatibility/2006">
              <mc:Choice xmlns:v="urn:schemas-microsoft-com:vml" Requires="v">
                <p:oleObj spid="_x0000_s5135" name="Equation" r:id="rId12" imgW="609480" imgH="228600" progId="Equation.DSMT4">
                  <p:embed/>
                </p:oleObj>
              </mc:Choice>
              <mc:Fallback>
                <p:oleObj name="Equation" r:id="rId12" imgW="609480" imgH="2286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21500" y="3200400"/>
                        <a:ext cx="1308100" cy="490538"/>
                      </a:xfrm>
                      <a:prstGeom prst="rect">
                        <a:avLst/>
                      </a:prstGeom>
                      <a:solidFill>
                        <a:srgbClr val="FFFF99"/>
                      </a:solidFill>
                    </p:spPr>
                  </p:pic>
                </p:oleObj>
              </mc:Fallback>
            </mc:AlternateContent>
          </a:graphicData>
        </a:graphic>
      </p:graphicFrame>
      <p:graphicFrame>
        <p:nvGraphicFramePr>
          <p:cNvPr id="7" name="Object 4"/>
          <p:cNvGraphicFramePr>
            <a:graphicFrameLocks noChangeAspect="1"/>
          </p:cNvGraphicFramePr>
          <p:nvPr/>
        </p:nvGraphicFramePr>
        <p:xfrm>
          <a:off x="1447800" y="4191000"/>
          <a:ext cx="4875213" cy="517525"/>
        </p:xfrm>
        <a:graphic>
          <a:graphicData uri="http://schemas.openxmlformats.org/presentationml/2006/ole">
            <mc:AlternateContent xmlns:mc="http://schemas.openxmlformats.org/markup-compatibility/2006">
              <mc:Choice xmlns:v="urn:schemas-microsoft-com:vml" Requires="v">
                <p:oleObj spid="_x0000_s5136" name="Equation" r:id="rId14" imgW="2273040" imgH="241200" progId="Equation.DSMT4">
                  <p:embed/>
                </p:oleObj>
              </mc:Choice>
              <mc:Fallback>
                <p:oleObj name="Equation" r:id="rId14" imgW="2273040" imgH="2412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7800" y="4191000"/>
                        <a:ext cx="4875213" cy="517525"/>
                      </a:xfrm>
                      <a:prstGeom prst="rect">
                        <a:avLst/>
                      </a:prstGeom>
                      <a:solidFill>
                        <a:srgbClr val="99CCFF"/>
                      </a:solidFill>
                    </p:spPr>
                  </p:pic>
                </p:oleObj>
              </mc:Fallback>
            </mc:AlternateContent>
          </a:graphicData>
        </a:graphic>
      </p:graphicFrame>
      <p:graphicFrame>
        <p:nvGraphicFramePr>
          <p:cNvPr id="8" name="Object 4"/>
          <p:cNvGraphicFramePr>
            <a:graphicFrameLocks noChangeAspect="1"/>
          </p:cNvGraphicFramePr>
          <p:nvPr/>
        </p:nvGraphicFramePr>
        <p:xfrm>
          <a:off x="1325563" y="4953000"/>
          <a:ext cx="5119687" cy="517525"/>
        </p:xfrm>
        <a:graphic>
          <a:graphicData uri="http://schemas.openxmlformats.org/presentationml/2006/ole">
            <mc:AlternateContent xmlns:mc="http://schemas.openxmlformats.org/markup-compatibility/2006">
              <mc:Choice xmlns:v="urn:schemas-microsoft-com:vml" Requires="v">
                <p:oleObj spid="_x0000_s5137" name="Equation" r:id="rId16" imgW="2387520" imgH="241200" progId="Equation.DSMT4">
                  <p:embed/>
                </p:oleObj>
              </mc:Choice>
              <mc:Fallback>
                <p:oleObj name="Equation" r:id="rId16" imgW="2387520" imgH="24120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25563" y="4953000"/>
                        <a:ext cx="5119687" cy="517525"/>
                      </a:xfrm>
                      <a:prstGeom prst="rect">
                        <a:avLst/>
                      </a:prstGeom>
                      <a:solidFill>
                        <a:srgbClr val="99CCFF"/>
                      </a:solidFill>
                    </p:spPr>
                  </p:pic>
                </p:oleObj>
              </mc:Fallback>
            </mc:AlternateContent>
          </a:graphicData>
        </a:graphic>
      </p:graphicFrame>
      <p:graphicFrame>
        <p:nvGraphicFramePr>
          <p:cNvPr id="9" name="Object 4"/>
          <p:cNvGraphicFramePr>
            <a:graphicFrameLocks noChangeAspect="1"/>
          </p:cNvGraphicFramePr>
          <p:nvPr/>
        </p:nvGraphicFramePr>
        <p:xfrm>
          <a:off x="6870700" y="4953000"/>
          <a:ext cx="1281113" cy="490538"/>
        </p:xfrm>
        <a:graphic>
          <a:graphicData uri="http://schemas.openxmlformats.org/presentationml/2006/ole">
            <mc:AlternateContent xmlns:mc="http://schemas.openxmlformats.org/markup-compatibility/2006">
              <mc:Choice xmlns:v="urn:schemas-microsoft-com:vml" Requires="v">
                <p:oleObj spid="_x0000_s5138" name="Equation" r:id="rId18" imgW="596880" imgH="228600" progId="Equation.DSMT4">
                  <p:embed/>
                </p:oleObj>
              </mc:Choice>
              <mc:Fallback>
                <p:oleObj name="Equation" r:id="rId18" imgW="596880" imgH="22860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70700" y="4953000"/>
                        <a:ext cx="1281113" cy="490538"/>
                      </a:xfrm>
                      <a:prstGeom prst="rect">
                        <a:avLst/>
                      </a:prstGeom>
                      <a:solidFill>
                        <a:srgbClr val="FFFF99"/>
                      </a:solidFill>
                    </p:spPr>
                  </p:pic>
                </p:oleObj>
              </mc:Fallback>
            </mc:AlternateContent>
          </a:graphicData>
        </a:graphic>
      </p:graphicFrame>
      <p:graphicFrame>
        <p:nvGraphicFramePr>
          <p:cNvPr id="10" name="Object 4"/>
          <p:cNvGraphicFramePr>
            <a:graphicFrameLocks noChangeAspect="1"/>
          </p:cNvGraphicFramePr>
          <p:nvPr/>
        </p:nvGraphicFramePr>
        <p:xfrm>
          <a:off x="1622425" y="5638800"/>
          <a:ext cx="4465638" cy="517525"/>
        </p:xfrm>
        <a:graphic>
          <a:graphicData uri="http://schemas.openxmlformats.org/presentationml/2006/ole">
            <mc:AlternateContent xmlns:mc="http://schemas.openxmlformats.org/markup-compatibility/2006">
              <mc:Choice xmlns:v="urn:schemas-microsoft-com:vml" Requires="v">
                <p:oleObj spid="_x0000_s5139" name="Equation" r:id="rId20" imgW="2082600" imgH="241200" progId="Equation.DSMT4">
                  <p:embed/>
                </p:oleObj>
              </mc:Choice>
              <mc:Fallback>
                <p:oleObj name="Equation" r:id="rId20" imgW="2082600" imgH="241200" progId="Equation.DSMT4">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22425" y="5638800"/>
                        <a:ext cx="4465638" cy="517525"/>
                      </a:xfrm>
                      <a:prstGeom prst="rect">
                        <a:avLst/>
                      </a:prstGeom>
                      <a:solidFill>
                        <a:srgbClr val="99CCFF"/>
                      </a:solidFill>
                    </p:spPr>
                  </p:pic>
                </p:oleObj>
              </mc:Fallback>
            </mc:AlternateContent>
          </a:graphicData>
        </a:graphic>
      </p:graphicFrame>
      <p:pic>
        <p:nvPicPr>
          <p:cNvPr id="12" name="Picture 11" descr="LNMIIT.png"/>
          <p:cNvPicPr>
            <a:picLocks noChangeAspect="1"/>
          </p:cNvPicPr>
          <p:nvPr/>
        </p:nvPicPr>
        <p:blipFill>
          <a:blip r:embed="rId22" cstate="print"/>
          <a:stretch>
            <a:fillRect/>
          </a:stretch>
        </p:blipFill>
        <p:spPr>
          <a:xfrm>
            <a:off x="7571892" y="152400"/>
            <a:ext cx="1419708" cy="747713"/>
          </a:xfrm>
          <a:prstGeom prst="rect">
            <a:avLst/>
          </a:prstGeom>
        </p:spPr>
      </p:pic>
      <p:sp>
        <p:nvSpPr>
          <p:cNvPr id="13" name="Slide Number Placeholder 12"/>
          <p:cNvSpPr>
            <a:spLocks noGrp="1"/>
          </p:cNvSpPr>
          <p:nvPr>
            <p:ph type="sldNum" sz="quarter" idx="12"/>
          </p:nvPr>
        </p:nvSpPr>
        <p:spPr/>
        <p:txBody>
          <a:bodyPr/>
          <a:lstStyle/>
          <a:p>
            <a:fld id="{511B1C1D-E952-4F7E-B2EE-053BBE9577D9}" type="slidenum">
              <a:rPr lang="en-US" smtClean="0"/>
              <a:t>8</a:t>
            </a:fld>
            <a:endParaRPr lang="en-US"/>
          </a:p>
        </p:txBody>
      </p:sp>
      <p:sp>
        <p:nvSpPr>
          <p:cNvPr id="14" name="Footer Placeholder 13"/>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2645"/>
                                        </p:tgtEl>
                                        <p:attrNameLst>
                                          <p:attrName>style.visibility</p:attrName>
                                        </p:attrNameLst>
                                      </p:cBhvr>
                                      <p:to>
                                        <p:strVal val="visible"/>
                                      </p:to>
                                    </p:set>
                                    <p:animEffect transition="in" filter="checkerboard(across)">
                                      <p:cBhvr>
                                        <p:cTn id="12" dur="500"/>
                                        <p:tgtEl>
                                          <p:spTgt spid="11264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heckerboard(across)">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heckerboard(across)">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checkerboard(across)">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820" name="Object 4"/>
          <p:cNvGraphicFramePr>
            <a:graphicFrameLocks noChangeAspect="1"/>
          </p:cNvGraphicFramePr>
          <p:nvPr/>
        </p:nvGraphicFramePr>
        <p:xfrm>
          <a:off x="2438400" y="1143000"/>
          <a:ext cx="2971800" cy="2959100"/>
        </p:xfrm>
        <a:graphic>
          <a:graphicData uri="http://schemas.openxmlformats.org/presentationml/2006/ole">
            <mc:AlternateContent xmlns:mc="http://schemas.openxmlformats.org/markup-compatibility/2006">
              <mc:Choice xmlns:v="urn:schemas-microsoft-com:vml" Requires="v">
                <p:oleObj spid="_x0000_s70663" name="RFFlow" r:id="rId4" imgW="2304000" imgH="2304000" progId="RFFlow4">
                  <p:embed/>
                </p:oleObj>
              </mc:Choice>
              <mc:Fallback>
                <p:oleObj name="RFFlow" r:id="rId4" imgW="2304000" imgH="2304000" progId="RFFlow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1430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5753100" y="3048000"/>
          <a:ext cx="1085850" cy="538163"/>
        </p:xfrm>
        <a:graphic>
          <a:graphicData uri="http://schemas.openxmlformats.org/presentationml/2006/ole">
            <mc:AlternateContent xmlns:mc="http://schemas.openxmlformats.org/markup-compatibility/2006">
              <mc:Choice xmlns:v="urn:schemas-microsoft-com:vml" Requires="v">
                <p:oleObj spid="_x0000_s70664" name="Equation" r:id="rId6" imgW="482400" imgH="241200" progId="Equation.DSMT4">
                  <p:embed/>
                </p:oleObj>
              </mc:Choice>
              <mc:Fallback>
                <p:oleObj name="Equation" r:id="rId6" imgW="48240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3100" y="3048000"/>
                        <a:ext cx="1085850" cy="538163"/>
                      </a:xfrm>
                      <a:prstGeom prst="rect">
                        <a:avLst/>
                      </a:prstGeom>
                      <a:solidFill>
                        <a:srgbClr val="FFCC99"/>
                      </a:solidFill>
                    </p:spPr>
                  </p:pic>
                </p:oleObj>
              </mc:Fallback>
            </mc:AlternateContent>
          </a:graphicData>
        </a:graphic>
      </p:graphicFrame>
      <p:sp>
        <p:nvSpPr>
          <p:cNvPr id="162823" name="Line 7"/>
          <p:cNvSpPr>
            <a:spLocks noChangeShapeType="1"/>
          </p:cNvSpPr>
          <p:nvPr/>
        </p:nvSpPr>
        <p:spPr bwMode="auto">
          <a:xfrm>
            <a:off x="4648200" y="2514600"/>
            <a:ext cx="1371600" cy="6858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27656" name="Text Box 2"/>
          <p:cNvSpPr txBox="1">
            <a:spLocks noChangeArrowheads="1"/>
          </p:cNvSpPr>
          <p:nvPr/>
        </p:nvSpPr>
        <p:spPr bwMode="auto">
          <a:xfrm>
            <a:off x="2667000" y="533400"/>
            <a:ext cx="3392275" cy="400110"/>
          </a:xfrm>
          <a:prstGeom prst="rect">
            <a:avLst/>
          </a:prstGeom>
          <a:noFill/>
          <a:ln w="22225">
            <a:noFill/>
            <a:miter lim="800000"/>
            <a:headEnd/>
            <a:tailEnd/>
          </a:ln>
        </p:spPr>
        <p:txBody>
          <a:bodyPr wrap="none">
            <a:spAutoFit/>
          </a:bodyPr>
          <a:lstStyle/>
          <a:p>
            <a:r>
              <a:rPr lang="en-US" sz="2000" b="1" dirty="0">
                <a:solidFill>
                  <a:srgbClr val="FF0000"/>
                </a:solidFill>
                <a:latin typeface="Bookman Old Style" pitchFamily="18" charset="0"/>
              </a:rPr>
              <a:t>4-variable minimization</a:t>
            </a:r>
          </a:p>
        </p:txBody>
      </p:sp>
      <p:sp>
        <p:nvSpPr>
          <p:cNvPr id="162821" name="Oval 5"/>
          <p:cNvSpPr>
            <a:spLocks noChangeArrowheads="1"/>
          </p:cNvSpPr>
          <p:nvPr/>
        </p:nvSpPr>
        <p:spPr bwMode="auto">
          <a:xfrm>
            <a:off x="3505200" y="22098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2822" name="Oval 6"/>
          <p:cNvSpPr>
            <a:spLocks noChangeArrowheads="1"/>
          </p:cNvSpPr>
          <p:nvPr/>
        </p:nvSpPr>
        <p:spPr bwMode="auto">
          <a:xfrm>
            <a:off x="4114800" y="1752600"/>
            <a:ext cx="533400" cy="914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6172200" y="1752600"/>
          <a:ext cx="1085850" cy="538163"/>
        </p:xfrm>
        <a:graphic>
          <a:graphicData uri="http://schemas.openxmlformats.org/presentationml/2006/ole">
            <mc:AlternateContent xmlns:mc="http://schemas.openxmlformats.org/markup-compatibility/2006">
              <mc:Choice xmlns:v="urn:schemas-microsoft-com:vml" Requires="v">
                <p:oleObj spid="_x0000_s70665" name="Equation" r:id="rId8" imgW="482400" imgH="241200" progId="Equation.DSMT4">
                  <p:embed/>
                </p:oleObj>
              </mc:Choice>
              <mc:Fallback>
                <p:oleObj name="Equation" r:id="rId8" imgW="48240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1752600"/>
                        <a:ext cx="1085850" cy="538163"/>
                      </a:xfrm>
                      <a:prstGeom prst="rect">
                        <a:avLst/>
                      </a:prstGeom>
                      <a:solidFill>
                        <a:srgbClr val="FFCC99"/>
                      </a:solidFill>
                    </p:spPr>
                  </p:pic>
                </p:oleObj>
              </mc:Fallback>
            </mc:AlternateContent>
          </a:graphicData>
        </a:graphic>
      </p:graphicFrame>
      <p:sp>
        <p:nvSpPr>
          <p:cNvPr id="162826" name="Line 10"/>
          <p:cNvSpPr>
            <a:spLocks noChangeShapeType="1"/>
          </p:cNvSpPr>
          <p:nvPr/>
        </p:nvSpPr>
        <p:spPr bwMode="auto">
          <a:xfrm>
            <a:off x="4572000" y="2057400"/>
            <a:ext cx="1447800" cy="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162827" name="Oval 11"/>
          <p:cNvSpPr>
            <a:spLocks noChangeArrowheads="1"/>
          </p:cNvSpPr>
          <p:nvPr/>
        </p:nvSpPr>
        <p:spPr bwMode="auto">
          <a:xfrm>
            <a:off x="2971800" y="2895600"/>
            <a:ext cx="533400" cy="914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3" name="Object 4"/>
          <p:cNvGraphicFramePr>
            <a:graphicFrameLocks noChangeAspect="1"/>
          </p:cNvGraphicFramePr>
          <p:nvPr/>
        </p:nvGraphicFramePr>
        <p:xfrm>
          <a:off x="2909888" y="4343400"/>
          <a:ext cx="1057275" cy="538163"/>
        </p:xfrm>
        <a:graphic>
          <a:graphicData uri="http://schemas.openxmlformats.org/presentationml/2006/ole">
            <mc:AlternateContent xmlns:mc="http://schemas.openxmlformats.org/markup-compatibility/2006">
              <mc:Choice xmlns:v="urn:schemas-microsoft-com:vml" Requires="v">
                <p:oleObj spid="_x0000_s70666" name="Equation" r:id="rId10" imgW="469800" imgH="241200" progId="Equation.DSMT4">
                  <p:embed/>
                </p:oleObj>
              </mc:Choice>
              <mc:Fallback>
                <p:oleObj name="Equation" r:id="rId10" imgW="46980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9888" y="4343400"/>
                        <a:ext cx="1057275" cy="538163"/>
                      </a:xfrm>
                      <a:prstGeom prst="rect">
                        <a:avLst/>
                      </a:prstGeom>
                      <a:solidFill>
                        <a:srgbClr val="FFCC99"/>
                      </a:solidFill>
                    </p:spPr>
                  </p:pic>
                </p:oleObj>
              </mc:Fallback>
            </mc:AlternateContent>
          </a:graphicData>
        </a:graphic>
      </p:graphicFrame>
      <p:sp>
        <p:nvSpPr>
          <p:cNvPr id="162829" name="Line 13"/>
          <p:cNvSpPr>
            <a:spLocks noChangeShapeType="1"/>
          </p:cNvSpPr>
          <p:nvPr/>
        </p:nvSpPr>
        <p:spPr bwMode="auto">
          <a:xfrm>
            <a:off x="3200400" y="3733800"/>
            <a:ext cx="190500" cy="533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5" name="Object 4"/>
          <p:cNvGraphicFramePr>
            <a:graphicFrameLocks noChangeAspect="1"/>
          </p:cNvGraphicFramePr>
          <p:nvPr/>
        </p:nvGraphicFramePr>
        <p:xfrm>
          <a:off x="990600" y="5029200"/>
          <a:ext cx="6646863" cy="539750"/>
        </p:xfrm>
        <a:graphic>
          <a:graphicData uri="http://schemas.openxmlformats.org/presentationml/2006/ole">
            <mc:AlternateContent xmlns:mc="http://schemas.openxmlformats.org/markup-compatibility/2006">
              <mc:Choice xmlns:v="urn:schemas-microsoft-com:vml" Requires="v">
                <p:oleObj spid="_x0000_s70667" name="Equation" r:id="rId12" imgW="2958840" imgH="241200" progId="Equation.DSMT4">
                  <p:embed/>
                </p:oleObj>
              </mc:Choice>
              <mc:Fallback>
                <p:oleObj name="Equation" r:id="rId12" imgW="295884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 y="5029200"/>
                        <a:ext cx="6646863" cy="539750"/>
                      </a:xfrm>
                      <a:prstGeom prst="rect">
                        <a:avLst/>
                      </a:prstGeom>
                      <a:solidFill>
                        <a:srgbClr val="FFFF99"/>
                      </a:solidFill>
                    </p:spPr>
                  </p:pic>
                </p:oleObj>
              </mc:Fallback>
            </mc:AlternateContent>
          </a:graphicData>
        </a:graphic>
      </p:graphicFrame>
      <p:sp>
        <p:nvSpPr>
          <p:cNvPr id="162831" name="Oval 15"/>
          <p:cNvSpPr>
            <a:spLocks noChangeArrowheads="1"/>
          </p:cNvSpPr>
          <p:nvPr/>
        </p:nvSpPr>
        <p:spPr bwMode="auto">
          <a:xfrm>
            <a:off x="4724400" y="5029200"/>
            <a:ext cx="1371600" cy="6096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2832" name="Oval 16"/>
          <p:cNvSpPr>
            <a:spLocks noChangeArrowheads="1"/>
          </p:cNvSpPr>
          <p:nvPr/>
        </p:nvSpPr>
        <p:spPr bwMode="auto">
          <a:xfrm>
            <a:off x="2971800" y="1676400"/>
            <a:ext cx="609600" cy="6096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2833" name="Oval 17"/>
          <p:cNvSpPr>
            <a:spLocks noChangeArrowheads="1"/>
          </p:cNvSpPr>
          <p:nvPr/>
        </p:nvSpPr>
        <p:spPr bwMode="auto">
          <a:xfrm>
            <a:off x="4648200" y="2819400"/>
            <a:ext cx="609600" cy="6096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2834" name="Oval 18"/>
          <p:cNvSpPr>
            <a:spLocks noChangeArrowheads="1"/>
          </p:cNvSpPr>
          <p:nvPr/>
        </p:nvSpPr>
        <p:spPr bwMode="auto">
          <a:xfrm>
            <a:off x="6248400" y="5029200"/>
            <a:ext cx="1371600" cy="6096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2835" name="Text Box 19"/>
          <p:cNvSpPr txBox="1">
            <a:spLocks noChangeArrowheads="1"/>
          </p:cNvSpPr>
          <p:nvPr/>
        </p:nvSpPr>
        <p:spPr bwMode="auto">
          <a:xfrm>
            <a:off x="2362200" y="5638800"/>
            <a:ext cx="4299575" cy="369332"/>
          </a:xfrm>
          <a:prstGeom prst="rect">
            <a:avLst/>
          </a:prstGeom>
          <a:noFill/>
          <a:ln w="22225">
            <a:noFill/>
            <a:miter lim="800000"/>
            <a:headEnd/>
            <a:tailEnd/>
          </a:ln>
        </p:spPr>
        <p:txBody>
          <a:bodyPr wrap="none">
            <a:spAutoFit/>
          </a:bodyPr>
          <a:lstStyle/>
          <a:p>
            <a:r>
              <a:rPr lang="en-US" dirty="0">
                <a:latin typeface="Bookman Old Style" pitchFamily="18" charset="0"/>
              </a:rPr>
              <a:t>But is this the simplest expression ?</a:t>
            </a:r>
          </a:p>
        </p:txBody>
      </p:sp>
      <p:sp>
        <p:nvSpPr>
          <p:cNvPr id="19" name="Slide Number Placeholder 18"/>
          <p:cNvSpPr>
            <a:spLocks noGrp="1"/>
          </p:cNvSpPr>
          <p:nvPr>
            <p:ph type="sldNum" sz="quarter" idx="12"/>
          </p:nvPr>
        </p:nvSpPr>
        <p:spPr/>
        <p:txBody>
          <a:bodyPr/>
          <a:lstStyle/>
          <a:p>
            <a:fld id="{511B1C1D-E952-4F7E-B2EE-053BBE9577D9}" type="slidenum">
              <a:rPr lang="en-US" smtClean="0"/>
              <a:t>80</a:t>
            </a:fld>
            <a:endParaRPr lang="en-US"/>
          </a:p>
        </p:txBody>
      </p:sp>
      <p:sp>
        <p:nvSpPr>
          <p:cNvPr id="20" name="Footer Placeholder 19"/>
          <p:cNvSpPr>
            <a:spLocks noGrp="1"/>
          </p:cNvSpPr>
          <p:nvPr>
            <p:ph type="ftr" sz="quarter" idx="11"/>
          </p:nvPr>
        </p:nvSpPr>
        <p:spPr/>
        <p:txBody>
          <a:bodyPr/>
          <a:lstStyle/>
          <a:p>
            <a:r>
              <a:rPr lang="en-US" dirty="0" smtClean="0"/>
              <a:t>Electronics - I, The LNM Institute of Information Technology, Jaipur</a:t>
            </a:r>
            <a:endParaRPr lang="en-US" dirty="0"/>
          </a:p>
        </p:txBody>
      </p:sp>
      <p:pic>
        <p:nvPicPr>
          <p:cNvPr id="21" name="Picture 20"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2820"/>
                                        </p:tgtEl>
                                        <p:attrNameLst>
                                          <p:attrName>style.visibility</p:attrName>
                                        </p:attrNameLst>
                                      </p:cBhvr>
                                      <p:to>
                                        <p:strVal val="visible"/>
                                      </p:to>
                                    </p:set>
                                    <p:animEffect transition="in" filter="checkerboard(across)">
                                      <p:cBhvr>
                                        <p:cTn id="7" dur="500"/>
                                        <p:tgtEl>
                                          <p:spTgt spid="1628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2821"/>
                                        </p:tgtEl>
                                        <p:attrNameLst>
                                          <p:attrName>style.visibility</p:attrName>
                                        </p:attrNameLst>
                                      </p:cBhvr>
                                      <p:to>
                                        <p:strVal val="visible"/>
                                      </p:to>
                                    </p:set>
                                    <p:animEffect transition="in" filter="checkerboard(across)">
                                      <p:cBhvr>
                                        <p:cTn id="12" dur="500"/>
                                        <p:tgtEl>
                                          <p:spTgt spid="16282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62823"/>
                                        </p:tgtEl>
                                        <p:attrNameLst>
                                          <p:attrName>style.visibility</p:attrName>
                                        </p:attrNameLst>
                                      </p:cBhvr>
                                      <p:to>
                                        <p:strVal val="visible"/>
                                      </p:to>
                                    </p:set>
                                    <p:animEffect transition="in" filter="checkerboard(across)">
                                      <p:cBhvr>
                                        <p:cTn id="17" dur="500"/>
                                        <p:tgtEl>
                                          <p:spTgt spid="162823"/>
                                        </p:tgtEl>
                                      </p:cBhvr>
                                    </p:animEffect>
                                  </p:childTnLst>
                                </p:cTn>
                              </p:par>
                              <p:par>
                                <p:cTn id="18" presetID="5"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62822"/>
                                        </p:tgtEl>
                                        <p:attrNameLst>
                                          <p:attrName>style.visibility</p:attrName>
                                        </p:attrNameLst>
                                      </p:cBhvr>
                                      <p:to>
                                        <p:strVal val="visible"/>
                                      </p:to>
                                    </p:set>
                                    <p:animEffect transition="in" filter="checkerboard(across)">
                                      <p:cBhvr>
                                        <p:cTn id="25" dur="500"/>
                                        <p:tgtEl>
                                          <p:spTgt spid="162822"/>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62826"/>
                                        </p:tgtEl>
                                        <p:attrNameLst>
                                          <p:attrName>style.visibility</p:attrName>
                                        </p:attrNameLst>
                                      </p:cBhvr>
                                      <p:to>
                                        <p:strVal val="visible"/>
                                      </p:to>
                                    </p:set>
                                    <p:animEffect transition="in" filter="checkerboard(across)">
                                      <p:cBhvr>
                                        <p:cTn id="30" dur="500"/>
                                        <p:tgtEl>
                                          <p:spTgt spid="162826"/>
                                        </p:tgtEl>
                                      </p:cBhvr>
                                    </p:animEffect>
                                  </p:childTnLst>
                                </p:cTn>
                              </p:par>
                              <p:par>
                                <p:cTn id="31" presetID="5" presetClass="entr" presetSubtype="1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heckerboard(across)">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62827"/>
                                        </p:tgtEl>
                                        <p:attrNameLst>
                                          <p:attrName>style.visibility</p:attrName>
                                        </p:attrNameLst>
                                      </p:cBhvr>
                                      <p:to>
                                        <p:strVal val="visible"/>
                                      </p:to>
                                    </p:set>
                                    <p:animEffect transition="in" filter="checkerboard(across)">
                                      <p:cBhvr>
                                        <p:cTn id="38" dur="500"/>
                                        <p:tgtEl>
                                          <p:spTgt spid="162827"/>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62829"/>
                                        </p:tgtEl>
                                        <p:attrNameLst>
                                          <p:attrName>style.visibility</p:attrName>
                                        </p:attrNameLst>
                                      </p:cBhvr>
                                      <p:to>
                                        <p:strVal val="visible"/>
                                      </p:to>
                                    </p:set>
                                    <p:animEffect transition="in" filter="checkerboard(across)">
                                      <p:cBhvr>
                                        <p:cTn id="43" dur="500"/>
                                        <p:tgtEl>
                                          <p:spTgt spid="162829"/>
                                        </p:tgtEl>
                                      </p:cBhvr>
                                    </p:animEffect>
                                  </p:childTnLst>
                                </p:cTn>
                              </p:par>
                              <p:par>
                                <p:cTn id="44" presetID="5" presetClass="entr" presetSubtype="1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checkerboard(across)">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checkerboard(across)">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162831"/>
                                        </p:tgtEl>
                                        <p:attrNameLst>
                                          <p:attrName>style.visibility</p:attrName>
                                        </p:attrNameLst>
                                      </p:cBhvr>
                                      <p:to>
                                        <p:strVal val="visible"/>
                                      </p:to>
                                    </p:set>
                                    <p:animEffect transition="in" filter="checkerboard(across)">
                                      <p:cBhvr>
                                        <p:cTn id="56" dur="500"/>
                                        <p:tgtEl>
                                          <p:spTgt spid="162831"/>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162832"/>
                                        </p:tgtEl>
                                        <p:attrNameLst>
                                          <p:attrName>style.visibility</p:attrName>
                                        </p:attrNameLst>
                                      </p:cBhvr>
                                      <p:to>
                                        <p:strVal val="visible"/>
                                      </p:to>
                                    </p:set>
                                    <p:animEffect transition="in" filter="checkerboard(across)">
                                      <p:cBhvr>
                                        <p:cTn id="59" dur="500"/>
                                        <p:tgtEl>
                                          <p:spTgt spid="162832"/>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162834"/>
                                        </p:tgtEl>
                                        <p:attrNameLst>
                                          <p:attrName>style.visibility</p:attrName>
                                        </p:attrNameLst>
                                      </p:cBhvr>
                                      <p:to>
                                        <p:strVal val="visible"/>
                                      </p:to>
                                    </p:set>
                                    <p:animEffect transition="in" filter="checkerboard(across)">
                                      <p:cBhvr>
                                        <p:cTn id="64" dur="500"/>
                                        <p:tgtEl>
                                          <p:spTgt spid="162834"/>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162833"/>
                                        </p:tgtEl>
                                        <p:attrNameLst>
                                          <p:attrName>style.visibility</p:attrName>
                                        </p:attrNameLst>
                                      </p:cBhvr>
                                      <p:to>
                                        <p:strVal val="visible"/>
                                      </p:to>
                                    </p:set>
                                    <p:animEffect transition="in" filter="checkerboard(across)">
                                      <p:cBhvr>
                                        <p:cTn id="67" dur="500"/>
                                        <p:tgtEl>
                                          <p:spTgt spid="162833"/>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62835"/>
                                        </p:tgtEl>
                                        <p:attrNameLst>
                                          <p:attrName>style.visibility</p:attrName>
                                        </p:attrNameLst>
                                      </p:cBhvr>
                                      <p:to>
                                        <p:strVal val="visible"/>
                                      </p:to>
                                    </p:set>
                                    <p:animEffect transition="in" filter="checkerboard(across)">
                                      <p:cBhvr>
                                        <p:cTn id="72" dur="500"/>
                                        <p:tgtEl>
                                          <p:spTgt spid="162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3" grpId="0" animBg="1"/>
      <p:bldP spid="162821" grpId="0" animBg="1"/>
      <p:bldP spid="162822" grpId="0" animBg="1"/>
      <p:bldP spid="162826" grpId="0" animBg="1"/>
      <p:bldP spid="162827" grpId="0" animBg="1"/>
      <p:bldP spid="162829" grpId="0" animBg="1"/>
      <p:bldP spid="162831" grpId="0" animBg="1"/>
      <p:bldP spid="162832" grpId="0" animBg="1"/>
      <p:bldP spid="162833" grpId="0" animBg="1"/>
      <p:bldP spid="162834" grpId="0" animBg="1"/>
      <p:bldP spid="16283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381000" y="533400"/>
          <a:ext cx="2971800" cy="2959100"/>
        </p:xfrm>
        <a:graphic>
          <a:graphicData uri="http://schemas.openxmlformats.org/presentationml/2006/ole">
            <mc:AlternateContent xmlns:mc="http://schemas.openxmlformats.org/markup-compatibility/2006">
              <mc:Choice xmlns:v="urn:schemas-microsoft-com:vml" Requires="v">
                <p:oleObj spid="_x0000_s71686" name="RFFlow" r:id="rId4" imgW="2304000" imgH="2304000" progId="RFFlow4">
                  <p:embed/>
                </p:oleObj>
              </mc:Choice>
              <mc:Fallback>
                <p:oleObj name="RFFlow" r:id="rId4" imgW="2304000" imgH="2304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334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795" name="AutoShape 3"/>
          <p:cNvSpPr>
            <a:spLocks/>
          </p:cNvSpPr>
          <p:nvPr/>
        </p:nvSpPr>
        <p:spPr bwMode="auto">
          <a:xfrm>
            <a:off x="2667000" y="2209800"/>
            <a:ext cx="533400" cy="457200"/>
          </a:xfrm>
          <a:prstGeom prst="leftBracket">
            <a:avLst>
              <a:gd name="adj" fmla="val 8333"/>
            </a:avLst>
          </a:prstGeom>
          <a:noFill/>
          <a:ln w="22225">
            <a:solidFill>
              <a:srgbClr val="FF0000"/>
            </a:solidFill>
            <a:round/>
            <a:headEnd/>
            <a:tailEnd/>
          </a:ln>
        </p:spPr>
        <p:txBody>
          <a:bodyPr wrap="none" anchor="ctr"/>
          <a:lstStyle/>
          <a:p>
            <a:endParaRPr lang="en-US"/>
          </a:p>
        </p:txBody>
      </p:sp>
      <p:sp>
        <p:nvSpPr>
          <p:cNvPr id="161796" name="AutoShape 4"/>
          <p:cNvSpPr>
            <a:spLocks/>
          </p:cNvSpPr>
          <p:nvPr/>
        </p:nvSpPr>
        <p:spPr bwMode="auto">
          <a:xfrm flipH="1">
            <a:off x="914400" y="2209800"/>
            <a:ext cx="533400" cy="457200"/>
          </a:xfrm>
          <a:prstGeom prst="leftBracket">
            <a:avLst>
              <a:gd name="adj" fmla="val 8333"/>
            </a:avLst>
          </a:prstGeom>
          <a:noFill/>
          <a:ln w="22225">
            <a:solidFill>
              <a:srgbClr val="FF0000"/>
            </a:solidFill>
            <a:round/>
            <a:headEnd/>
            <a:tailEnd/>
          </a:ln>
        </p:spPr>
        <p:txBody>
          <a:bodyPr wrap="none" anchor="ctr"/>
          <a:lstStyle/>
          <a:p>
            <a:endParaRPr lang="en-US"/>
          </a:p>
        </p:txBody>
      </p:sp>
      <p:graphicFrame>
        <p:nvGraphicFramePr>
          <p:cNvPr id="4" name="Object 4"/>
          <p:cNvGraphicFramePr>
            <a:graphicFrameLocks noChangeAspect="1"/>
          </p:cNvGraphicFramePr>
          <p:nvPr/>
        </p:nvGraphicFramePr>
        <p:xfrm>
          <a:off x="0" y="3733800"/>
          <a:ext cx="3657600" cy="458788"/>
        </p:xfrm>
        <a:graphic>
          <a:graphicData uri="http://schemas.openxmlformats.org/presentationml/2006/ole">
            <mc:AlternateContent xmlns:mc="http://schemas.openxmlformats.org/markup-compatibility/2006">
              <mc:Choice xmlns:v="urn:schemas-microsoft-com:vml" Requires="v">
                <p:oleObj spid="_x0000_s71687" name="Equation" r:id="rId6" imgW="1904760" imgH="241200" progId="Equation.DSMT4">
                  <p:embed/>
                </p:oleObj>
              </mc:Choice>
              <mc:Fallback>
                <p:oleObj name="Equation" r:id="rId6" imgW="190476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733800"/>
                        <a:ext cx="3657600" cy="458788"/>
                      </a:xfrm>
                      <a:prstGeom prst="rect">
                        <a:avLst/>
                      </a:prstGeom>
                      <a:solidFill>
                        <a:srgbClr val="FFCC99"/>
                      </a:solidFill>
                    </p:spPr>
                  </p:pic>
                </p:oleObj>
              </mc:Fallback>
            </mc:AlternateContent>
          </a:graphicData>
        </a:graphic>
      </p:graphicFrame>
      <p:graphicFrame>
        <p:nvGraphicFramePr>
          <p:cNvPr id="161798" name="Object 6"/>
          <p:cNvGraphicFramePr>
            <a:graphicFrameLocks noChangeAspect="1"/>
          </p:cNvGraphicFramePr>
          <p:nvPr/>
        </p:nvGraphicFramePr>
        <p:xfrm>
          <a:off x="5029200" y="533400"/>
          <a:ext cx="2971800" cy="2959100"/>
        </p:xfrm>
        <a:graphic>
          <a:graphicData uri="http://schemas.openxmlformats.org/presentationml/2006/ole">
            <mc:AlternateContent xmlns:mc="http://schemas.openxmlformats.org/markup-compatibility/2006">
              <mc:Choice xmlns:v="urn:schemas-microsoft-com:vml" Requires="v">
                <p:oleObj spid="_x0000_s71688" name="RFFlow" r:id="rId8" imgW="2304000" imgH="2304000" progId="RFFlow4">
                  <p:embed/>
                </p:oleObj>
              </mc:Choice>
              <mc:Fallback>
                <p:oleObj name="RFFlow" r:id="rId8" imgW="2304000" imgH="2304000" progId="RFFlow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5334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799" name="AutoShape 7"/>
          <p:cNvSpPr>
            <a:spLocks/>
          </p:cNvSpPr>
          <p:nvPr/>
        </p:nvSpPr>
        <p:spPr bwMode="auto">
          <a:xfrm rot="-5400000">
            <a:off x="5676900" y="2857500"/>
            <a:ext cx="381000" cy="457200"/>
          </a:xfrm>
          <a:prstGeom prst="rightBracket">
            <a:avLst>
              <a:gd name="adj" fmla="val 10000"/>
            </a:avLst>
          </a:prstGeom>
          <a:noFill/>
          <a:ln w="22225">
            <a:solidFill>
              <a:srgbClr val="FF0000"/>
            </a:solidFill>
            <a:round/>
            <a:headEnd/>
            <a:tailEnd/>
          </a:ln>
        </p:spPr>
        <p:txBody>
          <a:bodyPr wrap="none" anchor="ctr"/>
          <a:lstStyle/>
          <a:p>
            <a:endParaRPr lang="en-US"/>
          </a:p>
        </p:txBody>
      </p:sp>
      <p:sp>
        <p:nvSpPr>
          <p:cNvPr id="161800" name="AutoShape 8"/>
          <p:cNvSpPr>
            <a:spLocks/>
          </p:cNvSpPr>
          <p:nvPr/>
        </p:nvSpPr>
        <p:spPr bwMode="auto">
          <a:xfrm rot="5400000" flipV="1">
            <a:off x="5676900" y="1104900"/>
            <a:ext cx="381000" cy="457200"/>
          </a:xfrm>
          <a:prstGeom prst="rightBracket">
            <a:avLst>
              <a:gd name="adj" fmla="val 10000"/>
            </a:avLst>
          </a:prstGeom>
          <a:noFill/>
          <a:ln w="22225">
            <a:solidFill>
              <a:srgbClr val="FF0000"/>
            </a:solidFill>
            <a:round/>
            <a:headEnd/>
            <a:tailEnd/>
          </a:ln>
        </p:spPr>
        <p:txBody>
          <a:bodyPr wrap="none" anchor="ctr"/>
          <a:lstStyle/>
          <a:p>
            <a:endParaRPr lang="en-US"/>
          </a:p>
        </p:txBody>
      </p:sp>
      <p:graphicFrame>
        <p:nvGraphicFramePr>
          <p:cNvPr id="2" name="Object 4"/>
          <p:cNvGraphicFramePr>
            <a:graphicFrameLocks noChangeAspect="1"/>
          </p:cNvGraphicFramePr>
          <p:nvPr/>
        </p:nvGraphicFramePr>
        <p:xfrm>
          <a:off x="4889500" y="3733800"/>
          <a:ext cx="3632200" cy="458788"/>
        </p:xfrm>
        <a:graphic>
          <a:graphicData uri="http://schemas.openxmlformats.org/presentationml/2006/ole">
            <mc:AlternateContent xmlns:mc="http://schemas.openxmlformats.org/markup-compatibility/2006">
              <mc:Choice xmlns:v="urn:schemas-microsoft-com:vml" Requires="v">
                <p:oleObj spid="_x0000_s71689" name="Equation" r:id="rId9" imgW="1892160" imgH="241200" progId="Equation.DSMT4">
                  <p:embed/>
                </p:oleObj>
              </mc:Choice>
              <mc:Fallback>
                <p:oleObj name="Equation" r:id="rId9" imgW="1892160" imgH="2412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9500" y="3733800"/>
                        <a:ext cx="3632200" cy="458788"/>
                      </a:xfrm>
                      <a:prstGeom prst="rect">
                        <a:avLst/>
                      </a:prstGeom>
                      <a:solidFill>
                        <a:srgbClr val="FFCC99"/>
                      </a:solidFill>
                    </p:spPr>
                  </p:pic>
                </p:oleObj>
              </mc:Fallback>
            </mc:AlternateContent>
          </a:graphicData>
        </a:graphic>
      </p:graphicFrame>
      <p:sp>
        <p:nvSpPr>
          <p:cNvPr id="10" name="Slide Number Placeholder 9"/>
          <p:cNvSpPr>
            <a:spLocks noGrp="1"/>
          </p:cNvSpPr>
          <p:nvPr>
            <p:ph type="sldNum" sz="quarter" idx="12"/>
          </p:nvPr>
        </p:nvSpPr>
        <p:spPr/>
        <p:txBody>
          <a:bodyPr/>
          <a:lstStyle/>
          <a:p>
            <a:fld id="{511B1C1D-E952-4F7E-B2EE-053BBE9577D9}" type="slidenum">
              <a:rPr lang="en-US" smtClean="0"/>
              <a:t>81</a:t>
            </a:fld>
            <a:endParaRPr lang="en-US"/>
          </a:p>
        </p:txBody>
      </p:sp>
      <p:sp>
        <p:nvSpPr>
          <p:cNvPr id="11" name="Footer Placeholder 10"/>
          <p:cNvSpPr>
            <a:spLocks noGrp="1"/>
          </p:cNvSpPr>
          <p:nvPr>
            <p:ph type="ftr" sz="quarter" idx="11"/>
          </p:nvPr>
        </p:nvSpPr>
        <p:spPr/>
        <p:txBody>
          <a:bodyPr/>
          <a:lstStyle/>
          <a:p>
            <a:r>
              <a:rPr lang="en-US" smtClean="0"/>
              <a:t>Electronics - I, The LNM Institute of Information Technology, Jaipur</a:t>
            </a:r>
            <a:endParaRPr lang="en-US"/>
          </a:p>
        </p:txBody>
      </p:sp>
      <p:pic>
        <p:nvPicPr>
          <p:cNvPr id="12" name="Picture 11" descr="LNMIIT.png"/>
          <p:cNvPicPr>
            <a:picLocks noChangeAspect="1"/>
          </p:cNvPicPr>
          <p:nvPr/>
        </p:nvPicPr>
        <p:blipFill>
          <a:blip r:embed="rId11"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1796"/>
                                        </p:tgtEl>
                                        <p:attrNameLst>
                                          <p:attrName>style.visibility</p:attrName>
                                        </p:attrNameLst>
                                      </p:cBhvr>
                                      <p:to>
                                        <p:strVal val="visible"/>
                                      </p:to>
                                    </p:set>
                                    <p:animEffect transition="in" filter="checkerboard(across)">
                                      <p:cBhvr>
                                        <p:cTn id="7" dur="500"/>
                                        <p:tgtEl>
                                          <p:spTgt spid="16179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1795"/>
                                        </p:tgtEl>
                                        <p:attrNameLst>
                                          <p:attrName>style.visibility</p:attrName>
                                        </p:attrNameLst>
                                      </p:cBhvr>
                                      <p:to>
                                        <p:strVal val="visible"/>
                                      </p:to>
                                    </p:set>
                                    <p:animEffect transition="in" filter="checkerboard(across)">
                                      <p:cBhvr>
                                        <p:cTn id="10" dur="500"/>
                                        <p:tgtEl>
                                          <p:spTgt spid="16179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61798"/>
                                        </p:tgtEl>
                                        <p:attrNameLst>
                                          <p:attrName>style.visibility</p:attrName>
                                        </p:attrNameLst>
                                      </p:cBhvr>
                                      <p:to>
                                        <p:strVal val="visible"/>
                                      </p:to>
                                    </p:set>
                                    <p:animEffect transition="in" filter="checkerboard(across)">
                                      <p:cBhvr>
                                        <p:cTn id="20" dur="500"/>
                                        <p:tgtEl>
                                          <p:spTgt spid="16179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61800"/>
                                        </p:tgtEl>
                                        <p:attrNameLst>
                                          <p:attrName>style.visibility</p:attrName>
                                        </p:attrNameLst>
                                      </p:cBhvr>
                                      <p:to>
                                        <p:strVal val="visible"/>
                                      </p:to>
                                    </p:set>
                                    <p:animEffect transition="in" filter="checkerboard(across)">
                                      <p:cBhvr>
                                        <p:cTn id="25" dur="500"/>
                                        <p:tgtEl>
                                          <p:spTgt spid="161800"/>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61799"/>
                                        </p:tgtEl>
                                        <p:attrNameLst>
                                          <p:attrName>style.visibility</p:attrName>
                                        </p:attrNameLst>
                                      </p:cBhvr>
                                      <p:to>
                                        <p:strVal val="visible"/>
                                      </p:to>
                                    </p:set>
                                    <p:animEffect transition="in" filter="checkerboard(across)">
                                      <p:cBhvr>
                                        <p:cTn id="28" dur="500"/>
                                        <p:tgtEl>
                                          <p:spTgt spid="161799"/>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heckerboard(across)">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animBg="1"/>
      <p:bldP spid="161796" grpId="0" animBg="1"/>
      <p:bldP spid="161799" grpId="0" animBg="1"/>
      <p:bldP spid="16180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2438400" y="1143000"/>
          <a:ext cx="2971800" cy="2959100"/>
        </p:xfrm>
        <a:graphic>
          <a:graphicData uri="http://schemas.openxmlformats.org/presentationml/2006/ole">
            <mc:AlternateContent xmlns:mc="http://schemas.openxmlformats.org/markup-compatibility/2006">
              <mc:Choice xmlns:v="urn:schemas-microsoft-com:vml" Requires="v">
                <p:oleObj spid="_x0000_s72713" name="RFFlow" r:id="rId4" imgW="2304000" imgH="2304000" progId="RFFlow4">
                  <p:embed/>
                </p:oleObj>
              </mc:Choice>
              <mc:Fallback>
                <p:oleObj name="RFFlow" r:id="rId4" imgW="2304000" imgH="2304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1430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5753100" y="3048000"/>
          <a:ext cx="1085850" cy="538163"/>
        </p:xfrm>
        <a:graphic>
          <a:graphicData uri="http://schemas.openxmlformats.org/presentationml/2006/ole">
            <mc:AlternateContent xmlns:mc="http://schemas.openxmlformats.org/markup-compatibility/2006">
              <mc:Choice xmlns:v="urn:schemas-microsoft-com:vml" Requires="v">
                <p:oleObj spid="_x0000_s72714" name="Equation" r:id="rId6" imgW="482400" imgH="241200" progId="Equation.DSMT4">
                  <p:embed/>
                </p:oleObj>
              </mc:Choice>
              <mc:Fallback>
                <p:oleObj name="Equation" r:id="rId6" imgW="48240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3100" y="3048000"/>
                        <a:ext cx="1085850" cy="538163"/>
                      </a:xfrm>
                      <a:prstGeom prst="rect">
                        <a:avLst/>
                      </a:prstGeom>
                      <a:solidFill>
                        <a:srgbClr val="FFCC99"/>
                      </a:solidFill>
                    </p:spPr>
                  </p:pic>
                </p:oleObj>
              </mc:Fallback>
            </mc:AlternateContent>
          </a:graphicData>
        </a:graphic>
      </p:graphicFrame>
      <p:sp>
        <p:nvSpPr>
          <p:cNvPr id="29705" name="Line 4"/>
          <p:cNvSpPr>
            <a:spLocks noChangeShapeType="1"/>
          </p:cNvSpPr>
          <p:nvPr/>
        </p:nvSpPr>
        <p:spPr bwMode="auto">
          <a:xfrm>
            <a:off x="4648200" y="2514600"/>
            <a:ext cx="1371600" cy="6858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29706" name="Text Box 5"/>
          <p:cNvSpPr txBox="1">
            <a:spLocks noChangeArrowheads="1"/>
          </p:cNvSpPr>
          <p:nvPr/>
        </p:nvSpPr>
        <p:spPr bwMode="auto">
          <a:xfrm>
            <a:off x="2895600" y="533400"/>
            <a:ext cx="3392275" cy="400110"/>
          </a:xfrm>
          <a:prstGeom prst="rect">
            <a:avLst/>
          </a:prstGeom>
          <a:noFill/>
          <a:ln w="22225">
            <a:noFill/>
            <a:miter lim="800000"/>
            <a:headEnd/>
            <a:tailEnd/>
          </a:ln>
        </p:spPr>
        <p:txBody>
          <a:bodyPr wrap="none">
            <a:spAutoFit/>
          </a:bodyPr>
          <a:lstStyle/>
          <a:p>
            <a:r>
              <a:rPr lang="en-US" sz="2000" b="1" dirty="0">
                <a:solidFill>
                  <a:srgbClr val="FF0000"/>
                </a:solidFill>
                <a:latin typeface="Bookman Old Style" pitchFamily="18" charset="0"/>
              </a:rPr>
              <a:t>4-variable minimization</a:t>
            </a:r>
          </a:p>
        </p:txBody>
      </p:sp>
      <p:sp>
        <p:nvSpPr>
          <p:cNvPr id="29707" name="Oval 6"/>
          <p:cNvSpPr>
            <a:spLocks noChangeArrowheads="1"/>
          </p:cNvSpPr>
          <p:nvPr/>
        </p:nvSpPr>
        <p:spPr bwMode="auto">
          <a:xfrm>
            <a:off x="3505200" y="22098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29708" name="Oval 7"/>
          <p:cNvSpPr>
            <a:spLocks noChangeArrowheads="1"/>
          </p:cNvSpPr>
          <p:nvPr/>
        </p:nvSpPr>
        <p:spPr bwMode="auto">
          <a:xfrm>
            <a:off x="4114800" y="1752600"/>
            <a:ext cx="533400" cy="914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6172200" y="1752600"/>
          <a:ext cx="1085850" cy="538163"/>
        </p:xfrm>
        <a:graphic>
          <a:graphicData uri="http://schemas.openxmlformats.org/presentationml/2006/ole">
            <mc:AlternateContent xmlns:mc="http://schemas.openxmlformats.org/markup-compatibility/2006">
              <mc:Choice xmlns:v="urn:schemas-microsoft-com:vml" Requires="v">
                <p:oleObj spid="_x0000_s72715" name="Equation" r:id="rId8" imgW="482400" imgH="241200" progId="Equation.DSMT4">
                  <p:embed/>
                </p:oleObj>
              </mc:Choice>
              <mc:Fallback>
                <p:oleObj name="Equation" r:id="rId8" imgW="48240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1752600"/>
                        <a:ext cx="1085850" cy="538163"/>
                      </a:xfrm>
                      <a:prstGeom prst="rect">
                        <a:avLst/>
                      </a:prstGeom>
                      <a:solidFill>
                        <a:srgbClr val="FFCC99"/>
                      </a:solidFill>
                    </p:spPr>
                  </p:pic>
                </p:oleObj>
              </mc:Fallback>
            </mc:AlternateContent>
          </a:graphicData>
        </a:graphic>
      </p:graphicFrame>
      <p:sp>
        <p:nvSpPr>
          <p:cNvPr id="29709" name="Line 9"/>
          <p:cNvSpPr>
            <a:spLocks noChangeShapeType="1"/>
          </p:cNvSpPr>
          <p:nvPr/>
        </p:nvSpPr>
        <p:spPr bwMode="auto">
          <a:xfrm>
            <a:off x="4572000" y="2057400"/>
            <a:ext cx="1447800" cy="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29710" name="Oval 10"/>
          <p:cNvSpPr>
            <a:spLocks noChangeArrowheads="1"/>
          </p:cNvSpPr>
          <p:nvPr/>
        </p:nvSpPr>
        <p:spPr bwMode="auto">
          <a:xfrm>
            <a:off x="2971800" y="2895600"/>
            <a:ext cx="533400" cy="914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3" name="Object 4"/>
          <p:cNvGraphicFramePr>
            <a:graphicFrameLocks noChangeAspect="1"/>
          </p:cNvGraphicFramePr>
          <p:nvPr/>
        </p:nvGraphicFramePr>
        <p:xfrm>
          <a:off x="2909888" y="4343400"/>
          <a:ext cx="1057275" cy="538163"/>
        </p:xfrm>
        <a:graphic>
          <a:graphicData uri="http://schemas.openxmlformats.org/presentationml/2006/ole">
            <mc:AlternateContent xmlns:mc="http://schemas.openxmlformats.org/markup-compatibility/2006">
              <mc:Choice xmlns:v="urn:schemas-microsoft-com:vml" Requires="v">
                <p:oleObj spid="_x0000_s72716" name="Equation" r:id="rId10" imgW="469800" imgH="241200" progId="Equation.DSMT4">
                  <p:embed/>
                </p:oleObj>
              </mc:Choice>
              <mc:Fallback>
                <p:oleObj name="Equation" r:id="rId10" imgW="46980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9888" y="4343400"/>
                        <a:ext cx="1057275" cy="538163"/>
                      </a:xfrm>
                      <a:prstGeom prst="rect">
                        <a:avLst/>
                      </a:prstGeom>
                      <a:solidFill>
                        <a:srgbClr val="FFCC99"/>
                      </a:solidFill>
                    </p:spPr>
                  </p:pic>
                </p:oleObj>
              </mc:Fallback>
            </mc:AlternateContent>
          </a:graphicData>
        </a:graphic>
      </p:graphicFrame>
      <p:sp>
        <p:nvSpPr>
          <p:cNvPr id="29711" name="Line 12"/>
          <p:cNvSpPr>
            <a:spLocks noChangeShapeType="1"/>
          </p:cNvSpPr>
          <p:nvPr/>
        </p:nvSpPr>
        <p:spPr bwMode="auto">
          <a:xfrm>
            <a:off x="3200400" y="3733800"/>
            <a:ext cx="190500" cy="533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5" name="Object 4"/>
          <p:cNvGraphicFramePr>
            <a:graphicFrameLocks noChangeAspect="1"/>
          </p:cNvGraphicFramePr>
          <p:nvPr/>
        </p:nvGraphicFramePr>
        <p:xfrm>
          <a:off x="1317625" y="5410200"/>
          <a:ext cx="5991225" cy="539750"/>
        </p:xfrm>
        <a:graphic>
          <a:graphicData uri="http://schemas.openxmlformats.org/presentationml/2006/ole">
            <mc:AlternateContent xmlns:mc="http://schemas.openxmlformats.org/markup-compatibility/2006">
              <mc:Choice xmlns:v="urn:schemas-microsoft-com:vml" Requires="v">
                <p:oleObj spid="_x0000_s72717" name="Equation" r:id="rId12" imgW="2666880" imgH="241200" progId="Equation.DSMT4">
                  <p:embed/>
                </p:oleObj>
              </mc:Choice>
              <mc:Fallback>
                <p:oleObj name="Equation" r:id="rId12" imgW="266688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17625" y="5410200"/>
                        <a:ext cx="5991225" cy="539750"/>
                      </a:xfrm>
                      <a:prstGeom prst="rect">
                        <a:avLst/>
                      </a:prstGeom>
                      <a:solidFill>
                        <a:srgbClr val="FFFF99"/>
                      </a:solidFill>
                    </p:spPr>
                  </p:pic>
                </p:oleObj>
              </mc:Fallback>
            </mc:AlternateContent>
          </a:graphicData>
        </a:graphic>
      </p:graphicFrame>
      <p:sp>
        <p:nvSpPr>
          <p:cNvPr id="187411" name="AutoShape 19"/>
          <p:cNvSpPr>
            <a:spLocks/>
          </p:cNvSpPr>
          <p:nvPr/>
        </p:nvSpPr>
        <p:spPr bwMode="auto">
          <a:xfrm>
            <a:off x="4724400" y="2895600"/>
            <a:ext cx="533400" cy="457200"/>
          </a:xfrm>
          <a:prstGeom prst="leftBracket">
            <a:avLst>
              <a:gd name="adj" fmla="val 8333"/>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7412" name="AutoShape 20"/>
          <p:cNvSpPr>
            <a:spLocks/>
          </p:cNvSpPr>
          <p:nvPr/>
        </p:nvSpPr>
        <p:spPr bwMode="auto">
          <a:xfrm flipH="1">
            <a:off x="2971800" y="2895600"/>
            <a:ext cx="533400" cy="457200"/>
          </a:xfrm>
          <a:prstGeom prst="leftBracket">
            <a:avLst>
              <a:gd name="adj" fmla="val 8333"/>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7413" name="Line 21"/>
          <p:cNvSpPr>
            <a:spLocks noChangeShapeType="1"/>
          </p:cNvSpPr>
          <p:nvPr/>
        </p:nvSpPr>
        <p:spPr bwMode="auto">
          <a:xfrm flipH="1">
            <a:off x="1828800" y="3124200"/>
            <a:ext cx="1447800" cy="4572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6" name="Object 4"/>
          <p:cNvGraphicFramePr>
            <a:graphicFrameLocks noChangeAspect="1"/>
          </p:cNvGraphicFramePr>
          <p:nvPr/>
        </p:nvGraphicFramePr>
        <p:xfrm>
          <a:off x="1341438" y="3733800"/>
          <a:ext cx="974725" cy="458788"/>
        </p:xfrm>
        <a:graphic>
          <a:graphicData uri="http://schemas.openxmlformats.org/presentationml/2006/ole">
            <mc:AlternateContent xmlns:mc="http://schemas.openxmlformats.org/markup-compatibility/2006">
              <mc:Choice xmlns:v="urn:schemas-microsoft-com:vml" Requires="v">
                <p:oleObj spid="_x0000_s72718" name="Equation" r:id="rId14" imgW="507960" imgH="241200" progId="Equation.DSMT4">
                  <p:embed/>
                </p:oleObj>
              </mc:Choice>
              <mc:Fallback>
                <p:oleObj name="Equation" r:id="rId14" imgW="507960" imgH="2412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41438" y="3733800"/>
                        <a:ext cx="974725" cy="458788"/>
                      </a:xfrm>
                      <a:prstGeom prst="rect">
                        <a:avLst/>
                      </a:prstGeom>
                      <a:solidFill>
                        <a:srgbClr val="FFCC99"/>
                      </a:solidFill>
                    </p:spPr>
                  </p:pic>
                </p:oleObj>
              </mc:Fallback>
            </mc:AlternateContent>
          </a:graphicData>
        </a:graphic>
      </p:graphicFrame>
      <p:sp>
        <p:nvSpPr>
          <p:cNvPr id="187415" name="AutoShape 23"/>
          <p:cNvSpPr>
            <a:spLocks/>
          </p:cNvSpPr>
          <p:nvPr/>
        </p:nvSpPr>
        <p:spPr bwMode="auto">
          <a:xfrm rot="-5400000">
            <a:off x="3086100" y="3390900"/>
            <a:ext cx="381000" cy="457200"/>
          </a:xfrm>
          <a:prstGeom prst="rightBracket">
            <a:avLst>
              <a:gd name="adj" fmla="val 10000"/>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7416" name="AutoShape 24"/>
          <p:cNvSpPr>
            <a:spLocks/>
          </p:cNvSpPr>
          <p:nvPr/>
        </p:nvSpPr>
        <p:spPr bwMode="auto">
          <a:xfrm rot="5400000" flipV="1">
            <a:off x="3086100" y="1638300"/>
            <a:ext cx="381000" cy="457200"/>
          </a:xfrm>
          <a:prstGeom prst="rightBracket">
            <a:avLst>
              <a:gd name="adj" fmla="val 10000"/>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7417" name="Line 25"/>
          <p:cNvSpPr>
            <a:spLocks noChangeShapeType="1"/>
          </p:cNvSpPr>
          <p:nvPr/>
        </p:nvSpPr>
        <p:spPr bwMode="auto">
          <a:xfrm flipH="1" flipV="1">
            <a:off x="1676400" y="1600200"/>
            <a:ext cx="1447800" cy="3048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7" name="Object 4"/>
          <p:cNvGraphicFramePr>
            <a:graphicFrameLocks noChangeAspect="1"/>
          </p:cNvGraphicFramePr>
          <p:nvPr/>
        </p:nvGraphicFramePr>
        <p:xfrm>
          <a:off x="609600" y="1219200"/>
          <a:ext cx="950913" cy="458788"/>
        </p:xfrm>
        <a:graphic>
          <a:graphicData uri="http://schemas.openxmlformats.org/presentationml/2006/ole">
            <mc:AlternateContent xmlns:mc="http://schemas.openxmlformats.org/markup-compatibility/2006">
              <mc:Choice xmlns:v="urn:schemas-microsoft-com:vml" Requires="v">
                <p:oleObj spid="_x0000_s72719" name="Equation" r:id="rId16" imgW="495000" imgH="241200" progId="Equation.DSMT4">
                  <p:embed/>
                </p:oleObj>
              </mc:Choice>
              <mc:Fallback>
                <p:oleObj name="Equation" r:id="rId16" imgW="495000" imgH="24120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9600" y="1219200"/>
                        <a:ext cx="950913" cy="458788"/>
                      </a:xfrm>
                      <a:prstGeom prst="rect">
                        <a:avLst/>
                      </a:prstGeom>
                      <a:solidFill>
                        <a:srgbClr val="FFCC99"/>
                      </a:solidFill>
                    </p:spPr>
                  </p:pic>
                </p:oleObj>
              </mc:Fallback>
            </mc:AlternateContent>
          </a:graphicData>
        </a:graphic>
      </p:graphicFrame>
      <p:sp>
        <p:nvSpPr>
          <p:cNvPr id="187419" name="Text Box 27"/>
          <p:cNvSpPr txBox="1">
            <a:spLocks noChangeArrowheads="1"/>
          </p:cNvSpPr>
          <p:nvPr/>
        </p:nvSpPr>
        <p:spPr bwMode="auto">
          <a:xfrm>
            <a:off x="2438400" y="6019800"/>
            <a:ext cx="3802644" cy="369332"/>
          </a:xfrm>
          <a:prstGeom prst="rect">
            <a:avLst/>
          </a:prstGeom>
          <a:noFill/>
          <a:ln w="22225">
            <a:noFill/>
            <a:miter lim="800000"/>
            <a:headEnd/>
            <a:tailEnd/>
          </a:ln>
        </p:spPr>
        <p:txBody>
          <a:bodyPr wrap="none">
            <a:spAutoFit/>
          </a:bodyPr>
          <a:lstStyle/>
          <a:p>
            <a:r>
              <a:rPr lang="en-US" dirty="0">
                <a:latin typeface="Bookman Old Style" pitchFamily="18" charset="0"/>
              </a:rPr>
              <a:t>Is this the best that we can do ?</a:t>
            </a:r>
          </a:p>
        </p:txBody>
      </p:sp>
      <p:sp>
        <p:nvSpPr>
          <p:cNvPr id="23" name="Slide Number Placeholder 22"/>
          <p:cNvSpPr>
            <a:spLocks noGrp="1"/>
          </p:cNvSpPr>
          <p:nvPr>
            <p:ph type="sldNum" sz="quarter" idx="12"/>
          </p:nvPr>
        </p:nvSpPr>
        <p:spPr/>
        <p:txBody>
          <a:bodyPr/>
          <a:lstStyle/>
          <a:p>
            <a:fld id="{511B1C1D-E952-4F7E-B2EE-053BBE9577D9}" type="slidenum">
              <a:rPr lang="en-US" smtClean="0"/>
              <a:t>82</a:t>
            </a:fld>
            <a:endParaRPr lang="en-US"/>
          </a:p>
        </p:txBody>
      </p:sp>
      <p:sp>
        <p:nvSpPr>
          <p:cNvPr id="24" name="Footer Placeholder 23"/>
          <p:cNvSpPr>
            <a:spLocks noGrp="1"/>
          </p:cNvSpPr>
          <p:nvPr>
            <p:ph type="ftr" sz="quarter" idx="11"/>
          </p:nvPr>
        </p:nvSpPr>
        <p:spPr/>
        <p:txBody>
          <a:bodyPr/>
          <a:lstStyle/>
          <a:p>
            <a:r>
              <a:rPr lang="en-US" smtClean="0"/>
              <a:t>Electronics - I, The LNM Institute of Information Technology, Jaipur</a:t>
            </a:r>
            <a:endParaRPr lang="en-US"/>
          </a:p>
        </p:txBody>
      </p:sp>
      <p:pic>
        <p:nvPicPr>
          <p:cNvPr id="25" name="Picture 24" descr="LNMIIT.png"/>
          <p:cNvPicPr>
            <a:picLocks noChangeAspect="1"/>
          </p:cNvPicPr>
          <p:nvPr/>
        </p:nvPicPr>
        <p:blipFill>
          <a:blip r:embed="rId1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7412"/>
                                        </p:tgtEl>
                                        <p:attrNameLst>
                                          <p:attrName>style.visibility</p:attrName>
                                        </p:attrNameLst>
                                      </p:cBhvr>
                                      <p:to>
                                        <p:strVal val="visible"/>
                                      </p:to>
                                    </p:set>
                                    <p:animEffect transition="in" filter="checkerboard(across)">
                                      <p:cBhvr>
                                        <p:cTn id="7" dur="500"/>
                                        <p:tgtEl>
                                          <p:spTgt spid="1874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87411"/>
                                        </p:tgtEl>
                                        <p:attrNameLst>
                                          <p:attrName>style.visibility</p:attrName>
                                        </p:attrNameLst>
                                      </p:cBhvr>
                                      <p:to>
                                        <p:strVal val="visible"/>
                                      </p:to>
                                    </p:set>
                                    <p:animEffect transition="in" filter="checkerboard(across)">
                                      <p:cBhvr>
                                        <p:cTn id="10" dur="500"/>
                                        <p:tgtEl>
                                          <p:spTgt spid="18741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87413"/>
                                        </p:tgtEl>
                                        <p:attrNameLst>
                                          <p:attrName>style.visibility</p:attrName>
                                        </p:attrNameLst>
                                      </p:cBhvr>
                                      <p:to>
                                        <p:strVal val="visible"/>
                                      </p:to>
                                    </p:set>
                                    <p:animEffect transition="in" filter="checkerboard(across)">
                                      <p:cBhvr>
                                        <p:cTn id="18" dur="500"/>
                                        <p:tgtEl>
                                          <p:spTgt spid="18741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87416"/>
                                        </p:tgtEl>
                                        <p:attrNameLst>
                                          <p:attrName>style.visibility</p:attrName>
                                        </p:attrNameLst>
                                      </p:cBhvr>
                                      <p:to>
                                        <p:strVal val="visible"/>
                                      </p:to>
                                    </p:set>
                                    <p:animEffect transition="in" filter="checkerboard(across)">
                                      <p:cBhvr>
                                        <p:cTn id="23" dur="500"/>
                                        <p:tgtEl>
                                          <p:spTgt spid="187416"/>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87415"/>
                                        </p:tgtEl>
                                        <p:attrNameLst>
                                          <p:attrName>style.visibility</p:attrName>
                                        </p:attrNameLst>
                                      </p:cBhvr>
                                      <p:to>
                                        <p:strVal val="visible"/>
                                      </p:to>
                                    </p:set>
                                    <p:animEffect transition="in" filter="checkerboard(across)">
                                      <p:cBhvr>
                                        <p:cTn id="26" dur="500"/>
                                        <p:tgtEl>
                                          <p:spTgt spid="18741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heckerboard(across)">
                                      <p:cBhvr>
                                        <p:cTn id="31" dur="500"/>
                                        <p:tgtEl>
                                          <p:spTgt spid="7"/>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87417"/>
                                        </p:tgtEl>
                                        <p:attrNameLst>
                                          <p:attrName>style.visibility</p:attrName>
                                        </p:attrNameLst>
                                      </p:cBhvr>
                                      <p:to>
                                        <p:strVal val="visible"/>
                                      </p:to>
                                    </p:set>
                                    <p:animEffect transition="in" filter="checkerboard(across)">
                                      <p:cBhvr>
                                        <p:cTn id="34" dur="500"/>
                                        <p:tgtEl>
                                          <p:spTgt spid="187417"/>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checkerboard(across)">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87419"/>
                                        </p:tgtEl>
                                        <p:attrNameLst>
                                          <p:attrName>style.visibility</p:attrName>
                                        </p:attrNameLst>
                                      </p:cBhvr>
                                      <p:to>
                                        <p:strVal val="visible"/>
                                      </p:to>
                                    </p:set>
                                    <p:animEffect transition="in" filter="checkerboard(across)">
                                      <p:cBhvr>
                                        <p:cTn id="44" dur="500"/>
                                        <p:tgtEl>
                                          <p:spTgt spid="18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11" grpId="0" animBg="1"/>
      <p:bldP spid="187412" grpId="0" animBg="1"/>
      <p:bldP spid="187413" grpId="0" animBg="1"/>
      <p:bldP spid="187415" grpId="0" animBg="1"/>
      <p:bldP spid="187416" grpId="0" animBg="1"/>
      <p:bldP spid="187417" grpId="0" animBg="1"/>
      <p:bldP spid="18741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noChangeAspect="1"/>
          </p:cNvGraphicFramePr>
          <p:nvPr/>
        </p:nvGraphicFramePr>
        <p:xfrm>
          <a:off x="304800" y="990600"/>
          <a:ext cx="2971800" cy="2959100"/>
        </p:xfrm>
        <a:graphic>
          <a:graphicData uri="http://schemas.openxmlformats.org/presentationml/2006/ole">
            <mc:AlternateContent xmlns:mc="http://schemas.openxmlformats.org/markup-compatibility/2006">
              <mc:Choice xmlns:v="urn:schemas-microsoft-com:vml" Requires="v">
                <p:oleObj spid="_x0000_s73734" name="RFFlow" r:id="rId4" imgW="2304000" imgH="2304000" progId="RFFlow4">
                  <p:embed/>
                </p:oleObj>
              </mc:Choice>
              <mc:Fallback>
                <p:oleObj name="RFFlow" r:id="rId4" imgW="2304000" imgH="2304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906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6" name="Oval 6"/>
          <p:cNvSpPr>
            <a:spLocks noChangeArrowheads="1"/>
          </p:cNvSpPr>
          <p:nvPr/>
        </p:nvSpPr>
        <p:spPr bwMode="auto">
          <a:xfrm>
            <a:off x="1371600" y="20574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30727" name="Oval 7"/>
          <p:cNvSpPr>
            <a:spLocks noChangeArrowheads="1"/>
          </p:cNvSpPr>
          <p:nvPr/>
        </p:nvSpPr>
        <p:spPr bwMode="auto">
          <a:xfrm>
            <a:off x="1981200" y="1600200"/>
            <a:ext cx="533400" cy="914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30728" name="Oval 10"/>
          <p:cNvSpPr>
            <a:spLocks noChangeArrowheads="1"/>
          </p:cNvSpPr>
          <p:nvPr/>
        </p:nvSpPr>
        <p:spPr bwMode="auto">
          <a:xfrm>
            <a:off x="838200" y="2743200"/>
            <a:ext cx="533400" cy="914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457200" y="4191000"/>
          <a:ext cx="3309938" cy="1136650"/>
        </p:xfrm>
        <a:graphic>
          <a:graphicData uri="http://schemas.openxmlformats.org/presentationml/2006/ole">
            <mc:AlternateContent xmlns:mc="http://schemas.openxmlformats.org/markup-compatibility/2006">
              <mc:Choice xmlns:v="urn:schemas-microsoft-com:vml" Requires="v">
                <p:oleObj spid="_x0000_s73735" name="Equation" r:id="rId6" imgW="1473120" imgH="507960" progId="Equation.DSMT4">
                  <p:embed/>
                </p:oleObj>
              </mc:Choice>
              <mc:Fallback>
                <p:oleObj name="Equation" r:id="rId6" imgW="1473120" imgH="50796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191000"/>
                        <a:ext cx="3309938" cy="1136650"/>
                      </a:xfrm>
                      <a:prstGeom prst="rect">
                        <a:avLst/>
                      </a:prstGeom>
                      <a:solidFill>
                        <a:srgbClr val="FFFF99"/>
                      </a:solidFill>
                    </p:spPr>
                  </p:pic>
                </p:oleObj>
              </mc:Fallback>
            </mc:AlternateContent>
          </a:graphicData>
        </a:graphic>
      </p:graphicFrame>
      <p:sp>
        <p:nvSpPr>
          <p:cNvPr id="30729" name="AutoShape 14"/>
          <p:cNvSpPr>
            <a:spLocks/>
          </p:cNvSpPr>
          <p:nvPr/>
        </p:nvSpPr>
        <p:spPr bwMode="auto">
          <a:xfrm>
            <a:off x="2590800" y="2743200"/>
            <a:ext cx="533400" cy="457200"/>
          </a:xfrm>
          <a:prstGeom prst="leftBracket">
            <a:avLst>
              <a:gd name="adj" fmla="val 8333"/>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30730" name="AutoShape 15"/>
          <p:cNvSpPr>
            <a:spLocks/>
          </p:cNvSpPr>
          <p:nvPr/>
        </p:nvSpPr>
        <p:spPr bwMode="auto">
          <a:xfrm flipH="1">
            <a:off x="838200" y="2743200"/>
            <a:ext cx="533400" cy="457200"/>
          </a:xfrm>
          <a:prstGeom prst="leftBracket">
            <a:avLst>
              <a:gd name="adj" fmla="val 8333"/>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30731" name="AutoShape 18"/>
          <p:cNvSpPr>
            <a:spLocks/>
          </p:cNvSpPr>
          <p:nvPr/>
        </p:nvSpPr>
        <p:spPr bwMode="auto">
          <a:xfrm rot="-5400000">
            <a:off x="952500" y="3238500"/>
            <a:ext cx="381000" cy="457200"/>
          </a:xfrm>
          <a:prstGeom prst="rightBracket">
            <a:avLst>
              <a:gd name="adj" fmla="val 10000"/>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30732" name="AutoShape 19"/>
          <p:cNvSpPr>
            <a:spLocks/>
          </p:cNvSpPr>
          <p:nvPr/>
        </p:nvSpPr>
        <p:spPr bwMode="auto">
          <a:xfrm rot="5400000" flipV="1">
            <a:off x="952500" y="1485900"/>
            <a:ext cx="381000" cy="457200"/>
          </a:xfrm>
          <a:prstGeom prst="rightBracket">
            <a:avLst>
              <a:gd name="adj" fmla="val 10000"/>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188439" name="Object 23"/>
          <p:cNvGraphicFramePr>
            <a:graphicFrameLocks noChangeAspect="1"/>
          </p:cNvGraphicFramePr>
          <p:nvPr/>
        </p:nvGraphicFramePr>
        <p:xfrm>
          <a:off x="4800600" y="990600"/>
          <a:ext cx="2971800" cy="2959100"/>
        </p:xfrm>
        <a:graphic>
          <a:graphicData uri="http://schemas.openxmlformats.org/presentationml/2006/ole">
            <mc:AlternateContent xmlns:mc="http://schemas.openxmlformats.org/markup-compatibility/2006">
              <mc:Choice xmlns:v="urn:schemas-microsoft-com:vml" Requires="v">
                <p:oleObj spid="_x0000_s73736" name="RFFlow" r:id="rId8" imgW="2304000" imgH="2304000" progId="RFFlow4">
                  <p:embed/>
                </p:oleObj>
              </mc:Choice>
              <mc:Fallback>
                <p:oleObj name="RFFlow" r:id="rId8" imgW="2304000" imgH="2304000" progId="RFFlow4">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9906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40" name="Oval 24"/>
          <p:cNvSpPr>
            <a:spLocks noChangeArrowheads="1"/>
          </p:cNvSpPr>
          <p:nvPr/>
        </p:nvSpPr>
        <p:spPr bwMode="auto">
          <a:xfrm>
            <a:off x="5867400" y="20574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8441" name="Oval 25"/>
          <p:cNvSpPr>
            <a:spLocks noChangeArrowheads="1"/>
          </p:cNvSpPr>
          <p:nvPr/>
        </p:nvSpPr>
        <p:spPr bwMode="auto">
          <a:xfrm>
            <a:off x="6477000" y="1600200"/>
            <a:ext cx="533400" cy="914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8443" name="AutoShape 27"/>
          <p:cNvSpPr>
            <a:spLocks/>
          </p:cNvSpPr>
          <p:nvPr/>
        </p:nvSpPr>
        <p:spPr bwMode="auto">
          <a:xfrm>
            <a:off x="7086600" y="2743200"/>
            <a:ext cx="533400" cy="457200"/>
          </a:xfrm>
          <a:prstGeom prst="leftBracket">
            <a:avLst>
              <a:gd name="adj" fmla="val 8333"/>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8444" name="AutoShape 28"/>
          <p:cNvSpPr>
            <a:spLocks/>
          </p:cNvSpPr>
          <p:nvPr/>
        </p:nvSpPr>
        <p:spPr bwMode="auto">
          <a:xfrm flipH="1">
            <a:off x="5334000" y="2743200"/>
            <a:ext cx="533400" cy="457200"/>
          </a:xfrm>
          <a:prstGeom prst="leftBracket">
            <a:avLst>
              <a:gd name="adj" fmla="val 8333"/>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8445" name="AutoShape 29"/>
          <p:cNvSpPr>
            <a:spLocks/>
          </p:cNvSpPr>
          <p:nvPr/>
        </p:nvSpPr>
        <p:spPr bwMode="auto">
          <a:xfrm rot="-5400000">
            <a:off x="5448300" y="3238500"/>
            <a:ext cx="381000" cy="457200"/>
          </a:xfrm>
          <a:prstGeom prst="rightBracket">
            <a:avLst>
              <a:gd name="adj" fmla="val 10000"/>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88446" name="AutoShape 30"/>
          <p:cNvSpPr>
            <a:spLocks/>
          </p:cNvSpPr>
          <p:nvPr/>
        </p:nvSpPr>
        <p:spPr bwMode="auto">
          <a:xfrm rot="5400000" flipV="1">
            <a:off x="5448300" y="1485900"/>
            <a:ext cx="381000" cy="457200"/>
          </a:xfrm>
          <a:prstGeom prst="rightBracket">
            <a:avLst>
              <a:gd name="adj" fmla="val 10000"/>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30739" name="Text Box 31"/>
          <p:cNvSpPr txBox="1">
            <a:spLocks noChangeArrowheads="1"/>
          </p:cNvSpPr>
          <p:nvPr/>
        </p:nvSpPr>
        <p:spPr bwMode="auto">
          <a:xfrm>
            <a:off x="1295400" y="457200"/>
            <a:ext cx="5716630" cy="369332"/>
          </a:xfrm>
          <a:prstGeom prst="rect">
            <a:avLst/>
          </a:prstGeom>
          <a:noFill/>
          <a:ln w="22225">
            <a:noFill/>
            <a:miter lim="800000"/>
            <a:headEnd/>
            <a:tailEnd/>
          </a:ln>
        </p:spPr>
        <p:txBody>
          <a:bodyPr wrap="none">
            <a:spAutoFit/>
          </a:bodyPr>
          <a:lstStyle/>
          <a:p>
            <a:r>
              <a:rPr lang="en-US" b="1">
                <a:solidFill>
                  <a:srgbClr val="FF0000"/>
                </a:solidFill>
                <a:latin typeface="Bookman Old Style" pitchFamily="18" charset="0"/>
              </a:rPr>
              <a:t>Cover the 1’s with minimum number of terms</a:t>
            </a:r>
          </a:p>
        </p:txBody>
      </p:sp>
      <p:graphicFrame>
        <p:nvGraphicFramePr>
          <p:cNvPr id="2" name="Object 4"/>
          <p:cNvGraphicFramePr>
            <a:graphicFrameLocks noChangeAspect="1"/>
          </p:cNvGraphicFramePr>
          <p:nvPr/>
        </p:nvGraphicFramePr>
        <p:xfrm>
          <a:off x="5057775" y="4267200"/>
          <a:ext cx="2795588" cy="1136650"/>
        </p:xfrm>
        <a:graphic>
          <a:graphicData uri="http://schemas.openxmlformats.org/presentationml/2006/ole">
            <mc:AlternateContent xmlns:mc="http://schemas.openxmlformats.org/markup-compatibility/2006">
              <mc:Choice xmlns:v="urn:schemas-microsoft-com:vml" Requires="v">
                <p:oleObj spid="_x0000_s73737" name="Equation" r:id="rId9" imgW="1244520" imgH="507960" progId="Equation.DSMT4">
                  <p:embed/>
                </p:oleObj>
              </mc:Choice>
              <mc:Fallback>
                <p:oleObj name="Equation" r:id="rId9" imgW="1244520" imgH="50796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7775" y="4267200"/>
                        <a:ext cx="2795588" cy="1136650"/>
                      </a:xfrm>
                      <a:prstGeom prst="rect">
                        <a:avLst/>
                      </a:prstGeom>
                      <a:solidFill>
                        <a:srgbClr val="FFFF99"/>
                      </a:solidFill>
                    </p:spPr>
                  </p:pic>
                </p:oleObj>
              </mc:Fallback>
            </mc:AlternateContent>
          </a:graphicData>
        </a:graphic>
      </p:graphicFrame>
      <p:sp>
        <p:nvSpPr>
          <p:cNvPr id="20" name="Slide Number Placeholder 19"/>
          <p:cNvSpPr>
            <a:spLocks noGrp="1"/>
          </p:cNvSpPr>
          <p:nvPr>
            <p:ph type="sldNum" sz="quarter" idx="12"/>
          </p:nvPr>
        </p:nvSpPr>
        <p:spPr/>
        <p:txBody>
          <a:bodyPr/>
          <a:lstStyle/>
          <a:p>
            <a:fld id="{511B1C1D-E952-4F7E-B2EE-053BBE9577D9}" type="slidenum">
              <a:rPr lang="en-US" smtClean="0"/>
              <a:t>83</a:t>
            </a:fld>
            <a:endParaRPr lang="en-US"/>
          </a:p>
        </p:txBody>
      </p:sp>
      <p:sp>
        <p:nvSpPr>
          <p:cNvPr id="21" name="Footer Placeholder 20"/>
          <p:cNvSpPr>
            <a:spLocks noGrp="1"/>
          </p:cNvSpPr>
          <p:nvPr>
            <p:ph type="ftr" sz="quarter" idx="11"/>
          </p:nvPr>
        </p:nvSpPr>
        <p:spPr/>
        <p:txBody>
          <a:bodyPr/>
          <a:lstStyle/>
          <a:p>
            <a:r>
              <a:rPr lang="en-US" smtClean="0"/>
              <a:t>Electronics - I, The LNM Institute of Information Technology, Jaipur</a:t>
            </a:r>
            <a:endParaRPr lang="en-US"/>
          </a:p>
        </p:txBody>
      </p:sp>
      <p:pic>
        <p:nvPicPr>
          <p:cNvPr id="22" name="Picture 21" descr="LNMIIT.png"/>
          <p:cNvPicPr>
            <a:picLocks noChangeAspect="1"/>
          </p:cNvPicPr>
          <p:nvPr/>
        </p:nvPicPr>
        <p:blipFill>
          <a:blip r:embed="rId11"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8439"/>
                                        </p:tgtEl>
                                        <p:attrNameLst>
                                          <p:attrName>style.visibility</p:attrName>
                                        </p:attrNameLst>
                                      </p:cBhvr>
                                      <p:to>
                                        <p:strVal val="visible"/>
                                      </p:to>
                                    </p:set>
                                    <p:animEffect transition="in" filter="checkerboard(across)">
                                      <p:cBhvr>
                                        <p:cTn id="7" dur="500"/>
                                        <p:tgtEl>
                                          <p:spTgt spid="18843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8440"/>
                                        </p:tgtEl>
                                        <p:attrNameLst>
                                          <p:attrName>style.visibility</p:attrName>
                                        </p:attrNameLst>
                                      </p:cBhvr>
                                      <p:to>
                                        <p:strVal val="visible"/>
                                      </p:to>
                                    </p:set>
                                    <p:animEffect transition="in" filter="checkerboard(across)">
                                      <p:cBhvr>
                                        <p:cTn id="12" dur="500"/>
                                        <p:tgtEl>
                                          <p:spTgt spid="18844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8441"/>
                                        </p:tgtEl>
                                        <p:attrNameLst>
                                          <p:attrName>style.visibility</p:attrName>
                                        </p:attrNameLst>
                                      </p:cBhvr>
                                      <p:to>
                                        <p:strVal val="visible"/>
                                      </p:to>
                                    </p:set>
                                    <p:animEffect transition="in" filter="checkerboard(across)">
                                      <p:cBhvr>
                                        <p:cTn id="17" dur="500"/>
                                        <p:tgtEl>
                                          <p:spTgt spid="18844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8446"/>
                                        </p:tgtEl>
                                        <p:attrNameLst>
                                          <p:attrName>style.visibility</p:attrName>
                                        </p:attrNameLst>
                                      </p:cBhvr>
                                      <p:to>
                                        <p:strVal val="visible"/>
                                      </p:to>
                                    </p:set>
                                    <p:animEffect transition="in" filter="checkerboard(across)">
                                      <p:cBhvr>
                                        <p:cTn id="22" dur="500"/>
                                        <p:tgtEl>
                                          <p:spTgt spid="188446"/>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88445"/>
                                        </p:tgtEl>
                                        <p:attrNameLst>
                                          <p:attrName>style.visibility</p:attrName>
                                        </p:attrNameLst>
                                      </p:cBhvr>
                                      <p:to>
                                        <p:strVal val="visible"/>
                                      </p:to>
                                    </p:set>
                                    <p:animEffect transition="in" filter="checkerboard(across)">
                                      <p:cBhvr>
                                        <p:cTn id="25" dur="500"/>
                                        <p:tgtEl>
                                          <p:spTgt spid="188445"/>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88444"/>
                                        </p:tgtEl>
                                        <p:attrNameLst>
                                          <p:attrName>style.visibility</p:attrName>
                                        </p:attrNameLst>
                                      </p:cBhvr>
                                      <p:to>
                                        <p:strVal val="visible"/>
                                      </p:to>
                                    </p:set>
                                    <p:animEffect transition="in" filter="checkerboard(across)">
                                      <p:cBhvr>
                                        <p:cTn id="30" dur="500"/>
                                        <p:tgtEl>
                                          <p:spTgt spid="188444"/>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88443"/>
                                        </p:tgtEl>
                                        <p:attrNameLst>
                                          <p:attrName>style.visibility</p:attrName>
                                        </p:attrNameLst>
                                      </p:cBhvr>
                                      <p:to>
                                        <p:strVal val="visible"/>
                                      </p:to>
                                    </p:set>
                                    <p:animEffect transition="in" filter="checkerboard(across)">
                                      <p:cBhvr>
                                        <p:cTn id="33" dur="500"/>
                                        <p:tgtEl>
                                          <p:spTgt spid="188443"/>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heckerboard(across)">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checkerboard(across)">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40" grpId="0" animBg="1"/>
      <p:bldP spid="188441" grpId="0" animBg="1"/>
      <p:bldP spid="188443" grpId="0" animBg="1"/>
      <p:bldP spid="188444" grpId="0" animBg="1"/>
      <p:bldP spid="188445" grpId="0" animBg="1"/>
      <p:bldP spid="18844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nvGraphicFramePr>
        <p:xfrm>
          <a:off x="533400" y="914400"/>
          <a:ext cx="2971800" cy="2959100"/>
        </p:xfrm>
        <a:graphic>
          <a:graphicData uri="http://schemas.openxmlformats.org/presentationml/2006/ole">
            <mc:AlternateContent xmlns:mc="http://schemas.openxmlformats.org/markup-compatibility/2006">
              <mc:Choice xmlns:v="urn:schemas-microsoft-com:vml" Requires="v">
                <p:oleObj spid="_x0000_s74758" name="RFFlow" r:id="rId4" imgW="2304000" imgH="2304000" progId="RFFlow4">
                  <p:embed/>
                </p:oleObj>
              </mc:Choice>
              <mc:Fallback>
                <p:oleObj name="RFFlow" r:id="rId4" imgW="2304000" imgH="2304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0" name="Text Box 3"/>
          <p:cNvSpPr txBox="1">
            <a:spLocks noChangeArrowheads="1"/>
          </p:cNvSpPr>
          <p:nvPr/>
        </p:nvSpPr>
        <p:spPr bwMode="auto">
          <a:xfrm>
            <a:off x="2590800" y="457200"/>
            <a:ext cx="3392275" cy="400110"/>
          </a:xfrm>
          <a:prstGeom prst="rect">
            <a:avLst/>
          </a:prstGeom>
          <a:noFill/>
          <a:ln w="22225">
            <a:noFill/>
            <a:miter lim="800000"/>
            <a:headEnd/>
            <a:tailEnd/>
          </a:ln>
        </p:spPr>
        <p:txBody>
          <a:bodyPr wrap="none">
            <a:spAutoFit/>
          </a:bodyPr>
          <a:lstStyle/>
          <a:p>
            <a:r>
              <a:rPr lang="en-US" sz="2000" b="1" dirty="0">
                <a:solidFill>
                  <a:srgbClr val="FF0000"/>
                </a:solidFill>
                <a:latin typeface="Bookman Old Style" pitchFamily="18" charset="0"/>
              </a:rPr>
              <a:t>4-variable minimization</a:t>
            </a:r>
          </a:p>
        </p:txBody>
      </p:sp>
      <p:sp>
        <p:nvSpPr>
          <p:cNvPr id="160772" name="AutoShape 4"/>
          <p:cNvSpPr>
            <a:spLocks/>
          </p:cNvSpPr>
          <p:nvPr/>
        </p:nvSpPr>
        <p:spPr bwMode="auto">
          <a:xfrm>
            <a:off x="2971800" y="3200400"/>
            <a:ext cx="304800" cy="457200"/>
          </a:xfrm>
          <a:prstGeom prst="leftBracket">
            <a:avLst>
              <a:gd name="adj" fmla="val 12500"/>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0773" name="AutoShape 5"/>
          <p:cNvSpPr>
            <a:spLocks/>
          </p:cNvSpPr>
          <p:nvPr/>
        </p:nvSpPr>
        <p:spPr bwMode="auto">
          <a:xfrm flipH="1">
            <a:off x="1219200" y="3200400"/>
            <a:ext cx="304800" cy="457200"/>
          </a:xfrm>
          <a:prstGeom prst="leftBracket">
            <a:avLst>
              <a:gd name="adj" fmla="val 12500"/>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0774" name="Oval 6"/>
          <p:cNvSpPr>
            <a:spLocks noChangeArrowheads="1"/>
          </p:cNvSpPr>
          <p:nvPr/>
        </p:nvSpPr>
        <p:spPr bwMode="auto">
          <a:xfrm>
            <a:off x="1143000" y="1981200"/>
            <a:ext cx="9906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0775" name="Oval 7"/>
          <p:cNvSpPr>
            <a:spLocks noChangeArrowheads="1"/>
          </p:cNvSpPr>
          <p:nvPr/>
        </p:nvSpPr>
        <p:spPr bwMode="auto">
          <a:xfrm>
            <a:off x="1143000" y="1600200"/>
            <a:ext cx="533400" cy="914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160776" name="Object 8"/>
          <p:cNvGraphicFramePr>
            <a:graphicFrameLocks noChangeAspect="1"/>
          </p:cNvGraphicFramePr>
          <p:nvPr/>
        </p:nvGraphicFramePr>
        <p:xfrm>
          <a:off x="4800600" y="914400"/>
          <a:ext cx="2971800" cy="2959100"/>
        </p:xfrm>
        <a:graphic>
          <a:graphicData uri="http://schemas.openxmlformats.org/presentationml/2006/ole">
            <mc:AlternateContent xmlns:mc="http://schemas.openxmlformats.org/markup-compatibility/2006">
              <mc:Choice xmlns:v="urn:schemas-microsoft-com:vml" Requires="v">
                <p:oleObj spid="_x0000_s74759" name="RFFlow" r:id="rId6" imgW="2304000" imgH="2304000" progId="RFFlow4">
                  <p:embed/>
                </p:oleObj>
              </mc:Choice>
              <mc:Fallback>
                <p:oleObj name="RFFlow" r:id="rId6" imgW="2304000" imgH="2304000" progId="RFFlow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9144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77" name="AutoShape 9"/>
          <p:cNvSpPr>
            <a:spLocks/>
          </p:cNvSpPr>
          <p:nvPr/>
        </p:nvSpPr>
        <p:spPr bwMode="auto">
          <a:xfrm>
            <a:off x="7239000" y="3200400"/>
            <a:ext cx="304800" cy="457200"/>
          </a:xfrm>
          <a:prstGeom prst="leftBracket">
            <a:avLst>
              <a:gd name="adj" fmla="val 12500"/>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0778" name="AutoShape 10"/>
          <p:cNvSpPr>
            <a:spLocks/>
          </p:cNvSpPr>
          <p:nvPr/>
        </p:nvSpPr>
        <p:spPr bwMode="auto">
          <a:xfrm flipH="1">
            <a:off x="5486400" y="3200400"/>
            <a:ext cx="304800" cy="457200"/>
          </a:xfrm>
          <a:prstGeom prst="leftBracket">
            <a:avLst>
              <a:gd name="adj" fmla="val 12500"/>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0779" name="Oval 11"/>
          <p:cNvSpPr>
            <a:spLocks noChangeArrowheads="1"/>
          </p:cNvSpPr>
          <p:nvPr/>
        </p:nvSpPr>
        <p:spPr bwMode="auto">
          <a:xfrm>
            <a:off x="5410200" y="1981200"/>
            <a:ext cx="9906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0781" name="AutoShape 13"/>
          <p:cNvSpPr>
            <a:spLocks/>
          </p:cNvSpPr>
          <p:nvPr/>
        </p:nvSpPr>
        <p:spPr bwMode="auto">
          <a:xfrm rot="-5400000">
            <a:off x="5448300" y="3238500"/>
            <a:ext cx="381000" cy="457200"/>
          </a:xfrm>
          <a:prstGeom prst="rightBracket">
            <a:avLst>
              <a:gd name="adj" fmla="val 10000"/>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60782" name="AutoShape 14"/>
          <p:cNvSpPr>
            <a:spLocks/>
          </p:cNvSpPr>
          <p:nvPr/>
        </p:nvSpPr>
        <p:spPr bwMode="auto">
          <a:xfrm rot="5400000" flipV="1">
            <a:off x="5448300" y="1485900"/>
            <a:ext cx="381000" cy="457200"/>
          </a:xfrm>
          <a:prstGeom prst="rightBracket">
            <a:avLst>
              <a:gd name="adj" fmla="val 10000"/>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473075" y="4413250"/>
          <a:ext cx="3794125" cy="539750"/>
        </p:xfrm>
        <a:graphic>
          <a:graphicData uri="http://schemas.openxmlformats.org/presentationml/2006/ole">
            <mc:AlternateContent xmlns:mc="http://schemas.openxmlformats.org/markup-compatibility/2006">
              <mc:Choice xmlns:v="urn:schemas-microsoft-com:vml" Requires="v">
                <p:oleObj spid="_x0000_s74760" name="Equation" r:id="rId7" imgW="1688760" imgH="241200" progId="Equation.DSMT4">
                  <p:embed/>
                </p:oleObj>
              </mc:Choice>
              <mc:Fallback>
                <p:oleObj name="Equation" r:id="rId7" imgW="1688760" imgH="241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075" y="4413250"/>
                        <a:ext cx="3794125" cy="539750"/>
                      </a:xfrm>
                      <a:prstGeom prst="rect">
                        <a:avLst/>
                      </a:prstGeom>
                      <a:solidFill>
                        <a:srgbClr val="FFFF99"/>
                      </a:solidFill>
                    </p:spPr>
                  </p:pic>
                </p:oleObj>
              </mc:Fallback>
            </mc:AlternateContent>
          </a:graphicData>
        </a:graphic>
      </p:graphicFrame>
      <p:graphicFrame>
        <p:nvGraphicFramePr>
          <p:cNvPr id="2" name="Object 4"/>
          <p:cNvGraphicFramePr>
            <a:graphicFrameLocks noChangeAspect="1"/>
          </p:cNvGraphicFramePr>
          <p:nvPr/>
        </p:nvGraphicFramePr>
        <p:xfrm>
          <a:off x="4876800" y="4419600"/>
          <a:ext cx="3736975" cy="539750"/>
        </p:xfrm>
        <a:graphic>
          <a:graphicData uri="http://schemas.openxmlformats.org/presentationml/2006/ole">
            <mc:AlternateContent xmlns:mc="http://schemas.openxmlformats.org/markup-compatibility/2006">
              <mc:Choice xmlns:v="urn:schemas-microsoft-com:vml" Requires="v">
                <p:oleObj spid="_x0000_s74761" name="Equation" r:id="rId9" imgW="1663560" imgH="241200" progId="Equation.DSMT4">
                  <p:embed/>
                </p:oleObj>
              </mc:Choice>
              <mc:Fallback>
                <p:oleObj name="Equation" r:id="rId9" imgW="1663560" imgH="2412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4419600"/>
                        <a:ext cx="3736975" cy="539750"/>
                      </a:xfrm>
                      <a:prstGeom prst="rect">
                        <a:avLst/>
                      </a:prstGeom>
                      <a:solidFill>
                        <a:srgbClr val="FFFF99"/>
                      </a:solidFill>
                    </p:spPr>
                  </p:pic>
                </p:oleObj>
              </mc:Fallback>
            </mc:AlternateContent>
          </a:graphicData>
        </a:graphic>
      </p:graphicFrame>
      <p:sp>
        <p:nvSpPr>
          <p:cNvPr id="16" name="Slide Number Placeholder 15"/>
          <p:cNvSpPr>
            <a:spLocks noGrp="1"/>
          </p:cNvSpPr>
          <p:nvPr>
            <p:ph type="sldNum" sz="quarter" idx="12"/>
          </p:nvPr>
        </p:nvSpPr>
        <p:spPr/>
        <p:txBody>
          <a:bodyPr/>
          <a:lstStyle/>
          <a:p>
            <a:fld id="{511B1C1D-E952-4F7E-B2EE-053BBE9577D9}" type="slidenum">
              <a:rPr lang="en-US" smtClean="0"/>
              <a:t>84</a:t>
            </a:fld>
            <a:endParaRPr lang="en-US"/>
          </a:p>
        </p:txBody>
      </p:sp>
      <p:sp>
        <p:nvSpPr>
          <p:cNvPr id="17" name="Footer Placeholder 16"/>
          <p:cNvSpPr>
            <a:spLocks noGrp="1"/>
          </p:cNvSpPr>
          <p:nvPr>
            <p:ph type="ftr" sz="quarter" idx="11"/>
          </p:nvPr>
        </p:nvSpPr>
        <p:spPr/>
        <p:txBody>
          <a:bodyPr/>
          <a:lstStyle/>
          <a:p>
            <a:r>
              <a:rPr lang="en-US" smtClean="0"/>
              <a:t>Electronics - I, The LNM Institute of Information Technology, Jaipur</a:t>
            </a:r>
            <a:endParaRPr lang="en-US"/>
          </a:p>
        </p:txBody>
      </p:sp>
      <p:pic>
        <p:nvPicPr>
          <p:cNvPr id="18" name="Picture 17" descr="LNMIIT.png"/>
          <p:cNvPicPr>
            <a:picLocks noChangeAspect="1"/>
          </p:cNvPicPr>
          <p:nvPr/>
        </p:nvPicPr>
        <p:blipFill>
          <a:blip r:embed="rId11"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0773"/>
                                        </p:tgtEl>
                                        <p:attrNameLst>
                                          <p:attrName>style.visibility</p:attrName>
                                        </p:attrNameLst>
                                      </p:cBhvr>
                                      <p:to>
                                        <p:strVal val="visible"/>
                                      </p:to>
                                    </p:set>
                                    <p:animEffect transition="in" filter="checkerboard(across)">
                                      <p:cBhvr>
                                        <p:cTn id="7" dur="500"/>
                                        <p:tgtEl>
                                          <p:spTgt spid="16077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0772"/>
                                        </p:tgtEl>
                                        <p:attrNameLst>
                                          <p:attrName>style.visibility</p:attrName>
                                        </p:attrNameLst>
                                      </p:cBhvr>
                                      <p:to>
                                        <p:strVal val="visible"/>
                                      </p:to>
                                    </p:set>
                                    <p:animEffect transition="in" filter="checkerboard(across)">
                                      <p:cBhvr>
                                        <p:cTn id="10" dur="500"/>
                                        <p:tgtEl>
                                          <p:spTgt spid="16077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60774"/>
                                        </p:tgtEl>
                                        <p:attrNameLst>
                                          <p:attrName>style.visibility</p:attrName>
                                        </p:attrNameLst>
                                      </p:cBhvr>
                                      <p:to>
                                        <p:strVal val="visible"/>
                                      </p:to>
                                    </p:set>
                                    <p:animEffect transition="in" filter="checkerboard(across)">
                                      <p:cBhvr>
                                        <p:cTn id="15" dur="500"/>
                                        <p:tgtEl>
                                          <p:spTgt spid="16077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60775"/>
                                        </p:tgtEl>
                                        <p:attrNameLst>
                                          <p:attrName>style.visibility</p:attrName>
                                        </p:attrNameLst>
                                      </p:cBhvr>
                                      <p:to>
                                        <p:strVal val="visible"/>
                                      </p:to>
                                    </p:set>
                                    <p:animEffect transition="in" filter="checkerboard(across)">
                                      <p:cBhvr>
                                        <p:cTn id="20" dur="500"/>
                                        <p:tgtEl>
                                          <p:spTgt spid="16077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60776"/>
                                        </p:tgtEl>
                                        <p:attrNameLst>
                                          <p:attrName>style.visibility</p:attrName>
                                        </p:attrNameLst>
                                      </p:cBhvr>
                                      <p:to>
                                        <p:strVal val="visible"/>
                                      </p:to>
                                    </p:set>
                                    <p:animEffect transition="in" filter="checkerboard(across)">
                                      <p:cBhvr>
                                        <p:cTn id="25" dur="500"/>
                                        <p:tgtEl>
                                          <p:spTgt spid="160776"/>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60777"/>
                                        </p:tgtEl>
                                        <p:attrNameLst>
                                          <p:attrName>style.visibility</p:attrName>
                                        </p:attrNameLst>
                                      </p:cBhvr>
                                      <p:to>
                                        <p:strVal val="visible"/>
                                      </p:to>
                                    </p:set>
                                    <p:animEffect transition="in" filter="checkerboard(across)">
                                      <p:cBhvr>
                                        <p:cTn id="28" dur="500"/>
                                        <p:tgtEl>
                                          <p:spTgt spid="160777"/>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60778"/>
                                        </p:tgtEl>
                                        <p:attrNameLst>
                                          <p:attrName>style.visibility</p:attrName>
                                        </p:attrNameLst>
                                      </p:cBhvr>
                                      <p:to>
                                        <p:strVal val="visible"/>
                                      </p:to>
                                    </p:set>
                                    <p:animEffect transition="in" filter="checkerboard(across)">
                                      <p:cBhvr>
                                        <p:cTn id="31" dur="500"/>
                                        <p:tgtEl>
                                          <p:spTgt spid="160778"/>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60779"/>
                                        </p:tgtEl>
                                        <p:attrNameLst>
                                          <p:attrName>style.visibility</p:attrName>
                                        </p:attrNameLst>
                                      </p:cBhvr>
                                      <p:to>
                                        <p:strVal val="visible"/>
                                      </p:to>
                                    </p:set>
                                    <p:animEffect transition="in" filter="checkerboard(across)">
                                      <p:cBhvr>
                                        <p:cTn id="34" dur="500"/>
                                        <p:tgtEl>
                                          <p:spTgt spid="160779"/>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60782"/>
                                        </p:tgtEl>
                                        <p:attrNameLst>
                                          <p:attrName>style.visibility</p:attrName>
                                        </p:attrNameLst>
                                      </p:cBhvr>
                                      <p:to>
                                        <p:strVal val="visible"/>
                                      </p:to>
                                    </p:set>
                                    <p:animEffect transition="in" filter="checkerboard(across)">
                                      <p:cBhvr>
                                        <p:cTn id="39" dur="500"/>
                                        <p:tgtEl>
                                          <p:spTgt spid="160782"/>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60781"/>
                                        </p:tgtEl>
                                        <p:attrNameLst>
                                          <p:attrName>style.visibility</p:attrName>
                                        </p:attrNameLst>
                                      </p:cBhvr>
                                      <p:to>
                                        <p:strVal val="visible"/>
                                      </p:to>
                                    </p:set>
                                    <p:animEffect transition="in" filter="checkerboard(across)">
                                      <p:cBhvr>
                                        <p:cTn id="42" dur="500"/>
                                        <p:tgtEl>
                                          <p:spTgt spid="160781"/>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checkerboard(across)">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checkerboard(across)">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nimBg="1"/>
      <p:bldP spid="160773" grpId="0" animBg="1"/>
      <p:bldP spid="160774" grpId="0" animBg="1"/>
      <p:bldP spid="160775" grpId="0" animBg="1"/>
      <p:bldP spid="160777" grpId="0" animBg="1"/>
      <p:bldP spid="160778" grpId="0" animBg="1"/>
      <p:bldP spid="160779" grpId="0" animBg="1"/>
      <p:bldP spid="160781" grpId="0" animBg="1"/>
      <p:bldP spid="16078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6" name="Text Box 2"/>
          <p:cNvSpPr txBox="1">
            <a:spLocks noChangeArrowheads="1"/>
          </p:cNvSpPr>
          <p:nvPr/>
        </p:nvSpPr>
        <p:spPr bwMode="auto">
          <a:xfrm>
            <a:off x="304800" y="152400"/>
            <a:ext cx="1728358" cy="400110"/>
          </a:xfrm>
          <a:prstGeom prst="rect">
            <a:avLst/>
          </a:prstGeom>
          <a:noFill/>
          <a:ln w="22225">
            <a:noFill/>
            <a:miter lim="800000"/>
            <a:headEnd/>
            <a:tailEnd/>
          </a:ln>
        </p:spPr>
        <p:txBody>
          <a:bodyPr wrap="none">
            <a:spAutoFit/>
          </a:bodyPr>
          <a:lstStyle/>
          <a:p>
            <a:r>
              <a:rPr lang="en-US" sz="2000" b="1" dirty="0">
                <a:solidFill>
                  <a:srgbClr val="FF0000"/>
                </a:solidFill>
                <a:latin typeface="Bookman Old Style" pitchFamily="18" charset="0"/>
              </a:rPr>
              <a:t>Groups of 4</a:t>
            </a:r>
          </a:p>
        </p:txBody>
      </p:sp>
      <p:graphicFrame>
        <p:nvGraphicFramePr>
          <p:cNvPr id="32770" name="Object 3"/>
          <p:cNvGraphicFramePr>
            <a:graphicFrameLocks noChangeAspect="1"/>
          </p:cNvGraphicFramePr>
          <p:nvPr/>
        </p:nvGraphicFramePr>
        <p:xfrm>
          <a:off x="2743200" y="228600"/>
          <a:ext cx="2971800" cy="2959100"/>
        </p:xfrm>
        <a:graphic>
          <a:graphicData uri="http://schemas.openxmlformats.org/presentationml/2006/ole">
            <mc:AlternateContent xmlns:mc="http://schemas.openxmlformats.org/markup-compatibility/2006">
              <mc:Choice xmlns:v="urn:schemas-microsoft-com:vml" Requires="v">
                <p:oleObj spid="_x0000_s75784" name="RFFlow" r:id="rId4" imgW="2304000" imgH="2304000" progId="RFFlow4">
                  <p:embed/>
                </p:oleObj>
              </mc:Choice>
              <mc:Fallback>
                <p:oleObj name="RFFlow" r:id="rId4" imgW="2304000" imgH="2304000" progId="RFFlow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286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48" name="Oval 4"/>
          <p:cNvSpPr>
            <a:spLocks noChangeArrowheads="1"/>
          </p:cNvSpPr>
          <p:nvPr/>
        </p:nvSpPr>
        <p:spPr bwMode="auto">
          <a:xfrm>
            <a:off x="3429000" y="1371600"/>
            <a:ext cx="21336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59749" name="Oval 5"/>
          <p:cNvSpPr>
            <a:spLocks noChangeArrowheads="1"/>
          </p:cNvSpPr>
          <p:nvPr/>
        </p:nvSpPr>
        <p:spPr bwMode="auto">
          <a:xfrm>
            <a:off x="3886200" y="914400"/>
            <a:ext cx="533400" cy="2057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59750" name="Line 6"/>
          <p:cNvSpPr>
            <a:spLocks noChangeShapeType="1"/>
          </p:cNvSpPr>
          <p:nvPr/>
        </p:nvSpPr>
        <p:spPr bwMode="auto">
          <a:xfrm>
            <a:off x="5486400" y="1676400"/>
            <a:ext cx="457200" cy="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6019800" y="1447800"/>
          <a:ext cx="828675" cy="538163"/>
        </p:xfrm>
        <a:graphic>
          <a:graphicData uri="http://schemas.openxmlformats.org/presentationml/2006/ole">
            <mc:AlternateContent xmlns:mc="http://schemas.openxmlformats.org/markup-compatibility/2006">
              <mc:Choice xmlns:v="urn:schemas-microsoft-com:vml" Requires="v">
                <p:oleObj spid="_x0000_s75785" name="Equation" r:id="rId6" imgW="368280" imgH="241200" progId="Equation.DSMT4">
                  <p:embed/>
                </p:oleObj>
              </mc:Choice>
              <mc:Fallback>
                <p:oleObj name="Equation" r:id="rId6" imgW="36828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1447800"/>
                        <a:ext cx="828675" cy="538163"/>
                      </a:xfrm>
                      <a:prstGeom prst="rect">
                        <a:avLst/>
                      </a:prstGeom>
                      <a:solidFill>
                        <a:srgbClr val="FFCC99"/>
                      </a:solidFill>
                    </p:spPr>
                  </p:pic>
                </p:oleObj>
              </mc:Fallback>
            </mc:AlternateContent>
          </a:graphicData>
        </a:graphic>
      </p:graphicFrame>
      <p:sp>
        <p:nvSpPr>
          <p:cNvPr id="159752" name="Line 8"/>
          <p:cNvSpPr>
            <a:spLocks noChangeShapeType="1"/>
          </p:cNvSpPr>
          <p:nvPr/>
        </p:nvSpPr>
        <p:spPr bwMode="auto">
          <a:xfrm flipH="1">
            <a:off x="2743200" y="2133600"/>
            <a:ext cx="1143000" cy="152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1828800" y="2057400"/>
          <a:ext cx="800100" cy="538163"/>
        </p:xfrm>
        <a:graphic>
          <a:graphicData uri="http://schemas.openxmlformats.org/presentationml/2006/ole">
            <mc:AlternateContent xmlns:mc="http://schemas.openxmlformats.org/markup-compatibility/2006">
              <mc:Choice xmlns:v="urn:schemas-microsoft-com:vml" Requires="v">
                <p:oleObj spid="_x0000_s75786" name="Equation" r:id="rId8" imgW="355320" imgH="241200" progId="Equation.DSMT4">
                  <p:embed/>
                </p:oleObj>
              </mc:Choice>
              <mc:Fallback>
                <p:oleObj name="Equation" r:id="rId8" imgW="35532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2057400"/>
                        <a:ext cx="800100" cy="538163"/>
                      </a:xfrm>
                      <a:prstGeom prst="rect">
                        <a:avLst/>
                      </a:prstGeom>
                      <a:solidFill>
                        <a:srgbClr val="FFCC99"/>
                      </a:solidFill>
                    </p:spPr>
                  </p:pic>
                </p:oleObj>
              </mc:Fallback>
            </mc:AlternateContent>
          </a:graphicData>
        </a:graphic>
      </p:graphicFrame>
      <p:graphicFrame>
        <p:nvGraphicFramePr>
          <p:cNvPr id="159754" name="Object 10"/>
          <p:cNvGraphicFramePr>
            <a:graphicFrameLocks noChangeAspect="1"/>
          </p:cNvGraphicFramePr>
          <p:nvPr/>
        </p:nvGraphicFramePr>
        <p:xfrm>
          <a:off x="2819400" y="3505200"/>
          <a:ext cx="2971800" cy="2959100"/>
        </p:xfrm>
        <a:graphic>
          <a:graphicData uri="http://schemas.openxmlformats.org/presentationml/2006/ole">
            <mc:AlternateContent xmlns:mc="http://schemas.openxmlformats.org/markup-compatibility/2006">
              <mc:Choice xmlns:v="urn:schemas-microsoft-com:vml" Requires="v">
                <p:oleObj spid="_x0000_s75787" name="RFFlow" r:id="rId10" imgW="2304000" imgH="2304000" progId="RFFlow4">
                  <p:embed/>
                </p:oleObj>
              </mc:Choice>
              <mc:Fallback>
                <p:oleObj name="RFFlow" r:id="rId10" imgW="2304000" imgH="2304000" progId="RFFlow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35052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55" name="Rectangle 11"/>
          <p:cNvSpPr>
            <a:spLocks noChangeArrowheads="1"/>
          </p:cNvSpPr>
          <p:nvPr/>
        </p:nvSpPr>
        <p:spPr bwMode="auto">
          <a:xfrm>
            <a:off x="4038600" y="4724400"/>
            <a:ext cx="914400" cy="914400"/>
          </a:xfrm>
          <a:prstGeom prst="rect">
            <a:avLst/>
          </a:prstGeom>
          <a:noFill/>
          <a:ln w="22225">
            <a:solidFill>
              <a:srgbClr val="FF0000"/>
            </a:solidFill>
            <a:miter lim="800000"/>
            <a:headEnd/>
            <a:tailEnd/>
          </a:ln>
        </p:spPr>
        <p:txBody>
          <a:bodyPr wrap="none" anchor="ctr"/>
          <a:lstStyle/>
          <a:p>
            <a:endParaRPr lang="en-US">
              <a:latin typeface="Bookman Old Style" pitchFamily="18" charset="0"/>
            </a:endParaRPr>
          </a:p>
        </p:txBody>
      </p:sp>
      <p:sp>
        <p:nvSpPr>
          <p:cNvPr id="159756" name="Line 12"/>
          <p:cNvSpPr>
            <a:spLocks noChangeShapeType="1"/>
          </p:cNvSpPr>
          <p:nvPr/>
        </p:nvSpPr>
        <p:spPr bwMode="auto">
          <a:xfrm flipV="1">
            <a:off x="4953000" y="4724400"/>
            <a:ext cx="1219200" cy="2286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3" name="Object 4"/>
          <p:cNvGraphicFramePr>
            <a:graphicFrameLocks noChangeAspect="1"/>
          </p:cNvGraphicFramePr>
          <p:nvPr/>
        </p:nvGraphicFramePr>
        <p:xfrm>
          <a:off x="6305550" y="4503738"/>
          <a:ext cx="714375" cy="368300"/>
        </p:xfrm>
        <a:graphic>
          <a:graphicData uri="http://schemas.openxmlformats.org/presentationml/2006/ole">
            <mc:AlternateContent xmlns:mc="http://schemas.openxmlformats.org/markup-compatibility/2006">
              <mc:Choice xmlns:v="urn:schemas-microsoft-com:vml" Requires="v">
                <p:oleObj spid="_x0000_s75788" name="Equation" r:id="rId12" imgW="317160" imgH="164880" progId="Equation.DSMT4">
                  <p:embed/>
                </p:oleObj>
              </mc:Choice>
              <mc:Fallback>
                <p:oleObj name="Equation" r:id="rId12" imgW="317160" imgH="16488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05550" y="4503738"/>
                        <a:ext cx="714375" cy="368300"/>
                      </a:xfrm>
                      <a:prstGeom prst="rect">
                        <a:avLst/>
                      </a:prstGeom>
                      <a:solidFill>
                        <a:srgbClr val="FFCC99"/>
                      </a:solidFill>
                    </p:spPr>
                  </p:pic>
                </p:oleObj>
              </mc:Fallback>
            </mc:AlternateContent>
          </a:graphicData>
        </a:graphic>
      </p:graphicFrame>
      <p:sp>
        <p:nvSpPr>
          <p:cNvPr id="159758" name="Rectangle 14"/>
          <p:cNvSpPr>
            <a:spLocks noChangeArrowheads="1"/>
          </p:cNvSpPr>
          <p:nvPr/>
        </p:nvSpPr>
        <p:spPr bwMode="auto">
          <a:xfrm>
            <a:off x="4038600" y="5257800"/>
            <a:ext cx="914400" cy="914400"/>
          </a:xfrm>
          <a:prstGeom prst="rect">
            <a:avLst/>
          </a:prstGeom>
          <a:noFill/>
          <a:ln w="22225">
            <a:solidFill>
              <a:srgbClr val="FF0000"/>
            </a:solidFill>
            <a:miter lim="800000"/>
            <a:headEnd/>
            <a:tailEnd/>
          </a:ln>
        </p:spPr>
        <p:txBody>
          <a:bodyPr wrap="none" anchor="ctr"/>
          <a:lstStyle/>
          <a:p>
            <a:endParaRPr lang="en-US">
              <a:latin typeface="Bookman Old Style" pitchFamily="18" charset="0"/>
            </a:endParaRPr>
          </a:p>
        </p:txBody>
      </p:sp>
      <p:sp>
        <p:nvSpPr>
          <p:cNvPr id="159759" name="Line 15"/>
          <p:cNvSpPr>
            <a:spLocks noChangeShapeType="1"/>
          </p:cNvSpPr>
          <p:nvPr/>
        </p:nvSpPr>
        <p:spPr bwMode="auto">
          <a:xfrm flipV="1">
            <a:off x="4800600" y="5791200"/>
            <a:ext cx="1447800" cy="762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5" name="Object 4"/>
          <p:cNvGraphicFramePr>
            <a:graphicFrameLocks noChangeAspect="1"/>
          </p:cNvGraphicFramePr>
          <p:nvPr/>
        </p:nvGraphicFramePr>
        <p:xfrm>
          <a:off x="6296025" y="5562600"/>
          <a:ext cx="771525" cy="368300"/>
        </p:xfrm>
        <a:graphic>
          <a:graphicData uri="http://schemas.openxmlformats.org/presentationml/2006/ole">
            <mc:AlternateContent xmlns:mc="http://schemas.openxmlformats.org/markup-compatibility/2006">
              <mc:Choice xmlns:v="urn:schemas-microsoft-com:vml" Requires="v">
                <p:oleObj spid="_x0000_s75789" name="Equation" r:id="rId14" imgW="342720" imgH="164880" progId="Equation.DSMT4">
                  <p:embed/>
                </p:oleObj>
              </mc:Choice>
              <mc:Fallback>
                <p:oleObj name="Equation" r:id="rId14" imgW="342720" imgH="16488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96025" y="5562600"/>
                        <a:ext cx="771525" cy="368300"/>
                      </a:xfrm>
                      <a:prstGeom prst="rect">
                        <a:avLst/>
                      </a:prstGeom>
                      <a:solidFill>
                        <a:srgbClr val="FFCC99"/>
                      </a:solidFill>
                    </p:spPr>
                  </p:pic>
                </p:oleObj>
              </mc:Fallback>
            </mc:AlternateContent>
          </a:graphicData>
        </a:graphic>
      </p:graphicFrame>
      <p:sp>
        <p:nvSpPr>
          <p:cNvPr id="17" name="Slide Number Placeholder 16"/>
          <p:cNvSpPr>
            <a:spLocks noGrp="1"/>
          </p:cNvSpPr>
          <p:nvPr>
            <p:ph type="sldNum" sz="quarter" idx="12"/>
          </p:nvPr>
        </p:nvSpPr>
        <p:spPr/>
        <p:txBody>
          <a:bodyPr/>
          <a:lstStyle/>
          <a:p>
            <a:fld id="{511B1C1D-E952-4F7E-B2EE-053BBE9577D9}" type="slidenum">
              <a:rPr lang="en-US" smtClean="0"/>
              <a:t>85</a:t>
            </a:fld>
            <a:endParaRPr lang="en-US"/>
          </a:p>
        </p:txBody>
      </p:sp>
      <p:sp>
        <p:nvSpPr>
          <p:cNvPr id="18" name="Footer Placeholder 17"/>
          <p:cNvSpPr>
            <a:spLocks noGrp="1"/>
          </p:cNvSpPr>
          <p:nvPr>
            <p:ph type="ftr" sz="quarter" idx="11"/>
          </p:nvPr>
        </p:nvSpPr>
        <p:spPr/>
        <p:txBody>
          <a:bodyPr/>
          <a:lstStyle/>
          <a:p>
            <a:r>
              <a:rPr lang="en-US" smtClean="0"/>
              <a:t>Electronics - I, The LNM Institute of Information Technology, Jaipur</a:t>
            </a:r>
            <a:endParaRPr lang="en-US"/>
          </a:p>
        </p:txBody>
      </p:sp>
      <p:pic>
        <p:nvPicPr>
          <p:cNvPr id="19" name="Picture 18" descr="LNMIIT.png"/>
          <p:cNvPicPr>
            <a:picLocks noChangeAspect="1"/>
          </p:cNvPicPr>
          <p:nvPr/>
        </p:nvPicPr>
        <p:blipFill>
          <a:blip r:embed="rId1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9748"/>
                                        </p:tgtEl>
                                        <p:attrNameLst>
                                          <p:attrName>style.visibility</p:attrName>
                                        </p:attrNameLst>
                                      </p:cBhvr>
                                      <p:to>
                                        <p:strVal val="visible"/>
                                      </p:to>
                                    </p:set>
                                    <p:animEffect transition="in" filter="checkerboard(across)">
                                      <p:cBhvr>
                                        <p:cTn id="7" dur="500"/>
                                        <p:tgtEl>
                                          <p:spTgt spid="15974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9750"/>
                                        </p:tgtEl>
                                        <p:attrNameLst>
                                          <p:attrName>style.visibility</p:attrName>
                                        </p:attrNameLst>
                                      </p:cBhvr>
                                      <p:to>
                                        <p:strVal val="visible"/>
                                      </p:to>
                                    </p:set>
                                    <p:animEffect transition="in" filter="checkerboard(across)">
                                      <p:cBhvr>
                                        <p:cTn id="12" dur="500"/>
                                        <p:tgtEl>
                                          <p:spTgt spid="159750"/>
                                        </p:tgtEl>
                                      </p:cBhvr>
                                    </p:animEffect>
                                  </p:childTnLst>
                                </p:cTn>
                              </p:par>
                              <p:par>
                                <p:cTn id="13" presetID="5"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59749"/>
                                        </p:tgtEl>
                                        <p:attrNameLst>
                                          <p:attrName>style.visibility</p:attrName>
                                        </p:attrNameLst>
                                      </p:cBhvr>
                                      <p:to>
                                        <p:strVal val="visible"/>
                                      </p:to>
                                    </p:set>
                                    <p:animEffect transition="in" filter="checkerboard(across)">
                                      <p:cBhvr>
                                        <p:cTn id="20" dur="500"/>
                                        <p:tgtEl>
                                          <p:spTgt spid="159749"/>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59752"/>
                                        </p:tgtEl>
                                        <p:attrNameLst>
                                          <p:attrName>style.visibility</p:attrName>
                                        </p:attrNameLst>
                                      </p:cBhvr>
                                      <p:to>
                                        <p:strVal val="visible"/>
                                      </p:to>
                                    </p:set>
                                    <p:animEffect transition="in" filter="checkerboard(across)">
                                      <p:cBhvr>
                                        <p:cTn id="25" dur="500"/>
                                        <p:tgtEl>
                                          <p:spTgt spid="159752"/>
                                        </p:tgtEl>
                                      </p:cBhvr>
                                    </p:animEffect>
                                  </p:childTnLst>
                                </p:cTn>
                              </p:par>
                              <p:par>
                                <p:cTn id="26" presetID="5" presetClass="entr" presetSubtype="1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heckerboard(across)">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159754"/>
                                        </p:tgtEl>
                                        <p:attrNameLst>
                                          <p:attrName>style.visibility</p:attrName>
                                        </p:attrNameLst>
                                      </p:cBhvr>
                                      <p:to>
                                        <p:strVal val="visible"/>
                                      </p:to>
                                    </p:set>
                                    <p:animEffect transition="in" filter="checkerboard(across)">
                                      <p:cBhvr>
                                        <p:cTn id="33" dur="500"/>
                                        <p:tgtEl>
                                          <p:spTgt spid="159754"/>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59755"/>
                                        </p:tgtEl>
                                        <p:attrNameLst>
                                          <p:attrName>style.visibility</p:attrName>
                                        </p:attrNameLst>
                                      </p:cBhvr>
                                      <p:to>
                                        <p:strVal val="visible"/>
                                      </p:to>
                                    </p:set>
                                    <p:animEffect transition="in" filter="checkerboard(across)">
                                      <p:cBhvr>
                                        <p:cTn id="38" dur="500"/>
                                        <p:tgtEl>
                                          <p:spTgt spid="15975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59756"/>
                                        </p:tgtEl>
                                        <p:attrNameLst>
                                          <p:attrName>style.visibility</p:attrName>
                                        </p:attrNameLst>
                                      </p:cBhvr>
                                      <p:to>
                                        <p:strVal val="visible"/>
                                      </p:to>
                                    </p:set>
                                    <p:animEffect transition="in" filter="checkerboard(across)">
                                      <p:cBhvr>
                                        <p:cTn id="43" dur="500"/>
                                        <p:tgtEl>
                                          <p:spTgt spid="159756"/>
                                        </p:tgtEl>
                                      </p:cBhvr>
                                    </p:animEffect>
                                  </p:childTnLst>
                                </p:cTn>
                              </p:par>
                              <p:par>
                                <p:cTn id="44" presetID="5" presetClass="entr" presetSubtype="1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checkerboard(across)">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59758"/>
                                        </p:tgtEl>
                                        <p:attrNameLst>
                                          <p:attrName>style.visibility</p:attrName>
                                        </p:attrNameLst>
                                      </p:cBhvr>
                                      <p:to>
                                        <p:strVal val="visible"/>
                                      </p:to>
                                    </p:set>
                                    <p:animEffect transition="in" filter="checkerboard(across)">
                                      <p:cBhvr>
                                        <p:cTn id="51" dur="500"/>
                                        <p:tgtEl>
                                          <p:spTgt spid="159758"/>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159759"/>
                                        </p:tgtEl>
                                        <p:attrNameLst>
                                          <p:attrName>style.visibility</p:attrName>
                                        </p:attrNameLst>
                                      </p:cBhvr>
                                      <p:to>
                                        <p:strVal val="visible"/>
                                      </p:to>
                                    </p:set>
                                    <p:animEffect transition="in" filter="checkerboard(across)">
                                      <p:cBhvr>
                                        <p:cTn id="56" dur="500"/>
                                        <p:tgtEl>
                                          <p:spTgt spid="159759"/>
                                        </p:tgtEl>
                                      </p:cBhvr>
                                    </p:animEffect>
                                  </p:childTnLst>
                                </p:cTn>
                              </p:par>
                              <p:par>
                                <p:cTn id="57" presetID="5" presetClass="entr" presetSubtype="1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checkerboard(across)">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P spid="159749" grpId="0" animBg="1"/>
      <p:bldP spid="159750" grpId="0" animBg="1"/>
      <p:bldP spid="159752" grpId="0" animBg="1"/>
      <p:bldP spid="159755" grpId="0" animBg="1"/>
      <p:bldP spid="159756" grpId="0" animBg="1"/>
      <p:bldP spid="159758" grpId="0" animBg="1"/>
      <p:bldP spid="15975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609600" y="228600"/>
          <a:ext cx="2971800" cy="2959100"/>
        </p:xfrm>
        <a:graphic>
          <a:graphicData uri="http://schemas.openxmlformats.org/presentationml/2006/ole">
            <mc:AlternateContent xmlns:mc="http://schemas.openxmlformats.org/markup-compatibility/2006">
              <mc:Choice xmlns:v="urn:schemas-microsoft-com:vml" Requires="v">
                <p:oleObj spid="_x0000_s76810" name="RFFlow" r:id="rId4" imgW="2304000" imgH="2304000" progId="RFFlow4">
                  <p:embed/>
                </p:oleObj>
              </mc:Choice>
              <mc:Fallback>
                <p:oleObj name="RFFlow" r:id="rId4" imgW="2304000" imgH="2304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286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3" name="Object 3"/>
          <p:cNvGraphicFramePr>
            <a:graphicFrameLocks noChangeAspect="1"/>
          </p:cNvGraphicFramePr>
          <p:nvPr/>
        </p:nvGraphicFramePr>
        <p:xfrm>
          <a:off x="609600" y="3657600"/>
          <a:ext cx="2971800" cy="2959100"/>
        </p:xfrm>
        <a:graphic>
          <a:graphicData uri="http://schemas.openxmlformats.org/presentationml/2006/ole">
            <mc:AlternateContent xmlns:mc="http://schemas.openxmlformats.org/markup-compatibility/2006">
              <mc:Choice xmlns:v="urn:schemas-microsoft-com:vml" Requires="v">
                <p:oleObj spid="_x0000_s76811" name="RFFlow" r:id="rId6" imgW="2304000" imgH="2304000" progId="RFFlow4">
                  <p:embed/>
                </p:oleObj>
              </mc:Choice>
              <mc:Fallback>
                <p:oleObj name="RFFlow" r:id="rId6" imgW="2304000" imgH="2304000" progId="RFFlow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36576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4" name="Object 4"/>
          <p:cNvGraphicFramePr>
            <a:graphicFrameLocks noChangeAspect="1"/>
          </p:cNvGraphicFramePr>
          <p:nvPr/>
        </p:nvGraphicFramePr>
        <p:xfrm>
          <a:off x="4800600" y="228600"/>
          <a:ext cx="2971800" cy="2959100"/>
        </p:xfrm>
        <a:graphic>
          <a:graphicData uri="http://schemas.openxmlformats.org/presentationml/2006/ole">
            <mc:AlternateContent xmlns:mc="http://schemas.openxmlformats.org/markup-compatibility/2006">
              <mc:Choice xmlns:v="urn:schemas-microsoft-com:vml" Requires="v">
                <p:oleObj spid="_x0000_s76812" name="RFFlow" r:id="rId8" imgW="2304000" imgH="2304000" progId="RFFlow4">
                  <p:embed/>
                </p:oleObj>
              </mc:Choice>
              <mc:Fallback>
                <p:oleObj name="RFFlow" r:id="rId8" imgW="2304000" imgH="2304000" progId="RFFlow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2286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5" name="Object 5"/>
          <p:cNvGraphicFramePr>
            <a:graphicFrameLocks noChangeAspect="1"/>
          </p:cNvGraphicFramePr>
          <p:nvPr/>
        </p:nvGraphicFramePr>
        <p:xfrm>
          <a:off x="4814887" y="3505200"/>
          <a:ext cx="2971800" cy="2959100"/>
        </p:xfrm>
        <a:graphic>
          <a:graphicData uri="http://schemas.openxmlformats.org/presentationml/2006/ole">
            <mc:AlternateContent xmlns:mc="http://schemas.openxmlformats.org/markup-compatibility/2006">
              <mc:Choice xmlns:v="urn:schemas-microsoft-com:vml" Requires="v">
                <p:oleObj spid="_x0000_s76813" name="RFFlow" r:id="rId10" imgW="2304000" imgH="2304000" progId="RFFlow4">
                  <p:embed/>
                </p:oleObj>
              </mc:Choice>
              <mc:Fallback>
                <p:oleObj name="RFFlow" r:id="rId10" imgW="2304000" imgH="2304000" progId="RFFlow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14887" y="35052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26" name="AutoShape 6"/>
          <p:cNvSpPr>
            <a:spLocks/>
          </p:cNvSpPr>
          <p:nvPr/>
        </p:nvSpPr>
        <p:spPr bwMode="auto">
          <a:xfrm>
            <a:off x="3048000" y="1447800"/>
            <a:ext cx="304800" cy="914400"/>
          </a:xfrm>
          <a:prstGeom prst="leftBracket">
            <a:avLst>
              <a:gd name="adj" fmla="val 25000"/>
            </a:avLst>
          </a:prstGeom>
          <a:noFill/>
          <a:ln w="22225">
            <a:solidFill>
              <a:srgbClr val="FF0000"/>
            </a:solidFill>
            <a:round/>
            <a:headEnd/>
            <a:tailEnd/>
          </a:ln>
        </p:spPr>
        <p:txBody>
          <a:bodyPr wrap="none" anchor="ctr"/>
          <a:lstStyle/>
          <a:p>
            <a:endParaRPr lang="en-US"/>
          </a:p>
        </p:txBody>
      </p:sp>
      <p:sp>
        <p:nvSpPr>
          <p:cNvPr id="158727" name="AutoShape 7"/>
          <p:cNvSpPr>
            <a:spLocks/>
          </p:cNvSpPr>
          <p:nvPr/>
        </p:nvSpPr>
        <p:spPr bwMode="auto">
          <a:xfrm flipH="1">
            <a:off x="1295400" y="1447800"/>
            <a:ext cx="304800" cy="914400"/>
          </a:xfrm>
          <a:prstGeom prst="leftBracket">
            <a:avLst>
              <a:gd name="adj" fmla="val 25000"/>
            </a:avLst>
          </a:prstGeom>
          <a:noFill/>
          <a:ln w="22225">
            <a:solidFill>
              <a:srgbClr val="FF0000"/>
            </a:solidFill>
            <a:round/>
            <a:headEnd/>
            <a:tailEnd/>
          </a:ln>
        </p:spPr>
        <p:txBody>
          <a:bodyPr wrap="none" anchor="ctr"/>
          <a:lstStyle/>
          <a:p>
            <a:endParaRPr lang="en-US"/>
          </a:p>
        </p:txBody>
      </p:sp>
      <p:graphicFrame>
        <p:nvGraphicFramePr>
          <p:cNvPr id="4" name="Object 4"/>
          <p:cNvGraphicFramePr>
            <a:graphicFrameLocks noChangeAspect="1"/>
          </p:cNvGraphicFramePr>
          <p:nvPr/>
        </p:nvGraphicFramePr>
        <p:xfrm>
          <a:off x="3686175" y="1600200"/>
          <a:ext cx="771525" cy="538163"/>
        </p:xfrm>
        <a:graphic>
          <a:graphicData uri="http://schemas.openxmlformats.org/presentationml/2006/ole">
            <mc:AlternateContent xmlns:mc="http://schemas.openxmlformats.org/markup-compatibility/2006">
              <mc:Choice xmlns:v="urn:schemas-microsoft-com:vml" Requires="v">
                <p:oleObj spid="_x0000_s76814" name="Equation" r:id="rId12" imgW="342720" imgH="241200" progId="Equation.DSMT4">
                  <p:embed/>
                </p:oleObj>
              </mc:Choice>
              <mc:Fallback>
                <p:oleObj name="Equation" r:id="rId12" imgW="34272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86175" y="1600200"/>
                        <a:ext cx="771525" cy="538163"/>
                      </a:xfrm>
                      <a:prstGeom prst="rect">
                        <a:avLst/>
                      </a:prstGeom>
                      <a:solidFill>
                        <a:srgbClr val="FFCC99"/>
                      </a:solidFill>
                    </p:spPr>
                  </p:pic>
                </p:oleObj>
              </mc:Fallback>
            </mc:AlternateContent>
          </a:graphicData>
        </a:graphic>
      </p:graphicFrame>
      <p:sp>
        <p:nvSpPr>
          <p:cNvPr id="158729" name="AutoShape 9"/>
          <p:cNvSpPr>
            <a:spLocks/>
          </p:cNvSpPr>
          <p:nvPr/>
        </p:nvSpPr>
        <p:spPr bwMode="auto">
          <a:xfrm rot="-5400000">
            <a:off x="6629400" y="2362200"/>
            <a:ext cx="381000" cy="838200"/>
          </a:xfrm>
          <a:prstGeom prst="rightBracket">
            <a:avLst>
              <a:gd name="adj" fmla="val 18333"/>
            </a:avLst>
          </a:prstGeom>
          <a:noFill/>
          <a:ln w="22225">
            <a:solidFill>
              <a:srgbClr val="FF0000"/>
            </a:solidFill>
            <a:round/>
            <a:headEnd/>
            <a:tailEnd/>
          </a:ln>
        </p:spPr>
        <p:txBody>
          <a:bodyPr wrap="none" anchor="ctr"/>
          <a:lstStyle/>
          <a:p>
            <a:endParaRPr lang="en-US"/>
          </a:p>
        </p:txBody>
      </p:sp>
      <p:sp>
        <p:nvSpPr>
          <p:cNvPr id="158730" name="AutoShape 10"/>
          <p:cNvSpPr>
            <a:spLocks/>
          </p:cNvSpPr>
          <p:nvPr/>
        </p:nvSpPr>
        <p:spPr bwMode="auto">
          <a:xfrm rot="5400000" flipV="1">
            <a:off x="6629400" y="609600"/>
            <a:ext cx="381000" cy="838200"/>
          </a:xfrm>
          <a:prstGeom prst="rightBracket">
            <a:avLst>
              <a:gd name="adj" fmla="val 18333"/>
            </a:avLst>
          </a:prstGeom>
          <a:noFill/>
          <a:ln w="22225">
            <a:solidFill>
              <a:srgbClr val="FF0000"/>
            </a:solidFill>
            <a:round/>
            <a:headEnd/>
            <a:tailEnd/>
          </a:ln>
        </p:spPr>
        <p:txBody>
          <a:bodyPr wrap="none" anchor="ctr"/>
          <a:lstStyle/>
          <a:p>
            <a:endParaRPr lang="en-US"/>
          </a:p>
        </p:txBody>
      </p:sp>
      <p:graphicFrame>
        <p:nvGraphicFramePr>
          <p:cNvPr id="2" name="Object 4"/>
          <p:cNvGraphicFramePr>
            <a:graphicFrameLocks noChangeAspect="1"/>
          </p:cNvGraphicFramePr>
          <p:nvPr/>
        </p:nvGraphicFramePr>
        <p:xfrm>
          <a:off x="7848600" y="1447800"/>
          <a:ext cx="771525" cy="538163"/>
        </p:xfrm>
        <a:graphic>
          <a:graphicData uri="http://schemas.openxmlformats.org/presentationml/2006/ole">
            <mc:AlternateContent xmlns:mc="http://schemas.openxmlformats.org/markup-compatibility/2006">
              <mc:Choice xmlns:v="urn:schemas-microsoft-com:vml" Requires="v">
                <p:oleObj spid="_x0000_s76815" name="Equation" r:id="rId14" imgW="342720" imgH="241200" progId="Equation.DSMT4">
                  <p:embed/>
                </p:oleObj>
              </mc:Choice>
              <mc:Fallback>
                <p:oleObj name="Equation" r:id="rId14" imgW="342720" imgH="2412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8600" y="1447800"/>
                        <a:ext cx="771525" cy="538163"/>
                      </a:xfrm>
                      <a:prstGeom prst="rect">
                        <a:avLst/>
                      </a:prstGeom>
                      <a:solidFill>
                        <a:srgbClr val="FFCC99"/>
                      </a:solidFill>
                    </p:spPr>
                  </p:pic>
                </p:oleObj>
              </mc:Fallback>
            </mc:AlternateContent>
          </a:graphicData>
        </a:graphic>
      </p:graphicFrame>
      <p:sp>
        <p:nvSpPr>
          <p:cNvPr id="158732" name="AutoShape 12"/>
          <p:cNvSpPr>
            <a:spLocks/>
          </p:cNvSpPr>
          <p:nvPr/>
        </p:nvSpPr>
        <p:spPr bwMode="auto">
          <a:xfrm>
            <a:off x="2971800" y="5867400"/>
            <a:ext cx="304800" cy="457200"/>
          </a:xfrm>
          <a:prstGeom prst="leftBracket">
            <a:avLst>
              <a:gd name="adj" fmla="val 12500"/>
            </a:avLst>
          </a:prstGeom>
          <a:noFill/>
          <a:ln w="22225">
            <a:solidFill>
              <a:srgbClr val="FF0000"/>
            </a:solidFill>
            <a:round/>
            <a:headEnd/>
            <a:tailEnd/>
          </a:ln>
        </p:spPr>
        <p:txBody>
          <a:bodyPr wrap="none" anchor="ctr"/>
          <a:lstStyle/>
          <a:p>
            <a:endParaRPr lang="en-US"/>
          </a:p>
        </p:txBody>
      </p:sp>
      <p:sp>
        <p:nvSpPr>
          <p:cNvPr id="158733" name="AutoShape 13"/>
          <p:cNvSpPr>
            <a:spLocks/>
          </p:cNvSpPr>
          <p:nvPr/>
        </p:nvSpPr>
        <p:spPr bwMode="auto">
          <a:xfrm>
            <a:off x="2971800" y="4267200"/>
            <a:ext cx="304800" cy="457200"/>
          </a:xfrm>
          <a:prstGeom prst="leftBracket">
            <a:avLst>
              <a:gd name="adj" fmla="val 12500"/>
            </a:avLst>
          </a:prstGeom>
          <a:noFill/>
          <a:ln w="22225">
            <a:solidFill>
              <a:srgbClr val="FF0000"/>
            </a:solidFill>
            <a:round/>
            <a:headEnd/>
            <a:tailEnd/>
          </a:ln>
        </p:spPr>
        <p:txBody>
          <a:bodyPr wrap="none" anchor="ctr"/>
          <a:lstStyle/>
          <a:p>
            <a:endParaRPr lang="en-US"/>
          </a:p>
        </p:txBody>
      </p:sp>
      <p:sp>
        <p:nvSpPr>
          <p:cNvPr id="158735" name="AutoShape 15"/>
          <p:cNvSpPr>
            <a:spLocks/>
          </p:cNvSpPr>
          <p:nvPr/>
        </p:nvSpPr>
        <p:spPr bwMode="auto">
          <a:xfrm flipH="1">
            <a:off x="1219200" y="5867400"/>
            <a:ext cx="381000" cy="457200"/>
          </a:xfrm>
          <a:prstGeom prst="leftBracket">
            <a:avLst>
              <a:gd name="adj" fmla="val 10000"/>
            </a:avLst>
          </a:prstGeom>
          <a:noFill/>
          <a:ln w="22225">
            <a:solidFill>
              <a:srgbClr val="FF0000"/>
            </a:solidFill>
            <a:round/>
            <a:headEnd/>
            <a:tailEnd/>
          </a:ln>
        </p:spPr>
        <p:txBody>
          <a:bodyPr wrap="none" anchor="ctr"/>
          <a:lstStyle/>
          <a:p>
            <a:endParaRPr lang="en-US"/>
          </a:p>
        </p:txBody>
      </p:sp>
      <p:sp>
        <p:nvSpPr>
          <p:cNvPr id="158737" name="AutoShape 17"/>
          <p:cNvSpPr>
            <a:spLocks/>
          </p:cNvSpPr>
          <p:nvPr/>
        </p:nvSpPr>
        <p:spPr bwMode="auto">
          <a:xfrm flipH="1">
            <a:off x="1219200" y="4267200"/>
            <a:ext cx="381000" cy="457200"/>
          </a:xfrm>
          <a:prstGeom prst="leftBracket">
            <a:avLst>
              <a:gd name="adj" fmla="val 10000"/>
            </a:avLst>
          </a:prstGeom>
          <a:noFill/>
          <a:ln w="22225">
            <a:solidFill>
              <a:srgbClr val="FF0000"/>
            </a:solidFill>
            <a:round/>
            <a:headEnd/>
            <a:tailEnd/>
          </a:ln>
        </p:spPr>
        <p:txBody>
          <a:bodyPr wrap="none" anchor="ctr"/>
          <a:lstStyle/>
          <a:p>
            <a:endParaRPr lang="en-US"/>
          </a:p>
        </p:txBody>
      </p:sp>
      <p:graphicFrame>
        <p:nvGraphicFramePr>
          <p:cNvPr id="3" name="Object 4"/>
          <p:cNvGraphicFramePr>
            <a:graphicFrameLocks noChangeAspect="1"/>
          </p:cNvGraphicFramePr>
          <p:nvPr/>
        </p:nvGraphicFramePr>
        <p:xfrm>
          <a:off x="3657600" y="4953000"/>
          <a:ext cx="771525" cy="538163"/>
        </p:xfrm>
        <a:graphic>
          <a:graphicData uri="http://schemas.openxmlformats.org/presentationml/2006/ole">
            <mc:AlternateContent xmlns:mc="http://schemas.openxmlformats.org/markup-compatibility/2006">
              <mc:Choice xmlns:v="urn:schemas-microsoft-com:vml" Requires="v">
                <p:oleObj spid="_x0000_s76816" name="Equation" r:id="rId16" imgW="342720" imgH="241200" progId="Equation.DSMT4">
                  <p:embed/>
                </p:oleObj>
              </mc:Choice>
              <mc:Fallback>
                <p:oleObj name="Equation" r:id="rId16" imgW="342720" imgH="24120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7600" y="4953000"/>
                        <a:ext cx="771525" cy="538163"/>
                      </a:xfrm>
                      <a:prstGeom prst="rect">
                        <a:avLst/>
                      </a:prstGeom>
                      <a:solidFill>
                        <a:srgbClr val="FFCC99"/>
                      </a:solidFill>
                    </p:spPr>
                  </p:pic>
                </p:oleObj>
              </mc:Fallback>
            </mc:AlternateContent>
          </a:graphicData>
        </a:graphic>
      </p:graphicFrame>
      <p:sp>
        <p:nvSpPr>
          <p:cNvPr id="158739" name="AutoShape 19"/>
          <p:cNvSpPr>
            <a:spLocks/>
          </p:cNvSpPr>
          <p:nvPr/>
        </p:nvSpPr>
        <p:spPr bwMode="auto">
          <a:xfrm flipH="1">
            <a:off x="6019800" y="5791200"/>
            <a:ext cx="381000" cy="457200"/>
          </a:xfrm>
          <a:prstGeom prst="leftBracket">
            <a:avLst>
              <a:gd name="adj" fmla="val 10000"/>
            </a:avLst>
          </a:prstGeom>
          <a:noFill/>
          <a:ln w="22225">
            <a:solidFill>
              <a:srgbClr val="FF0000"/>
            </a:solidFill>
            <a:round/>
            <a:headEnd/>
            <a:tailEnd/>
          </a:ln>
        </p:spPr>
        <p:txBody>
          <a:bodyPr wrap="none" anchor="ctr"/>
          <a:lstStyle/>
          <a:p>
            <a:endParaRPr lang="en-US"/>
          </a:p>
        </p:txBody>
      </p:sp>
      <p:sp>
        <p:nvSpPr>
          <p:cNvPr id="158740" name="AutoShape 20"/>
          <p:cNvSpPr>
            <a:spLocks/>
          </p:cNvSpPr>
          <p:nvPr/>
        </p:nvSpPr>
        <p:spPr bwMode="auto">
          <a:xfrm flipH="1">
            <a:off x="5943600" y="4114800"/>
            <a:ext cx="381000" cy="457200"/>
          </a:xfrm>
          <a:prstGeom prst="leftBracket">
            <a:avLst>
              <a:gd name="adj" fmla="val 10000"/>
            </a:avLst>
          </a:prstGeom>
          <a:noFill/>
          <a:ln w="22225">
            <a:solidFill>
              <a:srgbClr val="FF0000"/>
            </a:solidFill>
            <a:round/>
            <a:headEnd/>
            <a:tailEnd/>
          </a:ln>
        </p:spPr>
        <p:txBody>
          <a:bodyPr wrap="none" anchor="ctr"/>
          <a:lstStyle/>
          <a:p>
            <a:endParaRPr lang="en-US"/>
          </a:p>
        </p:txBody>
      </p:sp>
      <p:sp>
        <p:nvSpPr>
          <p:cNvPr id="158741" name="AutoShape 21"/>
          <p:cNvSpPr>
            <a:spLocks/>
          </p:cNvSpPr>
          <p:nvPr/>
        </p:nvSpPr>
        <p:spPr bwMode="auto">
          <a:xfrm rot="-5400000">
            <a:off x="7048500" y="5829300"/>
            <a:ext cx="381000" cy="457200"/>
          </a:xfrm>
          <a:prstGeom prst="rightBracket">
            <a:avLst>
              <a:gd name="adj" fmla="val 10000"/>
            </a:avLst>
          </a:prstGeom>
          <a:noFill/>
          <a:ln w="22225">
            <a:solidFill>
              <a:srgbClr val="FF0000"/>
            </a:solidFill>
            <a:round/>
            <a:headEnd/>
            <a:tailEnd/>
          </a:ln>
        </p:spPr>
        <p:txBody>
          <a:bodyPr wrap="none" anchor="ctr"/>
          <a:lstStyle/>
          <a:p>
            <a:endParaRPr lang="en-US"/>
          </a:p>
        </p:txBody>
      </p:sp>
      <p:sp>
        <p:nvSpPr>
          <p:cNvPr id="158742" name="AutoShape 22"/>
          <p:cNvSpPr>
            <a:spLocks/>
          </p:cNvSpPr>
          <p:nvPr/>
        </p:nvSpPr>
        <p:spPr bwMode="auto">
          <a:xfrm rot="5400000" flipV="1">
            <a:off x="7048500" y="4076700"/>
            <a:ext cx="381000" cy="457200"/>
          </a:xfrm>
          <a:prstGeom prst="rightBracket">
            <a:avLst>
              <a:gd name="adj" fmla="val 10000"/>
            </a:avLst>
          </a:prstGeom>
          <a:noFill/>
          <a:ln w="22225">
            <a:solidFill>
              <a:srgbClr val="FF0000"/>
            </a:solidFill>
            <a:round/>
            <a:headEnd/>
            <a:tailEnd/>
          </a:ln>
        </p:spPr>
        <p:txBody>
          <a:bodyPr wrap="none" anchor="ctr"/>
          <a:lstStyle/>
          <a:p>
            <a:endParaRPr lang="en-US"/>
          </a:p>
        </p:txBody>
      </p:sp>
      <p:graphicFrame>
        <p:nvGraphicFramePr>
          <p:cNvPr id="5" name="Object 4"/>
          <p:cNvGraphicFramePr>
            <a:graphicFrameLocks noChangeAspect="1"/>
          </p:cNvGraphicFramePr>
          <p:nvPr/>
        </p:nvGraphicFramePr>
        <p:xfrm>
          <a:off x="7810500" y="4613275"/>
          <a:ext cx="571500" cy="454025"/>
        </p:xfrm>
        <a:graphic>
          <a:graphicData uri="http://schemas.openxmlformats.org/presentationml/2006/ole">
            <mc:AlternateContent xmlns:mc="http://schemas.openxmlformats.org/markup-compatibility/2006">
              <mc:Choice xmlns:v="urn:schemas-microsoft-com:vml" Requires="v">
                <p:oleObj spid="_x0000_s76817" name="Equation" r:id="rId18" imgW="253800" imgH="203040" progId="Equation.DSMT4">
                  <p:embed/>
                </p:oleObj>
              </mc:Choice>
              <mc:Fallback>
                <p:oleObj name="Equation" r:id="rId18" imgW="253800" imgH="20304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10500" y="4613275"/>
                        <a:ext cx="571500" cy="454025"/>
                      </a:xfrm>
                      <a:prstGeom prst="rect">
                        <a:avLst/>
                      </a:prstGeom>
                      <a:solidFill>
                        <a:srgbClr val="FFCC99"/>
                      </a:solidFill>
                    </p:spPr>
                  </p:pic>
                </p:oleObj>
              </mc:Fallback>
            </mc:AlternateContent>
          </a:graphicData>
        </a:graphic>
      </p:graphicFrame>
      <p:sp>
        <p:nvSpPr>
          <p:cNvPr id="22" name="Slide Number Placeholder 21"/>
          <p:cNvSpPr>
            <a:spLocks noGrp="1"/>
          </p:cNvSpPr>
          <p:nvPr>
            <p:ph type="sldNum" sz="quarter" idx="12"/>
          </p:nvPr>
        </p:nvSpPr>
        <p:spPr/>
        <p:txBody>
          <a:bodyPr/>
          <a:lstStyle/>
          <a:p>
            <a:fld id="{511B1C1D-E952-4F7E-B2EE-053BBE9577D9}" type="slidenum">
              <a:rPr lang="en-US" smtClean="0"/>
              <a:t>86</a:t>
            </a:fld>
            <a:endParaRPr lang="en-US"/>
          </a:p>
        </p:txBody>
      </p:sp>
      <p:sp>
        <p:nvSpPr>
          <p:cNvPr id="23" name="Footer Placeholder 22"/>
          <p:cNvSpPr>
            <a:spLocks noGrp="1"/>
          </p:cNvSpPr>
          <p:nvPr>
            <p:ph type="ftr" sz="quarter" idx="11"/>
          </p:nvPr>
        </p:nvSpPr>
        <p:spPr/>
        <p:txBody>
          <a:bodyPr/>
          <a:lstStyle/>
          <a:p>
            <a:r>
              <a:rPr lang="en-US" smtClean="0"/>
              <a:t>Electronics - I, The LNM Institute of Information Technology, Jaipur</a:t>
            </a:r>
            <a:endParaRPr lang="en-US"/>
          </a:p>
        </p:txBody>
      </p:sp>
      <p:pic>
        <p:nvPicPr>
          <p:cNvPr id="24" name="Picture 23" descr="LNMIIT.png"/>
          <p:cNvPicPr>
            <a:picLocks noChangeAspect="1"/>
          </p:cNvPicPr>
          <p:nvPr/>
        </p:nvPicPr>
        <p:blipFill>
          <a:blip r:embed="rId2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8727"/>
                                        </p:tgtEl>
                                        <p:attrNameLst>
                                          <p:attrName>style.visibility</p:attrName>
                                        </p:attrNameLst>
                                      </p:cBhvr>
                                      <p:to>
                                        <p:strVal val="visible"/>
                                      </p:to>
                                    </p:set>
                                    <p:animEffect transition="in" filter="checkerboard(across)">
                                      <p:cBhvr>
                                        <p:cTn id="7" dur="500"/>
                                        <p:tgtEl>
                                          <p:spTgt spid="15872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8726"/>
                                        </p:tgtEl>
                                        <p:attrNameLst>
                                          <p:attrName>style.visibility</p:attrName>
                                        </p:attrNameLst>
                                      </p:cBhvr>
                                      <p:to>
                                        <p:strVal val="visible"/>
                                      </p:to>
                                    </p:set>
                                    <p:animEffect transition="in" filter="checkerboard(across)">
                                      <p:cBhvr>
                                        <p:cTn id="10" dur="500"/>
                                        <p:tgtEl>
                                          <p:spTgt spid="158726"/>
                                        </p:tgtEl>
                                      </p:cBhvr>
                                    </p:animEffect>
                                  </p:childTnLst>
                                </p:cTn>
                              </p:par>
                              <p:par>
                                <p:cTn id="11" presetID="5"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58724"/>
                                        </p:tgtEl>
                                        <p:attrNameLst>
                                          <p:attrName>style.visibility</p:attrName>
                                        </p:attrNameLst>
                                      </p:cBhvr>
                                      <p:to>
                                        <p:strVal val="visible"/>
                                      </p:to>
                                    </p:set>
                                    <p:animEffect transition="in" filter="checkerboard(across)">
                                      <p:cBhvr>
                                        <p:cTn id="18" dur="500"/>
                                        <p:tgtEl>
                                          <p:spTgt spid="15872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58730"/>
                                        </p:tgtEl>
                                        <p:attrNameLst>
                                          <p:attrName>style.visibility</p:attrName>
                                        </p:attrNameLst>
                                      </p:cBhvr>
                                      <p:to>
                                        <p:strVal val="visible"/>
                                      </p:to>
                                    </p:set>
                                    <p:animEffect transition="in" filter="checkerboard(across)">
                                      <p:cBhvr>
                                        <p:cTn id="23" dur="500"/>
                                        <p:tgtEl>
                                          <p:spTgt spid="15873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58729"/>
                                        </p:tgtEl>
                                        <p:attrNameLst>
                                          <p:attrName>style.visibility</p:attrName>
                                        </p:attrNameLst>
                                      </p:cBhvr>
                                      <p:to>
                                        <p:strVal val="visible"/>
                                      </p:to>
                                    </p:set>
                                    <p:animEffect transition="in" filter="checkerboard(across)">
                                      <p:cBhvr>
                                        <p:cTn id="26" dur="500"/>
                                        <p:tgtEl>
                                          <p:spTgt spid="158729"/>
                                        </p:tgtEl>
                                      </p:cBhvr>
                                    </p:animEffect>
                                  </p:childTnLst>
                                </p:cTn>
                              </p:par>
                              <p:par>
                                <p:cTn id="27" presetID="5" presetClass="entr" presetSubtype="1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checkerboard(across)">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158723"/>
                                        </p:tgtEl>
                                        <p:attrNameLst>
                                          <p:attrName>style.visibility</p:attrName>
                                        </p:attrNameLst>
                                      </p:cBhvr>
                                      <p:to>
                                        <p:strVal val="visible"/>
                                      </p:to>
                                    </p:set>
                                    <p:animEffect transition="in" filter="checkerboard(across)">
                                      <p:cBhvr>
                                        <p:cTn id="34" dur="500"/>
                                        <p:tgtEl>
                                          <p:spTgt spid="158723"/>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58737"/>
                                        </p:tgtEl>
                                        <p:attrNameLst>
                                          <p:attrName>style.visibility</p:attrName>
                                        </p:attrNameLst>
                                      </p:cBhvr>
                                      <p:to>
                                        <p:strVal val="visible"/>
                                      </p:to>
                                    </p:set>
                                    <p:animEffect transition="in" filter="checkerboard(across)">
                                      <p:cBhvr>
                                        <p:cTn id="39" dur="500"/>
                                        <p:tgtEl>
                                          <p:spTgt spid="158737"/>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58733"/>
                                        </p:tgtEl>
                                        <p:attrNameLst>
                                          <p:attrName>style.visibility</p:attrName>
                                        </p:attrNameLst>
                                      </p:cBhvr>
                                      <p:to>
                                        <p:strVal val="visible"/>
                                      </p:to>
                                    </p:set>
                                    <p:animEffect transition="in" filter="checkerboard(across)">
                                      <p:cBhvr>
                                        <p:cTn id="42" dur="500"/>
                                        <p:tgtEl>
                                          <p:spTgt spid="158733"/>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58735"/>
                                        </p:tgtEl>
                                        <p:attrNameLst>
                                          <p:attrName>style.visibility</p:attrName>
                                        </p:attrNameLst>
                                      </p:cBhvr>
                                      <p:to>
                                        <p:strVal val="visible"/>
                                      </p:to>
                                    </p:set>
                                    <p:animEffect transition="in" filter="checkerboard(across)">
                                      <p:cBhvr>
                                        <p:cTn id="45" dur="500"/>
                                        <p:tgtEl>
                                          <p:spTgt spid="158735"/>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158732"/>
                                        </p:tgtEl>
                                        <p:attrNameLst>
                                          <p:attrName>style.visibility</p:attrName>
                                        </p:attrNameLst>
                                      </p:cBhvr>
                                      <p:to>
                                        <p:strVal val="visible"/>
                                      </p:to>
                                    </p:set>
                                    <p:animEffect transition="in" filter="checkerboard(across)">
                                      <p:cBhvr>
                                        <p:cTn id="48" dur="500"/>
                                        <p:tgtEl>
                                          <p:spTgt spid="158732"/>
                                        </p:tgtEl>
                                      </p:cBhvr>
                                    </p:animEffect>
                                  </p:childTnLst>
                                </p:cTn>
                              </p:par>
                              <p:par>
                                <p:cTn id="49" presetID="5" presetClass="entr" presetSubtype="10"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checkerboard(across)">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158725"/>
                                        </p:tgtEl>
                                        <p:attrNameLst>
                                          <p:attrName>style.visibility</p:attrName>
                                        </p:attrNameLst>
                                      </p:cBhvr>
                                      <p:to>
                                        <p:strVal val="visible"/>
                                      </p:to>
                                    </p:set>
                                    <p:animEffect transition="in" filter="checkerboard(across)">
                                      <p:cBhvr>
                                        <p:cTn id="56" dur="500"/>
                                        <p:tgtEl>
                                          <p:spTgt spid="158725"/>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158740"/>
                                        </p:tgtEl>
                                        <p:attrNameLst>
                                          <p:attrName>style.visibility</p:attrName>
                                        </p:attrNameLst>
                                      </p:cBhvr>
                                      <p:to>
                                        <p:strVal val="visible"/>
                                      </p:to>
                                    </p:set>
                                    <p:animEffect transition="in" filter="checkerboard(across)">
                                      <p:cBhvr>
                                        <p:cTn id="61" dur="500"/>
                                        <p:tgtEl>
                                          <p:spTgt spid="158740"/>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158742"/>
                                        </p:tgtEl>
                                        <p:attrNameLst>
                                          <p:attrName>style.visibility</p:attrName>
                                        </p:attrNameLst>
                                      </p:cBhvr>
                                      <p:to>
                                        <p:strVal val="visible"/>
                                      </p:to>
                                    </p:set>
                                    <p:animEffect transition="in" filter="checkerboard(across)">
                                      <p:cBhvr>
                                        <p:cTn id="64" dur="500"/>
                                        <p:tgtEl>
                                          <p:spTgt spid="158742"/>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158739"/>
                                        </p:tgtEl>
                                        <p:attrNameLst>
                                          <p:attrName>style.visibility</p:attrName>
                                        </p:attrNameLst>
                                      </p:cBhvr>
                                      <p:to>
                                        <p:strVal val="visible"/>
                                      </p:to>
                                    </p:set>
                                    <p:animEffect transition="in" filter="checkerboard(across)">
                                      <p:cBhvr>
                                        <p:cTn id="67" dur="500"/>
                                        <p:tgtEl>
                                          <p:spTgt spid="158739"/>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158741"/>
                                        </p:tgtEl>
                                        <p:attrNameLst>
                                          <p:attrName>style.visibility</p:attrName>
                                        </p:attrNameLst>
                                      </p:cBhvr>
                                      <p:to>
                                        <p:strVal val="visible"/>
                                      </p:to>
                                    </p:set>
                                    <p:animEffect transition="in" filter="checkerboard(across)">
                                      <p:cBhvr>
                                        <p:cTn id="70" dur="500"/>
                                        <p:tgtEl>
                                          <p:spTgt spid="158741"/>
                                        </p:tgtEl>
                                      </p:cBhvr>
                                    </p:animEffect>
                                  </p:childTnLst>
                                </p:cTn>
                              </p:par>
                              <p:par>
                                <p:cTn id="71" presetID="5" presetClass="entr" presetSubtype="10" fill="hold"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heckerboard(across)">
                                      <p:cBhvr>
                                        <p:cTn id="7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animBg="1"/>
      <p:bldP spid="158727" grpId="0" animBg="1"/>
      <p:bldP spid="158729" grpId="0" animBg="1"/>
      <p:bldP spid="158730" grpId="0" animBg="1"/>
      <p:bldP spid="158732" grpId="0" animBg="1"/>
      <p:bldP spid="158733" grpId="0" animBg="1"/>
      <p:bldP spid="158735" grpId="0" animBg="1"/>
      <p:bldP spid="158737" grpId="0" animBg="1"/>
      <p:bldP spid="158739" grpId="0" animBg="1"/>
      <p:bldP spid="158740" grpId="0" animBg="1"/>
      <p:bldP spid="158741" grpId="0" animBg="1"/>
      <p:bldP spid="15874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6" name="Text Box 2"/>
          <p:cNvSpPr txBox="1">
            <a:spLocks noChangeArrowheads="1"/>
          </p:cNvSpPr>
          <p:nvPr/>
        </p:nvSpPr>
        <p:spPr bwMode="auto">
          <a:xfrm>
            <a:off x="-92075" y="11113"/>
            <a:ext cx="1728358" cy="400110"/>
          </a:xfrm>
          <a:prstGeom prst="rect">
            <a:avLst/>
          </a:prstGeom>
          <a:noFill/>
          <a:ln w="22225">
            <a:noFill/>
            <a:miter lim="800000"/>
            <a:headEnd/>
            <a:tailEnd/>
          </a:ln>
        </p:spPr>
        <p:txBody>
          <a:bodyPr wrap="none">
            <a:spAutoFit/>
          </a:bodyPr>
          <a:lstStyle/>
          <a:p>
            <a:r>
              <a:rPr lang="en-US" sz="2000" b="1">
                <a:solidFill>
                  <a:srgbClr val="FF0000"/>
                </a:solidFill>
                <a:latin typeface="Bookman Old Style" pitchFamily="18" charset="0"/>
              </a:rPr>
              <a:t>Groups of 8</a:t>
            </a:r>
          </a:p>
        </p:txBody>
      </p:sp>
      <p:graphicFrame>
        <p:nvGraphicFramePr>
          <p:cNvPr id="34818" name="Object 3"/>
          <p:cNvGraphicFramePr>
            <a:graphicFrameLocks noChangeAspect="1"/>
          </p:cNvGraphicFramePr>
          <p:nvPr/>
        </p:nvGraphicFramePr>
        <p:xfrm>
          <a:off x="152400" y="609600"/>
          <a:ext cx="2971800" cy="2959100"/>
        </p:xfrm>
        <a:graphic>
          <a:graphicData uri="http://schemas.openxmlformats.org/presentationml/2006/ole">
            <mc:AlternateContent xmlns:mc="http://schemas.openxmlformats.org/markup-compatibility/2006">
              <mc:Choice xmlns:v="urn:schemas-microsoft-com:vml" Requires="v">
                <p:oleObj spid="_x0000_s77834" name="RFFlow" r:id="rId4" imgW="2304000" imgH="2304000" progId="RFFlow4">
                  <p:embed/>
                </p:oleObj>
              </mc:Choice>
              <mc:Fallback>
                <p:oleObj name="RFFlow" r:id="rId4" imgW="2304000" imgH="2304000" progId="RFFlow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096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00" name="Rectangle 4"/>
          <p:cNvSpPr>
            <a:spLocks noChangeArrowheads="1"/>
          </p:cNvSpPr>
          <p:nvPr/>
        </p:nvSpPr>
        <p:spPr bwMode="auto">
          <a:xfrm>
            <a:off x="1371600" y="1295400"/>
            <a:ext cx="914400" cy="1981200"/>
          </a:xfrm>
          <a:prstGeom prst="rect">
            <a:avLst/>
          </a:prstGeom>
          <a:noFill/>
          <a:ln w="22225">
            <a:solidFill>
              <a:srgbClr val="FF0000"/>
            </a:solidFill>
            <a:miter lim="800000"/>
            <a:headEnd/>
            <a:tailEnd/>
          </a:ln>
        </p:spPr>
        <p:txBody>
          <a:bodyPr wrap="none" anchor="ct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3352800" y="1752600"/>
          <a:ext cx="400050" cy="368300"/>
        </p:xfrm>
        <a:graphic>
          <a:graphicData uri="http://schemas.openxmlformats.org/presentationml/2006/ole">
            <mc:AlternateContent xmlns:mc="http://schemas.openxmlformats.org/markup-compatibility/2006">
              <mc:Choice xmlns:v="urn:schemas-microsoft-com:vml" Requires="v">
                <p:oleObj spid="_x0000_s77835" name="Equation" r:id="rId6" imgW="177480" imgH="164880" progId="Equation.DSMT4">
                  <p:embed/>
                </p:oleObj>
              </mc:Choice>
              <mc:Fallback>
                <p:oleObj name="Equation" r:id="rId6" imgW="177480" imgH="1648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1752600"/>
                        <a:ext cx="400050" cy="368300"/>
                      </a:xfrm>
                      <a:prstGeom prst="rect">
                        <a:avLst/>
                      </a:prstGeom>
                      <a:solidFill>
                        <a:srgbClr val="FFCC99"/>
                      </a:solidFill>
                    </p:spPr>
                  </p:pic>
                </p:oleObj>
              </mc:Fallback>
            </mc:AlternateContent>
          </a:graphicData>
        </a:graphic>
      </p:graphicFrame>
      <p:graphicFrame>
        <p:nvGraphicFramePr>
          <p:cNvPr id="157702" name="Object 6"/>
          <p:cNvGraphicFramePr>
            <a:graphicFrameLocks noChangeAspect="1"/>
          </p:cNvGraphicFramePr>
          <p:nvPr/>
        </p:nvGraphicFramePr>
        <p:xfrm>
          <a:off x="4800600" y="533400"/>
          <a:ext cx="2971800" cy="2959100"/>
        </p:xfrm>
        <a:graphic>
          <a:graphicData uri="http://schemas.openxmlformats.org/presentationml/2006/ole">
            <mc:AlternateContent xmlns:mc="http://schemas.openxmlformats.org/markup-compatibility/2006">
              <mc:Choice xmlns:v="urn:schemas-microsoft-com:vml" Requires="v">
                <p:oleObj spid="_x0000_s77836" name="RFFlow" r:id="rId8" imgW="2304000" imgH="2304000" progId="RFFlow4">
                  <p:embed/>
                </p:oleObj>
              </mc:Choice>
              <mc:Fallback>
                <p:oleObj name="RFFlow" r:id="rId8" imgW="2304000" imgH="2304000" progId="RFFlow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5334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03" name="Rectangle 7"/>
          <p:cNvSpPr>
            <a:spLocks noChangeArrowheads="1"/>
          </p:cNvSpPr>
          <p:nvPr/>
        </p:nvSpPr>
        <p:spPr bwMode="auto">
          <a:xfrm>
            <a:off x="5410200" y="1752600"/>
            <a:ext cx="2057400" cy="838200"/>
          </a:xfrm>
          <a:prstGeom prst="rect">
            <a:avLst/>
          </a:prstGeom>
          <a:noFill/>
          <a:ln w="22225">
            <a:solidFill>
              <a:srgbClr val="FF0000"/>
            </a:solidFill>
            <a:miter lim="800000"/>
            <a:headEnd/>
            <a:tailEnd/>
          </a:ln>
        </p:spPr>
        <p:txBody>
          <a:bodyPr wrap="none" anchor="ct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8077200" y="1676400"/>
          <a:ext cx="400050" cy="368300"/>
        </p:xfrm>
        <a:graphic>
          <a:graphicData uri="http://schemas.openxmlformats.org/presentationml/2006/ole">
            <mc:AlternateContent xmlns:mc="http://schemas.openxmlformats.org/markup-compatibility/2006">
              <mc:Choice xmlns:v="urn:schemas-microsoft-com:vml" Requires="v">
                <p:oleObj spid="_x0000_s77837" name="Equation" r:id="rId10" imgW="177480" imgH="164880" progId="Equation.DSMT4">
                  <p:embed/>
                </p:oleObj>
              </mc:Choice>
              <mc:Fallback>
                <p:oleObj name="Equation" r:id="rId10" imgW="177480" imgH="16488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77200" y="1676400"/>
                        <a:ext cx="400050" cy="368300"/>
                      </a:xfrm>
                      <a:prstGeom prst="rect">
                        <a:avLst/>
                      </a:prstGeom>
                      <a:solidFill>
                        <a:srgbClr val="FFCC99"/>
                      </a:solidFill>
                    </p:spPr>
                  </p:pic>
                </p:oleObj>
              </mc:Fallback>
            </mc:AlternateContent>
          </a:graphicData>
        </a:graphic>
      </p:graphicFrame>
      <p:graphicFrame>
        <p:nvGraphicFramePr>
          <p:cNvPr id="157705" name="Object 9"/>
          <p:cNvGraphicFramePr>
            <a:graphicFrameLocks noChangeAspect="1"/>
          </p:cNvGraphicFramePr>
          <p:nvPr/>
        </p:nvGraphicFramePr>
        <p:xfrm>
          <a:off x="381000" y="3898900"/>
          <a:ext cx="2971800" cy="2959100"/>
        </p:xfrm>
        <a:graphic>
          <a:graphicData uri="http://schemas.openxmlformats.org/presentationml/2006/ole">
            <mc:AlternateContent xmlns:mc="http://schemas.openxmlformats.org/markup-compatibility/2006">
              <mc:Choice xmlns:v="urn:schemas-microsoft-com:vml" Requires="v">
                <p:oleObj spid="_x0000_s77838" name="RFFlow" r:id="rId12" imgW="2304000" imgH="2304000" progId="RFFlow4">
                  <p:embed/>
                </p:oleObj>
              </mc:Choice>
              <mc:Fallback>
                <p:oleObj name="RFFlow" r:id="rId12" imgW="2304000" imgH="2304000" progId="RFFlow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38989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06" name="AutoShape 10"/>
          <p:cNvSpPr>
            <a:spLocks/>
          </p:cNvSpPr>
          <p:nvPr/>
        </p:nvSpPr>
        <p:spPr bwMode="auto">
          <a:xfrm>
            <a:off x="2743200" y="4495800"/>
            <a:ext cx="381000" cy="2057400"/>
          </a:xfrm>
          <a:prstGeom prst="leftBracket">
            <a:avLst>
              <a:gd name="adj" fmla="val 45000"/>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57707" name="AutoShape 11"/>
          <p:cNvSpPr>
            <a:spLocks/>
          </p:cNvSpPr>
          <p:nvPr/>
        </p:nvSpPr>
        <p:spPr bwMode="auto">
          <a:xfrm flipH="1">
            <a:off x="990600" y="4495800"/>
            <a:ext cx="381000" cy="2057400"/>
          </a:xfrm>
          <a:prstGeom prst="leftBracket">
            <a:avLst>
              <a:gd name="adj" fmla="val 45000"/>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3" name="Object 4"/>
          <p:cNvGraphicFramePr>
            <a:graphicFrameLocks noChangeAspect="1"/>
          </p:cNvGraphicFramePr>
          <p:nvPr/>
        </p:nvGraphicFramePr>
        <p:xfrm>
          <a:off x="3505200" y="4868863"/>
          <a:ext cx="400050" cy="538162"/>
        </p:xfrm>
        <a:graphic>
          <a:graphicData uri="http://schemas.openxmlformats.org/presentationml/2006/ole">
            <mc:AlternateContent xmlns:mc="http://schemas.openxmlformats.org/markup-compatibility/2006">
              <mc:Choice xmlns:v="urn:schemas-microsoft-com:vml" Requires="v">
                <p:oleObj spid="_x0000_s77839" name="Equation" r:id="rId14" imgW="177480" imgH="241200" progId="Equation.DSMT4">
                  <p:embed/>
                </p:oleObj>
              </mc:Choice>
              <mc:Fallback>
                <p:oleObj name="Equation" r:id="rId14" imgW="177480" imgH="2412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5200" y="4868863"/>
                        <a:ext cx="400050" cy="538162"/>
                      </a:xfrm>
                      <a:prstGeom prst="rect">
                        <a:avLst/>
                      </a:prstGeom>
                      <a:solidFill>
                        <a:srgbClr val="FFCC99"/>
                      </a:solidFill>
                    </p:spPr>
                  </p:pic>
                </p:oleObj>
              </mc:Fallback>
            </mc:AlternateContent>
          </a:graphicData>
        </a:graphic>
      </p:graphicFrame>
      <p:graphicFrame>
        <p:nvGraphicFramePr>
          <p:cNvPr id="157709" name="Object 13"/>
          <p:cNvGraphicFramePr>
            <a:graphicFrameLocks noChangeAspect="1"/>
          </p:cNvGraphicFramePr>
          <p:nvPr/>
        </p:nvGraphicFramePr>
        <p:xfrm>
          <a:off x="4876800" y="3733800"/>
          <a:ext cx="2971800" cy="2959100"/>
        </p:xfrm>
        <a:graphic>
          <a:graphicData uri="http://schemas.openxmlformats.org/presentationml/2006/ole">
            <mc:AlternateContent xmlns:mc="http://schemas.openxmlformats.org/markup-compatibility/2006">
              <mc:Choice xmlns:v="urn:schemas-microsoft-com:vml" Requires="v">
                <p:oleObj spid="_x0000_s77840" name="RFFlow" r:id="rId16" imgW="2304000" imgH="2304000" progId="RFFlow4">
                  <p:embed/>
                </p:oleObj>
              </mc:Choice>
              <mc:Fallback>
                <p:oleObj name="RFFlow" r:id="rId16" imgW="2304000" imgH="2304000" progId="RFFlow4">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76800" y="37338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10" name="AutoShape 14"/>
          <p:cNvSpPr>
            <a:spLocks/>
          </p:cNvSpPr>
          <p:nvPr/>
        </p:nvSpPr>
        <p:spPr bwMode="auto">
          <a:xfrm rot="-5400000">
            <a:off x="6362700" y="5295900"/>
            <a:ext cx="381000" cy="1981200"/>
          </a:xfrm>
          <a:prstGeom prst="rightBracket">
            <a:avLst>
              <a:gd name="adj" fmla="val 43333"/>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57711" name="AutoShape 15"/>
          <p:cNvSpPr>
            <a:spLocks/>
          </p:cNvSpPr>
          <p:nvPr/>
        </p:nvSpPr>
        <p:spPr bwMode="auto">
          <a:xfrm rot="5400000" flipV="1">
            <a:off x="6362700" y="3543300"/>
            <a:ext cx="381000" cy="1981200"/>
          </a:xfrm>
          <a:prstGeom prst="rightBracket">
            <a:avLst>
              <a:gd name="adj" fmla="val 43333"/>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5" name="Object 4"/>
          <p:cNvGraphicFramePr>
            <a:graphicFrameLocks noChangeAspect="1"/>
          </p:cNvGraphicFramePr>
          <p:nvPr/>
        </p:nvGraphicFramePr>
        <p:xfrm>
          <a:off x="8229600" y="4945063"/>
          <a:ext cx="400050" cy="538162"/>
        </p:xfrm>
        <a:graphic>
          <a:graphicData uri="http://schemas.openxmlformats.org/presentationml/2006/ole">
            <mc:AlternateContent xmlns:mc="http://schemas.openxmlformats.org/markup-compatibility/2006">
              <mc:Choice xmlns:v="urn:schemas-microsoft-com:vml" Requires="v">
                <p:oleObj spid="_x0000_s77841" name="Equation" r:id="rId18" imgW="177480" imgH="241200" progId="Equation.DSMT4">
                  <p:embed/>
                </p:oleObj>
              </mc:Choice>
              <mc:Fallback>
                <p:oleObj name="Equation" r:id="rId18" imgW="177480" imgH="24120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29600" y="4945063"/>
                        <a:ext cx="400050" cy="538162"/>
                      </a:xfrm>
                      <a:prstGeom prst="rect">
                        <a:avLst/>
                      </a:prstGeom>
                      <a:solidFill>
                        <a:srgbClr val="FFCC99"/>
                      </a:solidFill>
                    </p:spPr>
                  </p:pic>
                </p:oleObj>
              </mc:Fallback>
            </mc:AlternateContent>
          </a:graphicData>
        </a:graphic>
      </p:graphicFrame>
      <p:sp>
        <p:nvSpPr>
          <p:cNvPr id="17" name="Slide Number Placeholder 16"/>
          <p:cNvSpPr>
            <a:spLocks noGrp="1"/>
          </p:cNvSpPr>
          <p:nvPr>
            <p:ph type="sldNum" sz="quarter" idx="12"/>
          </p:nvPr>
        </p:nvSpPr>
        <p:spPr/>
        <p:txBody>
          <a:bodyPr/>
          <a:lstStyle/>
          <a:p>
            <a:fld id="{511B1C1D-E952-4F7E-B2EE-053BBE9577D9}" type="slidenum">
              <a:rPr lang="en-US" smtClean="0"/>
              <a:t>87</a:t>
            </a:fld>
            <a:endParaRPr lang="en-US"/>
          </a:p>
        </p:txBody>
      </p:sp>
      <p:sp>
        <p:nvSpPr>
          <p:cNvPr id="18" name="Footer Placeholder 17"/>
          <p:cNvSpPr>
            <a:spLocks noGrp="1"/>
          </p:cNvSpPr>
          <p:nvPr>
            <p:ph type="ftr" sz="quarter" idx="11"/>
          </p:nvPr>
        </p:nvSpPr>
        <p:spPr/>
        <p:txBody>
          <a:bodyPr/>
          <a:lstStyle/>
          <a:p>
            <a:r>
              <a:rPr lang="en-US" smtClean="0"/>
              <a:t>Electronics - I, The LNM Institute of Information Technology, Jaipur</a:t>
            </a:r>
            <a:endParaRPr lang="en-US"/>
          </a:p>
        </p:txBody>
      </p:sp>
      <p:pic>
        <p:nvPicPr>
          <p:cNvPr id="19" name="Picture 18" descr="LNMIIT.png"/>
          <p:cNvPicPr>
            <a:picLocks noChangeAspect="1"/>
          </p:cNvPicPr>
          <p:nvPr/>
        </p:nvPicPr>
        <p:blipFill>
          <a:blip r:embed="rId2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7700"/>
                                        </p:tgtEl>
                                        <p:attrNameLst>
                                          <p:attrName>style.visibility</p:attrName>
                                        </p:attrNameLst>
                                      </p:cBhvr>
                                      <p:to>
                                        <p:strVal val="visible"/>
                                      </p:to>
                                    </p:set>
                                    <p:animEffect transition="in" filter="checkerboard(across)">
                                      <p:cBhvr>
                                        <p:cTn id="7" dur="500"/>
                                        <p:tgtEl>
                                          <p:spTgt spid="157700"/>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57702"/>
                                        </p:tgtEl>
                                        <p:attrNameLst>
                                          <p:attrName>style.visibility</p:attrName>
                                        </p:attrNameLst>
                                      </p:cBhvr>
                                      <p:to>
                                        <p:strVal val="visible"/>
                                      </p:to>
                                    </p:set>
                                    <p:animEffect transition="in" filter="checkerboard(across)">
                                      <p:cBhvr>
                                        <p:cTn id="15" dur="500"/>
                                        <p:tgtEl>
                                          <p:spTgt spid="15770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57703"/>
                                        </p:tgtEl>
                                        <p:attrNameLst>
                                          <p:attrName>style.visibility</p:attrName>
                                        </p:attrNameLst>
                                      </p:cBhvr>
                                      <p:to>
                                        <p:strVal val="visible"/>
                                      </p:to>
                                    </p:set>
                                    <p:animEffect transition="in" filter="checkerboard(across)">
                                      <p:cBhvr>
                                        <p:cTn id="20" dur="500"/>
                                        <p:tgtEl>
                                          <p:spTgt spid="157703"/>
                                        </p:tgtEl>
                                      </p:cBhvr>
                                    </p:animEffect>
                                  </p:childTnLst>
                                </p:cTn>
                              </p:par>
                              <p:par>
                                <p:cTn id="21" presetID="5"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57705"/>
                                        </p:tgtEl>
                                        <p:attrNameLst>
                                          <p:attrName>style.visibility</p:attrName>
                                        </p:attrNameLst>
                                      </p:cBhvr>
                                      <p:to>
                                        <p:strVal val="visible"/>
                                      </p:to>
                                    </p:set>
                                    <p:animEffect transition="in" filter="checkerboard(across)">
                                      <p:cBhvr>
                                        <p:cTn id="28" dur="500"/>
                                        <p:tgtEl>
                                          <p:spTgt spid="157705"/>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57707"/>
                                        </p:tgtEl>
                                        <p:attrNameLst>
                                          <p:attrName>style.visibility</p:attrName>
                                        </p:attrNameLst>
                                      </p:cBhvr>
                                      <p:to>
                                        <p:strVal val="visible"/>
                                      </p:to>
                                    </p:set>
                                    <p:animEffect transition="in" filter="checkerboard(across)">
                                      <p:cBhvr>
                                        <p:cTn id="33" dur="500"/>
                                        <p:tgtEl>
                                          <p:spTgt spid="157707"/>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57706"/>
                                        </p:tgtEl>
                                        <p:attrNameLst>
                                          <p:attrName>style.visibility</p:attrName>
                                        </p:attrNameLst>
                                      </p:cBhvr>
                                      <p:to>
                                        <p:strVal val="visible"/>
                                      </p:to>
                                    </p:set>
                                    <p:animEffect transition="in" filter="checkerboard(across)">
                                      <p:cBhvr>
                                        <p:cTn id="36" dur="500"/>
                                        <p:tgtEl>
                                          <p:spTgt spid="157706"/>
                                        </p:tgtEl>
                                      </p:cBhvr>
                                    </p:animEffect>
                                  </p:childTnLst>
                                </p:cTn>
                              </p:par>
                              <p:par>
                                <p:cTn id="37" presetID="5" presetClass="entr" presetSubtype="1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checkerboard(across)">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157709"/>
                                        </p:tgtEl>
                                        <p:attrNameLst>
                                          <p:attrName>style.visibility</p:attrName>
                                        </p:attrNameLst>
                                      </p:cBhvr>
                                      <p:to>
                                        <p:strVal val="visible"/>
                                      </p:to>
                                    </p:set>
                                    <p:animEffect transition="in" filter="checkerboard(across)">
                                      <p:cBhvr>
                                        <p:cTn id="44" dur="500"/>
                                        <p:tgtEl>
                                          <p:spTgt spid="157709"/>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57711"/>
                                        </p:tgtEl>
                                        <p:attrNameLst>
                                          <p:attrName>style.visibility</p:attrName>
                                        </p:attrNameLst>
                                      </p:cBhvr>
                                      <p:to>
                                        <p:strVal val="visible"/>
                                      </p:to>
                                    </p:set>
                                    <p:animEffect transition="in" filter="checkerboard(across)">
                                      <p:cBhvr>
                                        <p:cTn id="49" dur="500"/>
                                        <p:tgtEl>
                                          <p:spTgt spid="157711"/>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57710"/>
                                        </p:tgtEl>
                                        <p:attrNameLst>
                                          <p:attrName>style.visibility</p:attrName>
                                        </p:attrNameLst>
                                      </p:cBhvr>
                                      <p:to>
                                        <p:strVal val="visible"/>
                                      </p:to>
                                    </p:set>
                                    <p:animEffect transition="in" filter="checkerboard(across)">
                                      <p:cBhvr>
                                        <p:cTn id="52" dur="500"/>
                                        <p:tgtEl>
                                          <p:spTgt spid="157710"/>
                                        </p:tgtEl>
                                      </p:cBhvr>
                                    </p:animEffect>
                                  </p:childTnLst>
                                </p:cTn>
                              </p:par>
                              <p:par>
                                <p:cTn id="53" presetID="5" presetClass="entr" presetSubtype="1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checkerboard(across)">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nimBg="1"/>
      <p:bldP spid="157703" grpId="0" animBg="1"/>
      <p:bldP spid="157706" grpId="0" animBg="1"/>
      <p:bldP spid="157707" grpId="0" animBg="1"/>
      <p:bldP spid="157710" grpId="0" animBg="1"/>
      <p:bldP spid="15771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2"/>
          <p:cNvSpPr txBox="1">
            <a:spLocks noChangeArrowheads="1"/>
          </p:cNvSpPr>
          <p:nvPr/>
        </p:nvSpPr>
        <p:spPr bwMode="auto">
          <a:xfrm>
            <a:off x="3886200" y="457200"/>
            <a:ext cx="1715534" cy="461665"/>
          </a:xfrm>
          <a:prstGeom prst="rect">
            <a:avLst/>
          </a:prstGeom>
          <a:noFill/>
          <a:ln w="22225">
            <a:noFill/>
            <a:miter lim="800000"/>
            <a:headEnd/>
            <a:tailEnd/>
          </a:ln>
        </p:spPr>
        <p:txBody>
          <a:bodyPr wrap="none">
            <a:spAutoFit/>
          </a:bodyPr>
          <a:lstStyle/>
          <a:p>
            <a:r>
              <a:rPr lang="en-US" sz="2400" b="1" dirty="0">
                <a:solidFill>
                  <a:srgbClr val="FF0000"/>
                </a:solidFill>
                <a:latin typeface="Bookman Old Style" pitchFamily="18" charset="0"/>
              </a:rPr>
              <a:t>Examples</a:t>
            </a:r>
          </a:p>
        </p:txBody>
      </p:sp>
      <p:graphicFrame>
        <p:nvGraphicFramePr>
          <p:cNvPr id="156675" name="Object 3"/>
          <p:cNvGraphicFramePr>
            <a:graphicFrameLocks noChangeAspect="1"/>
          </p:cNvGraphicFramePr>
          <p:nvPr/>
        </p:nvGraphicFramePr>
        <p:xfrm>
          <a:off x="381000" y="1066800"/>
          <a:ext cx="2971800" cy="2959100"/>
        </p:xfrm>
        <a:graphic>
          <a:graphicData uri="http://schemas.openxmlformats.org/presentationml/2006/ole">
            <mc:AlternateContent xmlns:mc="http://schemas.openxmlformats.org/markup-compatibility/2006">
              <mc:Choice xmlns:v="urn:schemas-microsoft-com:vml" Requires="v">
                <p:oleObj spid="_x0000_s78852" name="RFFlow" r:id="rId4" imgW="2304000" imgH="2304000" progId="RFFlow4">
                  <p:embed/>
                </p:oleObj>
              </mc:Choice>
              <mc:Fallback>
                <p:oleObj name="RFFlow" r:id="rId4" imgW="2304000" imgH="2304000" progId="RFFlow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668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676" name="Oval 4"/>
          <p:cNvSpPr>
            <a:spLocks noChangeArrowheads="1"/>
          </p:cNvSpPr>
          <p:nvPr/>
        </p:nvSpPr>
        <p:spPr bwMode="auto">
          <a:xfrm>
            <a:off x="1524000" y="1752600"/>
            <a:ext cx="533400" cy="914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56677" name="Oval 5"/>
          <p:cNvSpPr>
            <a:spLocks noChangeArrowheads="1"/>
          </p:cNvSpPr>
          <p:nvPr/>
        </p:nvSpPr>
        <p:spPr bwMode="auto">
          <a:xfrm>
            <a:off x="2667000" y="1676400"/>
            <a:ext cx="533400" cy="2057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56678" name="Rectangle 6"/>
          <p:cNvSpPr>
            <a:spLocks noChangeArrowheads="1"/>
          </p:cNvSpPr>
          <p:nvPr/>
        </p:nvSpPr>
        <p:spPr bwMode="auto">
          <a:xfrm>
            <a:off x="1066800" y="2286000"/>
            <a:ext cx="2057400" cy="838200"/>
          </a:xfrm>
          <a:prstGeom prst="rect">
            <a:avLst/>
          </a:prstGeom>
          <a:noFill/>
          <a:ln w="22225">
            <a:solidFill>
              <a:srgbClr val="FF0000"/>
            </a:solidFill>
            <a:miter lim="800000"/>
            <a:headEnd/>
            <a:tailEnd/>
          </a:ln>
        </p:spPr>
        <p:txBody>
          <a:bodyPr wrap="none" anchor="ctr"/>
          <a:lstStyle/>
          <a:p>
            <a:endParaRPr lang="en-US">
              <a:latin typeface="Bookman Old Style" pitchFamily="18" charset="0"/>
            </a:endParaRPr>
          </a:p>
        </p:txBody>
      </p:sp>
      <p:graphicFrame>
        <p:nvGraphicFramePr>
          <p:cNvPr id="156679" name="Object 7"/>
          <p:cNvGraphicFramePr>
            <a:graphicFrameLocks noChangeAspect="1"/>
          </p:cNvGraphicFramePr>
          <p:nvPr/>
        </p:nvGraphicFramePr>
        <p:xfrm>
          <a:off x="4800600" y="1066800"/>
          <a:ext cx="2971800" cy="2959100"/>
        </p:xfrm>
        <a:graphic>
          <a:graphicData uri="http://schemas.openxmlformats.org/presentationml/2006/ole">
            <mc:AlternateContent xmlns:mc="http://schemas.openxmlformats.org/markup-compatibility/2006">
              <mc:Choice xmlns:v="urn:schemas-microsoft-com:vml" Requires="v">
                <p:oleObj spid="_x0000_s78853" name="RFFlow" r:id="rId6" imgW="2304000" imgH="2304000" progId="RFFlow4">
                  <p:embed/>
                </p:oleObj>
              </mc:Choice>
              <mc:Fallback>
                <p:oleObj name="RFFlow" r:id="rId6" imgW="2304000" imgH="2304000" progId="RFFlow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1066800"/>
                        <a:ext cx="2971800" cy="2959100"/>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6680" name="Oval 8"/>
          <p:cNvSpPr>
            <a:spLocks noChangeArrowheads="1"/>
          </p:cNvSpPr>
          <p:nvPr/>
        </p:nvSpPr>
        <p:spPr bwMode="auto">
          <a:xfrm>
            <a:off x="5943600" y="1752600"/>
            <a:ext cx="533400" cy="914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56681" name="Oval 9"/>
          <p:cNvSpPr>
            <a:spLocks noChangeArrowheads="1"/>
          </p:cNvSpPr>
          <p:nvPr/>
        </p:nvSpPr>
        <p:spPr bwMode="auto">
          <a:xfrm>
            <a:off x="7086600" y="1676400"/>
            <a:ext cx="533400" cy="2057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56683" name="Oval 11"/>
          <p:cNvSpPr>
            <a:spLocks noChangeArrowheads="1"/>
          </p:cNvSpPr>
          <p:nvPr/>
        </p:nvSpPr>
        <p:spPr bwMode="auto">
          <a:xfrm>
            <a:off x="5410200" y="2743200"/>
            <a:ext cx="21336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56684" name="Rectangle 12"/>
          <p:cNvSpPr>
            <a:spLocks noChangeArrowheads="1"/>
          </p:cNvSpPr>
          <p:nvPr/>
        </p:nvSpPr>
        <p:spPr bwMode="auto">
          <a:xfrm>
            <a:off x="5410200" y="2286000"/>
            <a:ext cx="1066800" cy="838200"/>
          </a:xfrm>
          <a:prstGeom prst="rect">
            <a:avLst/>
          </a:prstGeom>
          <a:noFill/>
          <a:ln w="22225">
            <a:solidFill>
              <a:srgbClr val="FF0000"/>
            </a:solidFill>
            <a:miter lim="800000"/>
            <a:headEnd/>
            <a:tailEnd/>
          </a:ln>
        </p:spPr>
        <p:txBody>
          <a:bodyPr wrap="none" anchor="ctr"/>
          <a:lstStyle/>
          <a:p>
            <a:endParaRPr lang="en-US">
              <a:latin typeface="Bookman Old Style" pitchFamily="18" charset="0"/>
            </a:endParaRPr>
          </a:p>
        </p:txBody>
      </p:sp>
      <p:sp>
        <p:nvSpPr>
          <p:cNvPr id="12" name="Slide Number Placeholder 11"/>
          <p:cNvSpPr>
            <a:spLocks noGrp="1"/>
          </p:cNvSpPr>
          <p:nvPr>
            <p:ph type="sldNum" sz="quarter" idx="12"/>
          </p:nvPr>
        </p:nvSpPr>
        <p:spPr/>
        <p:txBody>
          <a:bodyPr/>
          <a:lstStyle/>
          <a:p>
            <a:fld id="{511B1C1D-E952-4F7E-B2EE-053BBE9577D9}" type="slidenum">
              <a:rPr lang="en-US" smtClean="0"/>
              <a:t>88</a:t>
            </a:fld>
            <a:endParaRPr lang="en-US"/>
          </a:p>
        </p:txBody>
      </p:sp>
      <p:sp>
        <p:nvSpPr>
          <p:cNvPr id="13" name="Footer Placeholder 12"/>
          <p:cNvSpPr>
            <a:spLocks noGrp="1"/>
          </p:cNvSpPr>
          <p:nvPr>
            <p:ph type="ftr" sz="quarter" idx="11"/>
          </p:nvPr>
        </p:nvSpPr>
        <p:spPr/>
        <p:txBody>
          <a:bodyPr/>
          <a:lstStyle/>
          <a:p>
            <a:r>
              <a:rPr lang="en-US" smtClean="0"/>
              <a:t>Electronics - I, The LNM Institute of Information Technology, Jaipur</a:t>
            </a:r>
            <a:endParaRPr lang="en-US"/>
          </a:p>
        </p:txBody>
      </p:sp>
      <p:pic>
        <p:nvPicPr>
          <p:cNvPr id="14" name="Picture 13"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6675"/>
                                        </p:tgtEl>
                                        <p:attrNameLst>
                                          <p:attrName>style.visibility</p:attrName>
                                        </p:attrNameLst>
                                      </p:cBhvr>
                                      <p:to>
                                        <p:strVal val="visible"/>
                                      </p:to>
                                    </p:set>
                                    <p:animEffect transition="in" filter="checkerboard(across)">
                                      <p:cBhvr>
                                        <p:cTn id="7" dur="500"/>
                                        <p:tgtEl>
                                          <p:spTgt spid="15667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6676"/>
                                        </p:tgtEl>
                                        <p:attrNameLst>
                                          <p:attrName>style.visibility</p:attrName>
                                        </p:attrNameLst>
                                      </p:cBhvr>
                                      <p:to>
                                        <p:strVal val="visible"/>
                                      </p:to>
                                    </p:set>
                                    <p:animEffect transition="in" filter="checkerboard(across)">
                                      <p:cBhvr>
                                        <p:cTn id="12" dur="500"/>
                                        <p:tgtEl>
                                          <p:spTgt spid="15667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56677"/>
                                        </p:tgtEl>
                                        <p:attrNameLst>
                                          <p:attrName>style.visibility</p:attrName>
                                        </p:attrNameLst>
                                      </p:cBhvr>
                                      <p:to>
                                        <p:strVal val="visible"/>
                                      </p:to>
                                    </p:set>
                                    <p:animEffect transition="in" filter="checkerboard(across)">
                                      <p:cBhvr>
                                        <p:cTn id="17" dur="500"/>
                                        <p:tgtEl>
                                          <p:spTgt spid="15667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56678"/>
                                        </p:tgtEl>
                                        <p:attrNameLst>
                                          <p:attrName>style.visibility</p:attrName>
                                        </p:attrNameLst>
                                      </p:cBhvr>
                                      <p:to>
                                        <p:strVal val="visible"/>
                                      </p:to>
                                    </p:set>
                                    <p:animEffect transition="in" filter="checkerboard(across)">
                                      <p:cBhvr>
                                        <p:cTn id="22" dur="500"/>
                                        <p:tgtEl>
                                          <p:spTgt spid="15667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56679"/>
                                        </p:tgtEl>
                                        <p:attrNameLst>
                                          <p:attrName>style.visibility</p:attrName>
                                        </p:attrNameLst>
                                      </p:cBhvr>
                                      <p:to>
                                        <p:strVal val="visible"/>
                                      </p:to>
                                    </p:set>
                                    <p:animEffect transition="in" filter="checkerboard(across)">
                                      <p:cBhvr>
                                        <p:cTn id="27" dur="500"/>
                                        <p:tgtEl>
                                          <p:spTgt spid="15667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56680"/>
                                        </p:tgtEl>
                                        <p:attrNameLst>
                                          <p:attrName>style.visibility</p:attrName>
                                        </p:attrNameLst>
                                      </p:cBhvr>
                                      <p:to>
                                        <p:strVal val="visible"/>
                                      </p:to>
                                    </p:set>
                                    <p:animEffect transition="in" filter="checkerboard(across)">
                                      <p:cBhvr>
                                        <p:cTn id="32" dur="500"/>
                                        <p:tgtEl>
                                          <p:spTgt spid="15668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56681"/>
                                        </p:tgtEl>
                                        <p:attrNameLst>
                                          <p:attrName>style.visibility</p:attrName>
                                        </p:attrNameLst>
                                      </p:cBhvr>
                                      <p:to>
                                        <p:strVal val="visible"/>
                                      </p:to>
                                    </p:set>
                                    <p:animEffect transition="in" filter="checkerboard(across)">
                                      <p:cBhvr>
                                        <p:cTn id="37" dur="500"/>
                                        <p:tgtEl>
                                          <p:spTgt spid="15668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56683"/>
                                        </p:tgtEl>
                                        <p:attrNameLst>
                                          <p:attrName>style.visibility</p:attrName>
                                        </p:attrNameLst>
                                      </p:cBhvr>
                                      <p:to>
                                        <p:strVal val="visible"/>
                                      </p:to>
                                    </p:set>
                                    <p:animEffect transition="in" filter="checkerboard(across)">
                                      <p:cBhvr>
                                        <p:cTn id="42" dur="500"/>
                                        <p:tgtEl>
                                          <p:spTgt spid="156683"/>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56684"/>
                                        </p:tgtEl>
                                        <p:attrNameLst>
                                          <p:attrName>style.visibility</p:attrName>
                                        </p:attrNameLst>
                                      </p:cBhvr>
                                      <p:to>
                                        <p:strVal val="visible"/>
                                      </p:to>
                                    </p:set>
                                    <p:animEffect transition="in" filter="checkerboard(across)">
                                      <p:cBhvr>
                                        <p:cTn id="47" dur="500"/>
                                        <p:tgtEl>
                                          <p:spTgt spid="156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nimBg="1"/>
      <p:bldP spid="156677" grpId="0" animBg="1"/>
      <p:bldP spid="156678" grpId="0" animBg="1"/>
      <p:bldP spid="156680" grpId="0" animBg="1"/>
      <p:bldP spid="156681" grpId="0" animBg="1"/>
      <p:bldP spid="156683" grpId="0" animBg="1"/>
      <p:bldP spid="15668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Text Box 2"/>
          <p:cNvSpPr txBox="1">
            <a:spLocks noChangeArrowheads="1"/>
          </p:cNvSpPr>
          <p:nvPr/>
        </p:nvSpPr>
        <p:spPr bwMode="auto">
          <a:xfrm>
            <a:off x="1905000" y="152400"/>
            <a:ext cx="2433680" cy="400110"/>
          </a:xfrm>
          <a:prstGeom prst="rect">
            <a:avLst/>
          </a:prstGeom>
          <a:noFill/>
          <a:ln w="22225">
            <a:noFill/>
            <a:miter lim="800000"/>
            <a:headEnd/>
            <a:tailEnd/>
          </a:ln>
        </p:spPr>
        <p:txBody>
          <a:bodyPr wrap="none">
            <a:spAutoFit/>
          </a:bodyPr>
          <a:lstStyle/>
          <a:p>
            <a:r>
              <a:rPr lang="en-US" sz="2000" b="1" dirty="0">
                <a:solidFill>
                  <a:srgbClr val="FF0000"/>
                </a:solidFill>
                <a:latin typeface="Bookman Old Style" pitchFamily="18" charset="0"/>
              </a:rPr>
              <a:t>Don’t care terms</a:t>
            </a:r>
          </a:p>
        </p:txBody>
      </p:sp>
      <p:graphicFrame>
        <p:nvGraphicFramePr>
          <p:cNvPr id="155652" name="Object 4"/>
          <p:cNvGraphicFramePr>
            <a:graphicFrameLocks noChangeAspect="1"/>
          </p:cNvGraphicFramePr>
          <p:nvPr/>
        </p:nvGraphicFramePr>
        <p:xfrm>
          <a:off x="4267200" y="457200"/>
          <a:ext cx="3930650" cy="6019800"/>
        </p:xfrm>
        <a:graphic>
          <a:graphicData uri="http://schemas.openxmlformats.org/presentationml/2006/ole">
            <mc:AlternateContent xmlns:mc="http://schemas.openxmlformats.org/markup-compatibility/2006">
              <mc:Choice xmlns:v="urn:schemas-microsoft-com:vml" Requires="v">
                <p:oleObj spid="_x0000_s79878" name="RFFlow" r:id="rId4" imgW="3384000" imgH="5184000" progId="RFFlow4">
                  <p:embed/>
                </p:oleObj>
              </mc:Choice>
              <mc:Fallback>
                <p:oleObj name="RFFlow" r:id="rId4" imgW="3384000" imgH="5184000" progId="RFFlow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457200"/>
                        <a:ext cx="3930650" cy="60198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53" name="Object 5"/>
          <p:cNvGraphicFramePr>
            <a:graphicFrameLocks noChangeAspect="1"/>
          </p:cNvGraphicFramePr>
          <p:nvPr/>
        </p:nvGraphicFramePr>
        <p:xfrm>
          <a:off x="457200" y="609600"/>
          <a:ext cx="3352800" cy="1676400"/>
        </p:xfrm>
        <a:graphic>
          <a:graphicData uri="http://schemas.openxmlformats.org/presentationml/2006/ole">
            <mc:AlternateContent xmlns:mc="http://schemas.openxmlformats.org/markup-compatibility/2006">
              <mc:Choice xmlns:v="urn:schemas-microsoft-com:vml" Requires="v">
                <p:oleObj spid="_x0000_s79879" name="RFFlow" r:id="rId6" imgW="3168000" imgH="1584000" progId="RFFlow4">
                  <p:embed/>
                </p:oleObj>
              </mc:Choice>
              <mc:Fallback>
                <p:oleObj name="RFFlow" r:id="rId6" imgW="3168000" imgH="1584000" progId="RFFlow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609600"/>
                        <a:ext cx="3352800" cy="1676400"/>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54" name="Object 6"/>
          <p:cNvGraphicFramePr>
            <a:graphicFrameLocks noChangeAspect="1"/>
          </p:cNvGraphicFramePr>
          <p:nvPr/>
        </p:nvGraphicFramePr>
        <p:xfrm>
          <a:off x="457200" y="2514600"/>
          <a:ext cx="3622675" cy="3144838"/>
        </p:xfrm>
        <a:graphic>
          <a:graphicData uri="http://schemas.openxmlformats.org/presentationml/2006/ole">
            <mc:AlternateContent xmlns:mc="http://schemas.openxmlformats.org/markup-compatibility/2006">
              <mc:Choice xmlns:v="urn:schemas-microsoft-com:vml" Requires="v">
                <p:oleObj spid="_x0000_s79880" name="RFFlow" r:id="rId8" imgW="2808000" imgH="2448000" progId="RFFlow4">
                  <p:embed/>
                </p:oleObj>
              </mc:Choice>
              <mc:Fallback>
                <p:oleObj name="RFFlow" r:id="rId8" imgW="2808000" imgH="2448000" progId="RFFlow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2514600"/>
                        <a:ext cx="3622675" cy="3144838"/>
                      </a:xfrm>
                      <a:prstGeom prst="rect">
                        <a:avLst/>
                      </a:prstGeom>
                      <a:solidFill>
                        <a:srgbClr val="CCFFFF">
                          <a:alpha val="82001"/>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5655" name="Oval 7"/>
          <p:cNvSpPr>
            <a:spLocks noChangeArrowheads="1"/>
          </p:cNvSpPr>
          <p:nvPr/>
        </p:nvSpPr>
        <p:spPr bwMode="auto">
          <a:xfrm>
            <a:off x="4648200" y="1981200"/>
            <a:ext cx="3429000" cy="3810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55656" name="Oval 8"/>
          <p:cNvSpPr>
            <a:spLocks noChangeArrowheads="1"/>
          </p:cNvSpPr>
          <p:nvPr/>
        </p:nvSpPr>
        <p:spPr bwMode="auto">
          <a:xfrm>
            <a:off x="2819400" y="3276600"/>
            <a:ext cx="533400" cy="4572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1252538" y="5854700"/>
          <a:ext cx="1771650" cy="565150"/>
        </p:xfrm>
        <a:graphic>
          <a:graphicData uri="http://schemas.openxmlformats.org/presentationml/2006/ole">
            <mc:AlternateContent xmlns:mc="http://schemas.openxmlformats.org/markup-compatibility/2006">
              <mc:Choice xmlns:v="urn:schemas-microsoft-com:vml" Requires="v">
                <p:oleObj spid="_x0000_s79881" name="Equation" r:id="rId10" imgW="787320" imgH="253800" progId="Equation.DSMT4">
                  <p:embed/>
                </p:oleObj>
              </mc:Choice>
              <mc:Fallback>
                <p:oleObj name="Equation" r:id="rId10" imgW="787320" imgH="2538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2538" y="5854700"/>
                        <a:ext cx="1771650" cy="565150"/>
                      </a:xfrm>
                      <a:prstGeom prst="rect">
                        <a:avLst/>
                      </a:prstGeom>
                      <a:solidFill>
                        <a:srgbClr val="FFCC99"/>
                      </a:solidFill>
                    </p:spPr>
                  </p:pic>
                </p:oleObj>
              </mc:Fallback>
            </mc:AlternateContent>
          </a:graphicData>
        </a:graphic>
      </p:graphicFrame>
      <p:sp>
        <p:nvSpPr>
          <p:cNvPr id="9" name="Slide Number Placeholder 8"/>
          <p:cNvSpPr>
            <a:spLocks noGrp="1"/>
          </p:cNvSpPr>
          <p:nvPr>
            <p:ph type="sldNum" sz="quarter" idx="12"/>
          </p:nvPr>
        </p:nvSpPr>
        <p:spPr/>
        <p:txBody>
          <a:bodyPr/>
          <a:lstStyle/>
          <a:p>
            <a:fld id="{511B1C1D-E952-4F7E-B2EE-053BBE9577D9}" type="slidenum">
              <a:rPr lang="en-US" smtClean="0"/>
              <a:t>89</a:t>
            </a:fld>
            <a:endParaRPr lang="en-US"/>
          </a:p>
        </p:txBody>
      </p:sp>
      <p:sp>
        <p:nvSpPr>
          <p:cNvPr id="10" name="Footer Placeholder 9"/>
          <p:cNvSpPr>
            <a:spLocks noGrp="1"/>
          </p:cNvSpPr>
          <p:nvPr>
            <p:ph type="ftr" sz="quarter" idx="11"/>
          </p:nvPr>
        </p:nvSpPr>
        <p:spPr/>
        <p:txBody>
          <a:bodyPr/>
          <a:lstStyle/>
          <a:p>
            <a:r>
              <a:rPr lang="en-US" smtClean="0"/>
              <a:t>Electronics - I, The LNM Institute of Information Technology, Jaipur</a:t>
            </a:r>
            <a:endParaRPr lang="en-US"/>
          </a:p>
        </p:txBody>
      </p:sp>
      <p:pic>
        <p:nvPicPr>
          <p:cNvPr id="11" name="Picture 10" descr="LNMIIT.png"/>
          <p:cNvPicPr>
            <a:picLocks noChangeAspect="1"/>
          </p:cNvPicPr>
          <p:nvPr/>
        </p:nvPicPr>
        <p:blipFill>
          <a:blip r:embed="rId12" cstate="print"/>
          <a:stretch>
            <a:fillRect/>
          </a:stretch>
        </p:blipFill>
        <p:spPr>
          <a:xfrm>
            <a:off x="7724292" y="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checkerboard(across)">
                                      <p:cBhvr>
                                        <p:cTn id="7" dur="500"/>
                                        <p:tgtEl>
                                          <p:spTgt spid="15565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5652"/>
                                        </p:tgtEl>
                                        <p:attrNameLst>
                                          <p:attrName>style.visibility</p:attrName>
                                        </p:attrNameLst>
                                      </p:cBhvr>
                                      <p:to>
                                        <p:strVal val="visible"/>
                                      </p:to>
                                    </p:set>
                                    <p:animEffect transition="in" filter="checkerboard(across)">
                                      <p:cBhvr>
                                        <p:cTn id="12" dur="500"/>
                                        <p:tgtEl>
                                          <p:spTgt spid="15565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55655"/>
                                        </p:tgtEl>
                                        <p:attrNameLst>
                                          <p:attrName>style.visibility</p:attrName>
                                        </p:attrNameLst>
                                      </p:cBhvr>
                                      <p:to>
                                        <p:strVal val="visible"/>
                                      </p:to>
                                    </p:set>
                                    <p:animEffect transition="in" filter="checkerboard(across)">
                                      <p:cBhvr>
                                        <p:cTn id="17" dur="500"/>
                                        <p:tgtEl>
                                          <p:spTgt spid="15565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5654"/>
                                        </p:tgtEl>
                                        <p:attrNameLst>
                                          <p:attrName>style.visibility</p:attrName>
                                        </p:attrNameLst>
                                      </p:cBhvr>
                                      <p:to>
                                        <p:strVal val="visible"/>
                                      </p:to>
                                    </p:set>
                                    <p:animEffect transition="in" filter="checkerboard(across)">
                                      <p:cBhvr>
                                        <p:cTn id="22" dur="500"/>
                                        <p:tgtEl>
                                          <p:spTgt spid="15565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55656"/>
                                        </p:tgtEl>
                                        <p:attrNameLst>
                                          <p:attrName>style.visibility</p:attrName>
                                        </p:attrNameLst>
                                      </p:cBhvr>
                                      <p:to>
                                        <p:strVal val="visible"/>
                                      </p:to>
                                    </p:set>
                                    <p:animEffect transition="in" filter="checkerboard(across)">
                                      <p:cBhvr>
                                        <p:cTn id="27" dur="500"/>
                                        <p:tgtEl>
                                          <p:spTgt spid="155656"/>
                                        </p:tgtEl>
                                      </p:cBhvr>
                                    </p:animEffect>
                                  </p:childTnLst>
                                </p:cTn>
                              </p:par>
                              <p:par>
                                <p:cTn id="28" presetID="5" presetClass="entr" presetSubtype="1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checkerboard(across)">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5" grpId="0" animBg="1"/>
      <p:bldP spid="1556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nvGraphicFramePr>
        <p:xfrm>
          <a:off x="1828800" y="228600"/>
          <a:ext cx="4465638" cy="517525"/>
        </p:xfrm>
        <a:graphic>
          <a:graphicData uri="http://schemas.openxmlformats.org/presentationml/2006/ole">
            <mc:AlternateContent xmlns:mc="http://schemas.openxmlformats.org/markup-compatibility/2006">
              <mc:Choice xmlns:v="urn:schemas-microsoft-com:vml" Requires="v">
                <p:oleObj spid="_x0000_s6154" name="Equation" r:id="rId4" imgW="2082600" imgH="241200" progId="Equation.DSMT4">
                  <p:embed/>
                </p:oleObj>
              </mc:Choice>
              <mc:Fallback>
                <p:oleObj name="Equation" r:id="rId4" imgW="2082600" imgH="24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28600"/>
                        <a:ext cx="4465638" cy="517525"/>
                      </a:xfrm>
                      <a:prstGeom prst="rect">
                        <a:avLst/>
                      </a:prstGeom>
                      <a:solidFill>
                        <a:srgbClr val="99CCFF"/>
                      </a:solidFill>
                    </p:spPr>
                  </p:pic>
                </p:oleObj>
              </mc:Fallback>
            </mc:AlternateContent>
          </a:graphicData>
        </a:graphic>
      </p:graphicFrame>
      <p:graphicFrame>
        <p:nvGraphicFramePr>
          <p:cNvPr id="2" name="Object 4"/>
          <p:cNvGraphicFramePr>
            <a:graphicFrameLocks noChangeAspect="1"/>
          </p:cNvGraphicFramePr>
          <p:nvPr/>
        </p:nvGraphicFramePr>
        <p:xfrm>
          <a:off x="1638300" y="1143000"/>
          <a:ext cx="4846638" cy="517525"/>
        </p:xfrm>
        <a:graphic>
          <a:graphicData uri="http://schemas.openxmlformats.org/presentationml/2006/ole">
            <mc:AlternateContent xmlns:mc="http://schemas.openxmlformats.org/markup-compatibility/2006">
              <mc:Choice xmlns:v="urn:schemas-microsoft-com:vml" Requires="v">
                <p:oleObj spid="_x0000_s6155" name="Equation" r:id="rId6" imgW="2260440" imgH="241200" progId="Equation.DSMT4">
                  <p:embed/>
                </p:oleObj>
              </mc:Choice>
              <mc:Fallback>
                <p:oleObj name="Equation" r:id="rId6" imgW="2260440" imgH="241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8300" y="1143000"/>
                        <a:ext cx="4846638" cy="517525"/>
                      </a:xfrm>
                      <a:prstGeom prst="rect">
                        <a:avLst/>
                      </a:prstGeom>
                      <a:solidFill>
                        <a:srgbClr val="99CCFF"/>
                      </a:solidFill>
                    </p:spPr>
                  </p:pic>
                </p:oleObj>
              </mc:Fallback>
            </mc:AlternateContent>
          </a:graphicData>
        </a:graphic>
      </p:graphicFrame>
      <p:graphicFrame>
        <p:nvGraphicFramePr>
          <p:cNvPr id="3" name="Object 4"/>
          <p:cNvGraphicFramePr>
            <a:graphicFrameLocks noChangeAspect="1"/>
          </p:cNvGraphicFramePr>
          <p:nvPr/>
        </p:nvGraphicFramePr>
        <p:xfrm>
          <a:off x="6858000" y="1143000"/>
          <a:ext cx="1281113" cy="490538"/>
        </p:xfrm>
        <a:graphic>
          <a:graphicData uri="http://schemas.openxmlformats.org/presentationml/2006/ole">
            <mc:AlternateContent xmlns:mc="http://schemas.openxmlformats.org/markup-compatibility/2006">
              <mc:Choice xmlns:v="urn:schemas-microsoft-com:vml" Requires="v">
                <p:oleObj spid="_x0000_s6156" name="Equation" r:id="rId8" imgW="596880" imgH="228600" progId="Equation.DSMT4">
                  <p:embed/>
                </p:oleObj>
              </mc:Choice>
              <mc:Fallback>
                <p:oleObj name="Equation" r:id="rId8" imgW="596880" imgH="228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0" y="1143000"/>
                        <a:ext cx="1281113" cy="490538"/>
                      </a:xfrm>
                      <a:prstGeom prst="rect">
                        <a:avLst/>
                      </a:prstGeom>
                      <a:solidFill>
                        <a:srgbClr val="FFFF99"/>
                      </a:solidFill>
                    </p:spPr>
                  </p:pic>
                </p:oleObj>
              </mc:Fallback>
            </mc:AlternateContent>
          </a:graphicData>
        </a:graphic>
      </p:graphicFrame>
      <p:graphicFrame>
        <p:nvGraphicFramePr>
          <p:cNvPr id="5" name="Object 4"/>
          <p:cNvGraphicFramePr>
            <a:graphicFrameLocks noChangeAspect="1"/>
          </p:cNvGraphicFramePr>
          <p:nvPr/>
        </p:nvGraphicFramePr>
        <p:xfrm>
          <a:off x="1752600" y="2209800"/>
          <a:ext cx="4491038" cy="517525"/>
        </p:xfrm>
        <a:graphic>
          <a:graphicData uri="http://schemas.openxmlformats.org/presentationml/2006/ole">
            <mc:AlternateContent xmlns:mc="http://schemas.openxmlformats.org/markup-compatibility/2006">
              <mc:Choice xmlns:v="urn:schemas-microsoft-com:vml" Requires="v">
                <p:oleObj spid="_x0000_s6157" name="Equation" r:id="rId10" imgW="2095200" imgH="241200" progId="Equation.DSMT4">
                  <p:embed/>
                </p:oleObj>
              </mc:Choice>
              <mc:Fallback>
                <p:oleObj name="Equation" r:id="rId10" imgW="209520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2209800"/>
                        <a:ext cx="4491038" cy="517525"/>
                      </a:xfrm>
                      <a:prstGeom prst="rect">
                        <a:avLst/>
                      </a:prstGeom>
                      <a:solidFill>
                        <a:srgbClr val="99CCFF"/>
                      </a:solidFill>
                    </p:spPr>
                  </p:pic>
                </p:oleObj>
              </mc:Fallback>
            </mc:AlternateContent>
          </a:graphicData>
        </a:graphic>
      </p:graphicFrame>
      <p:graphicFrame>
        <p:nvGraphicFramePr>
          <p:cNvPr id="6" name="Object 4"/>
          <p:cNvGraphicFramePr>
            <a:graphicFrameLocks noChangeAspect="1"/>
          </p:cNvGraphicFramePr>
          <p:nvPr/>
        </p:nvGraphicFramePr>
        <p:xfrm>
          <a:off x="1725613" y="3124200"/>
          <a:ext cx="4546600" cy="517525"/>
        </p:xfrm>
        <a:graphic>
          <a:graphicData uri="http://schemas.openxmlformats.org/presentationml/2006/ole">
            <mc:AlternateContent xmlns:mc="http://schemas.openxmlformats.org/markup-compatibility/2006">
              <mc:Choice xmlns:v="urn:schemas-microsoft-com:vml" Requires="v">
                <p:oleObj spid="_x0000_s6158" name="Equation" r:id="rId12" imgW="2120760" imgH="241200" progId="Equation.DSMT4">
                  <p:embed/>
                </p:oleObj>
              </mc:Choice>
              <mc:Fallback>
                <p:oleObj name="Equation" r:id="rId12" imgW="212076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25613" y="3124200"/>
                        <a:ext cx="4546600" cy="517525"/>
                      </a:xfrm>
                      <a:prstGeom prst="rect">
                        <a:avLst/>
                      </a:prstGeom>
                      <a:solidFill>
                        <a:srgbClr val="99CCFF"/>
                      </a:solidFill>
                    </p:spPr>
                  </p:pic>
                </p:oleObj>
              </mc:Fallback>
            </mc:AlternateContent>
          </a:graphicData>
        </a:graphic>
      </p:graphicFrame>
      <p:graphicFrame>
        <p:nvGraphicFramePr>
          <p:cNvPr id="7" name="Object 4"/>
          <p:cNvGraphicFramePr>
            <a:graphicFrameLocks noChangeAspect="1"/>
          </p:cNvGraphicFramePr>
          <p:nvPr/>
        </p:nvGraphicFramePr>
        <p:xfrm>
          <a:off x="6602413" y="3124200"/>
          <a:ext cx="1335087" cy="490538"/>
        </p:xfrm>
        <a:graphic>
          <a:graphicData uri="http://schemas.openxmlformats.org/presentationml/2006/ole">
            <mc:AlternateContent xmlns:mc="http://schemas.openxmlformats.org/markup-compatibility/2006">
              <mc:Choice xmlns:v="urn:schemas-microsoft-com:vml" Requires="v">
                <p:oleObj spid="_x0000_s6159" name="Equation" r:id="rId14" imgW="622080" imgH="228600" progId="Equation.DSMT4">
                  <p:embed/>
                </p:oleObj>
              </mc:Choice>
              <mc:Fallback>
                <p:oleObj name="Equation" r:id="rId14" imgW="622080" imgH="2286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2413" y="3124200"/>
                        <a:ext cx="1335087" cy="490538"/>
                      </a:xfrm>
                      <a:prstGeom prst="rect">
                        <a:avLst/>
                      </a:prstGeom>
                      <a:solidFill>
                        <a:srgbClr val="FFFF99"/>
                      </a:solidFill>
                    </p:spPr>
                  </p:pic>
                </p:oleObj>
              </mc:Fallback>
            </mc:AlternateContent>
          </a:graphicData>
        </a:graphic>
      </p:graphicFrame>
      <p:graphicFrame>
        <p:nvGraphicFramePr>
          <p:cNvPr id="8" name="Object 4"/>
          <p:cNvGraphicFramePr>
            <a:graphicFrameLocks noChangeAspect="1"/>
          </p:cNvGraphicFramePr>
          <p:nvPr/>
        </p:nvGraphicFramePr>
        <p:xfrm>
          <a:off x="3532188" y="3886200"/>
          <a:ext cx="1281112" cy="490538"/>
        </p:xfrm>
        <a:graphic>
          <a:graphicData uri="http://schemas.openxmlformats.org/presentationml/2006/ole">
            <mc:AlternateContent xmlns:mc="http://schemas.openxmlformats.org/markup-compatibility/2006">
              <mc:Choice xmlns:v="urn:schemas-microsoft-com:vml" Requires="v">
                <p:oleObj spid="_x0000_s6160" name="Equation" r:id="rId16" imgW="596880" imgH="228600" progId="Equation.DSMT4">
                  <p:embed/>
                </p:oleObj>
              </mc:Choice>
              <mc:Fallback>
                <p:oleObj name="Equation" r:id="rId16" imgW="596880" imgH="22860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32188" y="3886200"/>
                        <a:ext cx="1281112" cy="490538"/>
                      </a:xfrm>
                      <a:prstGeom prst="rect">
                        <a:avLst/>
                      </a:prstGeom>
                      <a:solidFill>
                        <a:srgbClr val="FFFF99"/>
                      </a:solidFill>
                    </p:spPr>
                  </p:pic>
                </p:oleObj>
              </mc:Fallback>
            </mc:AlternateContent>
          </a:graphicData>
        </a:graphic>
      </p:graphicFrame>
      <p:graphicFrame>
        <p:nvGraphicFramePr>
          <p:cNvPr id="9" name="Object 4"/>
          <p:cNvGraphicFramePr>
            <a:graphicFrameLocks noChangeAspect="1"/>
          </p:cNvGraphicFramePr>
          <p:nvPr/>
        </p:nvGraphicFramePr>
        <p:xfrm>
          <a:off x="2209800" y="4876800"/>
          <a:ext cx="3949700" cy="490538"/>
        </p:xfrm>
        <a:graphic>
          <a:graphicData uri="http://schemas.openxmlformats.org/presentationml/2006/ole">
            <mc:AlternateContent xmlns:mc="http://schemas.openxmlformats.org/markup-compatibility/2006">
              <mc:Choice xmlns:v="urn:schemas-microsoft-com:vml" Requires="v">
                <p:oleObj spid="_x0000_s6161" name="Equation" r:id="rId18" imgW="1841400" imgH="228600" progId="Equation.DSMT4">
                  <p:embed/>
                </p:oleObj>
              </mc:Choice>
              <mc:Fallback>
                <p:oleObj name="Equation" r:id="rId18" imgW="1841400" imgH="22860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09800" y="4876800"/>
                        <a:ext cx="3949700" cy="490538"/>
                      </a:xfrm>
                      <a:prstGeom prst="rect">
                        <a:avLst/>
                      </a:prstGeom>
                      <a:solidFill>
                        <a:srgbClr val="CCFFCC"/>
                      </a:solidFill>
                    </p:spPr>
                  </p:pic>
                </p:oleObj>
              </mc:Fallback>
            </mc:AlternateContent>
          </a:graphicData>
        </a:graphic>
      </p:graphicFrame>
      <p:pic>
        <p:nvPicPr>
          <p:cNvPr id="10" name="Picture 9" descr="LNMIIT.png"/>
          <p:cNvPicPr>
            <a:picLocks noChangeAspect="1"/>
          </p:cNvPicPr>
          <p:nvPr/>
        </p:nvPicPr>
        <p:blipFill>
          <a:blip r:embed="rId20" cstate="print"/>
          <a:stretch>
            <a:fillRect/>
          </a:stretch>
        </p:blipFill>
        <p:spPr>
          <a:xfrm>
            <a:off x="7571892" y="152400"/>
            <a:ext cx="1419708" cy="747713"/>
          </a:xfrm>
          <a:prstGeom prst="rect">
            <a:avLst/>
          </a:prstGeom>
        </p:spPr>
      </p:pic>
      <p:sp>
        <p:nvSpPr>
          <p:cNvPr id="11" name="Slide Number Placeholder 10"/>
          <p:cNvSpPr>
            <a:spLocks noGrp="1"/>
          </p:cNvSpPr>
          <p:nvPr>
            <p:ph type="sldNum" sz="quarter" idx="12"/>
          </p:nvPr>
        </p:nvSpPr>
        <p:spPr/>
        <p:txBody>
          <a:bodyPr/>
          <a:lstStyle/>
          <a:p>
            <a:fld id="{511B1C1D-E952-4F7E-B2EE-053BBE9577D9}" type="slidenum">
              <a:rPr lang="en-US" smtClean="0"/>
              <a:t>9</a:t>
            </a:fld>
            <a:endParaRPr lang="en-US"/>
          </a:p>
        </p:txBody>
      </p:sp>
      <p:sp>
        <p:nvSpPr>
          <p:cNvPr id="12" name="Footer Placeholder 11"/>
          <p:cNvSpPr>
            <a:spLocks noGrp="1"/>
          </p:cNvSpPr>
          <p:nvPr>
            <p:ph type="ftr" sz="quarter" idx="11"/>
          </p:nvPr>
        </p:nvSpPr>
        <p:spPr/>
        <p:txBody>
          <a:bodyPr/>
          <a:lstStyle/>
          <a:p>
            <a:r>
              <a:rPr lang="en-US" smtClean="0"/>
              <a:t>Electronics - I, The LNM Institute of Information Technology, Jaipur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heckerboard(across)">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heckerboard(across)">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626" name="Object 2"/>
          <p:cNvGraphicFramePr>
            <a:graphicFrameLocks noChangeAspect="1"/>
          </p:cNvGraphicFramePr>
          <p:nvPr/>
        </p:nvGraphicFramePr>
        <p:xfrm>
          <a:off x="2057400" y="1524000"/>
          <a:ext cx="3622675" cy="3144838"/>
        </p:xfrm>
        <a:graphic>
          <a:graphicData uri="http://schemas.openxmlformats.org/presentationml/2006/ole">
            <mc:AlternateContent xmlns:mc="http://schemas.openxmlformats.org/markup-compatibility/2006">
              <mc:Choice xmlns:v="urn:schemas-microsoft-com:vml" Requires="v">
                <p:oleObj spid="_x0000_s80900" name="RFFlow" r:id="rId4" imgW="2808000" imgH="2448000" progId="RFFlow4">
                  <p:embed/>
                </p:oleObj>
              </mc:Choice>
              <mc:Fallback>
                <p:oleObj name="RFFlow" r:id="rId4" imgW="2808000" imgH="2448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524000"/>
                        <a:ext cx="3622675" cy="3144838"/>
                      </a:xfrm>
                      <a:prstGeom prst="rect">
                        <a:avLst/>
                      </a:prstGeom>
                      <a:solidFill>
                        <a:srgbClr val="CCFFFF">
                          <a:alpha val="82001"/>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2" name="Text Box 3"/>
          <p:cNvSpPr txBox="1">
            <a:spLocks noChangeArrowheads="1"/>
          </p:cNvSpPr>
          <p:nvPr/>
        </p:nvSpPr>
        <p:spPr bwMode="auto">
          <a:xfrm>
            <a:off x="0" y="228600"/>
            <a:ext cx="8626475" cy="923330"/>
          </a:xfrm>
          <a:prstGeom prst="rect">
            <a:avLst/>
          </a:prstGeom>
          <a:noFill/>
          <a:ln w="22225">
            <a:noFill/>
            <a:miter lim="800000"/>
            <a:headEnd/>
            <a:tailEnd/>
          </a:ln>
        </p:spPr>
        <p:txBody>
          <a:bodyPr>
            <a:spAutoFit/>
          </a:bodyPr>
          <a:lstStyle/>
          <a:p>
            <a:r>
              <a:rPr lang="en-US" dirty="0">
                <a:latin typeface="Bookman Old Style" pitchFamily="18" charset="0"/>
              </a:rPr>
              <a:t>Don’t care terms can be chosen as 0 or 1. </a:t>
            </a:r>
            <a:endParaRPr lang="en-US" dirty="0" smtClean="0">
              <a:latin typeface="Bookman Old Style" pitchFamily="18" charset="0"/>
            </a:endParaRPr>
          </a:p>
          <a:p>
            <a:r>
              <a:rPr lang="en-US" dirty="0" smtClean="0">
                <a:latin typeface="Bookman Old Style" pitchFamily="18" charset="0"/>
              </a:rPr>
              <a:t>Depending </a:t>
            </a:r>
            <a:r>
              <a:rPr lang="en-US" dirty="0">
                <a:latin typeface="Bookman Old Style" pitchFamily="18" charset="0"/>
              </a:rPr>
              <a:t>on the problem, we can choose the don’t care term </a:t>
            </a:r>
            <a:endParaRPr lang="en-US" dirty="0" smtClean="0">
              <a:latin typeface="Bookman Old Style" pitchFamily="18" charset="0"/>
            </a:endParaRPr>
          </a:p>
          <a:p>
            <a:r>
              <a:rPr lang="en-US" dirty="0" smtClean="0">
                <a:latin typeface="Bookman Old Style" pitchFamily="18" charset="0"/>
              </a:rPr>
              <a:t>as </a:t>
            </a:r>
            <a:r>
              <a:rPr lang="en-US" dirty="0">
                <a:latin typeface="Bookman Old Style" pitchFamily="18" charset="0"/>
              </a:rPr>
              <a:t>1 and use it to obtain a simpler Boolean expression </a:t>
            </a:r>
          </a:p>
        </p:txBody>
      </p:sp>
      <p:sp>
        <p:nvSpPr>
          <p:cNvPr id="154628" name="AutoShape 4"/>
          <p:cNvSpPr>
            <a:spLocks/>
          </p:cNvSpPr>
          <p:nvPr/>
        </p:nvSpPr>
        <p:spPr bwMode="auto">
          <a:xfrm rot="-5400000">
            <a:off x="4533900" y="3924300"/>
            <a:ext cx="381000" cy="457200"/>
          </a:xfrm>
          <a:prstGeom prst="rightBracket">
            <a:avLst>
              <a:gd name="adj" fmla="val 10000"/>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54629" name="AutoShape 5"/>
          <p:cNvSpPr>
            <a:spLocks/>
          </p:cNvSpPr>
          <p:nvPr/>
        </p:nvSpPr>
        <p:spPr bwMode="auto">
          <a:xfrm rot="5400000" flipV="1">
            <a:off x="4457700" y="2247900"/>
            <a:ext cx="381000" cy="457200"/>
          </a:xfrm>
          <a:prstGeom prst="rightBracket">
            <a:avLst>
              <a:gd name="adj" fmla="val 10000"/>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3619500" y="4876800"/>
          <a:ext cx="1543050" cy="565150"/>
        </p:xfrm>
        <a:graphic>
          <a:graphicData uri="http://schemas.openxmlformats.org/presentationml/2006/ole">
            <mc:AlternateContent xmlns:mc="http://schemas.openxmlformats.org/markup-compatibility/2006">
              <mc:Choice xmlns:v="urn:schemas-microsoft-com:vml" Requires="v">
                <p:oleObj spid="_x0000_s80901" name="Equation" r:id="rId6" imgW="685800" imgH="253800" progId="Equation.DSMT4">
                  <p:embed/>
                </p:oleObj>
              </mc:Choice>
              <mc:Fallback>
                <p:oleObj name="Equation" r:id="rId6" imgW="685800" imgH="253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9500" y="4876800"/>
                        <a:ext cx="1543050" cy="565150"/>
                      </a:xfrm>
                      <a:prstGeom prst="rect">
                        <a:avLst/>
                      </a:prstGeom>
                      <a:solidFill>
                        <a:srgbClr val="FFCC99"/>
                      </a:solidFill>
                    </p:spPr>
                  </p:pic>
                </p:oleObj>
              </mc:Fallback>
            </mc:AlternateContent>
          </a:graphicData>
        </a:graphic>
      </p:graphicFrame>
      <p:sp>
        <p:nvSpPr>
          <p:cNvPr id="154631" name="Text Box 7"/>
          <p:cNvSpPr txBox="1">
            <a:spLocks noChangeArrowheads="1"/>
          </p:cNvSpPr>
          <p:nvPr/>
        </p:nvSpPr>
        <p:spPr bwMode="auto">
          <a:xfrm>
            <a:off x="0" y="5715000"/>
            <a:ext cx="8915400" cy="641350"/>
          </a:xfrm>
          <a:prstGeom prst="rect">
            <a:avLst/>
          </a:prstGeom>
          <a:noFill/>
          <a:ln w="22225">
            <a:noFill/>
            <a:miter lim="800000"/>
            <a:headEnd/>
            <a:tailEnd/>
          </a:ln>
        </p:spPr>
        <p:txBody>
          <a:bodyPr>
            <a:spAutoFit/>
          </a:bodyPr>
          <a:lstStyle/>
          <a:p>
            <a:r>
              <a:rPr lang="en-US">
                <a:latin typeface="Bookman Old Style" pitchFamily="18" charset="0"/>
              </a:rPr>
              <a:t>Don’t care terms should only be included in encirclements if it helps in obtaining a larger grouping or smaller number of groups.  </a:t>
            </a:r>
          </a:p>
        </p:txBody>
      </p:sp>
      <p:sp>
        <p:nvSpPr>
          <p:cNvPr id="8" name="Slide Number Placeholder 7"/>
          <p:cNvSpPr>
            <a:spLocks noGrp="1"/>
          </p:cNvSpPr>
          <p:nvPr>
            <p:ph type="sldNum" sz="quarter" idx="12"/>
          </p:nvPr>
        </p:nvSpPr>
        <p:spPr/>
        <p:txBody>
          <a:bodyPr/>
          <a:lstStyle/>
          <a:p>
            <a:fld id="{511B1C1D-E952-4F7E-B2EE-053BBE9577D9}" type="slidenum">
              <a:rPr lang="en-US" smtClean="0"/>
              <a:t>90</a:t>
            </a:fld>
            <a:endParaRPr lang="en-US"/>
          </a:p>
        </p:txBody>
      </p:sp>
      <p:sp>
        <p:nvSpPr>
          <p:cNvPr id="9" name="Footer Placeholder 8"/>
          <p:cNvSpPr>
            <a:spLocks noGrp="1"/>
          </p:cNvSpPr>
          <p:nvPr>
            <p:ph type="ftr" sz="quarter" idx="11"/>
          </p:nvPr>
        </p:nvSpPr>
        <p:spPr/>
        <p:txBody>
          <a:bodyPr/>
          <a:lstStyle/>
          <a:p>
            <a:r>
              <a:rPr lang="en-US" smtClean="0"/>
              <a:t>Electronics - I, The LNM Institute of Information Technology, Jaipur</a:t>
            </a:r>
            <a:endParaRPr lang="en-US"/>
          </a:p>
        </p:txBody>
      </p:sp>
      <p:pic>
        <p:nvPicPr>
          <p:cNvPr id="10" name="Picture 9"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4626"/>
                                        </p:tgtEl>
                                        <p:attrNameLst>
                                          <p:attrName>style.visibility</p:attrName>
                                        </p:attrNameLst>
                                      </p:cBhvr>
                                      <p:to>
                                        <p:strVal val="visible"/>
                                      </p:to>
                                    </p:set>
                                    <p:animEffect transition="in" filter="checkerboard(across)">
                                      <p:cBhvr>
                                        <p:cTn id="7" dur="500"/>
                                        <p:tgtEl>
                                          <p:spTgt spid="1546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4629"/>
                                        </p:tgtEl>
                                        <p:attrNameLst>
                                          <p:attrName>style.visibility</p:attrName>
                                        </p:attrNameLst>
                                      </p:cBhvr>
                                      <p:to>
                                        <p:strVal val="visible"/>
                                      </p:to>
                                    </p:set>
                                    <p:animEffect transition="in" filter="checkerboard(across)">
                                      <p:cBhvr>
                                        <p:cTn id="12" dur="500"/>
                                        <p:tgtEl>
                                          <p:spTgt spid="154629"/>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54628"/>
                                        </p:tgtEl>
                                        <p:attrNameLst>
                                          <p:attrName>style.visibility</p:attrName>
                                        </p:attrNameLst>
                                      </p:cBhvr>
                                      <p:to>
                                        <p:strVal val="visible"/>
                                      </p:to>
                                    </p:set>
                                    <p:animEffect transition="in" filter="checkerboard(across)">
                                      <p:cBhvr>
                                        <p:cTn id="15" dur="500"/>
                                        <p:tgtEl>
                                          <p:spTgt spid="154628"/>
                                        </p:tgtEl>
                                      </p:cBhvr>
                                    </p:animEffect>
                                  </p:childTnLst>
                                </p:cTn>
                              </p:par>
                              <p:par>
                                <p:cTn id="16" presetID="5"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54631"/>
                                        </p:tgtEl>
                                        <p:attrNameLst>
                                          <p:attrName>style.visibility</p:attrName>
                                        </p:attrNameLst>
                                      </p:cBhvr>
                                      <p:to>
                                        <p:strVal val="visible"/>
                                      </p:to>
                                    </p:set>
                                    <p:animEffect transition="in" filter="checkerboard(across)">
                                      <p:cBhvr>
                                        <p:cTn id="23" dur="500"/>
                                        <p:tgtEl>
                                          <p:spTgt spid="154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p:bldP spid="154629" grpId="0" animBg="1"/>
      <p:bldP spid="15463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Text Box 2"/>
          <p:cNvSpPr txBox="1">
            <a:spLocks noChangeArrowheads="1"/>
          </p:cNvSpPr>
          <p:nvPr/>
        </p:nvSpPr>
        <p:spPr bwMode="auto">
          <a:xfrm>
            <a:off x="136525" y="112713"/>
            <a:ext cx="6378669" cy="369332"/>
          </a:xfrm>
          <a:prstGeom prst="rect">
            <a:avLst/>
          </a:prstGeom>
          <a:noFill/>
          <a:ln w="22225">
            <a:noFill/>
            <a:miter lim="800000"/>
            <a:headEnd/>
            <a:tailEnd/>
          </a:ln>
        </p:spPr>
        <p:txBody>
          <a:bodyPr wrap="none">
            <a:spAutoFit/>
          </a:bodyPr>
          <a:lstStyle/>
          <a:p>
            <a:r>
              <a:rPr lang="en-US" b="1">
                <a:solidFill>
                  <a:srgbClr val="FF0000"/>
                </a:solidFill>
                <a:latin typeface="Bookman Old Style" pitchFamily="18" charset="0"/>
              </a:rPr>
              <a:t>Minimization of Product of Sum Terms using Kmap</a:t>
            </a:r>
          </a:p>
        </p:txBody>
      </p:sp>
      <p:graphicFrame>
        <p:nvGraphicFramePr>
          <p:cNvPr id="38914" name="Object 3"/>
          <p:cNvGraphicFramePr>
            <a:graphicFrameLocks noChangeAspect="1"/>
          </p:cNvGraphicFramePr>
          <p:nvPr/>
        </p:nvGraphicFramePr>
        <p:xfrm>
          <a:off x="304800" y="685800"/>
          <a:ext cx="2363788" cy="2360613"/>
        </p:xfrm>
        <a:graphic>
          <a:graphicData uri="http://schemas.openxmlformats.org/presentationml/2006/ole">
            <mc:AlternateContent xmlns:mc="http://schemas.openxmlformats.org/markup-compatibility/2006">
              <mc:Choice xmlns:v="urn:schemas-microsoft-com:vml" Requires="v">
                <p:oleObj spid="_x0000_s81928" name="RFFlow" r:id="rId4" imgW="1440000" imgH="1440000" progId="RFFlow4">
                  <p:embed/>
                </p:oleObj>
              </mc:Choice>
              <mc:Fallback>
                <p:oleObj name="RFFlow" r:id="rId4" imgW="1440000" imgH="1440000" progId="RFFlow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685800"/>
                        <a:ext cx="2363788" cy="23606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1" name="Oval 4"/>
          <p:cNvSpPr>
            <a:spLocks noChangeArrowheads="1"/>
          </p:cNvSpPr>
          <p:nvPr/>
        </p:nvSpPr>
        <p:spPr bwMode="auto">
          <a:xfrm>
            <a:off x="1066800" y="21336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38922" name="Oval 5"/>
          <p:cNvSpPr>
            <a:spLocks noChangeArrowheads="1"/>
          </p:cNvSpPr>
          <p:nvPr/>
        </p:nvSpPr>
        <p:spPr bwMode="auto">
          <a:xfrm>
            <a:off x="1905000" y="1524000"/>
            <a:ext cx="381000" cy="12192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228600" y="3124200"/>
          <a:ext cx="2425700" cy="1619250"/>
        </p:xfrm>
        <a:graphic>
          <a:graphicData uri="http://schemas.openxmlformats.org/presentationml/2006/ole">
            <mc:AlternateContent xmlns:mc="http://schemas.openxmlformats.org/markup-compatibility/2006">
              <mc:Choice xmlns:v="urn:schemas-microsoft-com:vml" Requires="v">
                <p:oleObj spid="_x0000_s81929" name="Equation" r:id="rId6" imgW="1079280" imgH="723600" progId="Equation.DSMT4">
                  <p:embed/>
                </p:oleObj>
              </mc:Choice>
              <mc:Fallback>
                <p:oleObj name="Equation" r:id="rId6" imgW="1079280" imgH="723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3124200"/>
                        <a:ext cx="2425700" cy="1619250"/>
                      </a:xfrm>
                      <a:prstGeom prst="rect">
                        <a:avLst/>
                      </a:prstGeom>
                      <a:solidFill>
                        <a:srgbClr val="FFFF99"/>
                      </a:solidFill>
                    </p:spPr>
                  </p:pic>
                </p:oleObj>
              </mc:Fallback>
            </mc:AlternateContent>
          </a:graphicData>
        </a:graphic>
      </p:graphicFrame>
      <p:graphicFrame>
        <p:nvGraphicFramePr>
          <p:cNvPr id="152583" name="Object 7"/>
          <p:cNvGraphicFramePr>
            <a:graphicFrameLocks noChangeAspect="1"/>
          </p:cNvGraphicFramePr>
          <p:nvPr/>
        </p:nvGraphicFramePr>
        <p:xfrm>
          <a:off x="4343400" y="990600"/>
          <a:ext cx="2363788" cy="2360613"/>
        </p:xfrm>
        <a:graphic>
          <a:graphicData uri="http://schemas.openxmlformats.org/presentationml/2006/ole">
            <mc:AlternateContent xmlns:mc="http://schemas.openxmlformats.org/markup-compatibility/2006">
              <mc:Choice xmlns:v="urn:schemas-microsoft-com:vml" Requires="v">
                <p:oleObj spid="_x0000_s81930" name="RFFlow" r:id="rId8" imgW="1440000" imgH="1440000" progId="RFFlow4">
                  <p:embed/>
                </p:oleObj>
              </mc:Choice>
              <mc:Fallback>
                <p:oleObj name="RFFlow" r:id="rId8" imgW="1440000" imgH="1440000" progId="RFFlow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990600"/>
                        <a:ext cx="2363788" cy="23606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84" name="Line 8"/>
          <p:cNvSpPr>
            <a:spLocks noChangeShapeType="1"/>
          </p:cNvSpPr>
          <p:nvPr/>
        </p:nvSpPr>
        <p:spPr bwMode="auto">
          <a:xfrm flipV="1">
            <a:off x="5410200" y="1828800"/>
            <a:ext cx="1752600" cy="3048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7239000" y="1600200"/>
          <a:ext cx="1311275" cy="455613"/>
        </p:xfrm>
        <a:graphic>
          <a:graphicData uri="http://schemas.openxmlformats.org/presentationml/2006/ole">
            <mc:AlternateContent xmlns:mc="http://schemas.openxmlformats.org/markup-compatibility/2006">
              <mc:Choice xmlns:v="urn:schemas-microsoft-com:vml" Requires="v">
                <p:oleObj spid="_x0000_s81931" name="Equation" r:id="rId9" imgW="583920" imgH="203040" progId="Equation.DSMT4">
                  <p:embed/>
                </p:oleObj>
              </mc:Choice>
              <mc:Fallback>
                <p:oleObj name="Equation" r:id="rId9" imgW="583920" imgH="2030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1600200"/>
                        <a:ext cx="1311275" cy="455613"/>
                      </a:xfrm>
                      <a:prstGeom prst="rect">
                        <a:avLst/>
                      </a:prstGeom>
                      <a:solidFill>
                        <a:srgbClr val="FFFF99"/>
                      </a:solidFill>
                    </p:spPr>
                  </p:pic>
                </p:oleObj>
              </mc:Fallback>
            </mc:AlternateContent>
          </a:graphicData>
        </a:graphic>
      </p:graphicFrame>
      <p:graphicFrame>
        <p:nvGraphicFramePr>
          <p:cNvPr id="152586" name="Object 10"/>
          <p:cNvGraphicFramePr>
            <a:graphicFrameLocks noChangeAspect="1"/>
          </p:cNvGraphicFramePr>
          <p:nvPr/>
        </p:nvGraphicFramePr>
        <p:xfrm>
          <a:off x="3810000" y="3733800"/>
          <a:ext cx="2363788" cy="2360613"/>
        </p:xfrm>
        <a:graphic>
          <a:graphicData uri="http://schemas.openxmlformats.org/presentationml/2006/ole">
            <mc:AlternateContent xmlns:mc="http://schemas.openxmlformats.org/markup-compatibility/2006">
              <mc:Choice xmlns:v="urn:schemas-microsoft-com:vml" Requires="v">
                <p:oleObj spid="_x0000_s81932" name="RFFlow" r:id="rId11" imgW="1440000" imgH="1440000" progId="RFFlow4">
                  <p:embed/>
                </p:oleObj>
              </mc:Choice>
              <mc:Fallback>
                <p:oleObj name="RFFlow" r:id="rId11" imgW="1440000" imgH="1440000" progId="RFFlow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3733800"/>
                        <a:ext cx="2363788" cy="23606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87" name="Oval 11"/>
          <p:cNvSpPr>
            <a:spLocks noChangeArrowheads="1"/>
          </p:cNvSpPr>
          <p:nvPr/>
        </p:nvSpPr>
        <p:spPr bwMode="auto">
          <a:xfrm>
            <a:off x="4648200" y="4495800"/>
            <a:ext cx="381000" cy="12192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52588" name="Line 12"/>
          <p:cNvSpPr>
            <a:spLocks noChangeShapeType="1"/>
          </p:cNvSpPr>
          <p:nvPr/>
        </p:nvSpPr>
        <p:spPr bwMode="auto">
          <a:xfrm flipH="1" flipV="1">
            <a:off x="5029200" y="5334000"/>
            <a:ext cx="1905000" cy="2286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3" name="Object 4"/>
          <p:cNvGraphicFramePr>
            <a:graphicFrameLocks noChangeAspect="1"/>
          </p:cNvGraphicFramePr>
          <p:nvPr/>
        </p:nvGraphicFramePr>
        <p:xfrm>
          <a:off x="7361238" y="5334000"/>
          <a:ext cx="828675" cy="454025"/>
        </p:xfrm>
        <a:graphic>
          <a:graphicData uri="http://schemas.openxmlformats.org/presentationml/2006/ole">
            <mc:AlternateContent xmlns:mc="http://schemas.openxmlformats.org/markup-compatibility/2006">
              <mc:Choice xmlns:v="urn:schemas-microsoft-com:vml" Requires="v">
                <p:oleObj spid="_x0000_s81933" name="Equation" r:id="rId13" imgW="368280" imgH="203040" progId="Equation.DSMT4">
                  <p:embed/>
                </p:oleObj>
              </mc:Choice>
              <mc:Fallback>
                <p:oleObj name="Equation" r:id="rId13" imgW="368280" imgH="20304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61238" y="5334000"/>
                        <a:ext cx="828675" cy="454025"/>
                      </a:xfrm>
                      <a:prstGeom prst="rect">
                        <a:avLst/>
                      </a:prstGeom>
                      <a:solidFill>
                        <a:srgbClr val="FFFF99"/>
                      </a:solidFill>
                    </p:spPr>
                  </p:pic>
                </p:oleObj>
              </mc:Fallback>
            </mc:AlternateContent>
          </a:graphicData>
        </a:graphic>
      </p:graphicFrame>
      <p:sp>
        <p:nvSpPr>
          <p:cNvPr id="14" name="Slide Number Placeholder 13"/>
          <p:cNvSpPr>
            <a:spLocks noGrp="1"/>
          </p:cNvSpPr>
          <p:nvPr>
            <p:ph type="sldNum" sz="quarter" idx="12"/>
          </p:nvPr>
        </p:nvSpPr>
        <p:spPr/>
        <p:txBody>
          <a:bodyPr/>
          <a:lstStyle/>
          <a:p>
            <a:fld id="{511B1C1D-E952-4F7E-B2EE-053BBE9577D9}" type="slidenum">
              <a:rPr lang="en-US" smtClean="0"/>
              <a:t>91</a:t>
            </a:fld>
            <a:endParaRPr lang="en-US"/>
          </a:p>
        </p:txBody>
      </p:sp>
      <p:sp>
        <p:nvSpPr>
          <p:cNvPr id="15" name="Footer Placeholder 14"/>
          <p:cNvSpPr>
            <a:spLocks noGrp="1"/>
          </p:cNvSpPr>
          <p:nvPr>
            <p:ph type="ftr" sz="quarter" idx="11"/>
          </p:nvPr>
        </p:nvSpPr>
        <p:spPr/>
        <p:txBody>
          <a:bodyPr/>
          <a:lstStyle/>
          <a:p>
            <a:r>
              <a:rPr lang="en-US" smtClean="0"/>
              <a:t>Electronics - I, The LNM Institute of Information Technology, Jaipur</a:t>
            </a:r>
            <a:endParaRPr lang="en-US"/>
          </a:p>
        </p:txBody>
      </p:sp>
      <p:pic>
        <p:nvPicPr>
          <p:cNvPr id="16" name="Picture 15" descr="LNMIIT.png"/>
          <p:cNvPicPr>
            <a:picLocks noChangeAspect="1"/>
          </p:cNvPicPr>
          <p:nvPr/>
        </p:nvPicPr>
        <p:blipFill>
          <a:blip r:embed="rId15"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2583"/>
                                        </p:tgtEl>
                                        <p:attrNameLst>
                                          <p:attrName>style.visibility</p:attrName>
                                        </p:attrNameLst>
                                      </p:cBhvr>
                                      <p:to>
                                        <p:strVal val="visible"/>
                                      </p:to>
                                    </p:set>
                                    <p:animEffect transition="in" filter="checkerboard(across)">
                                      <p:cBhvr>
                                        <p:cTn id="7" dur="500"/>
                                        <p:tgtEl>
                                          <p:spTgt spid="1525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52584"/>
                                        </p:tgtEl>
                                        <p:attrNameLst>
                                          <p:attrName>style.visibility</p:attrName>
                                        </p:attrNameLst>
                                      </p:cBhvr>
                                      <p:to>
                                        <p:strVal val="visible"/>
                                      </p:to>
                                    </p:set>
                                    <p:animEffect transition="in" filter="checkerboard(across)">
                                      <p:cBhvr>
                                        <p:cTn id="15" dur="500"/>
                                        <p:tgtEl>
                                          <p:spTgt spid="15258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52586"/>
                                        </p:tgtEl>
                                        <p:attrNameLst>
                                          <p:attrName>style.visibility</p:attrName>
                                        </p:attrNameLst>
                                      </p:cBhvr>
                                      <p:to>
                                        <p:strVal val="visible"/>
                                      </p:to>
                                    </p:set>
                                    <p:animEffect transition="in" filter="checkerboard(across)">
                                      <p:cBhvr>
                                        <p:cTn id="20" dur="500"/>
                                        <p:tgtEl>
                                          <p:spTgt spid="15258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52588"/>
                                        </p:tgtEl>
                                        <p:attrNameLst>
                                          <p:attrName>style.visibility</p:attrName>
                                        </p:attrNameLst>
                                      </p:cBhvr>
                                      <p:to>
                                        <p:strVal val="visible"/>
                                      </p:to>
                                    </p:set>
                                    <p:animEffect transition="in" filter="checkerboard(across)">
                                      <p:cBhvr>
                                        <p:cTn id="25" dur="500"/>
                                        <p:tgtEl>
                                          <p:spTgt spid="15258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52587"/>
                                        </p:tgtEl>
                                        <p:attrNameLst>
                                          <p:attrName>style.visibility</p:attrName>
                                        </p:attrNameLst>
                                      </p:cBhvr>
                                      <p:to>
                                        <p:strVal val="visible"/>
                                      </p:to>
                                    </p:set>
                                    <p:animEffect transition="in" filter="checkerboard(across)">
                                      <p:cBhvr>
                                        <p:cTn id="28" dur="500"/>
                                        <p:tgtEl>
                                          <p:spTgt spid="152587"/>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heckerboard(across)">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4" grpId="0" animBg="1"/>
      <p:bldP spid="152587" grpId="0" animBg="1"/>
      <p:bldP spid="15258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8"/>
          <p:cNvGraphicFramePr>
            <a:graphicFrameLocks noChangeAspect="1"/>
          </p:cNvGraphicFramePr>
          <p:nvPr/>
        </p:nvGraphicFramePr>
        <p:xfrm>
          <a:off x="990600" y="152400"/>
          <a:ext cx="2363788" cy="2360613"/>
        </p:xfrm>
        <a:graphic>
          <a:graphicData uri="http://schemas.openxmlformats.org/presentationml/2006/ole">
            <mc:AlternateContent xmlns:mc="http://schemas.openxmlformats.org/markup-compatibility/2006">
              <mc:Choice xmlns:v="urn:schemas-microsoft-com:vml" Requires="v">
                <p:oleObj spid="_x0000_s82955" name="RFFlow" r:id="rId4" imgW="1440000" imgH="1440000" progId="RFFlow4">
                  <p:embed/>
                </p:oleObj>
              </mc:Choice>
              <mc:Fallback>
                <p:oleObj name="RFFlow" r:id="rId4" imgW="1440000" imgH="1440000" progId="RFFlow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52400"/>
                        <a:ext cx="2363788" cy="23606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2521" name="Oval 9"/>
          <p:cNvSpPr>
            <a:spLocks noChangeArrowheads="1"/>
          </p:cNvSpPr>
          <p:nvPr/>
        </p:nvSpPr>
        <p:spPr bwMode="auto">
          <a:xfrm>
            <a:off x="2590800" y="914400"/>
            <a:ext cx="381000" cy="12192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1219200" y="2667000"/>
          <a:ext cx="1227138" cy="539750"/>
        </p:xfrm>
        <a:graphic>
          <a:graphicData uri="http://schemas.openxmlformats.org/presentationml/2006/ole">
            <mc:AlternateContent xmlns:mc="http://schemas.openxmlformats.org/markup-compatibility/2006">
              <mc:Choice xmlns:v="urn:schemas-microsoft-com:vml" Requires="v">
                <p:oleObj spid="_x0000_s82956" name="Equation" r:id="rId6" imgW="545760" imgH="241200" progId="Equation.DSMT4">
                  <p:embed/>
                </p:oleObj>
              </mc:Choice>
              <mc:Fallback>
                <p:oleObj name="Equation" r:id="rId6" imgW="54576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667000"/>
                        <a:ext cx="1227138" cy="539750"/>
                      </a:xfrm>
                      <a:prstGeom prst="rect">
                        <a:avLst/>
                      </a:prstGeom>
                      <a:solidFill>
                        <a:srgbClr val="FFFF99"/>
                      </a:solidFill>
                    </p:spPr>
                  </p:pic>
                </p:oleObj>
              </mc:Fallback>
            </mc:AlternateContent>
          </a:graphicData>
        </a:graphic>
      </p:graphicFrame>
      <p:graphicFrame>
        <p:nvGraphicFramePr>
          <p:cNvPr id="192523" name="Object 11"/>
          <p:cNvGraphicFramePr>
            <a:graphicFrameLocks noChangeAspect="1"/>
          </p:cNvGraphicFramePr>
          <p:nvPr/>
        </p:nvGraphicFramePr>
        <p:xfrm>
          <a:off x="4495800" y="228600"/>
          <a:ext cx="2363788" cy="2360613"/>
        </p:xfrm>
        <a:graphic>
          <a:graphicData uri="http://schemas.openxmlformats.org/presentationml/2006/ole">
            <mc:AlternateContent xmlns:mc="http://schemas.openxmlformats.org/markup-compatibility/2006">
              <mc:Choice xmlns:v="urn:schemas-microsoft-com:vml" Requires="v">
                <p:oleObj spid="_x0000_s82957" name="RFFlow" r:id="rId8" imgW="1440000" imgH="1440000" progId="RFFlow4">
                  <p:embed/>
                </p:oleObj>
              </mc:Choice>
              <mc:Fallback>
                <p:oleObj name="RFFlow" r:id="rId8" imgW="1440000" imgH="1440000" progId="RFFlow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5800" y="228600"/>
                        <a:ext cx="2363788" cy="23606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2524" name="Oval 12"/>
          <p:cNvSpPr>
            <a:spLocks noChangeArrowheads="1"/>
          </p:cNvSpPr>
          <p:nvPr/>
        </p:nvSpPr>
        <p:spPr bwMode="auto">
          <a:xfrm>
            <a:off x="5257800" y="16764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2" name="Object 4"/>
          <p:cNvGraphicFramePr>
            <a:graphicFrameLocks noChangeAspect="1"/>
          </p:cNvGraphicFramePr>
          <p:nvPr/>
        </p:nvGraphicFramePr>
        <p:xfrm>
          <a:off x="7239000" y="1219200"/>
          <a:ext cx="1198563" cy="539750"/>
        </p:xfrm>
        <a:graphic>
          <a:graphicData uri="http://schemas.openxmlformats.org/presentationml/2006/ole">
            <mc:AlternateContent xmlns:mc="http://schemas.openxmlformats.org/markup-compatibility/2006">
              <mc:Choice xmlns:v="urn:schemas-microsoft-com:vml" Requires="v">
                <p:oleObj spid="_x0000_s82958" name="Equation" r:id="rId10" imgW="533160" imgH="241200" progId="Equation.DSMT4">
                  <p:embed/>
                </p:oleObj>
              </mc:Choice>
              <mc:Fallback>
                <p:oleObj name="Equation" r:id="rId10" imgW="53316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1219200"/>
                        <a:ext cx="1198563" cy="539750"/>
                      </a:xfrm>
                      <a:prstGeom prst="rect">
                        <a:avLst/>
                      </a:prstGeom>
                      <a:solidFill>
                        <a:srgbClr val="FFFF99"/>
                      </a:solidFill>
                    </p:spPr>
                  </p:pic>
                </p:oleObj>
              </mc:Fallback>
            </mc:AlternateContent>
          </a:graphicData>
        </a:graphic>
      </p:graphicFrame>
      <p:graphicFrame>
        <p:nvGraphicFramePr>
          <p:cNvPr id="39942" name="Object 14"/>
          <p:cNvGraphicFramePr>
            <a:graphicFrameLocks noChangeAspect="1"/>
          </p:cNvGraphicFramePr>
          <p:nvPr/>
        </p:nvGraphicFramePr>
        <p:xfrm>
          <a:off x="2819400" y="3181350"/>
          <a:ext cx="3430588" cy="2136775"/>
        </p:xfrm>
        <a:graphic>
          <a:graphicData uri="http://schemas.openxmlformats.org/presentationml/2006/ole">
            <mc:AlternateContent xmlns:mc="http://schemas.openxmlformats.org/markup-compatibility/2006">
              <mc:Choice xmlns:v="urn:schemas-microsoft-com:vml" Requires="v">
                <p:oleObj spid="_x0000_s82959" name="RFFlow" r:id="rId12" imgW="2304000" imgH="1440000" progId="RFFlow4">
                  <p:embed/>
                </p:oleObj>
              </mc:Choice>
              <mc:Fallback>
                <p:oleObj name="RFFlow" r:id="rId12" imgW="2304000" imgH="1440000" progId="RFFlow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9400" y="3181350"/>
                        <a:ext cx="3430588" cy="2136775"/>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2527" name="Oval 15"/>
          <p:cNvSpPr>
            <a:spLocks noChangeArrowheads="1"/>
          </p:cNvSpPr>
          <p:nvPr/>
        </p:nvSpPr>
        <p:spPr bwMode="auto">
          <a:xfrm>
            <a:off x="4114800" y="38862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92528" name="Line 16"/>
          <p:cNvSpPr>
            <a:spLocks noChangeShapeType="1"/>
          </p:cNvSpPr>
          <p:nvPr/>
        </p:nvSpPr>
        <p:spPr bwMode="auto">
          <a:xfrm flipH="1">
            <a:off x="2590800" y="4870450"/>
            <a:ext cx="1295400" cy="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3" name="Object 4"/>
          <p:cNvGraphicFramePr>
            <a:graphicFrameLocks noChangeAspect="1"/>
          </p:cNvGraphicFramePr>
          <p:nvPr/>
        </p:nvGraphicFramePr>
        <p:xfrm>
          <a:off x="1371600" y="4260850"/>
          <a:ext cx="941388" cy="538163"/>
        </p:xfrm>
        <a:graphic>
          <a:graphicData uri="http://schemas.openxmlformats.org/presentationml/2006/ole">
            <mc:AlternateContent xmlns:mc="http://schemas.openxmlformats.org/markup-compatibility/2006">
              <mc:Choice xmlns:v="urn:schemas-microsoft-com:vml" Requires="v">
                <p:oleObj spid="_x0000_s82960" name="Equation" r:id="rId14" imgW="419040" imgH="241200" progId="Equation.DSMT4">
                  <p:embed/>
                </p:oleObj>
              </mc:Choice>
              <mc:Fallback>
                <p:oleObj name="Equation" r:id="rId14" imgW="419040" imgH="2412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1600" y="4260850"/>
                        <a:ext cx="941388" cy="538163"/>
                      </a:xfrm>
                      <a:prstGeom prst="rect">
                        <a:avLst/>
                      </a:prstGeom>
                      <a:solidFill>
                        <a:srgbClr val="FFCC99"/>
                      </a:solidFill>
                    </p:spPr>
                  </p:pic>
                </p:oleObj>
              </mc:Fallback>
            </mc:AlternateContent>
          </a:graphicData>
        </a:graphic>
      </p:graphicFrame>
      <p:sp>
        <p:nvSpPr>
          <p:cNvPr id="192530" name="Line 18"/>
          <p:cNvSpPr>
            <a:spLocks noChangeShapeType="1"/>
          </p:cNvSpPr>
          <p:nvPr/>
        </p:nvSpPr>
        <p:spPr bwMode="auto">
          <a:xfrm>
            <a:off x="5334000" y="4108450"/>
            <a:ext cx="1524000" cy="533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5" name="Object 4"/>
          <p:cNvGraphicFramePr>
            <a:graphicFrameLocks noChangeAspect="1"/>
          </p:cNvGraphicFramePr>
          <p:nvPr/>
        </p:nvGraphicFramePr>
        <p:xfrm>
          <a:off x="6981825" y="4441825"/>
          <a:ext cx="741363" cy="481013"/>
        </p:xfrm>
        <a:graphic>
          <a:graphicData uri="http://schemas.openxmlformats.org/presentationml/2006/ole">
            <mc:AlternateContent xmlns:mc="http://schemas.openxmlformats.org/markup-compatibility/2006">
              <mc:Choice xmlns:v="urn:schemas-microsoft-com:vml" Requires="v">
                <p:oleObj spid="_x0000_s82961" name="Equation" r:id="rId16" imgW="330120" imgH="215640" progId="Equation.DSMT4">
                  <p:embed/>
                </p:oleObj>
              </mc:Choice>
              <mc:Fallback>
                <p:oleObj name="Equation" r:id="rId16" imgW="330120" imgH="21564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81825" y="4441825"/>
                        <a:ext cx="741363" cy="481013"/>
                      </a:xfrm>
                      <a:prstGeom prst="rect">
                        <a:avLst/>
                      </a:prstGeom>
                      <a:solidFill>
                        <a:srgbClr val="FFCC99"/>
                      </a:solidFill>
                    </p:spPr>
                  </p:pic>
                </p:oleObj>
              </mc:Fallback>
            </mc:AlternateContent>
          </a:graphicData>
        </a:graphic>
      </p:graphicFrame>
      <p:graphicFrame>
        <p:nvGraphicFramePr>
          <p:cNvPr id="6" name="Object 4"/>
          <p:cNvGraphicFramePr>
            <a:graphicFrameLocks noChangeAspect="1"/>
          </p:cNvGraphicFramePr>
          <p:nvPr/>
        </p:nvGraphicFramePr>
        <p:xfrm>
          <a:off x="2819400" y="5556250"/>
          <a:ext cx="2566988" cy="539750"/>
        </p:xfrm>
        <a:graphic>
          <a:graphicData uri="http://schemas.openxmlformats.org/presentationml/2006/ole">
            <mc:AlternateContent xmlns:mc="http://schemas.openxmlformats.org/markup-compatibility/2006">
              <mc:Choice xmlns:v="urn:schemas-microsoft-com:vml" Requires="v">
                <p:oleObj spid="_x0000_s82962" name="Equation" r:id="rId18" imgW="1143000" imgH="241200" progId="Equation.DSMT4">
                  <p:embed/>
                </p:oleObj>
              </mc:Choice>
              <mc:Fallback>
                <p:oleObj name="Equation" r:id="rId18" imgW="1143000" imgH="24120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400" y="5556250"/>
                        <a:ext cx="2566988" cy="539750"/>
                      </a:xfrm>
                      <a:prstGeom prst="rect">
                        <a:avLst/>
                      </a:prstGeom>
                      <a:solidFill>
                        <a:srgbClr val="FFFF99"/>
                      </a:solidFill>
                    </p:spPr>
                  </p:pic>
                </p:oleObj>
              </mc:Fallback>
            </mc:AlternateContent>
          </a:graphicData>
        </a:graphic>
      </p:graphicFrame>
      <p:sp>
        <p:nvSpPr>
          <p:cNvPr id="192533" name="AutoShape 21"/>
          <p:cNvSpPr>
            <a:spLocks/>
          </p:cNvSpPr>
          <p:nvPr/>
        </p:nvSpPr>
        <p:spPr bwMode="auto">
          <a:xfrm>
            <a:off x="5486400" y="4495800"/>
            <a:ext cx="533400" cy="457200"/>
          </a:xfrm>
          <a:prstGeom prst="leftBracket">
            <a:avLst>
              <a:gd name="adj" fmla="val 8333"/>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92534" name="AutoShape 22"/>
          <p:cNvSpPr>
            <a:spLocks/>
          </p:cNvSpPr>
          <p:nvPr/>
        </p:nvSpPr>
        <p:spPr bwMode="auto">
          <a:xfrm flipH="1">
            <a:off x="3429000" y="4572000"/>
            <a:ext cx="533400" cy="457200"/>
          </a:xfrm>
          <a:prstGeom prst="leftBracket">
            <a:avLst>
              <a:gd name="adj" fmla="val 8333"/>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7" name="Object 4"/>
          <p:cNvGraphicFramePr>
            <a:graphicFrameLocks noChangeAspect="1"/>
          </p:cNvGraphicFramePr>
          <p:nvPr/>
        </p:nvGraphicFramePr>
        <p:xfrm>
          <a:off x="6049963" y="5556250"/>
          <a:ext cx="2281237" cy="539750"/>
        </p:xfrm>
        <a:graphic>
          <a:graphicData uri="http://schemas.openxmlformats.org/presentationml/2006/ole">
            <mc:AlternateContent xmlns:mc="http://schemas.openxmlformats.org/markup-compatibility/2006">
              <mc:Choice xmlns:v="urn:schemas-microsoft-com:vml" Requires="v">
                <p:oleObj spid="_x0000_s82963" name="Equation" r:id="rId20" imgW="1015920" imgH="241200" progId="Equation.DSMT4">
                  <p:embed/>
                </p:oleObj>
              </mc:Choice>
              <mc:Fallback>
                <p:oleObj name="Equation" r:id="rId20" imgW="1015920" imgH="241200" progId="Equation.DSMT4">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49963" y="5556250"/>
                        <a:ext cx="2281237" cy="539750"/>
                      </a:xfrm>
                      <a:prstGeom prst="rect">
                        <a:avLst/>
                      </a:prstGeom>
                      <a:solidFill>
                        <a:srgbClr val="FFFF99"/>
                      </a:solidFill>
                    </p:spPr>
                  </p:pic>
                </p:oleObj>
              </mc:Fallback>
            </mc:AlternateContent>
          </a:graphicData>
        </a:graphic>
      </p:graphicFrame>
      <p:sp>
        <p:nvSpPr>
          <p:cNvPr id="18" name="Slide Number Placeholder 17"/>
          <p:cNvSpPr>
            <a:spLocks noGrp="1"/>
          </p:cNvSpPr>
          <p:nvPr>
            <p:ph type="sldNum" sz="quarter" idx="12"/>
          </p:nvPr>
        </p:nvSpPr>
        <p:spPr/>
        <p:txBody>
          <a:bodyPr/>
          <a:lstStyle/>
          <a:p>
            <a:fld id="{511B1C1D-E952-4F7E-B2EE-053BBE9577D9}" type="slidenum">
              <a:rPr lang="en-US" smtClean="0"/>
              <a:t>92</a:t>
            </a:fld>
            <a:endParaRPr lang="en-US"/>
          </a:p>
        </p:txBody>
      </p:sp>
      <p:sp>
        <p:nvSpPr>
          <p:cNvPr id="19" name="Footer Placeholder 18"/>
          <p:cNvSpPr>
            <a:spLocks noGrp="1"/>
          </p:cNvSpPr>
          <p:nvPr>
            <p:ph type="ftr" sz="quarter" idx="11"/>
          </p:nvPr>
        </p:nvSpPr>
        <p:spPr/>
        <p:txBody>
          <a:bodyPr/>
          <a:lstStyle/>
          <a:p>
            <a:r>
              <a:rPr lang="en-US" smtClean="0"/>
              <a:t>Electronics - I, The LNM Institute of Information Technology, Jaipur</a:t>
            </a:r>
            <a:endParaRPr lang="en-US"/>
          </a:p>
        </p:txBody>
      </p:sp>
      <p:pic>
        <p:nvPicPr>
          <p:cNvPr id="20" name="Picture 19" descr="LNMIIT.png"/>
          <p:cNvPicPr>
            <a:picLocks noChangeAspect="1"/>
          </p:cNvPicPr>
          <p:nvPr/>
        </p:nvPicPr>
        <p:blipFill>
          <a:blip r:embed="rId22"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2521"/>
                                        </p:tgtEl>
                                        <p:attrNameLst>
                                          <p:attrName>style.visibility</p:attrName>
                                        </p:attrNameLst>
                                      </p:cBhvr>
                                      <p:to>
                                        <p:strVal val="visible"/>
                                      </p:to>
                                    </p:set>
                                    <p:animEffect transition="in" filter="checkerboard(across)">
                                      <p:cBhvr>
                                        <p:cTn id="7" dur="500"/>
                                        <p:tgtEl>
                                          <p:spTgt spid="19252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92523"/>
                                        </p:tgtEl>
                                        <p:attrNameLst>
                                          <p:attrName>style.visibility</p:attrName>
                                        </p:attrNameLst>
                                      </p:cBhvr>
                                      <p:to>
                                        <p:strVal val="visible"/>
                                      </p:to>
                                    </p:set>
                                    <p:animEffect transition="in" filter="checkerboard(across)">
                                      <p:cBhvr>
                                        <p:cTn id="17" dur="500"/>
                                        <p:tgtEl>
                                          <p:spTgt spid="192523"/>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92524"/>
                                        </p:tgtEl>
                                        <p:attrNameLst>
                                          <p:attrName>style.visibility</p:attrName>
                                        </p:attrNameLst>
                                      </p:cBhvr>
                                      <p:to>
                                        <p:strVal val="visible"/>
                                      </p:to>
                                    </p:set>
                                    <p:animEffect transition="in" filter="checkerboard(across)">
                                      <p:cBhvr>
                                        <p:cTn id="20" dur="500"/>
                                        <p:tgtEl>
                                          <p:spTgt spid="192524"/>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heckerboard(across)">
                                      <p:cBhvr>
                                        <p:cTn id="25" dur="500"/>
                                        <p:tgtEl>
                                          <p:spTgt spid="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92527"/>
                                        </p:tgtEl>
                                        <p:attrNameLst>
                                          <p:attrName>style.visibility</p:attrName>
                                        </p:attrNameLst>
                                      </p:cBhvr>
                                      <p:to>
                                        <p:strVal val="visible"/>
                                      </p:to>
                                    </p:set>
                                    <p:animEffect transition="in" filter="checkerboard(across)">
                                      <p:cBhvr>
                                        <p:cTn id="28" dur="500"/>
                                        <p:tgtEl>
                                          <p:spTgt spid="192527"/>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heckerboard(across)">
                                      <p:cBhvr>
                                        <p:cTn id="33" dur="500"/>
                                        <p:tgtEl>
                                          <p:spTgt spid="3"/>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92528"/>
                                        </p:tgtEl>
                                        <p:attrNameLst>
                                          <p:attrName>style.visibility</p:attrName>
                                        </p:attrNameLst>
                                      </p:cBhvr>
                                      <p:to>
                                        <p:strVal val="visible"/>
                                      </p:to>
                                    </p:set>
                                    <p:animEffect transition="in" filter="checkerboard(across)">
                                      <p:cBhvr>
                                        <p:cTn id="36" dur="500"/>
                                        <p:tgtEl>
                                          <p:spTgt spid="192528"/>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92534"/>
                                        </p:tgtEl>
                                        <p:attrNameLst>
                                          <p:attrName>style.visibility</p:attrName>
                                        </p:attrNameLst>
                                      </p:cBhvr>
                                      <p:to>
                                        <p:strVal val="visible"/>
                                      </p:to>
                                    </p:set>
                                    <p:animEffect transition="in" filter="checkerboard(across)">
                                      <p:cBhvr>
                                        <p:cTn id="41" dur="500"/>
                                        <p:tgtEl>
                                          <p:spTgt spid="192534"/>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92533"/>
                                        </p:tgtEl>
                                        <p:attrNameLst>
                                          <p:attrName>style.visibility</p:attrName>
                                        </p:attrNameLst>
                                      </p:cBhvr>
                                      <p:to>
                                        <p:strVal val="visible"/>
                                      </p:to>
                                    </p:set>
                                    <p:animEffect transition="in" filter="checkerboard(across)">
                                      <p:cBhvr>
                                        <p:cTn id="44" dur="500"/>
                                        <p:tgtEl>
                                          <p:spTgt spid="192533"/>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92530"/>
                                        </p:tgtEl>
                                        <p:attrNameLst>
                                          <p:attrName>style.visibility</p:attrName>
                                        </p:attrNameLst>
                                      </p:cBhvr>
                                      <p:to>
                                        <p:strVal val="visible"/>
                                      </p:to>
                                    </p:set>
                                    <p:animEffect transition="in" filter="checkerboard(across)">
                                      <p:cBhvr>
                                        <p:cTn id="49" dur="500"/>
                                        <p:tgtEl>
                                          <p:spTgt spid="192530"/>
                                        </p:tgtEl>
                                      </p:cBhvr>
                                    </p:animEffect>
                                  </p:childTnLst>
                                </p:cTn>
                              </p:par>
                              <p:par>
                                <p:cTn id="50" presetID="5" presetClass="entr" presetSubtype="1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checkerboard(across)">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checkerboard(across)">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checkerboard(across)">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1" grpId="0" animBg="1"/>
      <p:bldP spid="192524" grpId="0" animBg="1"/>
      <p:bldP spid="192527" grpId="0" animBg="1"/>
      <p:bldP spid="192528" grpId="0" animBg="1"/>
      <p:bldP spid="192530" grpId="0" animBg="1"/>
      <p:bldP spid="192533" grpId="0" animBg="1"/>
      <p:bldP spid="19253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ChangeAspect="1"/>
          </p:cNvGraphicFramePr>
          <p:nvPr/>
        </p:nvGraphicFramePr>
        <p:xfrm>
          <a:off x="2133600" y="1219200"/>
          <a:ext cx="3505200" cy="3490913"/>
        </p:xfrm>
        <a:graphic>
          <a:graphicData uri="http://schemas.openxmlformats.org/presentationml/2006/ole">
            <mc:AlternateContent xmlns:mc="http://schemas.openxmlformats.org/markup-compatibility/2006">
              <mc:Choice xmlns:v="urn:schemas-microsoft-com:vml" Requires="v">
                <p:oleObj spid="_x0000_s83976" name="RFFlow" r:id="rId4" imgW="2304000" imgH="2304000" progId="RFFlow4">
                  <p:embed/>
                </p:oleObj>
              </mc:Choice>
              <mc:Fallback>
                <p:oleObj name="RFFlow" r:id="rId4" imgW="2304000" imgH="2304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219200"/>
                        <a:ext cx="3505200" cy="34909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55" name="Oval 3"/>
          <p:cNvSpPr>
            <a:spLocks noChangeArrowheads="1"/>
          </p:cNvSpPr>
          <p:nvPr/>
        </p:nvSpPr>
        <p:spPr bwMode="auto">
          <a:xfrm>
            <a:off x="3505200" y="3276600"/>
            <a:ext cx="533400" cy="1219200"/>
          </a:xfrm>
          <a:prstGeom prst="ellipse">
            <a:avLst/>
          </a:prstGeom>
          <a:noFill/>
          <a:ln w="22225">
            <a:solidFill>
              <a:srgbClr val="FF0000"/>
            </a:solidFill>
            <a:round/>
            <a:headEnd/>
            <a:tailEnd/>
          </a:ln>
        </p:spPr>
        <p:txBody>
          <a:bodyPr wrap="none" anchor="ctr"/>
          <a:lstStyle/>
          <a:p>
            <a:endParaRPr lang="en-US"/>
          </a:p>
        </p:txBody>
      </p:sp>
      <p:sp>
        <p:nvSpPr>
          <p:cNvPr id="151557" name="Rectangle 5"/>
          <p:cNvSpPr>
            <a:spLocks noChangeArrowheads="1"/>
          </p:cNvSpPr>
          <p:nvPr/>
        </p:nvSpPr>
        <p:spPr bwMode="auto">
          <a:xfrm>
            <a:off x="2895600" y="3962400"/>
            <a:ext cx="2362200" cy="457200"/>
          </a:xfrm>
          <a:prstGeom prst="rect">
            <a:avLst/>
          </a:prstGeom>
          <a:noFill/>
          <a:ln w="22225">
            <a:solidFill>
              <a:srgbClr val="FF0000"/>
            </a:solidFill>
            <a:miter lim="800000"/>
            <a:headEnd/>
            <a:tailEnd/>
          </a:ln>
        </p:spPr>
        <p:txBody>
          <a:bodyPr wrap="none" anchor="ctr"/>
          <a:lstStyle/>
          <a:p>
            <a:endParaRPr lang="en-US"/>
          </a:p>
        </p:txBody>
      </p:sp>
      <p:sp>
        <p:nvSpPr>
          <p:cNvPr id="151559" name="AutoShape 7"/>
          <p:cNvSpPr>
            <a:spLocks/>
          </p:cNvSpPr>
          <p:nvPr/>
        </p:nvSpPr>
        <p:spPr bwMode="auto">
          <a:xfrm rot="-5400000">
            <a:off x="2933700" y="4000500"/>
            <a:ext cx="381000" cy="457200"/>
          </a:xfrm>
          <a:prstGeom prst="rightBracket">
            <a:avLst>
              <a:gd name="adj" fmla="val 10000"/>
            </a:avLst>
          </a:prstGeom>
          <a:noFill/>
          <a:ln w="22225">
            <a:solidFill>
              <a:srgbClr val="FF0000"/>
            </a:solidFill>
            <a:round/>
            <a:headEnd/>
            <a:tailEnd/>
          </a:ln>
        </p:spPr>
        <p:txBody>
          <a:bodyPr wrap="none" anchor="ctr"/>
          <a:lstStyle/>
          <a:p>
            <a:endParaRPr lang="en-US"/>
          </a:p>
        </p:txBody>
      </p:sp>
      <p:sp>
        <p:nvSpPr>
          <p:cNvPr id="151560" name="AutoShape 8"/>
          <p:cNvSpPr>
            <a:spLocks/>
          </p:cNvSpPr>
          <p:nvPr/>
        </p:nvSpPr>
        <p:spPr bwMode="auto">
          <a:xfrm rot="5400000" flipV="1">
            <a:off x="2895600" y="1905000"/>
            <a:ext cx="457200" cy="457200"/>
          </a:xfrm>
          <a:prstGeom prst="rightBracket">
            <a:avLst>
              <a:gd name="adj" fmla="val 8333"/>
            </a:avLst>
          </a:prstGeom>
          <a:noFill/>
          <a:ln w="22225">
            <a:solidFill>
              <a:srgbClr val="FF0000"/>
            </a:solidFill>
            <a:round/>
            <a:headEnd/>
            <a:tailEnd/>
          </a:ln>
        </p:spPr>
        <p:txBody>
          <a:bodyPr wrap="none" anchor="ctr"/>
          <a:lstStyle/>
          <a:p>
            <a:endParaRPr lang="en-US"/>
          </a:p>
        </p:txBody>
      </p:sp>
      <p:sp>
        <p:nvSpPr>
          <p:cNvPr id="151561" name="AutoShape 9"/>
          <p:cNvSpPr>
            <a:spLocks/>
          </p:cNvSpPr>
          <p:nvPr/>
        </p:nvSpPr>
        <p:spPr bwMode="auto">
          <a:xfrm rot="-5400000">
            <a:off x="4229100" y="4000500"/>
            <a:ext cx="381000" cy="457200"/>
          </a:xfrm>
          <a:prstGeom prst="rightBracket">
            <a:avLst>
              <a:gd name="adj" fmla="val 10000"/>
            </a:avLst>
          </a:prstGeom>
          <a:noFill/>
          <a:ln w="22225">
            <a:solidFill>
              <a:srgbClr val="FF0000"/>
            </a:solidFill>
            <a:round/>
            <a:headEnd/>
            <a:tailEnd/>
          </a:ln>
        </p:spPr>
        <p:txBody>
          <a:bodyPr wrap="none" anchor="ctr"/>
          <a:lstStyle/>
          <a:p>
            <a:endParaRPr lang="en-US"/>
          </a:p>
        </p:txBody>
      </p:sp>
      <p:sp>
        <p:nvSpPr>
          <p:cNvPr id="151562" name="AutoShape 10"/>
          <p:cNvSpPr>
            <a:spLocks/>
          </p:cNvSpPr>
          <p:nvPr/>
        </p:nvSpPr>
        <p:spPr bwMode="auto">
          <a:xfrm rot="5400000" flipV="1">
            <a:off x="4191000" y="1905000"/>
            <a:ext cx="457200" cy="457200"/>
          </a:xfrm>
          <a:prstGeom prst="rightBracket">
            <a:avLst>
              <a:gd name="adj" fmla="val 8333"/>
            </a:avLst>
          </a:prstGeom>
          <a:noFill/>
          <a:ln w="22225">
            <a:solidFill>
              <a:srgbClr val="FF0000"/>
            </a:solidFill>
            <a:round/>
            <a:headEnd/>
            <a:tailEnd/>
          </a:ln>
        </p:spPr>
        <p:txBody>
          <a:bodyPr wrap="none" anchor="ctr"/>
          <a:lstStyle/>
          <a:p>
            <a:endParaRPr lang="en-US"/>
          </a:p>
        </p:txBody>
      </p:sp>
      <p:sp>
        <p:nvSpPr>
          <p:cNvPr id="151563" name="Line 11"/>
          <p:cNvSpPr>
            <a:spLocks noChangeShapeType="1"/>
          </p:cNvSpPr>
          <p:nvPr/>
        </p:nvSpPr>
        <p:spPr bwMode="auto">
          <a:xfrm flipH="1" flipV="1">
            <a:off x="1447800" y="1752600"/>
            <a:ext cx="1600200" cy="533400"/>
          </a:xfrm>
          <a:prstGeom prst="line">
            <a:avLst/>
          </a:prstGeom>
          <a:noFill/>
          <a:ln w="22225">
            <a:solidFill>
              <a:srgbClr val="FF0000"/>
            </a:solidFill>
            <a:round/>
            <a:headEnd/>
            <a:tailEnd type="triangle" w="med" len="med"/>
          </a:ln>
        </p:spPr>
        <p:txBody>
          <a:bodyPr/>
          <a:lstStyle/>
          <a:p>
            <a:endParaRPr lang="en-US"/>
          </a:p>
        </p:txBody>
      </p:sp>
      <p:graphicFrame>
        <p:nvGraphicFramePr>
          <p:cNvPr id="4" name="Object 4"/>
          <p:cNvGraphicFramePr>
            <a:graphicFrameLocks noChangeAspect="1"/>
          </p:cNvGraphicFramePr>
          <p:nvPr/>
        </p:nvGraphicFramePr>
        <p:xfrm>
          <a:off x="354013" y="1414463"/>
          <a:ext cx="1254125" cy="395287"/>
        </p:xfrm>
        <a:graphic>
          <a:graphicData uri="http://schemas.openxmlformats.org/presentationml/2006/ole">
            <mc:AlternateContent xmlns:mc="http://schemas.openxmlformats.org/markup-compatibility/2006">
              <mc:Choice xmlns:v="urn:schemas-microsoft-com:vml" Requires="v">
                <p:oleObj spid="_x0000_s83977" name="Equation" r:id="rId6" imgW="558720" imgH="177480" progId="Equation.DSMT4">
                  <p:embed/>
                </p:oleObj>
              </mc:Choice>
              <mc:Fallback>
                <p:oleObj name="Equation" r:id="rId6" imgW="558720" imgH="1774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013" y="1414463"/>
                        <a:ext cx="1254125" cy="395287"/>
                      </a:xfrm>
                      <a:prstGeom prst="rect">
                        <a:avLst/>
                      </a:prstGeom>
                      <a:solidFill>
                        <a:srgbClr val="FFCC99"/>
                      </a:solidFill>
                    </p:spPr>
                  </p:pic>
                </p:oleObj>
              </mc:Fallback>
            </mc:AlternateContent>
          </a:graphicData>
        </a:graphic>
      </p:graphicFrame>
      <p:sp>
        <p:nvSpPr>
          <p:cNvPr id="151565" name="Line 13"/>
          <p:cNvSpPr>
            <a:spLocks noChangeShapeType="1"/>
          </p:cNvSpPr>
          <p:nvPr/>
        </p:nvSpPr>
        <p:spPr bwMode="auto">
          <a:xfrm flipV="1">
            <a:off x="4572000" y="1600200"/>
            <a:ext cx="1447800" cy="533400"/>
          </a:xfrm>
          <a:prstGeom prst="line">
            <a:avLst/>
          </a:prstGeom>
          <a:noFill/>
          <a:ln w="22225">
            <a:solidFill>
              <a:srgbClr val="FF0000"/>
            </a:solidFill>
            <a:round/>
            <a:headEnd/>
            <a:tailEnd type="triangle" w="med" len="med"/>
          </a:ln>
        </p:spPr>
        <p:txBody>
          <a:bodyPr/>
          <a:lstStyle/>
          <a:p>
            <a:endParaRPr lang="en-US"/>
          </a:p>
        </p:txBody>
      </p:sp>
      <p:graphicFrame>
        <p:nvGraphicFramePr>
          <p:cNvPr id="2" name="Object 4"/>
          <p:cNvGraphicFramePr>
            <a:graphicFrameLocks noChangeAspect="1"/>
          </p:cNvGraphicFramePr>
          <p:nvPr/>
        </p:nvGraphicFramePr>
        <p:xfrm>
          <a:off x="6324600" y="1301750"/>
          <a:ext cx="1254125" cy="536575"/>
        </p:xfrm>
        <a:graphic>
          <a:graphicData uri="http://schemas.openxmlformats.org/presentationml/2006/ole">
            <mc:AlternateContent xmlns:mc="http://schemas.openxmlformats.org/markup-compatibility/2006">
              <mc:Choice xmlns:v="urn:schemas-microsoft-com:vml" Requires="v">
                <p:oleObj spid="_x0000_s83978" name="Equation" r:id="rId8" imgW="558720" imgH="241200" progId="Equation.DSMT4">
                  <p:embed/>
                </p:oleObj>
              </mc:Choice>
              <mc:Fallback>
                <p:oleObj name="Equation" r:id="rId8" imgW="55872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1301750"/>
                        <a:ext cx="1254125" cy="536575"/>
                      </a:xfrm>
                      <a:prstGeom prst="rect">
                        <a:avLst/>
                      </a:prstGeom>
                      <a:solidFill>
                        <a:srgbClr val="FFCC99"/>
                      </a:solidFill>
                    </p:spPr>
                  </p:pic>
                </p:oleObj>
              </mc:Fallback>
            </mc:AlternateContent>
          </a:graphicData>
        </a:graphic>
      </p:graphicFrame>
      <p:sp>
        <p:nvSpPr>
          <p:cNvPr id="151567" name="Line 15"/>
          <p:cNvSpPr>
            <a:spLocks noChangeShapeType="1"/>
          </p:cNvSpPr>
          <p:nvPr/>
        </p:nvSpPr>
        <p:spPr bwMode="auto">
          <a:xfrm flipV="1">
            <a:off x="3886200" y="3429000"/>
            <a:ext cx="2362200" cy="228600"/>
          </a:xfrm>
          <a:prstGeom prst="line">
            <a:avLst/>
          </a:prstGeom>
          <a:noFill/>
          <a:ln w="22225">
            <a:solidFill>
              <a:srgbClr val="FF0000"/>
            </a:solidFill>
            <a:round/>
            <a:headEnd/>
            <a:tailEnd type="triangle" w="med" len="med"/>
          </a:ln>
        </p:spPr>
        <p:txBody>
          <a:bodyPr/>
          <a:lstStyle/>
          <a:p>
            <a:endParaRPr lang="en-US"/>
          </a:p>
        </p:txBody>
      </p:sp>
      <p:graphicFrame>
        <p:nvGraphicFramePr>
          <p:cNvPr id="3" name="Object 4"/>
          <p:cNvGraphicFramePr>
            <a:graphicFrameLocks noChangeAspect="1"/>
          </p:cNvGraphicFramePr>
          <p:nvPr/>
        </p:nvGraphicFramePr>
        <p:xfrm>
          <a:off x="6372225" y="3124200"/>
          <a:ext cx="1311275" cy="536575"/>
        </p:xfrm>
        <a:graphic>
          <a:graphicData uri="http://schemas.openxmlformats.org/presentationml/2006/ole">
            <mc:AlternateContent xmlns:mc="http://schemas.openxmlformats.org/markup-compatibility/2006">
              <mc:Choice xmlns:v="urn:schemas-microsoft-com:vml" Requires="v">
                <p:oleObj spid="_x0000_s83979" name="Equation" r:id="rId10" imgW="583920" imgH="241200" progId="Equation.DSMT4">
                  <p:embed/>
                </p:oleObj>
              </mc:Choice>
              <mc:Fallback>
                <p:oleObj name="Equation" r:id="rId10" imgW="58392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25" y="3124200"/>
                        <a:ext cx="1311275" cy="536575"/>
                      </a:xfrm>
                      <a:prstGeom prst="rect">
                        <a:avLst/>
                      </a:prstGeom>
                      <a:solidFill>
                        <a:srgbClr val="FFCC99"/>
                      </a:solidFill>
                    </p:spPr>
                  </p:pic>
                </p:oleObj>
              </mc:Fallback>
            </mc:AlternateContent>
          </a:graphicData>
        </a:graphic>
      </p:graphicFrame>
      <p:sp>
        <p:nvSpPr>
          <p:cNvPr id="151569" name="Line 17"/>
          <p:cNvSpPr>
            <a:spLocks noChangeShapeType="1"/>
          </p:cNvSpPr>
          <p:nvPr/>
        </p:nvSpPr>
        <p:spPr bwMode="auto">
          <a:xfrm>
            <a:off x="5029200" y="4343400"/>
            <a:ext cx="1219200" cy="228600"/>
          </a:xfrm>
          <a:prstGeom prst="line">
            <a:avLst/>
          </a:prstGeom>
          <a:noFill/>
          <a:ln w="22225">
            <a:solidFill>
              <a:srgbClr val="FF0000"/>
            </a:solidFill>
            <a:round/>
            <a:headEnd/>
            <a:tailEnd type="triangle" w="med" len="med"/>
          </a:ln>
        </p:spPr>
        <p:txBody>
          <a:bodyPr/>
          <a:lstStyle/>
          <a:p>
            <a:endParaRPr lang="en-US"/>
          </a:p>
        </p:txBody>
      </p:sp>
      <p:graphicFrame>
        <p:nvGraphicFramePr>
          <p:cNvPr id="5" name="Object 4"/>
          <p:cNvGraphicFramePr>
            <a:graphicFrameLocks noChangeAspect="1"/>
          </p:cNvGraphicFramePr>
          <p:nvPr/>
        </p:nvGraphicFramePr>
        <p:xfrm>
          <a:off x="6567488" y="4371975"/>
          <a:ext cx="825500" cy="479425"/>
        </p:xfrm>
        <a:graphic>
          <a:graphicData uri="http://schemas.openxmlformats.org/presentationml/2006/ole">
            <mc:AlternateContent xmlns:mc="http://schemas.openxmlformats.org/markup-compatibility/2006">
              <mc:Choice xmlns:v="urn:schemas-microsoft-com:vml" Requires="v">
                <p:oleObj spid="_x0000_s83980" name="Equation" r:id="rId12" imgW="368280" imgH="215640" progId="Equation.DSMT4">
                  <p:embed/>
                </p:oleObj>
              </mc:Choice>
              <mc:Fallback>
                <p:oleObj name="Equation" r:id="rId12" imgW="368280" imgH="21564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67488" y="4371975"/>
                        <a:ext cx="825500" cy="479425"/>
                      </a:xfrm>
                      <a:prstGeom prst="rect">
                        <a:avLst/>
                      </a:prstGeom>
                      <a:solidFill>
                        <a:srgbClr val="FFCC99"/>
                      </a:solidFill>
                    </p:spPr>
                  </p:pic>
                </p:oleObj>
              </mc:Fallback>
            </mc:AlternateContent>
          </a:graphicData>
        </a:graphic>
      </p:graphicFrame>
      <p:graphicFrame>
        <p:nvGraphicFramePr>
          <p:cNvPr id="6" name="Object 4"/>
          <p:cNvGraphicFramePr>
            <a:graphicFrameLocks noChangeAspect="1"/>
          </p:cNvGraphicFramePr>
          <p:nvPr/>
        </p:nvGraphicFramePr>
        <p:xfrm>
          <a:off x="1143000" y="5562600"/>
          <a:ext cx="5961063" cy="539750"/>
        </p:xfrm>
        <a:graphic>
          <a:graphicData uri="http://schemas.openxmlformats.org/presentationml/2006/ole">
            <mc:AlternateContent xmlns:mc="http://schemas.openxmlformats.org/markup-compatibility/2006">
              <mc:Choice xmlns:v="urn:schemas-microsoft-com:vml" Requires="v">
                <p:oleObj spid="_x0000_s83981" name="Equation" r:id="rId14" imgW="2654280" imgH="241200" progId="Equation.DSMT4">
                  <p:embed/>
                </p:oleObj>
              </mc:Choice>
              <mc:Fallback>
                <p:oleObj name="Equation" r:id="rId14" imgW="2654280" imgH="2412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43000" y="5562600"/>
                        <a:ext cx="5961063" cy="539750"/>
                      </a:xfrm>
                      <a:prstGeom prst="rect">
                        <a:avLst/>
                      </a:prstGeom>
                      <a:solidFill>
                        <a:srgbClr val="FFFF99"/>
                      </a:solidFill>
                    </p:spPr>
                  </p:pic>
                </p:oleObj>
              </mc:Fallback>
            </mc:AlternateContent>
          </a:graphicData>
        </a:graphic>
      </p:graphicFrame>
      <p:sp>
        <p:nvSpPr>
          <p:cNvPr id="18" name="Slide Number Placeholder 17"/>
          <p:cNvSpPr>
            <a:spLocks noGrp="1"/>
          </p:cNvSpPr>
          <p:nvPr>
            <p:ph type="sldNum" sz="quarter" idx="12"/>
          </p:nvPr>
        </p:nvSpPr>
        <p:spPr/>
        <p:txBody>
          <a:bodyPr/>
          <a:lstStyle/>
          <a:p>
            <a:fld id="{511B1C1D-E952-4F7E-B2EE-053BBE9577D9}" type="slidenum">
              <a:rPr lang="en-US" smtClean="0"/>
              <a:t>93</a:t>
            </a:fld>
            <a:endParaRPr lang="en-US"/>
          </a:p>
        </p:txBody>
      </p:sp>
      <p:sp>
        <p:nvSpPr>
          <p:cNvPr id="19" name="Footer Placeholder 18"/>
          <p:cNvSpPr>
            <a:spLocks noGrp="1"/>
          </p:cNvSpPr>
          <p:nvPr>
            <p:ph type="ftr" sz="quarter" idx="11"/>
          </p:nvPr>
        </p:nvSpPr>
        <p:spPr/>
        <p:txBody>
          <a:bodyPr/>
          <a:lstStyle/>
          <a:p>
            <a:r>
              <a:rPr lang="en-US" smtClean="0"/>
              <a:t>Electronics - I, The LNM Institute of Information Technology, Jaipur</a:t>
            </a:r>
            <a:endParaRPr lang="en-US"/>
          </a:p>
        </p:txBody>
      </p:sp>
      <p:pic>
        <p:nvPicPr>
          <p:cNvPr id="20" name="Picture 19" descr="LNMIIT.png"/>
          <p:cNvPicPr>
            <a:picLocks noChangeAspect="1"/>
          </p:cNvPicPr>
          <p:nvPr/>
        </p:nvPicPr>
        <p:blipFill>
          <a:blip r:embed="rId16"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checkerboard(across)">
                                      <p:cBhvr>
                                        <p:cTn id="7" dur="500"/>
                                        <p:tgtEl>
                                          <p:spTgt spid="1515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1560"/>
                                        </p:tgtEl>
                                        <p:attrNameLst>
                                          <p:attrName>style.visibility</p:attrName>
                                        </p:attrNameLst>
                                      </p:cBhvr>
                                      <p:to>
                                        <p:strVal val="visible"/>
                                      </p:to>
                                    </p:set>
                                    <p:animEffect transition="in" filter="checkerboard(across)">
                                      <p:cBhvr>
                                        <p:cTn id="12" dur="500"/>
                                        <p:tgtEl>
                                          <p:spTgt spid="15156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51559"/>
                                        </p:tgtEl>
                                        <p:attrNameLst>
                                          <p:attrName>style.visibility</p:attrName>
                                        </p:attrNameLst>
                                      </p:cBhvr>
                                      <p:to>
                                        <p:strVal val="visible"/>
                                      </p:to>
                                    </p:set>
                                    <p:animEffect transition="in" filter="checkerboard(across)">
                                      <p:cBhvr>
                                        <p:cTn id="15" dur="500"/>
                                        <p:tgtEl>
                                          <p:spTgt spid="15155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51562"/>
                                        </p:tgtEl>
                                        <p:attrNameLst>
                                          <p:attrName>style.visibility</p:attrName>
                                        </p:attrNameLst>
                                      </p:cBhvr>
                                      <p:to>
                                        <p:strVal val="visible"/>
                                      </p:to>
                                    </p:set>
                                    <p:animEffect transition="in" filter="checkerboard(across)">
                                      <p:cBhvr>
                                        <p:cTn id="20" dur="500"/>
                                        <p:tgtEl>
                                          <p:spTgt spid="151562"/>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51561"/>
                                        </p:tgtEl>
                                        <p:attrNameLst>
                                          <p:attrName>style.visibility</p:attrName>
                                        </p:attrNameLst>
                                      </p:cBhvr>
                                      <p:to>
                                        <p:strVal val="visible"/>
                                      </p:to>
                                    </p:set>
                                    <p:animEffect transition="in" filter="checkerboard(across)">
                                      <p:cBhvr>
                                        <p:cTn id="23" dur="500"/>
                                        <p:tgtEl>
                                          <p:spTgt spid="151561"/>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51557"/>
                                        </p:tgtEl>
                                        <p:attrNameLst>
                                          <p:attrName>style.visibility</p:attrName>
                                        </p:attrNameLst>
                                      </p:cBhvr>
                                      <p:to>
                                        <p:strVal val="visible"/>
                                      </p:to>
                                    </p:set>
                                    <p:animEffect transition="in" filter="checkerboard(across)">
                                      <p:cBhvr>
                                        <p:cTn id="28" dur="500"/>
                                        <p:tgtEl>
                                          <p:spTgt spid="151557"/>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checkerboard(across)">
                                      <p:cBhvr>
                                        <p:cTn id="33" dur="500"/>
                                        <p:tgtEl>
                                          <p:spTgt spid="4"/>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51563"/>
                                        </p:tgtEl>
                                        <p:attrNameLst>
                                          <p:attrName>style.visibility</p:attrName>
                                        </p:attrNameLst>
                                      </p:cBhvr>
                                      <p:to>
                                        <p:strVal val="visible"/>
                                      </p:to>
                                    </p:set>
                                    <p:animEffect transition="in" filter="checkerboard(across)">
                                      <p:cBhvr>
                                        <p:cTn id="36" dur="500"/>
                                        <p:tgtEl>
                                          <p:spTgt spid="15156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51565"/>
                                        </p:tgtEl>
                                        <p:attrNameLst>
                                          <p:attrName>style.visibility</p:attrName>
                                        </p:attrNameLst>
                                      </p:cBhvr>
                                      <p:to>
                                        <p:strVal val="visible"/>
                                      </p:to>
                                    </p:set>
                                    <p:animEffect transition="in" filter="checkerboard(across)">
                                      <p:cBhvr>
                                        <p:cTn id="41" dur="500"/>
                                        <p:tgtEl>
                                          <p:spTgt spid="151565"/>
                                        </p:tgtEl>
                                      </p:cBhvr>
                                    </p:animEffect>
                                  </p:childTnLst>
                                </p:cTn>
                              </p:par>
                              <p:par>
                                <p:cTn id="42" presetID="5" presetClass="entr" presetSubtype="10"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checkerboard(across)">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51567"/>
                                        </p:tgtEl>
                                        <p:attrNameLst>
                                          <p:attrName>style.visibility</p:attrName>
                                        </p:attrNameLst>
                                      </p:cBhvr>
                                      <p:to>
                                        <p:strVal val="visible"/>
                                      </p:to>
                                    </p:set>
                                    <p:animEffect transition="in" filter="checkerboard(across)">
                                      <p:cBhvr>
                                        <p:cTn id="49" dur="500"/>
                                        <p:tgtEl>
                                          <p:spTgt spid="151567"/>
                                        </p:tgtEl>
                                      </p:cBhvr>
                                    </p:animEffect>
                                  </p:childTnLst>
                                </p:cTn>
                              </p:par>
                              <p:par>
                                <p:cTn id="50" presetID="5" presetClass="entr" presetSubtype="1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checkerboard(across)">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51569"/>
                                        </p:tgtEl>
                                        <p:attrNameLst>
                                          <p:attrName>style.visibility</p:attrName>
                                        </p:attrNameLst>
                                      </p:cBhvr>
                                      <p:to>
                                        <p:strVal val="visible"/>
                                      </p:to>
                                    </p:set>
                                    <p:animEffect transition="in" filter="checkerboard(across)">
                                      <p:cBhvr>
                                        <p:cTn id="57" dur="500"/>
                                        <p:tgtEl>
                                          <p:spTgt spid="151569"/>
                                        </p:tgtEl>
                                      </p:cBhvr>
                                    </p:animEffect>
                                  </p:childTnLst>
                                </p:cTn>
                              </p:par>
                              <p:par>
                                <p:cTn id="58" presetID="5" presetClass="entr" presetSubtype="10" fill="hold"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checkerboard(across)">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checkerboard(across)">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nimBg="1"/>
      <p:bldP spid="151557" grpId="0" animBg="1"/>
      <p:bldP spid="151559" grpId="0" animBg="1"/>
      <p:bldP spid="151560" grpId="0" animBg="1"/>
      <p:bldP spid="151561" grpId="0" animBg="1"/>
      <p:bldP spid="151562" grpId="0" animBg="1"/>
      <p:bldP spid="151563" grpId="0" animBg="1"/>
      <p:bldP spid="151565" grpId="0" animBg="1"/>
      <p:bldP spid="151567" grpId="0" animBg="1"/>
      <p:bldP spid="15156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2362200" y="1371600"/>
          <a:ext cx="3505200" cy="3490913"/>
        </p:xfrm>
        <a:graphic>
          <a:graphicData uri="http://schemas.openxmlformats.org/presentationml/2006/ole">
            <mc:AlternateContent xmlns:mc="http://schemas.openxmlformats.org/markup-compatibility/2006">
              <mc:Choice xmlns:v="urn:schemas-microsoft-com:vml" Requires="v">
                <p:oleObj spid="_x0000_s84996" name="RFFlow" r:id="rId4" imgW="2304000" imgH="2304000" progId="RFFlow4">
                  <p:embed/>
                </p:oleObj>
              </mc:Choice>
              <mc:Fallback>
                <p:oleObj name="RFFlow" r:id="rId4" imgW="2304000" imgH="2304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371600"/>
                        <a:ext cx="3505200" cy="3490913"/>
                      </a:xfrm>
                      <a:prstGeom prst="rect">
                        <a:avLst/>
                      </a:prstGeom>
                      <a:solidFill>
                        <a:srgbClr val="CCFFCC">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8" name="Text Box 3"/>
          <p:cNvSpPr txBox="1">
            <a:spLocks noChangeArrowheads="1"/>
          </p:cNvSpPr>
          <p:nvPr/>
        </p:nvSpPr>
        <p:spPr bwMode="auto">
          <a:xfrm>
            <a:off x="0" y="0"/>
            <a:ext cx="1327608" cy="400110"/>
          </a:xfrm>
          <a:prstGeom prst="rect">
            <a:avLst/>
          </a:prstGeom>
          <a:noFill/>
          <a:ln w="22225">
            <a:noFill/>
            <a:miter lim="800000"/>
            <a:headEnd/>
            <a:tailEnd/>
          </a:ln>
        </p:spPr>
        <p:txBody>
          <a:bodyPr wrap="none">
            <a:spAutoFit/>
          </a:bodyPr>
          <a:lstStyle/>
          <a:p>
            <a:r>
              <a:rPr lang="en-US" sz="2000" b="1">
                <a:solidFill>
                  <a:srgbClr val="FF0000"/>
                </a:solidFill>
                <a:latin typeface="Bookman Old Style" pitchFamily="18" charset="0"/>
              </a:rPr>
              <a:t>Example</a:t>
            </a:r>
          </a:p>
        </p:txBody>
      </p:sp>
      <p:sp>
        <p:nvSpPr>
          <p:cNvPr id="41989" name="Text Box 4"/>
          <p:cNvSpPr txBox="1">
            <a:spLocks noChangeArrowheads="1"/>
          </p:cNvSpPr>
          <p:nvPr/>
        </p:nvSpPr>
        <p:spPr bwMode="auto">
          <a:xfrm>
            <a:off x="609600" y="457200"/>
            <a:ext cx="7053534" cy="369332"/>
          </a:xfrm>
          <a:prstGeom prst="rect">
            <a:avLst/>
          </a:prstGeom>
          <a:noFill/>
          <a:ln w="22225">
            <a:noFill/>
            <a:miter lim="800000"/>
            <a:headEnd/>
            <a:tailEnd/>
          </a:ln>
        </p:spPr>
        <p:txBody>
          <a:bodyPr wrap="none">
            <a:spAutoFit/>
          </a:bodyPr>
          <a:lstStyle/>
          <a:p>
            <a:r>
              <a:rPr lang="en-US">
                <a:latin typeface="Bookman Old Style" pitchFamily="18" charset="0"/>
              </a:rPr>
              <a:t>Obtain the minimized PoS by suitably using don’t care terms</a:t>
            </a:r>
          </a:p>
        </p:txBody>
      </p:sp>
      <p:sp>
        <p:nvSpPr>
          <p:cNvPr id="193541" name="Oval 5"/>
          <p:cNvSpPr>
            <a:spLocks noChangeArrowheads="1"/>
          </p:cNvSpPr>
          <p:nvPr/>
        </p:nvSpPr>
        <p:spPr bwMode="auto">
          <a:xfrm>
            <a:off x="3733800" y="21336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93542" name="Oval 6"/>
          <p:cNvSpPr>
            <a:spLocks noChangeArrowheads="1"/>
          </p:cNvSpPr>
          <p:nvPr/>
        </p:nvSpPr>
        <p:spPr bwMode="auto">
          <a:xfrm>
            <a:off x="3048000" y="3352800"/>
            <a:ext cx="1219200" cy="5334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sp>
        <p:nvSpPr>
          <p:cNvPr id="193543" name="Oval 7"/>
          <p:cNvSpPr>
            <a:spLocks noChangeArrowheads="1"/>
          </p:cNvSpPr>
          <p:nvPr/>
        </p:nvSpPr>
        <p:spPr bwMode="auto">
          <a:xfrm>
            <a:off x="3733800" y="2057400"/>
            <a:ext cx="533400" cy="2590800"/>
          </a:xfrm>
          <a:prstGeom prst="ellipse">
            <a:avLst/>
          </a:prstGeom>
          <a:noFill/>
          <a:ln w="22225">
            <a:solidFill>
              <a:srgbClr val="FF0000"/>
            </a:solidFill>
            <a:round/>
            <a:headEnd/>
            <a:tailEnd/>
          </a:ln>
        </p:spPr>
        <p:txBody>
          <a:bodyPr wrap="none" anchor="ctr"/>
          <a:lstStyle/>
          <a:p>
            <a:endParaRPr lang="en-US">
              <a:latin typeface="Bookman Old Style" pitchFamily="18" charset="0"/>
            </a:endParaRPr>
          </a:p>
        </p:txBody>
      </p:sp>
      <p:graphicFrame>
        <p:nvGraphicFramePr>
          <p:cNvPr id="4" name="Object 4"/>
          <p:cNvGraphicFramePr>
            <a:graphicFrameLocks noChangeAspect="1"/>
          </p:cNvGraphicFramePr>
          <p:nvPr/>
        </p:nvGraphicFramePr>
        <p:xfrm>
          <a:off x="2036763" y="5181600"/>
          <a:ext cx="4478337" cy="539750"/>
        </p:xfrm>
        <a:graphic>
          <a:graphicData uri="http://schemas.openxmlformats.org/presentationml/2006/ole">
            <mc:AlternateContent xmlns:mc="http://schemas.openxmlformats.org/markup-compatibility/2006">
              <mc:Choice xmlns:v="urn:schemas-microsoft-com:vml" Requires="v">
                <p:oleObj spid="_x0000_s84997" name="Equation" r:id="rId6" imgW="1993680" imgH="241200" progId="Equation.DSMT4">
                  <p:embed/>
                </p:oleObj>
              </mc:Choice>
              <mc:Fallback>
                <p:oleObj name="Equation" r:id="rId6" imgW="1993680" imgH="2412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6763" y="5181600"/>
                        <a:ext cx="4478337" cy="539750"/>
                      </a:xfrm>
                      <a:prstGeom prst="rect">
                        <a:avLst/>
                      </a:prstGeom>
                      <a:solidFill>
                        <a:srgbClr val="FFFF99"/>
                      </a:solidFill>
                    </p:spPr>
                  </p:pic>
                </p:oleObj>
              </mc:Fallback>
            </mc:AlternateContent>
          </a:graphicData>
        </a:graphic>
      </p:graphicFrame>
      <p:sp>
        <p:nvSpPr>
          <p:cNvPr id="9" name="Slide Number Placeholder 8"/>
          <p:cNvSpPr>
            <a:spLocks noGrp="1"/>
          </p:cNvSpPr>
          <p:nvPr>
            <p:ph type="sldNum" sz="quarter" idx="12"/>
          </p:nvPr>
        </p:nvSpPr>
        <p:spPr/>
        <p:txBody>
          <a:bodyPr/>
          <a:lstStyle/>
          <a:p>
            <a:fld id="{511B1C1D-E952-4F7E-B2EE-053BBE9577D9}" type="slidenum">
              <a:rPr lang="en-US" smtClean="0"/>
              <a:t>94</a:t>
            </a:fld>
            <a:endParaRPr lang="en-US"/>
          </a:p>
        </p:txBody>
      </p:sp>
      <p:sp>
        <p:nvSpPr>
          <p:cNvPr id="10" name="Footer Placeholder 9"/>
          <p:cNvSpPr>
            <a:spLocks noGrp="1"/>
          </p:cNvSpPr>
          <p:nvPr>
            <p:ph type="ftr" sz="quarter" idx="11"/>
          </p:nvPr>
        </p:nvSpPr>
        <p:spPr/>
        <p:txBody>
          <a:bodyPr/>
          <a:lstStyle/>
          <a:p>
            <a:r>
              <a:rPr lang="en-US" smtClean="0"/>
              <a:t>Electronics - I, The LNM Institute of Information Technology, Jaipur</a:t>
            </a:r>
            <a:endParaRPr lang="en-US"/>
          </a:p>
        </p:txBody>
      </p:sp>
      <p:pic>
        <p:nvPicPr>
          <p:cNvPr id="11" name="Picture 10" descr="LNMIIT.png"/>
          <p:cNvPicPr>
            <a:picLocks noChangeAspect="1"/>
          </p:cNvPicPr>
          <p:nvPr/>
        </p:nvPicPr>
        <p:blipFill>
          <a:blip r:embed="rId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3541"/>
                                        </p:tgtEl>
                                        <p:attrNameLst>
                                          <p:attrName>style.visibility</p:attrName>
                                        </p:attrNameLst>
                                      </p:cBhvr>
                                      <p:to>
                                        <p:strVal val="visible"/>
                                      </p:to>
                                    </p:set>
                                    <p:animEffect transition="in" filter="checkerboard(across)">
                                      <p:cBhvr>
                                        <p:cTn id="7" dur="500"/>
                                        <p:tgtEl>
                                          <p:spTgt spid="19354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93542"/>
                                        </p:tgtEl>
                                        <p:attrNameLst>
                                          <p:attrName>style.visibility</p:attrName>
                                        </p:attrNameLst>
                                      </p:cBhvr>
                                      <p:to>
                                        <p:strVal val="visible"/>
                                      </p:to>
                                    </p:set>
                                    <p:animEffect transition="in" filter="checkerboard(across)">
                                      <p:cBhvr>
                                        <p:cTn id="12" dur="500"/>
                                        <p:tgtEl>
                                          <p:spTgt spid="19354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93543"/>
                                        </p:tgtEl>
                                        <p:attrNameLst>
                                          <p:attrName>style.visibility</p:attrName>
                                        </p:attrNameLst>
                                      </p:cBhvr>
                                      <p:to>
                                        <p:strVal val="visible"/>
                                      </p:to>
                                    </p:set>
                                    <p:animEffect transition="in" filter="checkerboard(across)">
                                      <p:cBhvr>
                                        <p:cTn id="17" dur="500"/>
                                        <p:tgtEl>
                                          <p:spTgt spid="19354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animBg="1"/>
      <p:bldP spid="193542" grpId="0" animBg="1"/>
      <p:bldP spid="19354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Text Box 2"/>
          <p:cNvSpPr txBox="1">
            <a:spLocks noChangeArrowheads="1"/>
          </p:cNvSpPr>
          <p:nvPr/>
        </p:nvSpPr>
        <p:spPr bwMode="auto">
          <a:xfrm>
            <a:off x="0" y="0"/>
            <a:ext cx="2016899" cy="461665"/>
          </a:xfrm>
          <a:prstGeom prst="rect">
            <a:avLst/>
          </a:prstGeom>
          <a:noFill/>
          <a:ln w="22225">
            <a:noFill/>
            <a:miter lim="800000"/>
            <a:headEnd/>
            <a:tailEnd/>
          </a:ln>
        </p:spPr>
        <p:txBody>
          <a:bodyPr wrap="none">
            <a:spAutoFit/>
          </a:bodyPr>
          <a:lstStyle/>
          <a:p>
            <a:r>
              <a:rPr lang="en-US" sz="2400">
                <a:solidFill>
                  <a:srgbClr val="FF0000"/>
                </a:solidFill>
                <a:latin typeface="Bookman Old Style" pitchFamily="18" charset="0"/>
              </a:rPr>
              <a:t>Design Flow</a:t>
            </a:r>
          </a:p>
        </p:txBody>
      </p:sp>
      <p:grpSp>
        <p:nvGrpSpPr>
          <p:cNvPr id="3" name="Group 17"/>
          <p:cNvGrpSpPr>
            <a:grpSpLocks/>
          </p:cNvGrpSpPr>
          <p:nvPr/>
        </p:nvGrpSpPr>
        <p:grpSpPr bwMode="auto">
          <a:xfrm>
            <a:off x="2362200" y="228600"/>
            <a:ext cx="2819400" cy="838200"/>
            <a:chOff x="1488" y="144"/>
            <a:chExt cx="1776" cy="528"/>
          </a:xfrm>
        </p:grpSpPr>
        <p:sp>
          <p:nvSpPr>
            <p:cNvPr id="43033" name="Rectangle 3"/>
            <p:cNvSpPr>
              <a:spLocks noChangeArrowheads="1"/>
            </p:cNvSpPr>
            <p:nvPr/>
          </p:nvSpPr>
          <p:spPr bwMode="auto">
            <a:xfrm>
              <a:off x="1488" y="144"/>
              <a:ext cx="1776" cy="528"/>
            </a:xfrm>
            <a:prstGeom prst="rect">
              <a:avLst/>
            </a:prstGeom>
            <a:noFill/>
            <a:ln w="22225">
              <a:solidFill>
                <a:srgbClr val="FF0000"/>
              </a:solidFill>
              <a:miter lim="800000"/>
              <a:headEnd/>
              <a:tailEnd/>
            </a:ln>
          </p:spPr>
          <p:txBody>
            <a:bodyPr wrap="none" anchor="ctr"/>
            <a:lstStyle/>
            <a:p>
              <a:endParaRPr lang="en-US">
                <a:latin typeface="Bookman Old Style" pitchFamily="18" charset="0"/>
              </a:endParaRPr>
            </a:p>
          </p:txBody>
        </p:sp>
        <p:sp>
          <p:nvSpPr>
            <p:cNvPr id="43034" name="Text Box 4"/>
            <p:cNvSpPr txBox="1">
              <a:spLocks noChangeArrowheads="1"/>
            </p:cNvSpPr>
            <p:nvPr/>
          </p:nvSpPr>
          <p:spPr bwMode="auto">
            <a:xfrm>
              <a:off x="1574" y="311"/>
              <a:ext cx="1603" cy="233"/>
            </a:xfrm>
            <a:prstGeom prst="rect">
              <a:avLst/>
            </a:prstGeom>
            <a:noFill/>
            <a:ln w="22225">
              <a:noFill/>
              <a:miter lim="800000"/>
              <a:headEnd/>
              <a:tailEnd/>
            </a:ln>
          </p:spPr>
          <p:txBody>
            <a:bodyPr wrap="none">
              <a:spAutoFit/>
            </a:bodyPr>
            <a:lstStyle/>
            <a:p>
              <a:r>
                <a:rPr lang="en-US" b="1">
                  <a:latin typeface="Bookman Old Style" pitchFamily="18" charset="0"/>
                </a:rPr>
                <a:t>System Description</a:t>
              </a:r>
            </a:p>
          </p:txBody>
        </p:sp>
      </p:grpSp>
      <p:grpSp>
        <p:nvGrpSpPr>
          <p:cNvPr id="5" name="Group 18"/>
          <p:cNvGrpSpPr>
            <a:grpSpLocks/>
          </p:cNvGrpSpPr>
          <p:nvPr/>
        </p:nvGrpSpPr>
        <p:grpSpPr bwMode="auto">
          <a:xfrm>
            <a:off x="2362200" y="1066800"/>
            <a:ext cx="2819400" cy="1447800"/>
            <a:chOff x="1488" y="672"/>
            <a:chExt cx="1776" cy="912"/>
          </a:xfrm>
        </p:grpSpPr>
        <p:sp>
          <p:nvSpPr>
            <p:cNvPr id="43030" name="Line 5"/>
            <p:cNvSpPr>
              <a:spLocks noChangeShapeType="1"/>
            </p:cNvSpPr>
            <p:nvPr/>
          </p:nvSpPr>
          <p:spPr bwMode="auto">
            <a:xfrm>
              <a:off x="2304" y="672"/>
              <a:ext cx="0" cy="384"/>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43031" name="Rectangle 6"/>
            <p:cNvSpPr>
              <a:spLocks noChangeArrowheads="1"/>
            </p:cNvSpPr>
            <p:nvPr/>
          </p:nvSpPr>
          <p:spPr bwMode="auto">
            <a:xfrm>
              <a:off x="1488" y="1056"/>
              <a:ext cx="1776" cy="528"/>
            </a:xfrm>
            <a:prstGeom prst="rect">
              <a:avLst/>
            </a:prstGeom>
            <a:noFill/>
            <a:ln w="22225">
              <a:solidFill>
                <a:srgbClr val="FF0000"/>
              </a:solidFill>
              <a:miter lim="800000"/>
              <a:headEnd/>
              <a:tailEnd/>
            </a:ln>
          </p:spPr>
          <p:txBody>
            <a:bodyPr wrap="none" anchor="ctr"/>
            <a:lstStyle/>
            <a:p>
              <a:endParaRPr lang="en-US">
                <a:latin typeface="Bookman Old Style" pitchFamily="18" charset="0"/>
              </a:endParaRPr>
            </a:p>
          </p:txBody>
        </p:sp>
        <p:sp>
          <p:nvSpPr>
            <p:cNvPr id="43032" name="Text Box 7"/>
            <p:cNvSpPr txBox="1">
              <a:spLocks noChangeArrowheads="1"/>
            </p:cNvSpPr>
            <p:nvPr/>
          </p:nvSpPr>
          <p:spPr bwMode="auto">
            <a:xfrm>
              <a:off x="1824" y="1200"/>
              <a:ext cx="1004" cy="233"/>
            </a:xfrm>
            <a:prstGeom prst="rect">
              <a:avLst/>
            </a:prstGeom>
            <a:noFill/>
            <a:ln w="22225">
              <a:noFill/>
              <a:miter lim="800000"/>
              <a:headEnd/>
              <a:tailEnd/>
            </a:ln>
          </p:spPr>
          <p:txBody>
            <a:bodyPr wrap="none">
              <a:spAutoFit/>
            </a:bodyPr>
            <a:lstStyle/>
            <a:p>
              <a:r>
                <a:rPr lang="en-US" b="1" dirty="0">
                  <a:latin typeface="Bookman Old Style" pitchFamily="18" charset="0"/>
                </a:rPr>
                <a:t>Truth Table</a:t>
              </a:r>
            </a:p>
          </p:txBody>
        </p:sp>
      </p:grpSp>
      <p:grpSp>
        <p:nvGrpSpPr>
          <p:cNvPr id="6" name="Group 19"/>
          <p:cNvGrpSpPr>
            <a:grpSpLocks/>
          </p:cNvGrpSpPr>
          <p:nvPr/>
        </p:nvGrpSpPr>
        <p:grpSpPr bwMode="auto">
          <a:xfrm>
            <a:off x="2362200" y="2514600"/>
            <a:ext cx="2841625" cy="1447800"/>
            <a:chOff x="1488" y="1584"/>
            <a:chExt cx="1790" cy="912"/>
          </a:xfrm>
        </p:grpSpPr>
        <p:sp>
          <p:nvSpPr>
            <p:cNvPr id="43027" name="Line 8"/>
            <p:cNvSpPr>
              <a:spLocks noChangeShapeType="1"/>
            </p:cNvSpPr>
            <p:nvPr/>
          </p:nvSpPr>
          <p:spPr bwMode="auto">
            <a:xfrm>
              <a:off x="2304" y="1584"/>
              <a:ext cx="0" cy="384"/>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43028" name="Rectangle 9"/>
            <p:cNvSpPr>
              <a:spLocks noChangeArrowheads="1"/>
            </p:cNvSpPr>
            <p:nvPr/>
          </p:nvSpPr>
          <p:spPr bwMode="auto">
            <a:xfrm>
              <a:off x="1488" y="1968"/>
              <a:ext cx="1776" cy="528"/>
            </a:xfrm>
            <a:prstGeom prst="rect">
              <a:avLst/>
            </a:prstGeom>
            <a:noFill/>
            <a:ln w="22225">
              <a:solidFill>
                <a:srgbClr val="FF0000"/>
              </a:solidFill>
              <a:miter lim="800000"/>
              <a:headEnd/>
              <a:tailEnd/>
            </a:ln>
          </p:spPr>
          <p:txBody>
            <a:bodyPr wrap="none" anchor="ctr"/>
            <a:lstStyle/>
            <a:p>
              <a:endParaRPr lang="en-US">
                <a:latin typeface="Bookman Old Style" pitchFamily="18" charset="0"/>
              </a:endParaRPr>
            </a:p>
          </p:txBody>
        </p:sp>
        <p:sp>
          <p:nvSpPr>
            <p:cNvPr id="43029" name="Text Box 10"/>
            <p:cNvSpPr txBox="1">
              <a:spLocks noChangeArrowheads="1"/>
            </p:cNvSpPr>
            <p:nvPr/>
          </p:nvSpPr>
          <p:spPr bwMode="auto">
            <a:xfrm>
              <a:off x="1680" y="2160"/>
              <a:ext cx="1598" cy="233"/>
            </a:xfrm>
            <a:prstGeom prst="rect">
              <a:avLst/>
            </a:prstGeom>
            <a:noFill/>
            <a:ln w="22225">
              <a:noFill/>
              <a:miter lim="800000"/>
              <a:headEnd/>
              <a:tailEnd/>
            </a:ln>
          </p:spPr>
          <p:txBody>
            <a:bodyPr wrap="none">
              <a:spAutoFit/>
            </a:bodyPr>
            <a:lstStyle/>
            <a:p>
              <a:r>
                <a:rPr lang="en-US" b="1">
                  <a:latin typeface="Bookman Old Style" pitchFamily="18" charset="0"/>
                </a:rPr>
                <a:t>Boolean Expression</a:t>
              </a:r>
            </a:p>
          </p:txBody>
        </p:sp>
      </p:grpSp>
      <p:grpSp>
        <p:nvGrpSpPr>
          <p:cNvPr id="7" name="Group 20"/>
          <p:cNvGrpSpPr>
            <a:grpSpLocks/>
          </p:cNvGrpSpPr>
          <p:nvPr/>
        </p:nvGrpSpPr>
        <p:grpSpPr bwMode="auto">
          <a:xfrm>
            <a:off x="2362200" y="3962400"/>
            <a:ext cx="2819400" cy="1447800"/>
            <a:chOff x="1488" y="2496"/>
            <a:chExt cx="1776" cy="912"/>
          </a:xfrm>
        </p:grpSpPr>
        <p:sp>
          <p:nvSpPr>
            <p:cNvPr id="43024" name="Line 11"/>
            <p:cNvSpPr>
              <a:spLocks noChangeShapeType="1"/>
            </p:cNvSpPr>
            <p:nvPr/>
          </p:nvSpPr>
          <p:spPr bwMode="auto">
            <a:xfrm>
              <a:off x="2304" y="2496"/>
              <a:ext cx="0" cy="384"/>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43025" name="Rectangle 12"/>
            <p:cNvSpPr>
              <a:spLocks noChangeArrowheads="1"/>
            </p:cNvSpPr>
            <p:nvPr/>
          </p:nvSpPr>
          <p:spPr bwMode="auto">
            <a:xfrm>
              <a:off x="1488" y="2880"/>
              <a:ext cx="1776" cy="528"/>
            </a:xfrm>
            <a:prstGeom prst="rect">
              <a:avLst/>
            </a:prstGeom>
            <a:noFill/>
            <a:ln w="22225">
              <a:solidFill>
                <a:srgbClr val="FF0000"/>
              </a:solidFill>
              <a:miter lim="800000"/>
              <a:headEnd/>
              <a:tailEnd/>
            </a:ln>
          </p:spPr>
          <p:txBody>
            <a:bodyPr wrap="none" anchor="ctr"/>
            <a:lstStyle/>
            <a:p>
              <a:endParaRPr lang="en-US">
                <a:latin typeface="Bookman Old Style" pitchFamily="18" charset="0"/>
              </a:endParaRPr>
            </a:p>
          </p:txBody>
        </p:sp>
        <p:sp>
          <p:nvSpPr>
            <p:cNvPr id="43026" name="Text Box 13"/>
            <p:cNvSpPr txBox="1">
              <a:spLocks noChangeArrowheads="1"/>
            </p:cNvSpPr>
            <p:nvPr/>
          </p:nvSpPr>
          <p:spPr bwMode="auto">
            <a:xfrm>
              <a:off x="1535" y="2976"/>
              <a:ext cx="1598" cy="407"/>
            </a:xfrm>
            <a:prstGeom prst="rect">
              <a:avLst/>
            </a:prstGeom>
            <a:noFill/>
            <a:ln w="22225">
              <a:noFill/>
              <a:miter lim="800000"/>
              <a:headEnd/>
              <a:tailEnd/>
            </a:ln>
          </p:spPr>
          <p:txBody>
            <a:bodyPr wrap="none">
              <a:spAutoFit/>
            </a:bodyPr>
            <a:lstStyle/>
            <a:p>
              <a:pPr algn="ctr"/>
              <a:r>
                <a:rPr lang="en-US" b="1">
                  <a:latin typeface="Bookman Old Style" pitchFamily="18" charset="0"/>
                </a:rPr>
                <a:t>Minimized</a:t>
              </a:r>
            </a:p>
            <a:p>
              <a:pPr algn="ctr"/>
              <a:r>
                <a:rPr lang="en-US" b="1">
                  <a:latin typeface="Bookman Old Style" pitchFamily="18" charset="0"/>
                </a:rPr>
                <a:t>Boolean Expression</a:t>
              </a:r>
            </a:p>
          </p:txBody>
        </p:sp>
      </p:grpSp>
      <p:grpSp>
        <p:nvGrpSpPr>
          <p:cNvPr id="8" name="Group 21"/>
          <p:cNvGrpSpPr>
            <a:grpSpLocks/>
          </p:cNvGrpSpPr>
          <p:nvPr/>
        </p:nvGrpSpPr>
        <p:grpSpPr bwMode="auto">
          <a:xfrm>
            <a:off x="2362200" y="5410200"/>
            <a:ext cx="2819400" cy="1447800"/>
            <a:chOff x="1488" y="3408"/>
            <a:chExt cx="1776" cy="912"/>
          </a:xfrm>
        </p:grpSpPr>
        <p:sp>
          <p:nvSpPr>
            <p:cNvPr id="43021" name="Line 14"/>
            <p:cNvSpPr>
              <a:spLocks noChangeShapeType="1"/>
            </p:cNvSpPr>
            <p:nvPr/>
          </p:nvSpPr>
          <p:spPr bwMode="auto">
            <a:xfrm>
              <a:off x="2304" y="3408"/>
              <a:ext cx="0" cy="384"/>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43022" name="Rectangle 15"/>
            <p:cNvSpPr>
              <a:spLocks noChangeArrowheads="1"/>
            </p:cNvSpPr>
            <p:nvPr/>
          </p:nvSpPr>
          <p:spPr bwMode="auto">
            <a:xfrm>
              <a:off x="1488" y="3792"/>
              <a:ext cx="1776" cy="528"/>
            </a:xfrm>
            <a:prstGeom prst="rect">
              <a:avLst/>
            </a:prstGeom>
            <a:noFill/>
            <a:ln w="22225">
              <a:solidFill>
                <a:srgbClr val="FF0000"/>
              </a:solidFill>
              <a:miter lim="800000"/>
              <a:headEnd/>
              <a:tailEnd/>
            </a:ln>
          </p:spPr>
          <p:txBody>
            <a:bodyPr wrap="none" anchor="ctr"/>
            <a:lstStyle/>
            <a:p>
              <a:endParaRPr lang="en-US">
                <a:latin typeface="Bookman Old Style" pitchFamily="18" charset="0"/>
              </a:endParaRPr>
            </a:p>
          </p:txBody>
        </p:sp>
        <p:sp>
          <p:nvSpPr>
            <p:cNvPr id="43023" name="Text Box 16"/>
            <p:cNvSpPr txBox="1">
              <a:spLocks noChangeArrowheads="1"/>
            </p:cNvSpPr>
            <p:nvPr/>
          </p:nvSpPr>
          <p:spPr bwMode="auto">
            <a:xfrm>
              <a:off x="1824" y="3936"/>
              <a:ext cx="1019" cy="233"/>
            </a:xfrm>
            <a:prstGeom prst="rect">
              <a:avLst/>
            </a:prstGeom>
            <a:noFill/>
            <a:ln w="22225">
              <a:noFill/>
              <a:miter lim="800000"/>
              <a:headEnd/>
              <a:tailEnd/>
            </a:ln>
          </p:spPr>
          <p:txBody>
            <a:bodyPr wrap="none">
              <a:spAutoFit/>
            </a:bodyPr>
            <a:lstStyle/>
            <a:p>
              <a:r>
                <a:rPr lang="en-US" b="1">
                  <a:latin typeface="Bookman Old Style" pitchFamily="18" charset="0"/>
                </a:rPr>
                <a:t>Gate Netlist</a:t>
              </a:r>
            </a:p>
          </p:txBody>
        </p:sp>
      </p:grpSp>
      <p:graphicFrame>
        <p:nvGraphicFramePr>
          <p:cNvPr id="150550" name="Object 22"/>
          <p:cNvGraphicFramePr>
            <a:graphicFrameLocks noChangeAspect="1"/>
          </p:cNvGraphicFramePr>
          <p:nvPr/>
        </p:nvGraphicFramePr>
        <p:xfrm>
          <a:off x="5257800" y="0"/>
          <a:ext cx="2382837" cy="1219200"/>
        </p:xfrm>
        <a:graphic>
          <a:graphicData uri="http://schemas.openxmlformats.org/presentationml/2006/ole">
            <mc:AlternateContent xmlns:mc="http://schemas.openxmlformats.org/markup-compatibility/2006">
              <mc:Choice xmlns:v="urn:schemas-microsoft-com:vml" Requires="v">
                <p:oleObj spid="_x0000_s86023" name="RFFlow" r:id="rId4" imgW="3096000" imgH="1584000" progId="RFFlow4">
                  <p:embed/>
                </p:oleObj>
              </mc:Choice>
              <mc:Fallback>
                <p:oleObj name="RFFlow" r:id="rId4" imgW="3096000" imgH="1584000" progId="RFFlow4">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0"/>
                        <a:ext cx="2382837" cy="1219200"/>
                      </a:xfrm>
                      <a:prstGeom prst="rect">
                        <a:avLst/>
                      </a:prstGeom>
                      <a:solidFill>
                        <a:srgbClr val="CCFFCC">
                          <a:alpha val="67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51" name="Object 23"/>
          <p:cNvGraphicFramePr>
            <a:graphicFrameLocks noChangeAspect="1"/>
          </p:cNvGraphicFramePr>
          <p:nvPr/>
        </p:nvGraphicFramePr>
        <p:xfrm>
          <a:off x="5943600" y="1371600"/>
          <a:ext cx="1350963" cy="2209800"/>
        </p:xfrm>
        <a:graphic>
          <a:graphicData uri="http://schemas.openxmlformats.org/presentationml/2006/ole">
            <mc:AlternateContent xmlns:mc="http://schemas.openxmlformats.org/markup-compatibility/2006">
              <mc:Choice xmlns:v="urn:schemas-microsoft-com:vml" Requires="v">
                <p:oleObj spid="_x0000_s86024" name="RFFlow" r:id="rId6" imgW="1584000" imgH="2592000" progId="RFFlow4">
                  <p:embed/>
                </p:oleObj>
              </mc:Choice>
              <mc:Fallback>
                <p:oleObj name="RFFlow" r:id="rId6" imgW="1584000" imgH="2592000" progId="RFFlow4">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1371600"/>
                        <a:ext cx="1350963" cy="2209800"/>
                      </a:xfrm>
                      <a:prstGeom prst="rect">
                        <a:avLst/>
                      </a:prstGeom>
                      <a:solidFill>
                        <a:srgbClr val="FFFF99">
                          <a:alpha val="89999"/>
                        </a:srgbClr>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5334000" y="3886200"/>
          <a:ext cx="3810000" cy="442913"/>
        </p:xfrm>
        <a:graphic>
          <a:graphicData uri="http://schemas.openxmlformats.org/presentationml/2006/ole">
            <mc:AlternateContent xmlns:mc="http://schemas.openxmlformats.org/markup-compatibility/2006">
              <mc:Choice xmlns:v="urn:schemas-microsoft-com:vml" Requires="v">
                <p:oleObj spid="_x0000_s86025" name="Equation" r:id="rId8" imgW="2070000" imgH="241200" progId="Equation.DSMT4">
                  <p:embed/>
                </p:oleObj>
              </mc:Choice>
              <mc:Fallback>
                <p:oleObj name="Equation" r:id="rId8" imgW="2070000" imgH="2412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3886200"/>
                        <a:ext cx="3810000" cy="442913"/>
                      </a:xfrm>
                      <a:prstGeom prst="rect">
                        <a:avLst/>
                      </a:prstGeom>
                      <a:solidFill>
                        <a:srgbClr val="FFCC99"/>
                      </a:solidFill>
                    </p:spPr>
                  </p:pic>
                </p:oleObj>
              </mc:Fallback>
            </mc:AlternateContent>
          </a:graphicData>
        </a:graphic>
      </p:graphicFrame>
      <p:graphicFrame>
        <p:nvGraphicFramePr>
          <p:cNvPr id="2" name="Object 4"/>
          <p:cNvGraphicFramePr>
            <a:graphicFrameLocks noChangeAspect="1"/>
          </p:cNvGraphicFramePr>
          <p:nvPr/>
        </p:nvGraphicFramePr>
        <p:xfrm>
          <a:off x="5638800" y="4876800"/>
          <a:ext cx="1905000" cy="450850"/>
        </p:xfrm>
        <a:graphic>
          <a:graphicData uri="http://schemas.openxmlformats.org/presentationml/2006/ole">
            <mc:AlternateContent xmlns:mc="http://schemas.openxmlformats.org/markup-compatibility/2006">
              <mc:Choice xmlns:v="urn:schemas-microsoft-com:vml" Requires="v">
                <p:oleObj spid="_x0000_s86026" name="Equation" r:id="rId10" imgW="1015920" imgH="241200" progId="Equation.DSMT4">
                  <p:embed/>
                </p:oleObj>
              </mc:Choice>
              <mc:Fallback>
                <p:oleObj name="Equation" r:id="rId10" imgW="101592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0" y="4876800"/>
                        <a:ext cx="1905000" cy="450850"/>
                      </a:xfrm>
                      <a:prstGeom prst="rect">
                        <a:avLst/>
                      </a:prstGeom>
                      <a:solidFill>
                        <a:srgbClr val="FFFF99"/>
                      </a:solidFill>
                    </p:spPr>
                  </p:pic>
                </p:oleObj>
              </mc:Fallback>
            </mc:AlternateContent>
          </a:graphicData>
        </a:graphic>
      </p:graphicFrame>
      <p:graphicFrame>
        <p:nvGraphicFramePr>
          <p:cNvPr id="150554" name="Object 26"/>
          <p:cNvGraphicFramePr>
            <a:graphicFrameLocks noChangeAspect="1"/>
          </p:cNvGraphicFramePr>
          <p:nvPr/>
        </p:nvGraphicFramePr>
        <p:xfrm>
          <a:off x="5791200" y="5600700"/>
          <a:ext cx="1676400" cy="1257300"/>
        </p:xfrm>
        <a:graphic>
          <a:graphicData uri="http://schemas.openxmlformats.org/presentationml/2006/ole">
            <mc:AlternateContent xmlns:mc="http://schemas.openxmlformats.org/markup-compatibility/2006">
              <mc:Choice xmlns:v="urn:schemas-microsoft-com:vml" Requires="v">
                <p:oleObj spid="_x0000_s86027" name="RFFlow" r:id="rId12" imgW="2880000" imgH="2160000" progId="RFFlow4">
                  <p:embed/>
                </p:oleObj>
              </mc:Choice>
              <mc:Fallback>
                <p:oleObj name="RFFlow" r:id="rId12" imgW="2880000" imgH="2160000" progId="RFFlow4">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5600700"/>
                        <a:ext cx="1676400" cy="1257300"/>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Slide Number Placeholder 26"/>
          <p:cNvSpPr>
            <a:spLocks noGrp="1"/>
          </p:cNvSpPr>
          <p:nvPr>
            <p:ph type="sldNum" sz="quarter" idx="12"/>
          </p:nvPr>
        </p:nvSpPr>
        <p:spPr/>
        <p:txBody>
          <a:bodyPr/>
          <a:lstStyle/>
          <a:p>
            <a:fld id="{511B1C1D-E952-4F7E-B2EE-053BBE9577D9}" type="slidenum">
              <a:rPr lang="en-US" smtClean="0"/>
              <a:t>95</a:t>
            </a:fld>
            <a:endParaRPr lang="en-US"/>
          </a:p>
        </p:txBody>
      </p:sp>
      <p:sp>
        <p:nvSpPr>
          <p:cNvPr id="28" name="Footer Placeholder 27"/>
          <p:cNvSpPr>
            <a:spLocks noGrp="1"/>
          </p:cNvSpPr>
          <p:nvPr>
            <p:ph type="ftr" sz="quarter" idx="11"/>
          </p:nvPr>
        </p:nvSpPr>
        <p:spPr>
          <a:xfrm>
            <a:off x="0" y="6492875"/>
            <a:ext cx="2895600" cy="365125"/>
          </a:xfrm>
        </p:spPr>
        <p:txBody>
          <a:bodyPr/>
          <a:lstStyle/>
          <a:p>
            <a:r>
              <a:rPr lang="en-US" dirty="0" smtClean="0"/>
              <a:t>Electronics - I, The LNM Institute of Information Technology, Jaipur</a:t>
            </a:r>
            <a:endParaRPr lang="en-US" dirty="0"/>
          </a:p>
        </p:txBody>
      </p:sp>
      <p:pic>
        <p:nvPicPr>
          <p:cNvPr id="29" name="Picture 28" descr="LNMIIT.png"/>
          <p:cNvPicPr>
            <a:picLocks noChangeAspect="1"/>
          </p:cNvPicPr>
          <p:nvPr/>
        </p:nvPicPr>
        <p:blipFill>
          <a:blip r:embed="rId14"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50550"/>
                                        </p:tgtEl>
                                        <p:attrNameLst>
                                          <p:attrName>style.visibility</p:attrName>
                                        </p:attrNameLst>
                                      </p:cBhvr>
                                      <p:to>
                                        <p:strVal val="visible"/>
                                      </p:to>
                                    </p:set>
                                    <p:animEffect transition="in" filter="checkerboard(across)">
                                      <p:cBhvr>
                                        <p:cTn id="32" dur="500"/>
                                        <p:tgtEl>
                                          <p:spTgt spid="15055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50551"/>
                                        </p:tgtEl>
                                        <p:attrNameLst>
                                          <p:attrName>style.visibility</p:attrName>
                                        </p:attrNameLst>
                                      </p:cBhvr>
                                      <p:to>
                                        <p:strVal val="visible"/>
                                      </p:to>
                                    </p:set>
                                    <p:animEffect transition="in" filter="checkerboard(across)">
                                      <p:cBhvr>
                                        <p:cTn id="37" dur="500"/>
                                        <p:tgtEl>
                                          <p:spTgt spid="15055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heckerboard(across)">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checkerboard(across)">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50554"/>
                                        </p:tgtEl>
                                        <p:attrNameLst>
                                          <p:attrName>style.visibility</p:attrName>
                                        </p:attrNameLst>
                                      </p:cBhvr>
                                      <p:to>
                                        <p:strVal val="visible"/>
                                      </p:to>
                                    </p:set>
                                    <p:animEffect transition="in" filter="checkerboard(across)">
                                      <p:cBhvr>
                                        <p:cTn id="52" dur="500"/>
                                        <p:tgtEl>
                                          <p:spTgt spid="150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64" name="Group 4"/>
          <p:cNvGraphicFramePr>
            <a:graphicFrameLocks noGrp="1"/>
          </p:cNvGraphicFramePr>
          <p:nvPr/>
        </p:nvGraphicFramePr>
        <p:xfrm>
          <a:off x="1295400" y="4114800"/>
          <a:ext cx="5867400" cy="2288858"/>
        </p:xfrm>
        <a:graphic>
          <a:graphicData uri="http://schemas.openxmlformats.org/drawingml/2006/table">
            <a:tbl>
              <a:tblPr/>
              <a:tblGrid>
                <a:gridCol w="4689475"/>
                <a:gridCol w="1177925"/>
              </a:tblGrid>
              <a:tr h="7000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Bookman Old Style" pitchFamily="18" charset="0"/>
                          <a:cs typeface="Times New Roman" pitchFamily="18" charset="0"/>
                        </a:rPr>
                        <a:t>Library of available  Gates</a:t>
                      </a:r>
                      <a:endParaRPr kumimoji="0" lang="en-US" sz="2000" b="1" i="0" u="none" strike="noStrike" cap="none" normalizeH="0" baseline="0" dirty="0" smtClean="0">
                        <a:ln>
                          <a:noFill/>
                        </a:ln>
                        <a:solidFill>
                          <a:srgbClr val="FF0000"/>
                        </a:solidFill>
                        <a:effectLst/>
                        <a:latin typeface="Bookman Old Style"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Bookman Old Style" pitchFamily="18" charset="0"/>
                          <a:cs typeface="Times New Roman" pitchFamily="18" charset="0"/>
                        </a:rPr>
                        <a:t>Cost</a:t>
                      </a:r>
                      <a:endParaRPr kumimoji="0" lang="en-US" sz="2000" b="1"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Bookman Old Style" pitchFamily="18" charset="0"/>
                          <a:cs typeface="Times New Roman" pitchFamily="18" charset="0"/>
                        </a:rPr>
                        <a:t>Inverter</a:t>
                      </a:r>
                      <a:endParaRPr kumimoji="0" lang="en-US" sz="2000" b="1" i="0" u="none" strike="noStrike" cap="none" normalizeH="0" baseline="0" smtClean="0">
                        <a:ln>
                          <a:noFill/>
                        </a:ln>
                        <a:solidFill>
                          <a:srgbClr val="FF0000"/>
                        </a:solidFill>
                        <a:effectLst/>
                        <a:latin typeface="Bookman Old Style"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Bookman Old Style" pitchFamily="18" charset="0"/>
                          <a:cs typeface="Times New Roman" pitchFamily="18" charset="0"/>
                        </a:rPr>
                        <a:t>1</a:t>
                      </a:r>
                      <a:endParaRPr kumimoji="0" lang="en-US" sz="2000" b="1"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Bookman Old Style" pitchFamily="18" charset="0"/>
                          <a:cs typeface="Times New Roman" pitchFamily="18" charset="0"/>
                        </a:rPr>
                        <a:t>Two input NAND</a:t>
                      </a:r>
                      <a:endParaRPr kumimoji="0" lang="en-US" sz="2000" b="1" i="0" u="none" strike="noStrike" cap="none" normalizeH="0" baseline="0" dirty="0" smtClean="0">
                        <a:ln>
                          <a:noFill/>
                        </a:ln>
                        <a:solidFill>
                          <a:srgbClr val="FF0000"/>
                        </a:solidFill>
                        <a:effectLst/>
                        <a:latin typeface="Bookman Old Style"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Bookman Old Style" pitchFamily="18" charset="0"/>
                          <a:cs typeface="Times New Roman" pitchFamily="18" charset="0"/>
                        </a:rPr>
                        <a:t>2</a:t>
                      </a:r>
                      <a:endParaRPr kumimoji="0" lang="en-US" sz="2000" b="1"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95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Bookman Old Style" pitchFamily="18" charset="0"/>
                          <a:cs typeface="Times New Roman" pitchFamily="18" charset="0"/>
                        </a:rPr>
                        <a:t>Three input NAND</a:t>
                      </a:r>
                      <a:endParaRPr kumimoji="0" lang="en-US" sz="2000" b="1" i="0" u="none" strike="noStrike" cap="none" normalizeH="0" baseline="0" smtClean="0">
                        <a:ln>
                          <a:noFill/>
                        </a:ln>
                        <a:solidFill>
                          <a:srgbClr val="FF0000"/>
                        </a:solidFill>
                        <a:effectLst/>
                        <a:latin typeface="Bookman Old Style"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Bookman Old Style" pitchFamily="18" charset="0"/>
                          <a:cs typeface="Times New Roman" pitchFamily="18" charset="0"/>
                        </a:rPr>
                        <a:t>3</a:t>
                      </a:r>
                      <a:endParaRPr kumimoji="0" lang="en-US" sz="2000" b="1" i="0" u="none" strike="noStrike" cap="none" normalizeH="0" baseline="0" smtClean="0">
                        <a:ln>
                          <a:noFill/>
                        </a:ln>
                        <a:solidFill>
                          <a:schemeClr val="tx1"/>
                        </a:solidFill>
                        <a:effectLst/>
                        <a:latin typeface="Bookman Old Style"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00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Bookman Old Style" pitchFamily="18" charset="0"/>
                        </a:rPr>
                        <a:t>AND-OR-Invert </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Bookman Old Style" pitchFamily="18" charset="0"/>
                          <a:cs typeface="Times New Roman" pitchFamily="18" charset="0"/>
                        </a:rPr>
                        <a:t>3</a:t>
                      </a:r>
                      <a:endParaRPr kumimoji="0" lang="en-US" sz="2000" b="1" i="0" u="none" strike="noStrike" cap="none" normalizeH="0" baseline="0" dirty="0" smtClean="0">
                        <a:ln>
                          <a:noFill/>
                        </a:ln>
                        <a:solidFill>
                          <a:schemeClr val="tx1"/>
                        </a:solidFill>
                        <a:effectLst/>
                        <a:latin typeface="Bookman Old Style"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44057" name="Rectangle 24"/>
          <p:cNvSpPr>
            <a:spLocks noChangeArrowheads="1"/>
          </p:cNvSpPr>
          <p:nvPr/>
        </p:nvSpPr>
        <p:spPr bwMode="auto">
          <a:xfrm>
            <a:off x="0" y="3134797"/>
            <a:ext cx="184731" cy="369332"/>
          </a:xfrm>
          <a:prstGeom prst="rect">
            <a:avLst/>
          </a:prstGeom>
          <a:noFill/>
          <a:ln w="12700">
            <a:noFill/>
            <a:miter lim="800000"/>
            <a:headEnd type="none" w="sm" len="sm"/>
            <a:tailEnd type="none" w="sm" len="sm"/>
          </a:ln>
        </p:spPr>
        <p:txBody>
          <a:bodyPr wrap="none" anchor="ctr">
            <a:spAutoFit/>
          </a:bodyPr>
          <a:lstStyle/>
          <a:p>
            <a:endParaRPr lang="en-US">
              <a:latin typeface="Bookman Old Style" pitchFamily="18" charset="0"/>
            </a:endParaRPr>
          </a:p>
        </p:txBody>
      </p:sp>
      <p:graphicFrame>
        <p:nvGraphicFramePr>
          <p:cNvPr id="194585" name="Object 25"/>
          <p:cNvGraphicFramePr>
            <a:graphicFrameLocks noChangeAspect="1"/>
          </p:cNvGraphicFramePr>
          <p:nvPr/>
        </p:nvGraphicFramePr>
        <p:xfrm>
          <a:off x="4191000" y="6019800"/>
          <a:ext cx="1295400" cy="373063"/>
        </p:xfrm>
        <a:graphic>
          <a:graphicData uri="http://schemas.openxmlformats.org/presentationml/2006/ole">
            <mc:AlternateContent xmlns:mc="http://schemas.openxmlformats.org/markup-compatibility/2006">
              <mc:Choice xmlns:v="urn:schemas-microsoft-com:vml" Requires="v">
                <p:oleObj spid="_x0000_s87045" name="Equation" r:id="rId4" imgW="761669" imgH="215806" progId="Equation.3">
                  <p:embed/>
                </p:oleObj>
              </mc:Choice>
              <mc:Fallback>
                <p:oleObj name="Equation" r:id="rId4" imgW="761669" imgH="215806"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6019800"/>
                        <a:ext cx="1295400"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86" name="Object 26"/>
          <p:cNvGraphicFramePr>
            <a:graphicFrameLocks noChangeAspect="1"/>
          </p:cNvGraphicFramePr>
          <p:nvPr/>
        </p:nvGraphicFramePr>
        <p:xfrm>
          <a:off x="4572000" y="1049337"/>
          <a:ext cx="3886200" cy="3141663"/>
        </p:xfrm>
        <a:graphic>
          <a:graphicData uri="http://schemas.openxmlformats.org/presentationml/2006/ole">
            <mc:AlternateContent xmlns:mc="http://schemas.openxmlformats.org/markup-compatibility/2006">
              <mc:Choice xmlns:v="urn:schemas-microsoft-com:vml" Requires="v">
                <p:oleObj spid="_x0000_s87046" name="RFFlow" r:id="rId6" imgW="4896000" imgH="3960000" progId="RFFlow4">
                  <p:embed/>
                </p:oleObj>
              </mc:Choice>
              <mc:Fallback>
                <p:oleObj name="RFFlow" r:id="rId6" imgW="4896000" imgH="3960000" progId="RFFlow4">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049337"/>
                        <a:ext cx="3886200" cy="3141663"/>
                      </a:xfrm>
                      <a:prstGeom prst="rect">
                        <a:avLst/>
                      </a:prstGeom>
                      <a:solidFill>
                        <a:srgbClr val="99CC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58" name="Text Box 27"/>
          <p:cNvSpPr txBox="1">
            <a:spLocks noChangeArrowheads="1"/>
          </p:cNvSpPr>
          <p:nvPr/>
        </p:nvSpPr>
        <p:spPr bwMode="auto">
          <a:xfrm>
            <a:off x="0" y="0"/>
            <a:ext cx="9144000" cy="701675"/>
          </a:xfrm>
          <a:prstGeom prst="rect">
            <a:avLst/>
          </a:prstGeom>
          <a:noFill/>
          <a:ln w="22225">
            <a:noFill/>
            <a:miter lim="800000"/>
            <a:headEnd/>
            <a:tailEnd/>
          </a:ln>
        </p:spPr>
        <p:txBody>
          <a:bodyPr>
            <a:spAutoFit/>
          </a:bodyPr>
          <a:lstStyle/>
          <a:p>
            <a:r>
              <a:rPr lang="en-US" sz="2000" b="1" dirty="0">
                <a:solidFill>
                  <a:srgbClr val="FF0000"/>
                </a:solidFill>
                <a:latin typeface="Bookman Old Style" pitchFamily="18" charset="0"/>
              </a:rPr>
              <a:t>Mapping of Boolean expression to a Network of </a:t>
            </a:r>
            <a:endParaRPr lang="en-US" sz="2000" b="1" dirty="0" smtClean="0">
              <a:solidFill>
                <a:srgbClr val="FF0000"/>
              </a:solidFill>
              <a:latin typeface="Bookman Old Style" pitchFamily="18" charset="0"/>
            </a:endParaRPr>
          </a:p>
          <a:p>
            <a:r>
              <a:rPr lang="en-US" sz="2000" b="1" dirty="0" smtClean="0">
                <a:solidFill>
                  <a:srgbClr val="FF0000"/>
                </a:solidFill>
                <a:latin typeface="Bookman Old Style" pitchFamily="18" charset="0"/>
              </a:rPr>
              <a:t>gates </a:t>
            </a:r>
            <a:r>
              <a:rPr lang="en-US" sz="2000" b="1" dirty="0">
                <a:solidFill>
                  <a:srgbClr val="FF0000"/>
                </a:solidFill>
                <a:latin typeface="Bookman Old Style" pitchFamily="18" charset="0"/>
              </a:rPr>
              <a:t>available in the library</a:t>
            </a:r>
          </a:p>
        </p:txBody>
      </p:sp>
      <p:graphicFrame>
        <p:nvGraphicFramePr>
          <p:cNvPr id="4" name="Object 4"/>
          <p:cNvGraphicFramePr>
            <a:graphicFrameLocks noChangeAspect="1"/>
          </p:cNvGraphicFramePr>
          <p:nvPr/>
        </p:nvGraphicFramePr>
        <p:xfrm>
          <a:off x="0" y="1676400"/>
          <a:ext cx="4343400" cy="425450"/>
        </p:xfrm>
        <a:graphic>
          <a:graphicData uri="http://schemas.openxmlformats.org/presentationml/2006/ole">
            <mc:AlternateContent xmlns:mc="http://schemas.openxmlformats.org/markup-compatibility/2006">
              <mc:Choice xmlns:v="urn:schemas-microsoft-com:vml" Requires="v">
                <p:oleObj spid="_x0000_s87047" name="Equation" r:id="rId8" imgW="2577960" imgH="253800" progId="Equation.DSMT4">
                  <p:embed/>
                </p:oleObj>
              </mc:Choice>
              <mc:Fallback>
                <p:oleObj name="Equation" r:id="rId8" imgW="2577960" imgH="2538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676400"/>
                        <a:ext cx="4343400" cy="425450"/>
                      </a:xfrm>
                      <a:prstGeom prst="rect">
                        <a:avLst/>
                      </a:prstGeom>
                      <a:solidFill>
                        <a:srgbClr val="CCFFCC"/>
                      </a:solidFill>
                    </p:spPr>
                  </p:pic>
                </p:oleObj>
              </mc:Fallback>
            </mc:AlternateContent>
          </a:graphicData>
        </a:graphic>
      </p:graphicFrame>
      <p:sp>
        <p:nvSpPr>
          <p:cNvPr id="8" name="Slide Number Placeholder 7"/>
          <p:cNvSpPr>
            <a:spLocks noGrp="1"/>
          </p:cNvSpPr>
          <p:nvPr>
            <p:ph type="sldNum" sz="quarter" idx="12"/>
          </p:nvPr>
        </p:nvSpPr>
        <p:spPr/>
        <p:txBody>
          <a:bodyPr/>
          <a:lstStyle/>
          <a:p>
            <a:fld id="{511B1C1D-E952-4F7E-B2EE-053BBE9577D9}" type="slidenum">
              <a:rPr lang="en-US" smtClean="0"/>
              <a:t>96</a:t>
            </a:fld>
            <a:endParaRPr lang="en-US"/>
          </a:p>
        </p:txBody>
      </p:sp>
      <p:sp>
        <p:nvSpPr>
          <p:cNvPr id="9" name="Footer Placeholder 8"/>
          <p:cNvSpPr>
            <a:spLocks noGrp="1"/>
          </p:cNvSpPr>
          <p:nvPr>
            <p:ph type="ftr" sz="quarter" idx="11"/>
          </p:nvPr>
        </p:nvSpPr>
        <p:spPr/>
        <p:txBody>
          <a:bodyPr/>
          <a:lstStyle/>
          <a:p>
            <a:r>
              <a:rPr lang="en-US" dirty="0" smtClean="0"/>
              <a:t>Electronics - I, The LNM Institute of Information Technology, Jaipur</a:t>
            </a:r>
            <a:endParaRPr lang="en-US" dirty="0"/>
          </a:p>
        </p:txBody>
      </p:sp>
      <p:pic>
        <p:nvPicPr>
          <p:cNvPr id="10" name="Picture 9"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4586"/>
                                        </p:tgtEl>
                                        <p:attrNameLst>
                                          <p:attrName>style.visibility</p:attrName>
                                        </p:attrNameLst>
                                      </p:cBhvr>
                                      <p:to>
                                        <p:strVal val="visible"/>
                                      </p:to>
                                    </p:set>
                                    <p:animEffect transition="in" filter="checkerboard(across)">
                                      <p:cBhvr>
                                        <p:cTn id="12" dur="500"/>
                                        <p:tgtEl>
                                          <p:spTgt spid="19458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94564"/>
                                        </p:tgtEl>
                                        <p:attrNameLst>
                                          <p:attrName>style.visibility</p:attrName>
                                        </p:attrNameLst>
                                      </p:cBhvr>
                                      <p:to>
                                        <p:strVal val="visible"/>
                                      </p:to>
                                    </p:set>
                                    <p:animEffect transition="in" filter="checkerboard(across)">
                                      <p:cBhvr>
                                        <p:cTn id="17" dur="500"/>
                                        <p:tgtEl>
                                          <p:spTgt spid="194564"/>
                                        </p:tgtEl>
                                      </p:cBhvr>
                                    </p:animEffect>
                                  </p:childTnLst>
                                </p:cTn>
                              </p:par>
                              <p:par>
                                <p:cTn id="18" presetID="5" presetClass="entr" presetSubtype="10" fill="hold" nodeType="withEffect">
                                  <p:stCondLst>
                                    <p:cond delay="0"/>
                                  </p:stCondLst>
                                  <p:childTnLst>
                                    <p:set>
                                      <p:cBhvr>
                                        <p:cTn id="19" dur="1" fill="hold">
                                          <p:stCondLst>
                                            <p:cond delay="0"/>
                                          </p:stCondLst>
                                        </p:cTn>
                                        <p:tgtEl>
                                          <p:spTgt spid="194585"/>
                                        </p:tgtEl>
                                        <p:attrNameLst>
                                          <p:attrName>style.visibility</p:attrName>
                                        </p:attrNameLst>
                                      </p:cBhvr>
                                      <p:to>
                                        <p:strVal val="visible"/>
                                      </p:to>
                                    </p:set>
                                    <p:animEffect transition="in" filter="checkerboard(across)">
                                      <p:cBhvr>
                                        <p:cTn id="20" dur="500"/>
                                        <p:tgtEl>
                                          <p:spTgt spid="19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Implementation using specific gates</a:t>
            </a:r>
            <a:endParaRPr lang="en-US" dirty="0"/>
          </a:p>
        </p:txBody>
      </p:sp>
      <p:sp>
        <p:nvSpPr>
          <p:cNvPr id="5" name="Text Placeholder 4"/>
          <p:cNvSpPr>
            <a:spLocks noGrp="1"/>
          </p:cNvSpPr>
          <p:nvPr>
            <p:ph type="body"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Electronics - I, The LNM Institute of Information Technology, Jaipur</a:t>
            </a:r>
            <a:endParaRPr lang="en-US"/>
          </a:p>
        </p:txBody>
      </p:sp>
      <p:sp>
        <p:nvSpPr>
          <p:cNvPr id="3" name="Slide Number Placeholder 2"/>
          <p:cNvSpPr>
            <a:spLocks noGrp="1"/>
          </p:cNvSpPr>
          <p:nvPr>
            <p:ph type="sldNum" sz="quarter" idx="12"/>
          </p:nvPr>
        </p:nvSpPr>
        <p:spPr/>
        <p:txBody>
          <a:bodyPr/>
          <a:lstStyle/>
          <a:p>
            <a:fld id="{511B1C1D-E952-4F7E-B2EE-053BBE9577D9}" type="slidenum">
              <a:rPr lang="en-US" smtClean="0"/>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6" name="Object 6"/>
          <p:cNvGraphicFramePr>
            <a:graphicFrameLocks noChangeAspect="1"/>
          </p:cNvGraphicFramePr>
          <p:nvPr/>
        </p:nvGraphicFramePr>
        <p:xfrm>
          <a:off x="2438400" y="2362200"/>
          <a:ext cx="3671888" cy="863600"/>
        </p:xfrm>
        <a:graphic>
          <a:graphicData uri="http://schemas.openxmlformats.org/presentationml/2006/ole">
            <mc:AlternateContent xmlns:mc="http://schemas.openxmlformats.org/markup-compatibility/2006">
              <mc:Choice xmlns:v="urn:schemas-microsoft-com:vml" Requires="v">
                <p:oleObj spid="_x0000_s88078" name="RFFlow" r:id="rId4" imgW="3672000" imgH="864000" progId="RFFlow4">
                  <p:embed/>
                </p:oleObj>
              </mc:Choice>
              <mc:Fallback>
                <p:oleObj name="RFFlow" r:id="rId4" imgW="3672000" imgH="864000" progId="RFFlow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362200"/>
                        <a:ext cx="3671888" cy="863600"/>
                      </a:xfrm>
                      <a:prstGeom prst="rect">
                        <a:avLst/>
                      </a:prstGeom>
                      <a:solidFill>
                        <a:srgbClr val="CCFFCC"/>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70" name="Text Box 2"/>
          <p:cNvSpPr txBox="1">
            <a:spLocks noChangeArrowheads="1"/>
          </p:cNvSpPr>
          <p:nvPr/>
        </p:nvSpPr>
        <p:spPr bwMode="auto">
          <a:xfrm>
            <a:off x="136525" y="11113"/>
            <a:ext cx="5442516" cy="400110"/>
          </a:xfrm>
          <a:prstGeom prst="rect">
            <a:avLst/>
          </a:prstGeom>
          <a:noFill/>
          <a:ln w="22225">
            <a:noFill/>
            <a:miter lim="800000"/>
            <a:headEnd/>
            <a:tailEnd/>
          </a:ln>
        </p:spPr>
        <p:txBody>
          <a:bodyPr wrap="none">
            <a:spAutoFit/>
          </a:bodyPr>
          <a:lstStyle/>
          <a:p>
            <a:r>
              <a:rPr lang="en-US" sz="2000" b="1">
                <a:solidFill>
                  <a:srgbClr val="FF0000"/>
                </a:solidFill>
                <a:latin typeface="Bookman Old Style" pitchFamily="18" charset="0"/>
              </a:rPr>
              <a:t>Implementation using only NAND gates</a:t>
            </a:r>
          </a:p>
        </p:txBody>
      </p:sp>
      <p:graphicFrame>
        <p:nvGraphicFramePr>
          <p:cNvPr id="148484" name="Object 4"/>
          <p:cNvGraphicFramePr>
            <a:graphicFrameLocks noChangeAspect="1"/>
          </p:cNvGraphicFramePr>
          <p:nvPr/>
        </p:nvGraphicFramePr>
        <p:xfrm>
          <a:off x="457200" y="990600"/>
          <a:ext cx="2808288" cy="576263"/>
        </p:xfrm>
        <a:graphic>
          <a:graphicData uri="http://schemas.openxmlformats.org/presentationml/2006/ole">
            <mc:AlternateContent xmlns:mc="http://schemas.openxmlformats.org/markup-compatibility/2006">
              <mc:Choice xmlns:v="urn:schemas-microsoft-com:vml" Requires="v">
                <p:oleObj spid="_x0000_s88079" name="RFFlow" r:id="rId6" imgW="2808000" imgH="576000" progId="RFFlow4">
                  <p:embed/>
                </p:oleObj>
              </mc:Choice>
              <mc:Fallback>
                <p:oleObj name="RFFlow" r:id="rId6" imgW="2808000" imgH="576000" progId="RFFlow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990600"/>
                        <a:ext cx="2808288" cy="576263"/>
                      </a:xfrm>
                      <a:prstGeom prst="rect">
                        <a:avLst/>
                      </a:prstGeom>
                      <a:solidFill>
                        <a:srgbClr val="CCFF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5" name="Object 5"/>
          <p:cNvGraphicFramePr>
            <a:graphicFrameLocks noChangeAspect="1"/>
          </p:cNvGraphicFramePr>
          <p:nvPr/>
        </p:nvGraphicFramePr>
        <p:xfrm>
          <a:off x="4419600" y="914400"/>
          <a:ext cx="3959225" cy="576263"/>
        </p:xfrm>
        <a:graphic>
          <a:graphicData uri="http://schemas.openxmlformats.org/presentationml/2006/ole">
            <mc:AlternateContent xmlns:mc="http://schemas.openxmlformats.org/markup-compatibility/2006">
              <mc:Choice xmlns:v="urn:schemas-microsoft-com:vml" Requires="v">
                <p:oleObj spid="_x0000_s88080" name="RFFlow" r:id="rId8" imgW="3960000" imgH="576000" progId="RFFlow4">
                  <p:embed/>
                </p:oleObj>
              </mc:Choice>
              <mc:Fallback>
                <p:oleObj name="RFFlow" r:id="rId8" imgW="3960000" imgH="576000" progId="RFFlow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914400"/>
                        <a:ext cx="3959225" cy="576263"/>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1328738" y="1524000"/>
          <a:ext cx="877887" cy="404813"/>
        </p:xfrm>
        <a:graphic>
          <a:graphicData uri="http://schemas.openxmlformats.org/presentationml/2006/ole">
            <mc:AlternateContent xmlns:mc="http://schemas.openxmlformats.org/markup-compatibility/2006">
              <mc:Choice xmlns:v="urn:schemas-microsoft-com:vml" Requires="v">
                <p:oleObj spid="_x0000_s88081" name="Equation" r:id="rId10" imgW="520560" imgH="241200" progId="Equation.DSMT4">
                  <p:embed/>
                </p:oleObj>
              </mc:Choice>
              <mc:Fallback>
                <p:oleObj name="Equation" r:id="rId10" imgW="520560" imgH="241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8738" y="1524000"/>
                        <a:ext cx="877887" cy="404813"/>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graphicFrame>
        <p:nvGraphicFramePr>
          <p:cNvPr id="2" name="Object 4"/>
          <p:cNvGraphicFramePr>
            <a:graphicFrameLocks noChangeAspect="1"/>
          </p:cNvGraphicFramePr>
          <p:nvPr/>
        </p:nvGraphicFramePr>
        <p:xfrm>
          <a:off x="5164138" y="1447800"/>
          <a:ext cx="469900" cy="404813"/>
        </p:xfrm>
        <a:graphic>
          <a:graphicData uri="http://schemas.openxmlformats.org/presentationml/2006/ole">
            <mc:AlternateContent xmlns:mc="http://schemas.openxmlformats.org/markup-compatibility/2006">
              <mc:Choice xmlns:v="urn:schemas-microsoft-com:vml" Requires="v">
                <p:oleObj spid="_x0000_s88082" name="Equation" r:id="rId12" imgW="279360" imgH="241200" progId="Equation.DSMT4">
                  <p:embed/>
                </p:oleObj>
              </mc:Choice>
              <mc:Fallback>
                <p:oleObj name="Equation" r:id="rId12" imgW="279360" imgH="2412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4138" y="1447800"/>
                        <a:ext cx="469900" cy="404813"/>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graphicFrame>
        <p:nvGraphicFramePr>
          <p:cNvPr id="3" name="Object 4"/>
          <p:cNvGraphicFramePr>
            <a:graphicFrameLocks noChangeAspect="1"/>
          </p:cNvGraphicFramePr>
          <p:nvPr/>
        </p:nvGraphicFramePr>
        <p:xfrm>
          <a:off x="6473825" y="1447800"/>
          <a:ext cx="406400" cy="277813"/>
        </p:xfrm>
        <a:graphic>
          <a:graphicData uri="http://schemas.openxmlformats.org/presentationml/2006/ole">
            <mc:AlternateContent xmlns:mc="http://schemas.openxmlformats.org/markup-compatibility/2006">
              <mc:Choice xmlns:v="urn:schemas-microsoft-com:vml" Requires="v">
                <p:oleObj spid="_x0000_s88083" name="Equation" r:id="rId14" imgW="241200" imgH="164880" progId="Equation.DSMT4">
                  <p:embed/>
                </p:oleObj>
              </mc:Choice>
              <mc:Fallback>
                <p:oleObj name="Equation" r:id="rId14" imgW="241200" imgH="16488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73825" y="1447800"/>
                        <a:ext cx="406400" cy="277813"/>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sp>
        <p:nvSpPr>
          <p:cNvPr id="148490" name="Line 10"/>
          <p:cNvSpPr>
            <a:spLocks noChangeShapeType="1"/>
          </p:cNvSpPr>
          <p:nvPr/>
        </p:nvSpPr>
        <p:spPr bwMode="auto">
          <a:xfrm>
            <a:off x="5410200" y="1295400"/>
            <a:ext cx="0" cy="2286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148491" name="Line 11"/>
          <p:cNvSpPr>
            <a:spLocks noChangeShapeType="1"/>
          </p:cNvSpPr>
          <p:nvPr/>
        </p:nvSpPr>
        <p:spPr bwMode="auto">
          <a:xfrm>
            <a:off x="6553200" y="1295400"/>
            <a:ext cx="76200" cy="152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148492" name="Line 12"/>
          <p:cNvSpPr>
            <a:spLocks noChangeShapeType="1"/>
          </p:cNvSpPr>
          <p:nvPr/>
        </p:nvSpPr>
        <p:spPr bwMode="auto">
          <a:xfrm flipV="1">
            <a:off x="3505200" y="2286000"/>
            <a:ext cx="76200" cy="2286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sp>
        <p:nvSpPr>
          <p:cNvPr id="148493" name="Line 13"/>
          <p:cNvSpPr>
            <a:spLocks noChangeShapeType="1"/>
          </p:cNvSpPr>
          <p:nvPr/>
        </p:nvSpPr>
        <p:spPr bwMode="auto">
          <a:xfrm>
            <a:off x="3505200" y="3124200"/>
            <a:ext cx="152400" cy="152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5" name="Object 4"/>
          <p:cNvGraphicFramePr>
            <a:graphicFrameLocks noChangeAspect="1"/>
          </p:cNvGraphicFramePr>
          <p:nvPr/>
        </p:nvGraphicFramePr>
        <p:xfrm>
          <a:off x="3581400" y="1981200"/>
          <a:ext cx="214313" cy="361950"/>
        </p:xfrm>
        <a:graphic>
          <a:graphicData uri="http://schemas.openxmlformats.org/presentationml/2006/ole">
            <mc:AlternateContent xmlns:mc="http://schemas.openxmlformats.org/markup-compatibility/2006">
              <mc:Choice xmlns:v="urn:schemas-microsoft-com:vml" Requires="v">
                <p:oleObj spid="_x0000_s88084" name="Equation" r:id="rId16" imgW="126720" imgH="215640" progId="Equation.DSMT4">
                  <p:embed/>
                </p:oleObj>
              </mc:Choice>
              <mc:Fallback>
                <p:oleObj name="Equation" r:id="rId16" imgW="126720" imgH="21564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1400" y="1981200"/>
                        <a:ext cx="214313" cy="361950"/>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graphicFrame>
        <p:nvGraphicFramePr>
          <p:cNvPr id="6" name="Object 4"/>
          <p:cNvGraphicFramePr>
            <a:graphicFrameLocks noChangeAspect="1"/>
          </p:cNvGraphicFramePr>
          <p:nvPr/>
        </p:nvGraphicFramePr>
        <p:xfrm>
          <a:off x="3722688" y="3179763"/>
          <a:ext cx="236537" cy="404812"/>
        </p:xfrm>
        <a:graphic>
          <a:graphicData uri="http://schemas.openxmlformats.org/presentationml/2006/ole">
            <mc:AlternateContent xmlns:mc="http://schemas.openxmlformats.org/markup-compatibility/2006">
              <mc:Choice xmlns:v="urn:schemas-microsoft-com:vml" Requires="v">
                <p:oleObj spid="_x0000_s88085" name="Equation" r:id="rId18" imgW="139680" imgH="241200" progId="Equation.DSMT4">
                  <p:embed/>
                </p:oleObj>
              </mc:Choice>
              <mc:Fallback>
                <p:oleObj name="Equation" r:id="rId18" imgW="139680" imgH="24120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22688" y="3179763"/>
                        <a:ext cx="236537" cy="404812"/>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sp>
        <p:nvSpPr>
          <p:cNvPr id="148496" name="Line 16"/>
          <p:cNvSpPr>
            <a:spLocks noChangeShapeType="1"/>
          </p:cNvSpPr>
          <p:nvPr/>
        </p:nvSpPr>
        <p:spPr bwMode="auto">
          <a:xfrm>
            <a:off x="4495800" y="2895600"/>
            <a:ext cx="228600" cy="533400"/>
          </a:xfrm>
          <a:prstGeom prst="line">
            <a:avLst/>
          </a:prstGeom>
          <a:noFill/>
          <a:ln w="22225">
            <a:solidFill>
              <a:srgbClr val="FF0000"/>
            </a:solidFill>
            <a:round/>
            <a:headEnd/>
            <a:tailEnd type="triangle" w="med" len="med"/>
          </a:ln>
        </p:spPr>
        <p:txBody>
          <a:bodyPr/>
          <a:lstStyle/>
          <a:p>
            <a:endParaRPr lang="en-US">
              <a:latin typeface="Bookman Old Style" pitchFamily="18" charset="0"/>
            </a:endParaRPr>
          </a:p>
        </p:txBody>
      </p:sp>
      <p:graphicFrame>
        <p:nvGraphicFramePr>
          <p:cNvPr id="7" name="Object 4"/>
          <p:cNvGraphicFramePr>
            <a:graphicFrameLocks noChangeAspect="1"/>
          </p:cNvGraphicFramePr>
          <p:nvPr/>
        </p:nvGraphicFramePr>
        <p:xfrm>
          <a:off x="4524375" y="3255963"/>
          <a:ext cx="1517650" cy="447675"/>
        </p:xfrm>
        <a:graphic>
          <a:graphicData uri="http://schemas.openxmlformats.org/presentationml/2006/ole">
            <mc:AlternateContent xmlns:mc="http://schemas.openxmlformats.org/markup-compatibility/2006">
              <mc:Choice xmlns:v="urn:schemas-microsoft-com:vml" Requires="v">
                <p:oleObj spid="_x0000_s88086" name="Equation" r:id="rId20" imgW="901440" imgH="266400" progId="Equation.DSMT4">
                  <p:embed/>
                </p:oleObj>
              </mc:Choice>
              <mc:Fallback>
                <p:oleObj name="Equation" r:id="rId20" imgW="901440" imgH="266400" progId="Equation.DSMT4">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24375" y="3255963"/>
                        <a:ext cx="1517650" cy="447675"/>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sp>
        <p:nvSpPr>
          <p:cNvPr id="148498" name="Text Box 18"/>
          <p:cNvSpPr txBox="1">
            <a:spLocks noChangeArrowheads="1"/>
          </p:cNvSpPr>
          <p:nvPr/>
        </p:nvSpPr>
        <p:spPr bwMode="auto">
          <a:xfrm>
            <a:off x="0" y="3657600"/>
            <a:ext cx="6681637" cy="369332"/>
          </a:xfrm>
          <a:prstGeom prst="rect">
            <a:avLst/>
          </a:prstGeom>
          <a:noFill/>
          <a:ln w="22225">
            <a:noFill/>
            <a:miter lim="800000"/>
            <a:headEnd/>
            <a:tailEnd/>
          </a:ln>
        </p:spPr>
        <p:txBody>
          <a:bodyPr wrap="none">
            <a:spAutoFit/>
          </a:bodyPr>
          <a:lstStyle/>
          <a:p>
            <a:r>
              <a:rPr lang="en-US" dirty="0">
                <a:latin typeface="Bookman Old Style" pitchFamily="18" charset="0"/>
              </a:rPr>
              <a:t>A </a:t>
            </a:r>
            <a:r>
              <a:rPr lang="en-US" dirty="0" err="1">
                <a:latin typeface="Bookman Old Style" pitchFamily="18" charset="0"/>
              </a:rPr>
              <a:t>SoP</a:t>
            </a:r>
            <a:r>
              <a:rPr lang="en-US" dirty="0">
                <a:latin typeface="Bookman Old Style" pitchFamily="18" charset="0"/>
              </a:rPr>
              <a:t> expression is easily implemented with NAND gates.</a:t>
            </a:r>
          </a:p>
        </p:txBody>
      </p:sp>
      <p:graphicFrame>
        <p:nvGraphicFramePr>
          <p:cNvPr id="8" name="Object 4"/>
          <p:cNvGraphicFramePr>
            <a:graphicFrameLocks noChangeAspect="1"/>
          </p:cNvGraphicFramePr>
          <p:nvPr/>
        </p:nvGraphicFramePr>
        <p:xfrm>
          <a:off x="6737350" y="3657600"/>
          <a:ext cx="1797050" cy="339725"/>
        </p:xfrm>
        <a:graphic>
          <a:graphicData uri="http://schemas.openxmlformats.org/presentationml/2006/ole">
            <mc:AlternateContent xmlns:mc="http://schemas.openxmlformats.org/markup-compatibility/2006">
              <mc:Choice xmlns:v="urn:schemas-microsoft-com:vml" Requires="v">
                <p:oleObj spid="_x0000_s88087" name="Equation" r:id="rId22" imgW="1066680" imgH="203040" progId="Equation.DSMT4">
                  <p:embed/>
                </p:oleObj>
              </mc:Choice>
              <mc:Fallback>
                <p:oleObj name="Equation" r:id="rId22" imgW="1066680" imgH="203040" progId="Equation.DSMT4">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737350" y="3657600"/>
                        <a:ext cx="1797050" cy="339725"/>
                      </a:xfrm>
                      <a:prstGeom prst="rect">
                        <a:avLst/>
                      </a:prstGeom>
                      <a:solidFill>
                        <a:srgbClr val="CCFFCC"/>
                      </a:solidFill>
                    </p:spPr>
                  </p:pic>
                </p:oleObj>
              </mc:Fallback>
            </mc:AlternateContent>
          </a:graphicData>
        </a:graphic>
      </p:graphicFrame>
      <p:graphicFrame>
        <p:nvGraphicFramePr>
          <p:cNvPr id="148500" name="Object 20"/>
          <p:cNvGraphicFramePr>
            <a:graphicFrameLocks noChangeAspect="1"/>
          </p:cNvGraphicFramePr>
          <p:nvPr/>
        </p:nvGraphicFramePr>
        <p:xfrm>
          <a:off x="811212" y="4114800"/>
          <a:ext cx="2895600" cy="2171700"/>
        </p:xfrm>
        <a:graphic>
          <a:graphicData uri="http://schemas.openxmlformats.org/presentationml/2006/ole">
            <mc:AlternateContent xmlns:mc="http://schemas.openxmlformats.org/markup-compatibility/2006">
              <mc:Choice xmlns:v="urn:schemas-microsoft-com:vml" Requires="v">
                <p:oleObj spid="_x0000_s88088" name="RFFlow" r:id="rId24" imgW="2880000" imgH="2160000" progId="RFFlow4">
                  <p:embed/>
                </p:oleObj>
              </mc:Choice>
              <mc:Fallback>
                <p:oleObj name="RFFlow" r:id="rId24" imgW="2880000" imgH="2160000" progId="RFFlow4">
                  <p:embed/>
                  <p:pic>
                    <p:nvPicPr>
                      <p:cNvPr id="0" name="Object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11212" y="4114800"/>
                        <a:ext cx="2895600" cy="2171700"/>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501" name="Object 21"/>
          <p:cNvGraphicFramePr>
            <a:graphicFrameLocks noChangeAspect="1"/>
          </p:cNvGraphicFramePr>
          <p:nvPr/>
        </p:nvGraphicFramePr>
        <p:xfrm>
          <a:off x="4545012" y="4114800"/>
          <a:ext cx="3836988" cy="2174875"/>
        </p:xfrm>
        <a:graphic>
          <a:graphicData uri="http://schemas.openxmlformats.org/presentationml/2006/ole">
            <mc:AlternateContent xmlns:mc="http://schemas.openxmlformats.org/markup-compatibility/2006">
              <mc:Choice xmlns:v="urn:schemas-microsoft-com:vml" Requires="v">
                <p:oleObj spid="_x0000_s88089" name="RFFlow" r:id="rId26" imgW="3816000" imgH="2160000" progId="RFFlow4">
                  <p:embed/>
                </p:oleObj>
              </mc:Choice>
              <mc:Fallback>
                <p:oleObj name="RFFlow" r:id="rId26" imgW="3816000" imgH="2160000" progId="RFFlow4">
                  <p:embed/>
                  <p:pic>
                    <p:nvPicPr>
                      <p:cNvPr id="0" name="Object 2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45012" y="4114800"/>
                        <a:ext cx="3836988" cy="2174875"/>
                      </a:xfrm>
                      <a:prstGeom prst="rect">
                        <a:avLst/>
                      </a:prstGeom>
                      <a:solidFill>
                        <a:srgbClr val="CCFF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8502" name="Rectangle 22"/>
          <p:cNvSpPr>
            <a:spLocks noChangeArrowheads="1"/>
          </p:cNvSpPr>
          <p:nvPr/>
        </p:nvSpPr>
        <p:spPr bwMode="auto">
          <a:xfrm>
            <a:off x="4419600" y="4114800"/>
            <a:ext cx="1828800" cy="2209800"/>
          </a:xfrm>
          <a:prstGeom prst="rect">
            <a:avLst/>
          </a:prstGeom>
          <a:noFill/>
          <a:ln w="31750">
            <a:solidFill>
              <a:srgbClr val="FF0000"/>
            </a:solidFill>
            <a:prstDash val="sysDot"/>
            <a:miter lim="800000"/>
            <a:headEnd/>
            <a:tailEnd/>
          </a:ln>
        </p:spPr>
        <p:txBody>
          <a:bodyPr wrap="none" anchor="ctr"/>
          <a:lstStyle/>
          <a:p>
            <a:endParaRPr lang="en-US">
              <a:latin typeface="Bookman Old Style" pitchFamily="18" charset="0"/>
            </a:endParaRPr>
          </a:p>
        </p:txBody>
      </p:sp>
      <p:sp>
        <p:nvSpPr>
          <p:cNvPr id="148503" name="Rectangle 23"/>
          <p:cNvSpPr>
            <a:spLocks noChangeArrowheads="1"/>
          </p:cNvSpPr>
          <p:nvPr/>
        </p:nvSpPr>
        <p:spPr bwMode="auto">
          <a:xfrm>
            <a:off x="6477000" y="4114800"/>
            <a:ext cx="1524000" cy="2209800"/>
          </a:xfrm>
          <a:prstGeom prst="rect">
            <a:avLst/>
          </a:prstGeom>
          <a:noFill/>
          <a:ln w="31750">
            <a:solidFill>
              <a:srgbClr val="FF0000"/>
            </a:solidFill>
            <a:prstDash val="sysDot"/>
            <a:miter lim="800000"/>
            <a:headEnd/>
            <a:tailEnd/>
          </a:ln>
        </p:spPr>
        <p:txBody>
          <a:bodyPr wrap="none" anchor="ctr"/>
          <a:lstStyle/>
          <a:p>
            <a:endParaRPr lang="en-US">
              <a:latin typeface="Bookman Old Style" pitchFamily="18" charset="0"/>
            </a:endParaRPr>
          </a:p>
        </p:txBody>
      </p:sp>
      <p:sp>
        <p:nvSpPr>
          <p:cNvPr id="23" name="Slide Number Placeholder 22"/>
          <p:cNvSpPr>
            <a:spLocks noGrp="1"/>
          </p:cNvSpPr>
          <p:nvPr>
            <p:ph type="sldNum" sz="quarter" idx="12"/>
          </p:nvPr>
        </p:nvSpPr>
        <p:spPr/>
        <p:txBody>
          <a:bodyPr/>
          <a:lstStyle/>
          <a:p>
            <a:fld id="{511B1C1D-E952-4F7E-B2EE-053BBE9577D9}" type="slidenum">
              <a:rPr lang="en-US" smtClean="0"/>
              <a:t>98</a:t>
            </a:fld>
            <a:endParaRPr lang="en-US"/>
          </a:p>
        </p:txBody>
      </p:sp>
      <p:sp>
        <p:nvSpPr>
          <p:cNvPr id="24" name="Footer Placeholder 23"/>
          <p:cNvSpPr>
            <a:spLocks noGrp="1"/>
          </p:cNvSpPr>
          <p:nvPr>
            <p:ph type="ftr" sz="quarter" idx="11"/>
          </p:nvPr>
        </p:nvSpPr>
        <p:spPr/>
        <p:txBody>
          <a:bodyPr/>
          <a:lstStyle/>
          <a:p>
            <a:r>
              <a:rPr lang="en-US" smtClean="0"/>
              <a:t>Electronics - I, The LNM Institute of Information Technology, Jaipur</a:t>
            </a:r>
            <a:endParaRPr lang="en-US"/>
          </a:p>
        </p:txBody>
      </p:sp>
      <p:pic>
        <p:nvPicPr>
          <p:cNvPr id="25" name="Picture 24" descr="LNMIIT.png"/>
          <p:cNvPicPr>
            <a:picLocks noChangeAspect="1"/>
          </p:cNvPicPr>
          <p:nvPr/>
        </p:nvPicPr>
        <p:blipFill>
          <a:blip r:embed="rId28"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checkerboard(across)">
                                      <p:cBhvr>
                                        <p:cTn id="7" dur="500"/>
                                        <p:tgtEl>
                                          <p:spTgt spid="14848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8485"/>
                                        </p:tgtEl>
                                        <p:attrNameLst>
                                          <p:attrName>style.visibility</p:attrName>
                                        </p:attrNameLst>
                                      </p:cBhvr>
                                      <p:to>
                                        <p:strVal val="visible"/>
                                      </p:to>
                                    </p:set>
                                    <p:animEffect transition="in" filter="checkerboard(across)">
                                      <p:cBhvr>
                                        <p:cTn id="17" dur="500"/>
                                        <p:tgtEl>
                                          <p:spTgt spid="14848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8490"/>
                                        </p:tgtEl>
                                        <p:attrNameLst>
                                          <p:attrName>style.visibility</p:attrName>
                                        </p:attrNameLst>
                                      </p:cBhvr>
                                      <p:to>
                                        <p:strVal val="visible"/>
                                      </p:to>
                                    </p:set>
                                    <p:animEffect transition="in" filter="checkerboard(across)">
                                      <p:cBhvr>
                                        <p:cTn id="22" dur="500"/>
                                        <p:tgtEl>
                                          <p:spTgt spid="148490"/>
                                        </p:tgtEl>
                                      </p:cBhvr>
                                    </p:animEffect>
                                  </p:childTnLst>
                                </p:cTn>
                              </p:par>
                              <p:par>
                                <p:cTn id="23" presetID="5" presetClass="entr" presetSubtype="1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heckerboard(across)">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48491"/>
                                        </p:tgtEl>
                                        <p:attrNameLst>
                                          <p:attrName>style.visibility</p:attrName>
                                        </p:attrNameLst>
                                      </p:cBhvr>
                                      <p:to>
                                        <p:strVal val="visible"/>
                                      </p:to>
                                    </p:set>
                                    <p:animEffect transition="in" filter="checkerboard(across)">
                                      <p:cBhvr>
                                        <p:cTn id="30" dur="500"/>
                                        <p:tgtEl>
                                          <p:spTgt spid="148491"/>
                                        </p:tgtEl>
                                      </p:cBhvr>
                                    </p:animEffect>
                                  </p:childTnLst>
                                </p:cTn>
                              </p:par>
                              <p:par>
                                <p:cTn id="31" presetID="5" presetClass="entr" presetSubtype="1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heckerboard(across)">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48486"/>
                                        </p:tgtEl>
                                        <p:attrNameLst>
                                          <p:attrName>style.visibility</p:attrName>
                                        </p:attrNameLst>
                                      </p:cBhvr>
                                      <p:to>
                                        <p:strVal val="visible"/>
                                      </p:to>
                                    </p:set>
                                    <p:animEffect transition="in" filter="checkerboard(across)">
                                      <p:cBhvr>
                                        <p:cTn id="38" dur="500"/>
                                        <p:tgtEl>
                                          <p:spTgt spid="14848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48492"/>
                                        </p:tgtEl>
                                        <p:attrNameLst>
                                          <p:attrName>style.visibility</p:attrName>
                                        </p:attrNameLst>
                                      </p:cBhvr>
                                      <p:to>
                                        <p:strVal val="visible"/>
                                      </p:to>
                                    </p:set>
                                    <p:animEffect transition="in" filter="checkerboard(across)">
                                      <p:cBhvr>
                                        <p:cTn id="43" dur="500"/>
                                        <p:tgtEl>
                                          <p:spTgt spid="148492"/>
                                        </p:tgtEl>
                                      </p:cBhvr>
                                    </p:animEffect>
                                  </p:childTnLst>
                                </p:cTn>
                              </p:par>
                              <p:par>
                                <p:cTn id="44" presetID="5" presetClass="entr" presetSubtype="1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checkerboard(across)">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48493"/>
                                        </p:tgtEl>
                                        <p:attrNameLst>
                                          <p:attrName>style.visibility</p:attrName>
                                        </p:attrNameLst>
                                      </p:cBhvr>
                                      <p:to>
                                        <p:strVal val="visible"/>
                                      </p:to>
                                    </p:set>
                                    <p:animEffect transition="in" filter="checkerboard(across)">
                                      <p:cBhvr>
                                        <p:cTn id="51" dur="500"/>
                                        <p:tgtEl>
                                          <p:spTgt spid="148493"/>
                                        </p:tgtEl>
                                      </p:cBhvr>
                                    </p:animEffect>
                                  </p:childTnLst>
                                </p:cTn>
                              </p:par>
                              <p:par>
                                <p:cTn id="52" presetID="5" presetClass="entr" presetSubtype="1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checkerboard(across)">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148496"/>
                                        </p:tgtEl>
                                        <p:attrNameLst>
                                          <p:attrName>style.visibility</p:attrName>
                                        </p:attrNameLst>
                                      </p:cBhvr>
                                      <p:to>
                                        <p:strVal val="visible"/>
                                      </p:to>
                                    </p:set>
                                    <p:animEffect transition="in" filter="checkerboard(across)">
                                      <p:cBhvr>
                                        <p:cTn id="59" dur="500"/>
                                        <p:tgtEl>
                                          <p:spTgt spid="148496"/>
                                        </p:tgtEl>
                                      </p:cBhvr>
                                    </p:animEffect>
                                  </p:childTnLst>
                                </p:cTn>
                              </p:par>
                              <p:par>
                                <p:cTn id="60" presetID="5" presetClass="entr" presetSubtype="10" fill="hold"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checkerboard(across)">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48498"/>
                                        </p:tgtEl>
                                        <p:attrNameLst>
                                          <p:attrName>style.visibility</p:attrName>
                                        </p:attrNameLst>
                                      </p:cBhvr>
                                      <p:to>
                                        <p:strVal val="visible"/>
                                      </p:to>
                                    </p:set>
                                    <p:animEffect transition="in" filter="checkerboard(across)">
                                      <p:cBhvr>
                                        <p:cTn id="67" dur="500"/>
                                        <p:tgtEl>
                                          <p:spTgt spid="148498"/>
                                        </p:tgtEl>
                                      </p:cBhvr>
                                    </p:animEffect>
                                  </p:childTnLst>
                                </p:cTn>
                              </p:par>
                              <p:par>
                                <p:cTn id="68" presetID="5" presetClass="entr" presetSubtype="10"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checkerboard(across)">
                                      <p:cBhvr>
                                        <p:cTn id="70" dur="500"/>
                                        <p:tgtEl>
                                          <p:spTgt spid="8"/>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nodeType="clickEffect">
                                  <p:stCondLst>
                                    <p:cond delay="0"/>
                                  </p:stCondLst>
                                  <p:childTnLst>
                                    <p:set>
                                      <p:cBhvr>
                                        <p:cTn id="74" dur="1" fill="hold">
                                          <p:stCondLst>
                                            <p:cond delay="0"/>
                                          </p:stCondLst>
                                        </p:cTn>
                                        <p:tgtEl>
                                          <p:spTgt spid="148500"/>
                                        </p:tgtEl>
                                        <p:attrNameLst>
                                          <p:attrName>style.visibility</p:attrName>
                                        </p:attrNameLst>
                                      </p:cBhvr>
                                      <p:to>
                                        <p:strVal val="visible"/>
                                      </p:to>
                                    </p:set>
                                    <p:animEffect transition="in" filter="checkerboard(across)">
                                      <p:cBhvr>
                                        <p:cTn id="75" dur="500"/>
                                        <p:tgtEl>
                                          <p:spTgt spid="148500"/>
                                        </p:tgtEl>
                                      </p:cBhvr>
                                    </p:animEffect>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nodeType="clickEffect">
                                  <p:stCondLst>
                                    <p:cond delay="0"/>
                                  </p:stCondLst>
                                  <p:childTnLst>
                                    <p:set>
                                      <p:cBhvr>
                                        <p:cTn id="79" dur="1" fill="hold">
                                          <p:stCondLst>
                                            <p:cond delay="0"/>
                                          </p:stCondLst>
                                        </p:cTn>
                                        <p:tgtEl>
                                          <p:spTgt spid="148501"/>
                                        </p:tgtEl>
                                        <p:attrNameLst>
                                          <p:attrName>style.visibility</p:attrName>
                                        </p:attrNameLst>
                                      </p:cBhvr>
                                      <p:to>
                                        <p:strVal val="visible"/>
                                      </p:to>
                                    </p:set>
                                    <p:animEffect transition="in" filter="checkerboard(across)">
                                      <p:cBhvr>
                                        <p:cTn id="80" dur="500"/>
                                        <p:tgtEl>
                                          <p:spTgt spid="148501"/>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148502"/>
                                        </p:tgtEl>
                                        <p:attrNameLst>
                                          <p:attrName>style.visibility</p:attrName>
                                        </p:attrNameLst>
                                      </p:cBhvr>
                                      <p:to>
                                        <p:strVal val="visible"/>
                                      </p:to>
                                    </p:set>
                                    <p:animEffect transition="in" filter="checkerboard(across)">
                                      <p:cBhvr>
                                        <p:cTn id="85" dur="500"/>
                                        <p:tgtEl>
                                          <p:spTgt spid="148502"/>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148503"/>
                                        </p:tgtEl>
                                        <p:attrNameLst>
                                          <p:attrName>style.visibility</p:attrName>
                                        </p:attrNameLst>
                                      </p:cBhvr>
                                      <p:to>
                                        <p:strVal val="visible"/>
                                      </p:to>
                                    </p:set>
                                    <p:animEffect transition="in" filter="checkerboard(across)">
                                      <p:cBhvr>
                                        <p:cTn id="90" dur="500"/>
                                        <p:tgtEl>
                                          <p:spTgt spid="148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0" grpId="0" animBg="1"/>
      <p:bldP spid="148491" grpId="0" animBg="1"/>
      <p:bldP spid="148492" grpId="0" animBg="1"/>
      <p:bldP spid="148493" grpId="0" animBg="1"/>
      <p:bldP spid="148496" grpId="0" animBg="1"/>
      <p:bldP spid="148498" grpId="0"/>
      <p:bldP spid="148502" grpId="0" animBg="1"/>
      <p:bldP spid="14850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381000" y="609600"/>
          <a:ext cx="2895600" cy="2171700"/>
        </p:xfrm>
        <a:graphic>
          <a:graphicData uri="http://schemas.openxmlformats.org/presentationml/2006/ole">
            <mc:AlternateContent xmlns:mc="http://schemas.openxmlformats.org/markup-compatibility/2006">
              <mc:Choice xmlns:v="urn:schemas-microsoft-com:vml" Requires="v">
                <p:oleObj spid="_x0000_s89093" name="RFFlow" r:id="rId4" imgW="2880000" imgH="2160000" progId="RFFlow4">
                  <p:embed/>
                </p:oleObj>
              </mc:Choice>
              <mc:Fallback>
                <p:oleObj name="RFFlow" r:id="rId4" imgW="2880000" imgH="2160000" progId="RFFlow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609600"/>
                        <a:ext cx="2895600" cy="2171700"/>
                      </a:xfrm>
                      <a:prstGeom prst="rect">
                        <a:avLst/>
                      </a:prstGeom>
                      <a:solidFill>
                        <a:srgbClr val="FFCC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59" name="Object 3"/>
          <p:cNvGraphicFramePr>
            <a:graphicFrameLocks noChangeAspect="1"/>
          </p:cNvGraphicFramePr>
          <p:nvPr/>
        </p:nvGraphicFramePr>
        <p:xfrm>
          <a:off x="4343400" y="609600"/>
          <a:ext cx="3836988" cy="2174875"/>
        </p:xfrm>
        <a:graphic>
          <a:graphicData uri="http://schemas.openxmlformats.org/presentationml/2006/ole">
            <mc:AlternateContent xmlns:mc="http://schemas.openxmlformats.org/markup-compatibility/2006">
              <mc:Choice xmlns:v="urn:schemas-microsoft-com:vml" Requires="v">
                <p:oleObj spid="_x0000_s89094" name="RFFlow" r:id="rId6" imgW="3816000" imgH="2160000" progId="RFFlow4">
                  <p:embed/>
                </p:oleObj>
              </mc:Choice>
              <mc:Fallback>
                <p:oleObj name="RFFlow" r:id="rId6" imgW="3816000" imgH="2160000" progId="RFFlow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609600"/>
                        <a:ext cx="3836988" cy="2174875"/>
                      </a:xfrm>
                      <a:prstGeom prst="rect">
                        <a:avLst/>
                      </a:prstGeom>
                      <a:solidFill>
                        <a:srgbClr val="CCFFFF"/>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60" name="AutoShape 4"/>
          <p:cNvSpPr>
            <a:spLocks noChangeArrowheads="1"/>
          </p:cNvSpPr>
          <p:nvPr/>
        </p:nvSpPr>
        <p:spPr bwMode="auto">
          <a:xfrm>
            <a:off x="3657600" y="1524000"/>
            <a:ext cx="533400" cy="304800"/>
          </a:xfrm>
          <a:prstGeom prst="rightArrow">
            <a:avLst>
              <a:gd name="adj1" fmla="val 50000"/>
              <a:gd name="adj2" fmla="val 43750"/>
            </a:avLst>
          </a:prstGeom>
          <a:noFill/>
          <a:ln w="22225">
            <a:solidFill>
              <a:srgbClr val="FF0000"/>
            </a:solidFill>
            <a:miter lim="800000"/>
            <a:headEnd/>
            <a:tailEnd/>
          </a:ln>
        </p:spPr>
        <p:txBody>
          <a:bodyPr wrap="none" anchor="ctr"/>
          <a:lstStyle/>
          <a:p>
            <a:endParaRPr lang="en-US">
              <a:latin typeface="Bookman Old Style" pitchFamily="18" charset="0"/>
            </a:endParaRPr>
          </a:p>
        </p:txBody>
      </p:sp>
      <p:graphicFrame>
        <p:nvGraphicFramePr>
          <p:cNvPr id="147461" name="Object 5"/>
          <p:cNvGraphicFramePr>
            <a:graphicFrameLocks noChangeAspect="1"/>
          </p:cNvGraphicFramePr>
          <p:nvPr/>
        </p:nvGraphicFramePr>
        <p:xfrm>
          <a:off x="2133600" y="3429000"/>
          <a:ext cx="3836988" cy="2174875"/>
        </p:xfrm>
        <a:graphic>
          <a:graphicData uri="http://schemas.openxmlformats.org/presentationml/2006/ole">
            <mc:AlternateContent xmlns:mc="http://schemas.openxmlformats.org/markup-compatibility/2006">
              <mc:Choice xmlns:v="urn:schemas-microsoft-com:vml" Requires="v">
                <p:oleObj spid="_x0000_s89095" name="RFFlow" r:id="rId8" imgW="3816000" imgH="2160000" progId="RFFlow4">
                  <p:embed/>
                </p:oleObj>
              </mc:Choice>
              <mc:Fallback>
                <p:oleObj name="RFFlow" r:id="rId8" imgW="3816000" imgH="2160000" progId="RFFlow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3429000"/>
                        <a:ext cx="3836988" cy="2174875"/>
                      </a:xfrm>
                      <a:prstGeom prst="rect">
                        <a:avLst/>
                      </a:prstGeom>
                      <a:solidFill>
                        <a:srgbClr val="FFFF99"/>
                      </a:solidFill>
                      <a:ln>
                        <a:noFill/>
                      </a:ln>
                      <a:effectLst/>
                      <a:extLs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62" name="Text Box 6"/>
          <p:cNvSpPr txBox="1">
            <a:spLocks noChangeArrowheads="1"/>
          </p:cNvSpPr>
          <p:nvPr/>
        </p:nvSpPr>
        <p:spPr bwMode="auto">
          <a:xfrm>
            <a:off x="288925" y="5827713"/>
            <a:ext cx="8895384" cy="369332"/>
          </a:xfrm>
          <a:prstGeom prst="rect">
            <a:avLst/>
          </a:prstGeom>
          <a:noFill/>
          <a:ln w="22225">
            <a:noFill/>
            <a:miter lim="800000"/>
            <a:headEnd/>
            <a:tailEnd/>
          </a:ln>
        </p:spPr>
        <p:txBody>
          <a:bodyPr wrap="none">
            <a:spAutoFit/>
          </a:bodyPr>
          <a:lstStyle/>
          <a:p>
            <a:r>
              <a:rPr lang="en-US">
                <a:latin typeface="Bookman Old Style" pitchFamily="18" charset="0"/>
              </a:rPr>
              <a:t>There is a one-to-one mapping between AND-OR network and NAND network</a:t>
            </a:r>
          </a:p>
        </p:txBody>
      </p:sp>
      <p:sp>
        <p:nvSpPr>
          <p:cNvPr id="7" name="Slide Number Placeholder 6"/>
          <p:cNvSpPr>
            <a:spLocks noGrp="1"/>
          </p:cNvSpPr>
          <p:nvPr>
            <p:ph type="sldNum" sz="quarter" idx="12"/>
          </p:nvPr>
        </p:nvSpPr>
        <p:spPr/>
        <p:txBody>
          <a:bodyPr/>
          <a:lstStyle/>
          <a:p>
            <a:fld id="{511B1C1D-E952-4F7E-B2EE-053BBE9577D9}" type="slidenum">
              <a:rPr lang="en-US" smtClean="0"/>
              <a:t>99</a:t>
            </a:fld>
            <a:endParaRPr lang="en-US"/>
          </a:p>
        </p:txBody>
      </p:sp>
      <p:sp>
        <p:nvSpPr>
          <p:cNvPr id="8" name="Footer Placeholder 7"/>
          <p:cNvSpPr>
            <a:spLocks noGrp="1"/>
          </p:cNvSpPr>
          <p:nvPr>
            <p:ph type="ftr" sz="quarter" idx="11"/>
          </p:nvPr>
        </p:nvSpPr>
        <p:spPr/>
        <p:txBody>
          <a:bodyPr/>
          <a:lstStyle/>
          <a:p>
            <a:r>
              <a:rPr lang="en-US" smtClean="0"/>
              <a:t>Electronics - I, The LNM Institute of Information Technology, Jaipur</a:t>
            </a:r>
            <a:endParaRPr lang="en-US"/>
          </a:p>
        </p:txBody>
      </p:sp>
      <p:pic>
        <p:nvPicPr>
          <p:cNvPr id="9" name="Picture 8" descr="LNMIIT.png"/>
          <p:cNvPicPr>
            <a:picLocks noChangeAspect="1"/>
          </p:cNvPicPr>
          <p:nvPr/>
        </p:nvPicPr>
        <p:blipFill>
          <a:blip r:embed="rId10" cstate="print"/>
          <a:stretch>
            <a:fillRect/>
          </a:stretch>
        </p:blipFill>
        <p:spPr>
          <a:xfrm>
            <a:off x="7571892" y="152400"/>
            <a:ext cx="1419708" cy="74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checkerboard(across)">
                                      <p:cBhvr>
                                        <p:cTn id="7" dur="500"/>
                                        <p:tgtEl>
                                          <p:spTgt spid="147460"/>
                                        </p:tgtEl>
                                      </p:cBhvr>
                                    </p:animEffect>
                                  </p:childTnLst>
                                </p:cTn>
                              </p:par>
                              <p:par>
                                <p:cTn id="8" presetID="5" presetClass="entr" presetSubtype="10" fill="hold" nodeType="withEffect">
                                  <p:stCondLst>
                                    <p:cond delay="0"/>
                                  </p:stCondLst>
                                  <p:childTnLst>
                                    <p:set>
                                      <p:cBhvr>
                                        <p:cTn id="9" dur="1" fill="hold">
                                          <p:stCondLst>
                                            <p:cond delay="0"/>
                                          </p:stCondLst>
                                        </p:cTn>
                                        <p:tgtEl>
                                          <p:spTgt spid="147459"/>
                                        </p:tgtEl>
                                        <p:attrNameLst>
                                          <p:attrName>style.visibility</p:attrName>
                                        </p:attrNameLst>
                                      </p:cBhvr>
                                      <p:to>
                                        <p:strVal val="visible"/>
                                      </p:to>
                                    </p:set>
                                    <p:animEffect transition="in" filter="checkerboard(across)">
                                      <p:cBhvr>
                                        <p:cTn id="10" dur="500"/>
                                        <p:tgtEl>
                                          <p:spTgt spid="14745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47461"/>
                                        </p:tgtEl>
                                        <p:attrNameLst>
                                          <p:attrName>style.visibility</p:attrName>
                                        </p:attrNameLst>
                                      </p:cBhvr>
                                      <p:to>
                                        <p:strVal val="visible"/>
                                      </p:to>
                                    </p:set>
                                    <p:animEffect transition="in" filter="checkerboard(across)">
                                      <p:cBhvr>
                                        <p:cTn id="15" dur="500"/>
                                        <p:tgtEl>
                                          <p:spTgt spid="147461"/>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47462"/>
                                        </p:tgtEl>
                                        <p:attrNameLst>
                                          <p:attrName>style.visibility</p:attrName>
                                        </p:attrNameLst>
                                      </p:cBhvr>
                                      <p:to>
                                        <p:strVal val="visible"/>
                                      </p:to>
                                    </p:set>
                                    <p:animEffect transition="in" filter="checkerboard(across)">
                                      <p:cBhvr>
                                        <p:cTn id="20" dur="500"/>
                                        <p:tgtEl>
                                          <p:spTgt spid="14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animBg="1"/>
      <p:bldP spid="14746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5669</Words>
  <Application>Microsoft Office PowerPoint</Application>
  <PresentationFormat>On-screen Show (4:3)</PresentationFormat>
  <Paragraphs>1555</Paragraphs>
  <Slides>167</Slides>
  <Notes>160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167</vt:i4>
      </vt:variant>
    </vt:vector>
  </HeadingPairs>
  <TitlesOfParts>
    <vt:vector size="175" baseType="lpstr">
      <vt:lpstr>Arial</vt:lpstr>
      <vt:lpstr>Bookman Old Style</vt:lpstr>
      <vt:lpstr>Calibri</vt:lpstr>
      <vt:lpstr>Symbol</vt:lpstr>
      <vt:lpstr>Times New Roman</vt:lpstr>
      <vt:lpstr>Office Theme</vt:lpstr>
      <vt:lpstr>Equation</vt:lpstr>
      <vt:lpstr>RFFlow</vt:lpstr>
      <vt:lpstr>Electronics - I</vt:lpstr>
      <vt:lpstr>Number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Boolean algebra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of boolean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Sop and POS representations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Karnaugh maps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using specific gates</vt:lpstr>
      <vt:lpstr>PowerPoint Presentation</vt:lpstr>
      <vt:lpstr>PowerPoint Presentation</vt:lpstr>
      <vt:lpstr>PowerPoint Presentation</vt:lpstr>
      <vt:lpstr>PowerPoint Presentation</vt:lpstr>
      <vt:lpstr>PowerPoint Presentation</vt:lpstr>
      <vt:lpstr>PowerPoint Presentation</vt:lpstr>
      <vt:lpstr>Combinational circuit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Sequential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Sandeep</dc:creator>
  <cp:lastModifiedBy>LNMIIT</cp:lastModifiedBy>
  <cp:revision>17</cp:revision>
  <dcterms:created xsi:type="dcterms:W3CDTF">2016-09-30T05:22:36Z</dcterms:created>
  <dcterms:modified xsi:type="dcterms:W3CDTF">2016-10-07T08:47:32Z</dcterms:modified>
</cp:coreProperties>
</file>