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3" r:id="rId6"/>
    <p:sldId id="280" r:id="rId7"/>
    <p:sldId id="264" r:id="rId8"/>
    <p:sldId id="265" r:id="rId9"/>
    <p:sldId id="281" r:id="rId10"/>
    <p:sldId id="260" r:id="rId11"/>
    <p:sldId id="261" r:id="rId12"/>
    <p:sldId id="269" r:id="rId13"/>
    <p:sldId id="270" r:id="rId14"/>
    <p:sldId id="275" r:id="rId15"/>
    <p:sldId id="271" r:id="rId16"/>
    <p:sldId id="277" r:id="rId17"/>
    <p:sldId id="273" r:id="rId18"/>
    <p:sldId id="274" r:id="rId19"/>
    <p:sldId id="276" r:id="rId20"/>
    <p:sldId id="262" r:id="rId21"/>
    <p:sldId id="266" r:id="rId22"/>
    <p:sldId id="267" r:id="rId23"/>
    <p:sldId id="282" r:id="rId24"/>
    <p:sldId id="283" r:id="rId25"/>
    <p:sldId id="284" r:id="rId26"/>
    <p:sldId id="278" r:id="rId27"/>
    <p:sldId id="26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brary.yale.edu/training/netiquett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brary.yale.edu/training/netiquett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brary.yale.edu/training/netiquett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brary.yale.edu/training/netiquett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brary.yale.edu/training/netiquet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c.com/information/in_depth_archive/12112000_posthaste.j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/dbs.umd.edu/records/emailpolicies.html" TargetMode="External"/><Relationship Id="rId2" Type="http://schemas.openxmlformats.org/officeDocument/2006/relationships/hyperlink" Target="http://admin.fgcu.edu/compservices/policies3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 for writing effective e-mail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Recognize your audience </a:t>
            </a:r>
          </a:p>
          <a:p>
            <a:r>
              <a:rPr lang="en-US" dirty="0" smtClean="0"/>
              <a:t>Reply Swiftly</a:t>
            </a:r>
          </a:p>
          <a:p>
            <a:r>
              <a:rPr lang="en-US" dirty="0" smtClean="0"/>
              <a:t>Identify yourself (create a .sig file) and the topic</a:t>
            </a:r>
          </a:p>
          <a:p>
            <a:r>
              <a:rPr lang="en-US" dirty="0" smtClean="0"/>
              <a:t>Use the correct e-mail address</a:t>
            </a:r>
          </a:p>
          <a:p>
            <a:r>
              <a:rPr lang="en-US" dirty="0" smtClean="0"/>
              <a:t>Provide an Effective Subject line (…Tech Prep Conference ?)</a:t>
            </a:r>
          </a:p>
          <a:p>
            <a:r>
              <a:rPr lang="en-US" dirty="0" smtClean="0"/>
              <a:t>Keep your e-mail message brief/Be concise</a:t>
            </a:r>
          </a:p>
          <a:p>
            <a:r>
              <a:rPr lang="en-US" dirty="0" smtClean="0"/>
              <a:t>Organize your e-mail message</a:t>
            </a:r>
          </a:p>
          <a:p>
            <a:r>
              <a:rPr lang="en-US" dirty="0" smtClean="0"/>
              <a:t>Use highlighting techniques sparingly</a:t>
            </a:r>
          </a:p>
          <a:p>
            <a:r>
              <a:rPr lang="en-US" dirty="0" smtClean="0"/>
              <a:t>Proofread your e-mail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hard copies for future reference</a:t>
            </a:r>
          </a:p>
          <a:p>
            <a:r>
              <a:rPr lang="en-US" dirty="0" smtClean="0"/>
              <a:t>Be careful when sending attachments</a:t>
            </a:r>
          </a:p>
          <a:p>
            <a:r>
              <a:rPr lang="en-US" dirty="0" smtClean="0"/>
              <a:t>Do not automatically reply to all recipients</a:t>
            </a:r>
          </a:p>
          <a:p>
            <a:r>
              <a:rPr lang="en-US" dirty="0" smtClean="0"/>
              <a:t>Practice Netiquette( Be courteous, Avoid  abusive, angry e-mail messages-flaming)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Angry E-Mail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‘’We are getting less then 40 hours of work from a large number of employees. The parking lot is sparsely used at 8 A.M.; likewise at 5 P.M. As managers, you either do not know what your EMPLOYEES are doing or you do not CARE. In either case, you have a problem and you will fix it or I will replace you”.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Flaming E-mail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“Never in my career have I allowed a team which worked for me to think they had a 40-hour job. I have allowed YOU to create a culture which is permitting this. NO LONGER.”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Source: From Broughton 2001, online.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To reduce email communication problems: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800" dirty="0" smtClean="0">
                <a:latin typeface="Calibri" pitchFamily="34" charset="0"/>
                <a:cs typeface="Calibri" pitchFamily="34" charset="0"/>
              </a:rPr>
              <a:t>Resist the temptation to fire off a response.</a:t>
            </a:r>
            <a:br>
              <a:rPr lang="en-US" sz="8800" dirty="0" smtClean="0">
                <a:latin typeface="Calibri" pitchFamily="34" charset="0"/>
                <a:cs typeface="Calibri" pitchFamily="34" charset="0"/>
              </a:rPr>
            </a:br>
            <a:r>
              <a:rPr lang="en-US" sz="8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8800" dirty="0" smtClean="0">
                <a:latin typeface="Calibri" pitchFamily="34" charset="0"/>
                <a:cs typeface="Calibri" pitchFamily="34" charset="0"/>
              </a:rPr>
            </a:br>
            <a:r>
              <a:rPr lang="en-US" sz="8800" dirty="0" smtClean="0">
                <a:latin typeface="Calibri" pitchFamily="34" charset="0"/>
                <a:cs typeface="Calibri" pitchFamily="34" charset="0"/>
              </a:rPr>
              <a:t>Read the original message again. You might be misinterpreting the message by the sender.</a:t>
            </a:r>
            <a:br>
              <a:rPr lang="en-US" sz="8800" dirty="0" smtClean="0">
                <a:latin typeface="Calibri" pitchFamily="34" charset="0"/>
                <a:cs typeface="Calibri" pitchFamily="34" charset="0"/>
              </a:rPr>
            </a:br>
            <a:endParaRPr lang="en-US" sz="8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8800" dirty="0" smtClean="0">
                <a:latin typeface="Calibri" pitchFamily="34" charset="0"/>
                <a:cs typeface="Calibri" pitchFamily="34" charset="0"/>
              </a:rPr>
              <a:t>Draft a response and let it cool off for a time before sending it. Reconsider your response again after a walk to the coffee or ice cream shop.</a:t>
            </a:r>
            <a:br>
              <a:rPr lang="en-US" sz="8800" dirty="0" smtClean="0">
                <a:latin typeface="Calibri" pitchFamily="34" charset="0"/>
                <a:cs typeface="Calibri" pitchFamily="34" charset="0"/>
              </a:rPr>
            </a:br>
            <a:endParaRPr lang="en-US" sz="8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8800" dirty="0" smtClean="0">
                <a:latin typeface="Calibri" pitchFamily="34" charset="0"/>
                <a:cs typeface="Calibri" pitchFamily="34" charset="0"/>
              </a:rPr>
              <a:t> Break the cycle of message and response. A telephone call or personal conversation can do wonders in resolving difficulties.</a:t>
            </a:r>
            <a:br>
              <a:rPr lang="en-US" sz="8800" dirty="0" smtClean="0">
                <a:latin typeface="Calibri" pitchFamily="34" charset="0"/>
                <a:cs typeface="Calibri" pitchFamily="34" charset="0"/>
              </a:rPr>
            </a:br>
            <a:endParaRPr lang="en-US" sz="8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8800" dirty="0" smtClean="0">
                <a:latin typeface="Calibri" pitchFamily="34" charset="0"/>
                <a:cs typeface="Calibri" pitchFamily="34" charset="0"/>
              </a:rPr>
              <a:t> Respond to opinion with evidence or facts that are relevant.</a:t>
            </a:r>
          </a:p>
          <a:p>
            <a:r>
              <a:rPr lang="en-US" sz="8800" dirty="0" smtClean="0">
                <a:hlinkClick r:id="rId2"/>
              </a:rPr>
              <a:t>Source: http://www.library.yale.edu/training/netiquette/</a:t>
            </a:r>
            <a:r>
              <a:rPr lang="en-US" sz="8800" dirty="0" smtClean="0"/>
              <a:t> </a:t>
            </a:r>
            <a:r>
              <a:rPr lang="en-US" sz="8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8800" dirty="0" smtClean="0">
                <a:latin typeface="Calibri" pitchFamily="34" charset="0"/>
                <a:cs typeface="Calibri" pitchFamily="34" charset="0"/>
              </a:rPr>
            </a:br>
            <a:endParaRPr lang="en-US" sz="8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Never try to hold large-scale discussions over e-mail. </a:t>
            </a:r>
          </a:p>
          <a:p>
            <a:r>
              <a:rPr lang="en-US" dirty="0" smtClean="0"/>
              <a:t>Never use the company’s e-mail system to convey sensitive information or controversial ideas to more than a handful of trusted lieutenants (Wong, 2001) </a:t>
            </a:r>
          </a:p>
          <a:p>
            <a:pPr lvl="1"/>
            <a:r>
              <a:rPr lang="en-US" dirty="0" smtClean="0"/>
              <a:t>( </a:t>
            </a:r>
            <a:r>
              <a:rPr lang="en-US" i="1" dirty="0" smtClean="0"/>
              <a:t>Technical writing </a:t>
            </a:r>
            <a:r>
              <a:rPr lang="en-US" dirty="0" smtClean="0"/>
              <a:t>– </a:t>
            </a:r>
            <a:r>
              <a:rPr lang="en-US" dirty="0" err="1" smtClean="0"/>
              <a:t>Gerson</a:t>
            </a:r>
            <a:r>
              <a:rPr lang="en-US" dirty="0" smtClean="0"/>
              <a:t> and </a:t>
            </a:r>
            <a:r>
              <a:rPr lang="en-US" dirty="0" err="1" smtClean="0"/>
              <a:t>Gerson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do’s </a:t>
            </a:r>
            <a:r>
              <a:rPr lang="en-US" smtClean="0"/>
              <a:t>and don'ts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5224272"/>
          </a:xfrm>
        </p:spPr>
        <p:txBody>
          <a:bodyPr>
            <a:noAutofit/>
          </a:bodyPr>
          <a:lstStyle/>
          <a:p>
            <a:r>
              <a:rPr lang="en-US" sz="1600" dirty="0" smtClean="0"/>
              <a:t>Never divulge your user name or password to others.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Immediately delete email with attachments from senders you do not recognize. It is most likely "spam". Do not click open web links in messages from unknown sources.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Do not forward personal email without the author's knowledge and permission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 Do not forward chain letters. Delete them.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Keep acronyms to a minimum. They can be confusing to your readers.</a:t>
            </a:r>
          </a:p>
          <a:p>
            <a:endParaRPr lang="en-US" sz="1600" dirty="0" smtClean="0"/>
          </a:p>
          <a:p>
            <a:r>
              <a:rPr lang="en-US" sz="1600" dirty="0" smtClean="0"/>
              <a:t>Delete unwanted messages to conserve space.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Never answer "spam". Your response will confirm your email address. Delete the message instead.</a:t>
            </a:r>
          </a:p>
          <a:p>
            <a:pPr lvl="1"/>
            <a:r>
              <a:rPr lang="en-US" sz="1300" dirty="0" smtClean="0"/>
              <a:t> </a:t>
            </a:r>
            <a:r>
              <a:rPr lang="en-US" sz="1300" dirty="0" smtClean="0">
                <a:hlinkClick r:id="rId2"/>
              </a:rPr>
              <a:t> Source: http://www.library.yale.edu/training/netiquette/</a:t>
            </a:r>
            <a:r>
              <a:rPr lang="en-US" sz="1300" dirty="0" smtClean="0"/>
              <a:t> </a:t>
            </a:r>
            <a:br>
              <a:rPr lang="en-US" sz="1300" dirty="0" smtClean="0"/>
            </a:br>
            <a:endParaRPr lang="en-US" sz="13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Keep your paragraphs short and place blank lines between each paragraph. This allows your reader to scan your message quickly.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 not capitalize whole words that are not titles. Capitalizing is generally interpreted as SHOUTING to your reader.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Avoid overuse of the "highest priority" option.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Place a table of contents at the top of your message if you have several detailed pieces of information to convey. Documents should be placed in an attachment.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an *asterisk* around a word to emphasize a point.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Get your most important points across quickly! Place your most important information in the first paragraph.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Descriptive subject lines get attention.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Source: http://www.library.yale.edu/training/netiquette/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Create single subject messages whenever possible.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Limit sentence length to 20 words or two lines.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bullets or numbers and short paragraphs whenever possible. The more succinct your message is, the more likely your email will be</a:t>
            </a:r>
            <a:r>
              <a:rPr lang="en-US" b="1" dirty="0" smtClean="0"/>
              <a:t> read</a:t>
            </a:r>
            <a:r>
              <a:rPr lang="en-US" dirty="0" smtClean="0"/>
              <a:t>, </a:t>
            </a:r>
            <a:r>
              <a:rPr lang="en-US" b="1" dirty="0" smtClean="0"/>
              <a:t>understood</a:t>
            </a:r>
            <a:r>
              <a:rPr lang="en-US" dirty="0" smtClean="0"/>
              <a:t> and </a:t>
            </a:r>
            <a:r>
              <a:rPr lang="en-US" b="1" dirty="0" smtClean="0"/>
              <a:t>acted upon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"active" rather than "passive" voice when possible.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emoticons sparingly. They are not appropriate for formal business communications.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Avoid misinterpretation of dates by spelling out the month. Example: 24 Jun 2013 or Jun 24, 2013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 Source: http://www.library.yale.edu/training/netiquette/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signature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To create your new signature in Eudora, do the following:</a:t>
            </a:r>
            <a:br>
              <a:rPr lang="en-US" sz="7200" dirty="0" smtClean="0"/>
            </a:br>
            <a:endParaRPr lang="en-US" sz="7200" dirty="0" smtClean="0"/>
          </a:p>
          <a:p>
            <a:r>
              <a:rPr lang="en-US" sz="7200" dirty="0" smtClean="0"/>
              <a:t>From the Tools menu, choose Signatures or click the Signature window's tab if it is the inactive window in a tabbed group. The Signature window appears.</a:t>
            </a:r>
            <a:br>
              <a:rPr lang="en-US" sz="7200" dirty="0" smtClean="0"/>
            </a:br>
            <a:endParaRPr lang="en-US" sz="7200" dirty="0" smtClean="0"/>
          </a:p>
          <a:p>
            <a:r>
              <a:rPr lang="en-US" sz="7200" dirty="0" smtClean="0"/>
              <a:t>Right-click anywhere inside the Signature window and choose New from the context menu (right-click). Eudora displays the Create New Signature dialog box, and asks you for a name.</a:t>
            </a:r>
          </a:p>
          <a:p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	 In the dialog box, enter a signature name and click OK. A signature window appears.</a:t>
            </a:r>
            <a:br>
              <a:rPr lang="en-US" sz="7200" dirty="0" smtClean="0"/>
            </a:br>
            <a:endParaRPr lang="en-US" sz="7200" dirty="0" smtClean="0"/>
          </a:p>
          <a:p>
            <a:r>
              <a:rPr lang="en-US" sz="7200" dirty="0" smtClean="0"/>
              <a:t>Enter your signature text in the signature window. To format the text with styles, use the text style buttons on the Eudora message window icon bar.</a:t>
            </a:r>
            <a:br>
              <a:rPr lang="en-US" sz="7200" dirty="0" smtClean="0"/>
            </a:br>
            <a:endParaRPr lang="en-US" sz="7200" dirty="0" smtClean="0"/>
          </a:p>
          <a:p>
            <a:r>
              <a:rPr lang="en-US" sz="7200" dirty="0" smtClean="0"/>
              <a:t>Save the signature file using the File menu Save command.</a:t>
            </a:r>
            <a:br>
              <a:rPr lang="en-US" sz="7200" dirty="0" smtClean="0"/>
            </a:br>
            <a:endParaRPr lang="en-US" sz="7200" dirty="0" smtClean="0"/>
          </a:p>
          <a:p>
            <a:r>
              <a:rPr lang="en-US" sz="7200" dirty="0" smtClean="0"/>
              <a:t>· Close the signature window. . </a:t>
            </a:r>
            <a:r>
              <a:rPr lang="en-US" sz="7200" dirty="0" smtClean="0">
                <a:hlinkClick r:id="rId2"/>
              </a:rPr>
              <a:t> Source: http://www.library.yale.edu/training/netiquette/</a:t>
            </a:r>
            <a:r>
              <a:rPr lang="en-US" sz="7200" dirty="0" smtClean="0"/>
              <a:t> </a:t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endParaRPr lang="en-US" sz="7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Years to reach 50 million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Radio: 38 years</a:t>
            </a:r>
          </a:p>
          <a:p>
            <a:r>
              <a:rPr lang="en-US" dirty="0" smtClean="0"/>
              <a:t>Personal Computers: 16 years</a:t>
            </a:r>
          </a:p>
          <a:p>
            <a:r>
              <a:rPr lang="en-US" dirty="0" smtClean="0"/>
              <a:t>E-mail/Internet: 4 years</a:t>
            </a:r>
          </a:p>
          <a:p>
            <a:r>
              <a:rPr lang="en-US" dirty="0" smtClean="0"/>
              <a:t>(Source: From Macintyre 2002).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For an excellent article on the shifts to electronic mail and its revolutionary effect on business, see </a:t>
            </a:r>
            <a:r>
              <a:rPr lang="en-US" dirty="0" smtClean="0">
                <a:hlinkClick r:id="rId2"/>
              </a:rPr>
              <a:t>http://www.emc.com/information/in_depth_archive/12112000_posthaste.jsp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 e-mil message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the email use the correct address?</a:t>
            </a:r>
          </a:p>
          <a:p>
            <a:r>
              <a:rPr lang="en-US" dirty="0" smtClean="0"/>
              <a:t>Have you identified yourself?</a:t>
            </a:r>
          </a:p>
          <a:p>
            <a:r>
              <a:rPr lang="en-US" dirty="0" smtClean="0"/>
              <a:t>Did you provide a effective subject line? Include a topic and a focus.</a:t>
            </a:r>
          </a:p>
          <a:p>
            <a:r>
              <a:rPr lang="en-US" dirty="0" smtClean="0"/>
              <a:t>Have you effectively organized your e-mail message? Include introduction, body and conclusion.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Have you used highlighting techniques sparingly? </a:t>
            </a:r>
          </a:p>
          <a:p>
            <a:pPr lvl="1"/>
            <a:r>
              <a:rPr lang="en-US" dirty="0" smtClean="0"/>
              <a:t>Avoid boldface, italics, </a:t>
            </a:r>
            <a:r>
              <a:rPr lang="en-US" dirty="0" err="1" smtClean="0"/>
              <a:t>colour</a:t>
            </a:r>
            <a:r>
              <a:rPr lang="en-US" dirty="0" smtClean="0"/>
              <a:t>, or underlining.</a:t>
            </a:r>
          </a:p>
          <a:p>
            <a:pPr lvl="1"/>
            <a:r>
              <a:rPr lang="en-US" dirty="0" smtClean="0"/>
              <a:t>Use asterisks(*) for bullets, numbers, all caps, and double-spacing for access.</a:t>
            </a:r>
          </a:p>
          <a:p>
            <a:r>
              <a:rPr lang="en-US" dirty="0" smtClean="0"/>
              <a:t>Did you practice netiquette?</a:t>
            </a:r>
          </a:p>
          <a:p>
            <a:pPr lvl="1"/>
            <a:r>
              <a:rPr lang="en-US" dirty="0" smtClean="0"/>
              <a:t>Be </a:t>
            </a:r>
            <a:r>
              <a:rPr lang="en-US" dirty="0" err="1" smtClean="0"/>
              <a:t>polite,courteous</a:t>
            </a:r>
            <a:r>
              <a:rPr lang="en-US" dirty="0" smtClean="0"/>
              <a:t>, and professional.</a:t>
            </a:r>
          </a:p>
          <a:p>
            <a:pPr lvl="1"/>
            <a:r>
              <a:rPr lang="en-US" dirty="0" smtClean="0"/>
              <a:t>Do not flame.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the email concise?</a:t>
            </a:r>
          </a:p>
          <a:p>
            <a:r>
              <a:rPr lang="en-US" dirty="0" smtClean="0"/>
              <a:t>Did you identify and limit the size of attachments?</a:t>
            </a:r>
          </a:p>
          <a:p>
            <a:r>
              <a:rPr lang="en-US" dirty="0" smtClean="0"/>
              <a:t>Does the e-mail recognize audience?</a:t>
            </a:r>
          </a:p>
          <a:p>
            <a:r>
              <a:rPr lang="en-US" dirty="0" smtClean="0"/>
              <a:t>Did you avoid grammatical error?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153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5344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these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http://admin.fgcu.edu/compservices/policies3.htm</a:t>
            </a:r>
            <a:r>
              <a:rPr lang="en-US" dirty="0" smtClean="0"/>
              <a:t> (E-mail use at Florida Gulf Coast University)</a:t>
            </a:r>
          </a:p>
          <a:p>
            <a:r>
              <a:rPr lang="en-US" dirty="0" smtClean="0">
                <a:hlinkClick r:id="rId3"/>
              </a:rPr>
              <a:t>http://www/dbs.umd.edu/records/emailpolicies.html</a:t>
            </a:r>
            <a:r>
              <a:rPr lang="en-US" dirty="0" smtClean="0"/>
              <a:t>  (E-mail policies at many universities)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employee (</a:t>
            </a:r>
            <a:r>
              <a:rPr lang="en-US" dirty="0" err="1" smtClean="0"/>
              <a:t>Akash</a:t>
            </a:r>
            <a:r>
              <a:rPr lang="en-US" dirty="0" smtClean="0"/>
              <a:t>) attended a work-related conference in another city. He received company financial support for this job-related travel. Another work colleague(</a:t>
            </a:r>
            <a:r>
              <a:rPr lang="en-US" dirty="0" err="1" smtClean="0"/>
              <a:t>Aarti</a:t>
            </a:r>
            <a:r>
              <a:rPr lang="en-US" dirty="0" smtClean="0"/>
              <a:t>), who also attended the conference, claimed that </a:t>
            </a:r>
            <a:r>
              <a:rPr lang="en-US" dirty="0" err="1" smtClean="0"/>
              <a:t>Akash</a:t>
            </a:r>
            <a:r>
              <a:rPr lang="en-US" dirty="0" smtClean="0"/>
              <a:t> had not attended all of the conference sessions, using his time to visit the city’s tourist attractions instead. </a:t>
            </a:r>
            <a:r>
              <a:rPr lang="en-US" dirty="0" err="1" smtClean="0"/>
              <a:t>Akash’s</a:t>
            </a:r>
            <a:r>
              <a:rPr lang="en-US" dirty="0" smtClean="0"/>
              <a:t> boss, Amit, had to address this accusation.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should he handle the situation? Should he write a memo to </a:t>
            </a:r>
            <a:r>
              <a:rPr lang="en-US" dirty="0" err="1" smtClean="0"/>
              <a:t>Akash</a:t>
            </a:r>
            <a:r>
              <a:rPr lang="en-US" dirty="0" smtClean="0"/>
              <a:t>, an e-mail to </a:t>
            </a:r>
            <a:r>
              <a:rPr lang="en-US" dirty="0" err="1" smtClean="0"/>
              <a:t>Arti</a:t>
            </a:r>
            <a:r>
              <a:rPr lang="en-US" dirty="0" smtClean="0"/>
              <a:t>, or visit  </a:t>
            </a:r>
            <a:r>
              <a:rPr lang="en-US" dirty="0" err="1" smtClean="0"/>
              <a:t>Akash</a:t>
            </a:r>
            <a:r>
              <a:rPr lang="en-US" dirty="0" smtClean="0"/>
              <a:t> personally? Write an e-mail or memo to your instructor explaining your answer. Or, make a brief oral presentation. Be sure to give reasons for and against each option.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 E-Mail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</a:p>
          <a:p>
            <a:r>
              <a:rPr lang="en-US" dirty="0" smtClean="0"/>
              <a:t>Could be sent to more than one person</a:t>
            </a:r>
          </a:p>
          <a:p>
            <a:r>
              <a:rPr lang="en-US" dirty="0" smtClean="0"/>
              <a:t>Convenience</a:t>
            </a:r>
          </a:p>
          <a:p>
            <a:r>
              <a:rPr lang="en-US" dirty="0" smtClean="0"/>
              <a:t>Internal/External</a:t>
            </a:r>
          </a:p>
          <a:p>
            <a:r>
              <a:rPr lang="en-US" dirty="0" smtClean="0"/>
              <a:t>Cost Effective</a:t>
            </a:r>
          </a:p>
          <a:p>
            <a:r>
              <a:rPr lang="en-US" dirty="0" smtClean="0"/>
              <a:t>Documentation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Email is anonymous </a:t>
            </a:r>
          </a:p>
          <a:p>
            <a:r>
              <a:rPr lang="en-US" dirty="0" smtClean="0"/>
              <a:t>Email cannot be retracted </a:t>
            </a:r>
          </a:p>
          <a:p>
            <a:r>
              <a:rPr lang="en-US" dirty="0" smtClean="0"/>
              <a:t>Email can not be tracked </a:t>
            </a:r>
          </a:p>
          <a:p>
            <a:r>
              <a:rPr lang="en-US" dirty="0" smtClean="0"/>
              <a:t>Junk or Spam emails</a:t>
            </a:r>
          </a:p>
          <a:p>
            <a:r>
              <a:rPr lang="en-US" dirty="0" smtClean="0"/>
              <a:t>Lack of Privacy (Disclaimers)</a:t>
            </a:r>
          </a:p>
          <a:p>
            <a:r>
              <a:rPr lang="en-US" dirty="0" smtClean="0"/>
              <a:t>Misunderstandings or Erroneous Messages</a:t>
            </a:r>
          </a:p>
          <a:p>
            <a:r>
              <a:rPr lang="en-US" dirty="0" smtClean="0"/>
              <a:t>Casual Unprofessional Tone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B/C – Because</a:t>
            </a:r>
          </a:p>
          <a:p>
            <a:r>
              <a:rPr lang="en-US" dirty="0" smtClean="0"/>
              <a:t>C-</a:t>
            </a:r>
            <a:r>
              <a:rPr lang="en-US" dirty="0" err="1" smtClean="0"/>
              <a:t>Ya</a:t>
            </a:r>
            <a:r>
              <a:rPr lang="en-US" dirty="0" smtClean="0"/>
              <a:t>  - See </a:t>
            </a:r>
            <a:r>
              <a:rPr lang="en-US" dirty="0" err="1" smtClean="0"/>
              <a:t>ya</a:t>
            </a:r>
            <a:endParaRPr lang="en-US" dirty="0" smtClean="0"/>
          </a:p>
          <a:p>
            <a:r>
              <a:rPr lang="en-US" dirty="0" smtClean="0"/>
              <a:t>D/L – Download</a:t>
            </a:r>
          </a:p>
          <a:p>
            <a:r>
              <a:rPr lang="en-US" dirty="0" err="1" smtClean="0"/>
              <a:t>Esp</a:t>
            </a:r>
            <a:r>
              <a:rPr lang="en-US" dirty="0" smtClean="0"/>
              <a:t> – Especially</a:t>
            </a:r>
          </a:p>
          <a:p>
            <a:r>
              <a:rPr lang="en-US" dirty="0" smtClean="0"/>
              <a:t>IC – I see</a:t>
            </a:r>
          </a:p>
          <a:p>
            <a:r>
              <a:rPr lang="en-US" dirty="0" smtClean="0"/>
              <a:t>B4 – Before</a:t>
            </a:r>
          </a:p>
          <a:p>
            <a:r>
              <a:rPr lang="en-US" dirty="0" smtClean="0"/>
              <a:t>UR – You’re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AAMOF –as a matter of fact</a:t>
            </a:r>
          </a:p>
          <a:p>
            <a:r>
              <a:rPr lang="en-US" dirty="0" smtClean="0"/>
              <a:t>BBFN – bye </a:t>
            </a:r>
            <a:r>
              <a:rPr lang="en-US" dirty="0" err="1" smtClean="0"/>
              <a:t>bye</a:t>
            </a:r>
            <a:r>
              <a:rPr lang="en-US" dirty="0" smtClean="0"/>
              <a:t> for now</a:t>
            </a:r>
          </a:p>
          <a:p>
            <a:r>
              <a:rPr lang="en-US" dirty="0" smtClean="0"/>
              <a:t>CMIIW – correct me if I’m wrong</a:t>
            </a:r>
          </a:p>
          <a:p>
            <a:r>
              <a:rPr lang="en-US" dirty="0" smtClean="0"/>
              <a:t>IAE – in any event</a:t>
            </a:r>
          </a:p>
          <a:p>
            <a:r>
              <a:rPr lang="en-US" dirty="0" smtClean="0"/>
              <a:t>OIC – oh, I see</a:t>
            </a:r>
          </a:p>
          <a:p>
            <a:r>
              <a:rPr lang="en-US" dirty="0" smtClean="0"/>
              <a:t>TTYL – talk to you later</a:t>
            </a:r>
          </a:p>
          <a:p>
            <a:r>
              <a:rPr lang="en-US" dirty="0" smtClean="0"/>
              <a:t>TYVM – thank you very much</a:t>
            </a:r>
          </a:p>
          <a:p>
            <a:r>
              <a:rPr lang="en-US" dirty="0" smtClean="0"/>
              <a:t>MGB – May God Bless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– To/Too</a:t>
            </a:r>
          </a:p>
          <a:p>
            <a:r>
              <a:rPr lang="en-US" dirty="0" smtClean="0"/>
              <a:t>IOW – In other words</a:t>
            </a:r>
          </a:p>
          <a:p>
            <a:r>
              <a:rPr lang="en-US" dirty="0" smtClean="0"/>
              <a:t>TIA – Thanks in advance</a:t>
            </a:r>
          </a:p>
          <a:p>
            <a:r>
              <a:rPr lang="en-US" dirty="0" smtClean="0"/>
              <a:t>BTW – By the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Emoticons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:) – happy face to show agreement</a:t>
            </a:r>
          </a:p>
          <a:p>
            <a:r>
              <a:rPr lang="en-US" dirty="0" smtClean="0"/>
              <a:t>:( - sad face to show unhappiness</a:t>
            </a:r>
          </a:p>
          <a:p>
            <a:r>
              <a:rPr lang="en-US" dirty="0" smtClean="0"/>
              <a:t>;) – winking face to show sarcasm</a:t>
            </a:r>
          </a:p>
          <a:p>
            <a:r>
              <a:rPr lang="en-US" dirty="0" smtClean="0"/>
              <a:t>:-0 – startled shock or amazement</a:t>
            </a:r>
          </a:p>
          <a:p>
            <a:r>
              <a:rPr lang="en-US" dirty="0" smtClean="0"/>
              <a:t>%-) - confusion</a:t>
            </a:r>
          </a:p>
          <a:p>
            <a:r>
              <a:rPr lang="en-US" dirty="0" smtClean="0"/>
              <a:t>:-X – lips sealed for confidentiality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&lt;G&gt; - grinning</a:t>
            </a:r>
          </a:p>
          <a:p>
            <a:r>
              <a:rPr lang="en-US" dirty="0" smtClean="0"/>
              <a:t>&lt;J&gt; - joking</a:t>
            </a:r>
          </a:p>
          <a:p>
            <a:r>
              <a:rPr lang="en-US" dirty="0" smtClean="0"/>
              <a:t>&lt;L&gt; - laughing</a:t>
            </a:r>
          </a:p>
          <a:p>
            <a:r>
              <a:rPr lang="en-US" dirty="0" smtClean="0"/>
              <a:t>&lt;S&gt; - smiling</a:t>
            </a:r>
          </a:p>
          <a:p>
            <a:r>
              <a:rPr lang="en-US" dirty="0" smtClean="0"/>
              <a:t>&lt;Y&gt; - yawning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746</TotalTime>
  <Words>822</Words>
  <Application>Microsoft Office PowerPoint</Application>
  <PresentationFormat>On-screen Show (4:3)</PresentationFormat>
  <Paragraphs>143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E-MAIL</vt:lpstr>
      <vt:lpstr>Number of Years to reach 50 million users</vt:lpstr>
      <vt:lpstr>Advantages of  E-Mail </vt:lpstr>
      <vt:lpstr>E-mail Limitations</vt:lpstr>
      <vt:lpstr>Abbreviations</vt:lpstr>
      <vt:lpstr>Acronyms</vt:lpstr>
      <vt:lpstr>Abbreviations</vt:lpstr>
      <vt:lpstr>Common Emoticons</vt:lpstr>
      <vt:lpstr>Slide 9</vt:lpstr>
      <vt:lpstr>Techniques for writing effective e-mail messages</vt:lpstr>
      <vt:lpstr>Slide 11</vt:lpstr>
      <vt:lpstr>An Angry E-Mail</vt:lpstr>
      <vt:lpstr>Flaming E-mail</vt:lpstr>
      <vt:lpstr>To reduce email communication problems: </vt:lpstr>
      <vt:lpstr>Slide 15</vt:lpstr>
      <vt:lpstr>Some do’s and don'ts</vt:lpstr>
      <vt:lpstr>Slide 17</vt:lpstr>
      <vt:lpstr>Slide 18</vt:lpstr>
      <vt:lpstr>Creating a signature file</vt:lpstr>
      <vt:lpstr>Effective e-mil message checklist</vt:lpstr>
      <vt:lpstr>Slide 21</vt:lpstr>
      <vt:lpstr>Slide 22</vt:lpstr>
      <vt:lpstr>Slide 23</vt:lpstr>
      <vt:lpstr>Slide 24</vt:lpstr>
      <vt:lpstr>Slide 25</vt:lpstr>
      <vt:lpstr>Check these out</vt:lpstr>
      <vt:lpstr>Assignment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</dc:title>
  <dc:creator>lnmiit</dc:creator>
  <cp:lastModifiedBy>lnmiit</cp:lastModifiedBy>
  <cp:revision>65</cp:revision>
  <dcterms:created xsi:type="dcterms:W3CDTF">2006-08-16T00:00:00Z</dcterms:created>
  <dcterms:modified xsi:type="dcterms:W3CDTF">2016-10-01T11:15:39Z</dcterms:modified>
</cp:coreProperties>
</file>