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59" r:id="rId5"/>
    <p:sldId id="286" r:id="rId6"/>
    <p:sldId id="260" r:id="rId7"/>
    <p:sldId id="266" r:id="rId8"/>
    <p:sldId id="267" r:id="rId9"/>
    <p:sldId id="287" r:id="rId10"/>
    <p:sldId id="271" r:id="rId11"/>
    <p:sldId id="268" r:id="rId12"/>
    <p:sldId id="277" r:id="rId13"/>
    <p:sldId id="263" r:id="rId14"/>
    <p:sldId id="275" r:id="rId15"/>
    <p:sldId id="261" r:id="rId16"/>
    <p:sldId id="285" r:id="rId17"/>
    <p:sldId id="262" r:id="rId18"/>
    <p:sldId id="281" r:id="rId19"/>
    <p:sldId id="272" r:id="rId20"/>
    <p:sldId id="270" r:id="rId21"/>
    <p:sldId id="273" r:id="rId22"/>
    <p:sldId id="274"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10/28/2016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10/28/2016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10/28/2016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10/28/2016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10/28/2016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Memos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smtClean="0"/>
              <a:t>In the third of our series of quality control meetings this quarter, I’d like to get together again to determine if improvements have been made.</a:t>
            </a:r>
          </a:p>
          <a:p>
            <a:r>
              <a:rPr lang="en-US" dirty="0" smtClean="0"/>
              <a:t>As a follow-up to our phone conversation yesterday (16/8/12),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533400"/>
            <a:ext cx="7772400" cy="5972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Conclude your memo with a complimentary close or a directive close.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Memo Checklist</a:t>
            </a:r>
            <a:endParaRPr lang="en-US" dirty="0"/>
          </a:p>
        </p:txBody>
      </p:sp>
      <p:sp>
        <p:nvSpPr>
          <p:cNvPr id="3" name="Content Placeholder 2"/>
          <p:cNvSpPr>
            <a:spLocks noGrp="1"/>
          </p:cNvSpPr>
          <p:nvPr>
            <p:ph sz="quarter" idx="1"/>
          </p:nvPr>
        </p:nvSpPr>
        <p:spPr/>
        <p:txBody>
          <a:bodyPr/>
          <a:lstStyle/>
          <a:p>
            <a:r>
              <a:rPr lang="en-US" dirty="0" smtClean="0"/>
              <a:t>Have you used the correct memo format?</a:t>
            </a:r>
          </a:p>
          <a:p>
            <a:r>
              <a:rPr lang="en-US" dirty="0" smtClean="0"/>
              <a:t>Is your subject line correct? </a:t>
            </a:r>
          </a:p>
          <a:p>
            <a:pPr lvl="1"/>
            <a:r>
              <a:rPr lang="en-US" dirty="0" smtClean="0"/>
              <a:t>Is it typed in all caps?</a:t>
            </a:r>
          </a:p>
          <a:p>
            <a:pPr lvl="1"/>
            <a:r>
              <a:rPr lang="en-US" dirty="0" smtClean="0"/>
              <a:t>Does it contain a topic and a focus?</a:t>
            </a:r>
          </a:p>
          <a:p>
            <a:r>
              <a:rPr lang="en-US" dirty="0" smtClean="0"/>
              <a:t>Does your introduction tell why you are writing and what  you are writing about?</a:t>
            </a:r>
          </a:p>
          <a:p>
            <a:r>
              <a:rPr lang="en-US" dirty="0" smtClean="0"/>
              <a:t>Does the body explain exactly what you want to say?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Does the conclusion tell what’s next</a:t>
            </a:r>
            <a:r>
              <a:rPr lang="en-US" smtClean="0"/>
              <a:t>, providing </a:t>
            </a:r>
            <a:r>
              <a:rPr lang="en-US" dirty="0" smtClean="0"/>
              <a:t>a complimentary or a directive close?</a:t>
            </a:r>
          </a:p>
          <a:p>
            <a:r>
              <a:rPr lang="en-US" dirty="0" smtClean="0"/>
              <a:t>Is your page layout reader-friendly?</a:t>
            </a:r>
          </a:p>
          <a:p>
            <a:r>
              <a:rPr lang="en-US" dirty="0" smtClean="0"/>
              <a:t>Is your writing style concise?</a:t>
            </a:r>
          </a:p>
          <a:p>
            <a:r>
              <a:rPr lang="en-US" dirty="0" smtClean="0"/>
              <a:t>Is your writing clear?</a:t>
            </a:r>
          </a:p>
          <a:p>
            <a:r>
              <a:rPr lang="en-US" dirty="0" smtClean="0"/>
              <a:t>Have you written appropriately to your audience?</a:t>
            </a:r>
          </a:p>
          <a:p>
            <a:r>
              <a:rPr lang="en-US" dirty="0" smtClean="0"/>
              <a:t>Are errors eliminated?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a:t>
            </a:r>
            <a:endParaRPr lang="en-US" dirty="0"/>
          </a:p>
        </p:txBody>
      </p:sp>
      <p:sp>
        <p:nvSpPr>
          <p:cNvPr id="3" name="Content Placeholder 2"/>
          <p:cNvSpPr>
            <a:spLocks noGrp="1"/>
          </p:cNvSpPr>
          <p:nvPr>
            <p:ph sz="quarter" idx="1"/>
          </p:nvPr>
        </p:nvSpPr>
        <p:spPr/>
        <p:txBody>
          <a:bodyPr/>
          <a:lstStyle/>
          <a:p>
            <a:r>
              <a:rPr lang="en-US" dirty="0" smtClean="0"/>
              <a:t>Use simple words, readable sentences, specific detail, and highlighting technique.</a:t>
            </a:r>
          </a:p>
          <a:p>
            <a:r>
              <a:rPr lang="en-US" dirty="0" smtClean="0"/>
              <a:t>Strive for an informal, friendly tone</a:t>
            </a:r>
          </a:p>
          <a:p>
            <a:r>
              <a:rPr lang="en-US" dirty="0" smtClean="0"/>
              <a:t>Write as you would like to be written to.</a:t>
            </a:r>
          </a:p>
          <a:p>
            <a:r>
              <a:rPr lang="en-US" smtClean="0"/>
              <a:t>Recognize audience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After:</a:t>
            </a:r>
          </a:p>
          <a:p>
            <a:r>
              <a:rPr lang="en-US" dirty="0" smtClean="0"/>
              <a:t>How do you get service under the Emissions Performance Warranty? To get service under this warranty, take your car  to the dealer as soon as possible after it has failed an EPA-approved test. Be sure to bring along the document that shows your car failed </a:t>
            </a:r>
            <a:r>
              <a:rPr lang="en-US" smtClean="0"/>
              <a:t>the test.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Unfriendly Vs Friendly tone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Before – We will have a meeting next Tuesday, Aug 20,2012. Exert every effort to attend this meeting. Plan to make intelligent comments regarding the new quarter projections.</a:t>
            </a:r>
          </a:p>
          <a:p>
            <a:r>
              <a:rPr lang="en-US" dirty="0" smtClean="0"/>
              <a:t>After – Let’s meet next Tuesday(Aug 20,2012).Even if you’re late, I’d appreciate your attending. By doing so you can have an opportunity to make an impact on the new quarter projections. I’m looking forward to hearing your comments.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Pronoun</a:t>
            </a:r>
            <a:endParaRPr lang="en-US" dirty="0"/>
          </a:p>
        </p:txBody>
      </p:sp>
      <p:sp>
        <p:nvSpPr>
          <p:cNvPr id="4" name="Content Placeholder 3"/>
          <p:cNvSpPr>
            <a:spLocks noGrp="1"/>
          </p:cNvSpPr>
          <p:nvPr>
            <p:ph sz="quarter" idx="2"/>
          </p:nvPr>
        </p:nvSpPr>
        <p:spPr/>
        <p:txBody>
          <a:bodyPr>
            <a:normAutofit lnSpcReduction="10000"/>
          </a:bodyPr>
          <a:lstStyle/>
          <a:p>
            <a:r>
              <a:rPr lang="en-US" dirty="0" smtClean="0"/>
              <a:t>You, Your (reader’s self worth) </a:t>
            </a:r>
          </a:p>
          <a:p>
            <a:r>
              <a:rPr lang="en-US" dirty="0" smtClean="0"/>
              <a:t>We, Us, Our (camaraderie and group involvement)</a:t>
            </a:r>
          </a:p>
          <a:p>
            <a:r>
              <a:rPr lang="en-US" dirty="0" err="1" smtClean="0"/>
              <a:t>I,Me</a:t>
            </a:r>
            <a:r>
              <a:rPr lang="en-US" dirty="0" smtClean="0"/>
              <a:t>, My (writer’s involvement, egocentricity</a:t>
            </a:r>
            <a:endParaRPr lang="en-US" dirty="0"/>
          </a:p>
        </p:txBody>
      </p:sp>
      <p:sp>
        <p:nvSpPr>
          <p:cNvPr id="6" name="Content Placeholder 5"/>
          <p:cNvSpPr>
            <a:spLocks noGrp="1"/>
          </p:cNvSpPr>
          <p:nvPr>
            <p:ph sz="quarter" idx="4"/>
          </p:nvPr>
        </p:nvSpPr>
        <p:spPr/>
        <p:txBody>
          <a:bodyPr/>
          <a:lstStyle/>
          <a:p>
            <a:r>
              <a:rPr lang="en-US" dirty="0" smtClean="0"/>
              <a:t>The reader</a:t>
            </a:r>
          </a:p>
          <a:p>
            <a:r>
              <a:rPr lang="en-US" dirty="0" smtClean="0"/>
              <a:t>The  team</a:t>
            </a:r>
          </a:p>
          <a:p>
            <a:r>
              <a:rPr lang="en-US" dirty="0" smtClean="0"/>
              <a:t>The ego</a:t>
            </a:r>
            <a:endParaRPr lang="en-US" dirty="0"/>
          </a:p>
        </p:txBody>
      </p:sp>
      <p:sp>
        <p:nvSpPr>
          <p:cNvPr id="3" name="Text Placeholder 2"/>
          <p:cNvSpPr>
            <a:spLocks noGrp="1"/>
          </p:cNvSpPr>
          <p:nvPr>
            <p:ph type="body" sz="quarter" idx="1"/>
          </p:nvPr>
        </p:nvSpPr>
        <p:spPr/>
        <p:txBody>
          <a:bodyPr/>
          <a:lstStyle/>
          <a:p>
            <a:r>
              <a:rPr lang="en-US" dirty="0" smtClean="0"/>
              <a:t>Pronoun </a:t>
            </a:r>
            <a:endParaRPr lang="en-US" dirty="0"/>
          </a:p>
        </p:txBody>
      </p:sp>
      <p:sp>
        <p:nvSpPr>
          <p:cNvPr id="5" name="Text Placeholder 4"/>
          <p:cNvSpPr>
            <a:spLocks noGrp="1"/>
          </p:cNvSpPr>
          <p:nvPr>
            <p:ph type="body" sz="quarter" idx="3"/>
          </p:nvPr>
        </p:nvSpPr>
        <p:spPr/>
        <p:txBody>
          <a:bodyPr/>
          <a:lstStyle/>
          <a:p>
            <a:r>
              <a:rPr lang="en-US" dirty="0" smtClean="0"/>
              <a:t>Focus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28599" y="457200"/>
            <a:ext cx="8915401"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Memos are an important part of </a:t>
            </a:r>
            <a:r>
              <a:rPr lang="en-US" smtClean="0"/>
              <a:t>on-the-job communication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0"/>
            <a:ext cx="10582275" cy="77438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04801" y="152400"/>
            <a:ext cx="8610599" cy="647699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28601" y="228599"/>
            <a:ext cx="8610600" cy="64008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sz="quarter" idx="1"/>
          </p:nvPr>
        </p:nvSpPr>
        <p:spPr/>
        <p:txBody>
          <a:bodyPr/>
          <a:lstStyle/>
          <a:p>
            <a:r>
              <a:rPr lang="en-US" dirty="0" smtClean="0"/>
              <a:t>Write a memo or e-mail on one of the following topics. To do so, first </a:t>
            </a:r>
            <a:r>
              <a:rPr lang="en-US" dirty="0" err="1" smtClean="0"/>
              <a:t>prewrite</a:t>
            </a:r>
            <a:r>
              <a:rPr lang="en-US" dirty="0" smtClean="0"/>
              <a:t>(using mind mapping or brainstorming). Then write a draft, and finally rewrite(revising your draft).</a:t>
            </a:r>
          </a:p>
          <a:p>
            <a:pPr>
              <a:buNone/>
            </a:pPr>
            <a:r>
              <a:rPr lang="en-US" dirty="0" smtClean="0"/>
              <a:t>		Your work environment is experiencing a problem(with scheduling, lay-offs, turnover, production, quality, morale, etc.). Your boss has asked you to write a </a:t>
            </a:r>
            <a:r>
              <a:rPr lang="en-US" smtClean="0"/>
              <a:t>memo  </a:t>
            </a:r>
            <a:r>
              <a:rPr lang="en-US" dirty="0" smtClean="0"/>
              <a:t>providing </a:t>
            </a:r>
            <a:r>
              <a:rPr lang="en-US" smtClean="0"/>
              <a:t>your response.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Memos and E-mails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Differences and similarities in following terms:</a:t>
            </a:r>
          </a:p>
          <a:p>
            <a:r>
              <a:rPr lang="en-US" dirty="0" smtClean="0"/>
              <a:t> destination</a:t>
            </a:r>
          </a:p>
          <a:p>
            <a:r>
              <a:rPr lang="en-US" dirty="0" smtClean="0"/>
              <a:t> format </a:t>
            </a:r>
          </a:p>
          <a:p>
            <a:r>
              <a:rPr lang="en-US" dirty="0" smtClean="0"/>
              <a:t>audience</a:t>
            </a:r>
          </a:p>
          <a:p>
            <a:r>
              <a:rPr lang="en-US" dirty="0" smtClean="0"/>
              <a:t>topics </a:t>
            </a:r>
          </a:p>
          <a:p>
            <a:r>
              <a:rPr lang="en-US" dirty="0" smtClean="0"/>
              <a:t>tone</a:t>
            </a:r>
          </a:p>
          <a:p>
            <a:r>
              <a:rPr lang="en-US" dirty="0" smtClean="0"/>
              <a:t> speed or delivery time</a:t>
            </a:r>
          </a:p>
          <a:p>
            <a:r>
              <a:rPr lang="en-US" dirty="0" smtClean="0"/>
              <a:t>attachments</a:t>
            </a:r>
          </a:p>
          <a:p>
            <a:r>
              <a:rPr lang="en-US" dirty="0" smtClean="0"/>
              <a:t> length</a:t>
            </a:r>
          </a:p>
          <a:p>
            <a:r>
              <a:rPr lang="en-US" dirty="0" smtClean="0"/>
              <a:t>security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writing a Memo</a:t>
            </a:r>
            <a:endParaRPr lang="en-US" dirty="0"/>
          </a:p>
        </p:txBody>
      </p:sp>
      <p:sp>
        <p:nvSpPr>
          <p:cNvPr id="3" name="Content Placeholder 2"/>
          <p:cNvSpPr>
            <a:spLocks noGrp="1"/>
          </p:cNvSpPr>
          <p:nvPr>
            <p:ph sz="quarter" idx="1"/>
          </p:nvPr>
        </p:nvSpPr>
        <p:spPr/>
        <p:txBody>
          <a:bodyPr>
            <a:normAutofit lnSpcReduction="10000"/>
          </a:bodyPr>
          <a:lstStyle/>
          <a:p>
            <a:r>
              <a:rPr lang="en-US" sz="2800" dirty="0" smtClean="0"/>
              <a:t>Documentation</a:t>
            </a:r>
          </a:p>
          <a:p>
            <a:r>
              <a:rPr lang="en-US" sz="2800" dirty="0" smtClean="0"/>
              <a:t>Cover/transmittal</a:t>
            </a:r>
          </a:p>
          <a:p>
            <a:r>
              <a:rPr lang="en-US" sz="2800" dirty="0" smtClean="0"/>
              <a:t>Confirmation</a:t>
            </a:r>
          </a:p>
          <a:p>
            <a:r>
              <a:rPr lang="en-US" sz="2800" dirty="0" smtClean="0"/>
              <a:t>Procedures</a:t>
            </a:r>
          </a:p>
          <a:p>
            <a:r>
              <a:rPr lang="en-US" sz="2800" dirty="0" smtClean="0"/>
              <a:t>Recommendations</a:t>
            </a:r>
          </a:p>
          <a:p>
            <a:r>
              <a:rPr lang="en-US" sz="2800" dirty="0" smtClean="0"/>
              <a:t>Feasibility</a:t>
            </a:r>
          </a:p>
          <a:p>
            <a:r>
              <a:rPr lang="en-US" sz="2800" dirty="0" smtClean="0"/>
              <a:t>Status</a:t>
            </a:r>
          </a:p>
          <a:p>
            <a:r>
              <a:rPr lang="en-US" sz="2800" dirty="0" smtClean="0"/>
              <a:t>Directive (delegation of responsibilities)</a:t>
            </a:r>
          </a:p>
          <a:p>
            <a:r>
              <a:rPr lang="en-US" sz="2800" dirty="0" smtClean="0"/>
              <a:t>Inquiry</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To request for action or information</a:t>
            </a:r>
          </a:p>
          <a:p>
            <a:r>
              <a:rPr lang="en-US" dirty="0" smtClean="0"/>
              <a:t>To explain to the reader something that is not understood</a:t>
            </a:r>
          </a:p>
          <a:p>
            <a:r>
              <a:rPr lang="en-US" dirty="0" smtClean="0"/>
              <a:t>To announce new products, procedures or anything else</a:t>
            </a:r>
          </a:p>
          <a:p>
            <a:r>
              <a:rPr lang="en-US" dirty="0" smtClean="0"/>
              <a:t>To confirm the details of a meeting, conversation, or telephone call </a:t>
            </a:r>
          </a:p>
          <a:p>
            <a:r>
              <a:rPr lang="en-US" dirty="0" smtClean="0"/>
              <a:t>To suggest solutions to business problems</a:t>
            </a:r>
          </a:p>
          <a:p>
            <a:r>
              <a:rPr lang="en-US" dirty="0" smtClean="0"/>
              <a:t>To report the details of a project at regular intervals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a:t>
            </a:r>
            <a:endParaRPr lang="en-US" dirty="0"/>
          </a:p>
        </p:txBody>
      </p:sp>
      <p:sp>
        <p:nvSpPr>
          <p:cNvPr id="3" name="Content Placeholder 2"/>
          <p:cNvSpPr>
            <a:spLocks noGrp="1"/>
          </p:cNvSpPr>
          <p:nvPr>
            <p:ph sz="quarter" idx="1"/>
          </p:nvPr>
        </p:nvSpPr>
        <p:spPr/>
        <p:txBody>
          <a:bodyPr/>
          <a:lstStyle/>
          <a:p>
            <a:r>
              <a:rPr lang="en-US" dirty="0" smtClean="0"/>
              <a:t>Memo ID lines</a:t>
            </a:r>
          </a:p>
          <a:p>
            <a:r>
              <a:rPr lang="en-US" dirty="0" smtClean="0"/>
              <a:t>Introduction</a:t>
            </a:r>
          </a:p>
          <a:p>
            <a:r>
              <a:rPr lang="en-US" dirty="0" smtClean="0"/>
              <a:t>Discussion</a:t>
            </a:r>
          </a:p>
          <a:p>
            <a:r>
              <a:rPr lang="en-US" dirty="0" smtClean="0"/>
              <a:t>Conclusion</a:t>
            </a:r>
          </a:p>
          <a:p>
            <a:r>
              <a:rPr lang="en-US" dirty="0" smtClean="0"/>
              <a:t>Audience recognition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23988" y="609601"/>
            <a:ext cx="6296025" cy="579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981200" y="1066800"/>
            <a:ext cx="5029200" cy="545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lines</a:t>
            </a:r>
            <a:endParaRPr lang="en-US" dirty="0"/>
          </a:p>
        </p:txBody>
      </p:sp>
      <p:sp>
        <p:nvSpPr>
          <p:cNvPr id="3" name="Content Placeholder 2"/>
          <p:cNvSpPr>
            <a:spLocks noGrp="1"/>
          </p:cNvSpPr>
          <p:nvPr>
            <p:ph sz="quarter" idx="1"/>
          </p:nvPr>
        </p:nvSpPr>
        <p:spPr/>
        <p:txBody>
          <a:bodyPr/>
          <a:lstStyle/>
          <a:p>
            <a:r>
              <a:rPr lang="en-US" dirty="0" smtClean="0"/>
              <a:t>PERMISSION TO CHANGE PROCEDURE </a:t>
            </a:r>
          </a:p>
          <a:p>
            <a:r>
              <a:rPr lang="en-US" dirty="0" smtClean="0"/>
              <a:t>REQUEST FOR FOUR MACHINES</a:t>
            </a:r>
          </a:p>
          <a:p>
            <a:r>
              <a:rPr lang="en-US" dirty="0" smtClean="0"/>
              <a:t>DETAILS OF TRAINING PROGRAMME </a:t>
            </a:r>
          </a:p>
          <a:p>
            <a:r>
              <a:rPr lang="en-US" dirty="0" smtClean="0"/>
              <a:t>TERMINATION OF SERVICES</a:t>
            </a:r>
          </a:p>
          <a:p>
            <a:r>
              <a:rPr lang="en-US" dirty="0" smtClean="0"/>
              <a:t>ARRANGEMENTS FOR THE CONFERENCE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410</TotalTime>
  <Words>534</Words>
  <Application>Microsoft Office PowerPoint</Application>
  <PresentationFormat>On-screen Show (4:3)</PresentationFormat>
  <Paragraphs>81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Memos </vt:lpstr>
      <vt:lpstr>Slide 2</vt:lpstr>
      <vt:lpstr>Memos and E-mails</vt:lpstr>
      <vt:lpstr>Purpose of writing a Memo</vt:lpstr>
      <vt:lpstr>Slide 5</vt:lpstr>
      <vt:lpstr>Criteria</vt:lpstr>
      <vt:lpstr>Slide 7</vt:lpstr>
      <vt:lpstr>Slide 8</vt:lpstr>
      <vt:lpstr>Subject lines</vt:lpstr>
      <vt:lpstr>Introduction</vt:lpstr>
      <vt:lpstr>Slide 11</vt:lpstr>
      <vt:lpstr>Conclusion</vt:lpstr>
      <vt:lpstr>Effective Memo Checklist</vt:lpstr>
      <vt:lpstr>Slide 14</vt:lpstr>
      <vt:lpstr>Style</vt:lpstr>
      <vt:lpstr>Slide 16</vt:lpstr>
      <vt:lpstr>Unfriendly Vs Friendly tone</vt:lpstr>
      <vt:lpstr>Use of Pronoun</vt:lpstr>
      <vt:lpstr>Slide 19</vt:lpstr>
      <vt:lpstr>Slide 20</vt:lpstr>
      <vt:lpstr>Slide 21</vt:lpstr>
      <vt:lpstr>Slide 22</vt:lpstr>
      <vt:lpstr>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Memos</dc:title>
  <dc:creator>lnmiit</dc:creator>
  <cp:lastModifiedBy>lnmiit</cp:lastModifiedBy>
  <cp:revision>49</cp:revision>
  <dcterms:created xsi:type="dcterms:W3CDTF">2006-08-16T00:00:00Z</dcterms:created>
  <dcterms:modified xsi:type="dcterms:W3CDTF">2016-10-28T05:56:53Z</dcterms:modified>
</cp:coreProperties>
</file>