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5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5671-1253-4000-932A-DAC0DF9E1003}" type="datetimeFigureOut">
              <a:rPr lang="en-US" smtClean="0"/>
              <a:pPr/>
              <a:t>9/29/2018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FAA7-DBF0-4A9C-9F09-1BE356CE2E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7422" y="2357430"/>
            <a:ext cx="44630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LIFELINE</a:t>
            </a:r>
            <a:endParaRPr lang="en-IN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umdog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8868"/>
            <a:ext cx="8751333" cy="364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428604"/>
            <a:ext cx="8072494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SLUM DOG MILLIONARE</a:t>
            </a:r>
            <a:endParaRPr lang="en-IN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ld-traffic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929718" cy="1384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/>
              <a:t>With instances where children just </a:t>
            </a:r>
            <a:r>
              <a:rPr lang="en-IN" sz="2800" b="1" i="1" dirty="0"/>
              <a:t>"disappear</a:t>
            </a:r>
            <a:r>
              <a:rPr lang="en-IN" sz="2800" b="1" dirty="0"/>
              <a:t>" overnight in some parts of India, as many as 1 every 8 minutes (according to National Crime Records Bureau data</a:t>
            </a:r>
            <a:r>
              <a:rPr lang="en-IN" sz="2800" b="1" dirty="0" smtClean="0"/>
              <a:t>).</a:t>
            </a:r>
            <a:endParaRPr lang="en-IN" sz="2800" b="1" dirty="0"/>
          </a:p>
        </p:txBody>
      </p:sp>
      <p:pic>
        <p:nvPicPr>
          <p:cNvPr id="6" name="Picture 5" descr="8m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143116"/>
            <a:ext cx="7215238" cy="4003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797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 last count, 200,000 Nepalese girls under the age of 16 were found to be actively </a:t>
            </a:r>
            <a:endParaRPr lang="en-IN" dirty="0" smtClean="0"/>
          </a:p>
          <a:p>
            <a:r>
              <a:rPr lang="en-IN" dirty="0" smtClean="0"/>
              <a:t>involved </a:t>
            </a:r>
            <a:r>
              <a:rPr lang="en-IN" dirty="0"/>
              <a:t>in prostitution in India.</a:t>
            </a:r>
          </a:p>
        </p:txBody>
      </p:sp>
      <p:pic>
        <p:nvPicPr>
          <p:cNvPr id="6" name="Picture 5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643050"/>
            <a:ext cx="7581358" cy="4665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44000" cy="651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546"/>
            <a:ext cx="2714612" cy="4370273"/>
          </a:xfrm>
          <a:prstGeom prst="rect">
            <a:avLst/>
          </a:prstGeom>
        </p:spPr>
      </p:pic>
      <p:pic>
        <p:nvPicPr>
          <p:cNvPr id="8" name="Picture 7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32" y="1142984"/>
            <a:ext cx="2856908" cy="4143404"/>
          </a:xfrm>
          <a:prstGeom prst="rect">
            <a:avLst/>
          </a:prstGeom>
        </p:spPr>
      </p:pic>
      <p:pic>
        <p:nvPicPr>
          <p:cNvPr id="9" name="Picture 8" descr="1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209" y="1204602"/>
            <a:ext cx="2657676" cy="430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40" y="428604"/>
            <a:ext cx="3425933" cy="500066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166"/>
            <a:ext cx="3841300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714356"/>
            <a:ext cx="2810068" cy="5190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58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26</cp:revision>
  <dcterms:created xsi:type="dcterms:W3CDTF">2018-09-28T21:05:09Z</dcterms:created>
  <dcterms:modified xsi:type="dcterms:W3CDTF">2018-09-29T02:19:38Z</dcterms:modified>
</cp:coreProperties>
</file>