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FA1"/>
    <a:srgbClr val="085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97706"/>
            <a:ext cx="7766936" cy="164630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Pipeline For Data Base Creation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85310" y="5425543"/>
            <a:ext cx="3188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Guided By :- </a:t>
            </a:r>
            <a:r>
              <a:rPr lang="en-US" sz="2400" dirty="0" err="1" smtClean="0"/>
              <a:t>Sagar</a:t>
            </a:r>
            <a:r>
              <a:rPr lang="en-US" sz="2400" dirty="0" smtClean="0"/>
              <a:t> Sir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53071" y="4963878"/>
            <a:ext cx="4587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Prepared By :- Ashish </a:t>
            </a:r>
            <a:r>
              <a:rPr lang="en-US" sz="2400" dirty="0" err="1"/>
              <a:t>Deshmukh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23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0507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</a:rPr>
              <a:t>Steps Required To gather Data</a:t>
            </a:r>
            <a:endParaRPr lang="en-US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32586"/>
            <a:ext cx="8596668" cy="4726546"/>
          </a:xfrm>
        </p:spPr>
        <p:txBody>
          <a:bodyPr/>
          <a:lstStyle/>
          <a:p>
            <a:pPr lvl="0"/>
            <a:r>
              <a:rPr lang="en-US" sz="2400" dirty="0" smtClean="0"/>
              <a:t>Fixing </a:t>
            </a:r>
            <a:r>
              <a:rPr lang="en-US" sz="2400" dirty="0"/>
              <a:t>The Criteria Require To Scrape Data</a:t>
            </a:r>
          </a:p>
          <a:p>
            <a:pPr lvl="0"/>
            <a:r>
              <a:rPr lang="en-US" sz="2400" dirty="0"/>
              <a:t>Data Scraping</a:t>
            </a:r>
          </a:p>
          <a:p>
            <a:pPr lvl="0"/>
            <a:r>
              <a:rPr lang="en-US" sz="2400" dirty="0"/>
              <a:t>Data </a:t>
            </a:r>
            <a:r>
              <a:rPr lang="en-US" sz="2400" dirty="0" smtClean="0"/>
              <a:t>Cleaning</a:t>
            </a:r>
          </a:p>
          <a:p>
            <a:pPr lvl="0"/>
            <a:r>
              <a:rPr lang="en-US" sz="2400" dirty="0" smtClean="0"/>
              <a:t>Task To do side by side while scrapping going on.</a:t>
            </a:r>
            <a:endParaRPr lang="en-US" sz="2400" dirty="0"/>
          </a:p>
          <a:p>
            <a:pPr lvl="0"/>
            <a:r>
              <a:rPr lang="en-US" sz="2400" dirty="0"/>
              <a:t>Data Storage </a:t>
            </a:r>
          </a:p>
          <a:p>
            <a:pPr lvl="0"/>
            <a:r>
              <a:rPr lang="en-US" sz="2400" dirty="0"/>
              <a:t>Data Quality</a:t>
            </a:r>
          </a:p>
          <a:p>
            <a:pPr lvl="0"/>
            <a:r>
              <a:rPr lang="en-US" sz="2400" dirty="0"/>
              <a:t>Finding The Missing Data</a:t>
            </a:r>
          </a:p>
          <a:p>
            <a:pPr lvl="0"/>
            <a:r>
              <a:rPr lang="en-US" sz="2400" dirty="0"/>
              <a:t>Prospect Email </a:t>
            </a:r>
            <a:r>
              <a:rPr lang="en-US" sz="2400" dirty="0" smtClean="0"/>
              <a:t>Validation Tool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19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439"/>
          </a:xfrm>
        </p:spPr>
        <p:txBody>
          <a:bodyPr>
            <a:normAutofit fontScale="90000"/>
          </a:bodyPr>
          <a:lstStyle/>
          <a:p>
            <a:pPr lvl="0"/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Fixing The Criteria Require To Scrape Data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8039"/>
            <a:ext cx="8596668" cy="4494727"/>
          </a:xfrm>
        </p:spPr>
        <p:txBody>
          <a:bodyPr>
            <a:normAutofit/>
          </a:bodyPr>
          <a:lstStyle/>
          <a:p>
            <a:r>
              <a:rPr lang="en-US" u="sng" dirty="0" smtClean="0"/>
              <a:t>Fixing The Function According To Which We Can Scrape Data</a:t>
            </a:r>
          </a:p>
          <a:p>
            <a:pPr lvl="1"/>
            <a:r>
              <a:rPr lang="en-US" dirty="0" smtClean="0"/>
              <a:t>Information Technology</a:t>
            </a:r>
          </a:p>
          <a:p>
            <a:pPr lvl="1"/>
            <a:r>
              <a:rPr lang="en-US" dirty="0" smtClean="0"/>
              <a:t>Finance</a:t>
            </a:r>
          </a:p>
          <a:p>
            <a:pPr lvl="1"/>
            <a:r>
              <a:rPr lang="en-US" dirty="0" smtClean="0"/>
              <a:t>Marketing</a:t>
            </a:r>
          </a:p>
          <a:p>
            <a:pPr lvl="1"/>
            <a:r>
              <a:rPr lang="en-US" dirty="0" smtClean="0"/>
              <a:t>Sales</a:t>
            </a:r>
          </a:p>
          <a:p>
            <a:pPr lvl="1"/>
            <a:r>
              <a:rPr lang="en-US" dirty="0" smtClean="0"/>
              <a:t>Other Domains (Medical And Healthcare , Art And Design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u="sng" dirty="0" smtClean="0"/>
              <a:t>Regions </a:t>
            </a:r>
          </a:p>
          <a:p>
            <a:pPr lvl="1"/>
            <a:r>
              <a:rPr lang="en-US" dirty="0" smtClean="0"/>
              <a:t>EMEA </a:t>
            </a:r>
            <a:r>
              <a:rPr lang="en-US" dirty="0"/>
              <a:t>(Europe, the Middle East and Africa)</a:t>
            </a:r>
          </a:p>
          <a:p>
            <a:pPr lvl="1"/>
            <a:r>
              <a:rPr lang="en-US" dirty="0"/>
              <a:t>NA (North America)</a:t>
            </a:r>
          </a:p>
          <a:p>
            <a:pPr lvl="1"/>
            <a:r>
              <a:rPr lang="en-US" dirty="0"/>
              <a:t>LATAM (Latin America)</a:t>
            </a:r>
          </a:p>
          <a:p>
            <a:pPr lvl="1"/>
            <a:r>
              <a:rPr lang="en-US" dirty="0"/>
              <a:t>APAC (Asia-Pacific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629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496198" cy="742682"/>
          </a:xfrm>
        </p:spPr>
        <p:txBody>
          <a:bodyPr/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Challenges For Data Scrapping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2403"/>
            <a:ext cx="8596668" cy="3880773"/>
          </a:xfrm>
        </p:spPr>
        <p:txBody>
          <a:bodyPr/>
          <a:lstStyle/>
          <a:p>
            <a:r>
              <a:rPr lang="en-US" sz="2000" dirty="0" smtClean="0"/>
              <a:t>Need at least 5 Sales ID’s For Scrapping.</a:t>
            </a:r>
          </a:p>
          <a:p>
            <a:r>
              <a:rPr lang="en-US" sz="2000" dirty="0" smtClean="0"/>
              <a:t>Computer May Hang if file size is very big.</a:t>
            </a:r>
          </a:p>
          <a:p>
            <a:r>
              <a:rPr lang="en-US" sz="2000" dirty="0" smtClean="0"/>
              <a:t>We have keep track of created links for Scrapping other wise duplicate link will waste time.</a:t>
            </a:r>
          </a:p>
          <a:p>
            <a:r>
              <a:rPr lang="en-US" sz="2000" dirty="0" smtClean="0"/>
              <a:t>Every Day We have to check for duplicate data.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445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173502"/>
            <a:ext cx="8596668" cy="67828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</a:rPr>
              <a:t>Data Scraping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51789"/>
            <a:ext cx="10562752" cy="4142242"/>
          </a:xfrm>
        </p:spPr>
        <p:txBody>
          <a:bodyPr>
            <a:normAutofit/>
          </a:bodyPr>
          <a:lstStyle/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Need To install Scrapping Extension.</a:t>
            </a:r>
            <a:endParaRPr lang="en-US" sz="2200" dirty="0" smtClean="0"/>
          </a:p>
          <a:p>
            <a:r>
              <a:rPr lang="en-US" sz="2200" dirty="0" smtClean="0"/>
              <a:t>Every Day Scrapping For Each Individual Should Be  = 50,000 </a:t>
            </a:r>
          </a:p>
          <a:p>
            <a:pPr algn="just"/>
            <a:r>
              <a:rPr lang="en-US" sz="2200" dirty="0" smtClean="0"/>
              <a:t>Then  within one day we can scrape as per our Team Strength is = 10 X 50,000 = 5,00,000</a:t>
            </a:r>
          </a:p>
          <a:p>
            <a:pPr algn="just"/>
            <a:r>
              <a:rPr lang="en-US" sz="2200" dirty="0" smtClean="0"/>
              <a:t>With In one month Considering 20 Days = 20 Days X 5,00,000 = 1 Cr</a:t>
            </a:r>
          </a:p>
          <a:p>
            <a:pPr algn="just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2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592428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Data Cleaning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18155"/>
            <a:ext cx="10042248" cy="613984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Removing Duplicates : -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Removing Duplicate data from same file.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Removing Duplicate data from master file (all scrapped data) if same data present in previously scrapped file.</a:t>
            </a:r>
          </a:p>
          <a:p>
            <a:r>
              <a:rPr lang="en-US" sz="2400" dirty="0" smtClean="0"/>
              <a:t>Invalid Data Identify and store in another file like as below to reduce file size.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Open to Work.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Contract.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Self-Employed if Job title is not owner.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Part-time.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Retired.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Tenurity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More Than 15yrs.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Invalid Job Title(ex. Driver , Security Guard, Police).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1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6062"/>
            <a:ext cx="8596668" cy="6447955"/>
          </a:xfrm>
        </p:spPr>
        <p:txBody>
          <a:bodyPr/>
          <a:lstStyle/>
          <a:p>
            <a:r>
              <a:rPr lang="en-US" sz="2000" dirty="0"/>
              <a:t>Checking The Invalid Domain (</a:t>
            </a:r>
            <a:r>
              <a:rPr lang="en-US" sz="2000" dirty="0" err="1"/>
              <a:t>bit.ly,linkt.ree,buff.ly,etc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Checking </a:t>
            </a:r>
            <a:r>
              <a:rPr lang="en-US" sz="2000" dirty="0"/>
              <a:t>The Employee Size of company only consider 95 + Employee Company.</a:t>
            </a:r>
          </a:p>
          <a:p>
            <a:r>
              <a:rPr lang="en-US" sz="2000" dirty="0"/>
              <a:t>If Industry Type , company domain is not present in scrapped data then map from master file.</a:t>
            </a:r>
          </a:p>
          <a:p>
            <a:r>
              <a:rPr lang="en-US" sz="2000" dirty="0"/>
              <a:t>First Name, Last Name cleaning by tool. </a:t>
            </a:r>
            <a:endParaRPr lang="en-US" sz="2000" u="sng" dirty="0" smtClean="0"/>
          </a:p>
          <a:p>
            <a:r>
              <a:rPr lang="en-US" sz="2000" u="sng" dirty="0" smtClean="0"/>
              <a:t>Email format</a:t>
            </a:r>
            <a:r>
              <a:rPr lang="en-US" sz="2000" dirty="0" smtClean="0"/>
              <a:t>  : - Mapping Email format From database and email creation as per Email format.</a:t>
            </a:r>
          </a:p>
          <a:p>
            <a:r>
              <a:rPr lang="en-US" sz="2000" u="sng" dirty="0" smtClean="0"/>
              <a:t>Address</a:t>
            </a:r>
            <a:r>
              <a:rPr lang="en-US" sz="2000" dirty="0" smtClean="0"/>
              <a:t> : - Address Mapping From database.</a:t>
            </a:r>
          </a:p>
          <a:p>
            <a:r>
              <a:rPr lang="en-US" sz="2000" dirty="0" smtClean="0"/>
              <a:t>Checking the address if as per prospect location or headquarter location.</a:t>
            </a:r>
          </a:p>
          <a:p>
            <a:r>
              <a:rPr lang="en-US" sz="2000" u="sng" dirty="0" smtClean="0"/>
              <a:t>Job Title and level</a:t>
            </a:r>
            <a:r>
              <a:rPr lang="en-US" sz="2000" dirty="0" smtClean="0"/>
              <a:t> : Mapping Job Title and level function from Data 	Base.</a:t>
            </a:r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48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Challenges.</a:t>
            </a:r>
          </a:p>
          <a:p>
            <a:r>
              <a:rPr lang="en-US" dirty="0" smtClean="0"/>
              <a:t>Email Validation tool.</a:t>
            </a:r>
          </a:p>
          <a:p>
            <a:r>
              <a:rPr lang="en-US" dirty="0" smtClean="0"/>
              <a:t> Screen shot data scrapping.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963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</TotalTime>
  <Words>407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Pipeline For Data Base Creation</vt:lpstr>
      <vt:lpstr>Steps Required To gather Data</vt:lpstr>
      <vt:lpstr>Fixing The Criteria Require To Scrape Data </vt:lpstr>
      <vt:lpstr>Challenges For Data Scrapping</vt:lpstr>
      <vt:lpstr>Data Scraping  </vt:lpstr>
      <vt:lpstr>Data Cleaning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 For Data Base Creation</dc:title>
  <dc:creator>Microsoft account</dc:creator>
  <cp:lastModifiedBy>Microsoft account</cp:lastModifiedBy>
  <cp:revision>18</cp:revision>
  <dcterms:created xsi:type="dcterms:W3CDTF">2023-10-28T14:53:36Z</dcterms:created>
  <dcterms:modified xsi:type="dcterms:W3CDTF">2023-10-29T17:08:33Z</dcterms:modified>
</cp:coreProperties>
</file>