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7" r:id="rId2"/>
    <p:sldId id="258" r:id="rId3"/>
    <p:sldId id="259" r:id="rId4"/>
    <p:sldId id="260" r:id="rId5"/>
    <p:sldId id="262" r:id="rId6"/>
    <p:sldId id="27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5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51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95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04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8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37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18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40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7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4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0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22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73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7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D76C-96DA-4300-BAF6-14E1711DA376}" type="datetimeFigureOut">
              <a:rPr lang="en-IN" smtClean="0"/>
              <a:t>03-02-2024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9225EE-D7B2-4C43-8DF3-424404D0E3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68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096" y="2008579"/>
            <a:ext cx="10003809" cy="284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44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ANALYST INTERNSHIP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3</a:t>
            </a:r>
            <a:r>
              <a:rPr lang="en-US" sz="36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 </a:t>
            </a:r>
            <a:r>
              <a:rPr lang="en-I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DIABETES 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PREDICATION </a:t>
            </a:r>
            <a:r>
              <a:rPr lang="en-US" sz="36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Aashish Raj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25936"/>
            <a:ext cx="1828800" cy="6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Q9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Find the patient with the highest HbA1c level and the patient with the lowest HbA1clevel.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76" y="1368189"/>
            <a:ext cx="9321563" cy="5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Q10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Calculate the age of patients in years (assuming the current date as of now).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7" y="1521725"/>
            <a:ext cx="9285027" cy="50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Q11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Rank patients by blood glucose level within each gender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02" y="1177118"/>
            <a:ext cx="9606649" cy="54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Q12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Update the smoking history of patients who are older than 50 to "Ex-smoker."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00" y="1385248"/>
            <a:ext cx="9226030" cy="51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13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Insert a new patient into the database with sample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3" y="1153236"/>
            <a:ext cx="9576303" cy="53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Q14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Delete all patients with heart disease from the 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1262418"/>
            <a:ext cx="9115086" cy="51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Q15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Find patients who have hypertension but not diabetes using the EXCEPT operator.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5" y="1395483"/>
            <a:ext cx="9640371" cy="51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Q16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Define a unique constraint on the "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patient_id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column to ensure its values are unique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1485899"/>
            <a:ext cx="8971128" cy="50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Q17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Create a view that displays the 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Patient_ids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ages, and BMI of patients.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14" y="1081586"/>
            <a:ext cx="9728018" cy="54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Q1. Retrieve the Patient_id and ages of all patients.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31" y="1172002"/>
            <a:ext cx="9809947" cy="5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Q2. Select all female patients who are older than 40.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1067935"/>
            <a:ext cx="9582374" cy="55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Q3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Calculate the average BMI of patients.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49" y="1147463"/>
            <a:ext cx="9627888" cy="54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Q4. List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patients in descending order of blood glucose levels.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3" y="1013346"/>
            <a:ext cx="10019315" cy="56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Q5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Find patients who have hypertension and diabetes.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1" y="1067939"/>
            <a:ext cx="9946490" cy="55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Q6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Determine the number of patients with heart disease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1144705"/>
            <a:ext cx="9688576" cy="5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Q7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Group patients by smoking history and count how many smokers and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non smokers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are.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07" y="1311237"/>
            <a:ext cx="9608165" cy="54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8968" y="501132"/>
            <a:ext cx="81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Q8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Retrieve the 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Patient_ids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patients who have a BMI greater than the average BMI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62" y="1381836"/>
            <a:ext cx="9649110" cy="51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238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Segoe UI</vt:lpstr>
      <vt:lpstr>Segoe UI Semibold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2024-02-01T06:02:06Z</dcterms:created>
  <dcterms:modified xsi:type="dcterms:W3CDTF">2024-02-03T05:53:03Z</dcterms:modified>
</cp:coreProperties>
</file>