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3" r:id="rId15"/>
    <p:sldId id="269" r:id="rId16"/>
    <p:sldId id="271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1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2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9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893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49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5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05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05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8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0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0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86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8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5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B80D7F-07C2-4949-9D52-55AF05DD73F5}" type="datetimeFigureOut">
              <a:rPr lang="en-IN" smtClean="0"/>
              <a:t>01-02-2024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FB7A-8A56-411A-AAB5-ED354C05BE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67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6871" y="1555845"/>
            <a:ext cx="9071213" cy="284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44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ANALYST INTERNSHIP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2:  EMPLOYEE DATA ANALYSIS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Aashish Raj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syliq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33" y="1555845"/>
            <a:ext cx="927651" cy="81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4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Q9.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scatter plot to explore the relationship between "Training Duration (Days)" and "Training Cost."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602" t="22790" r="1583" b="9450"/>
          <a:stretch/>
        </p:blipFill>
        <p:spPr>
          <a:xfrm>
            <a:off x="968990" y="1583140"/>
            <a:ext cx="7806519" cy="40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Q10.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pivot table that shows the count of employees by "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RaceDesc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and "</a:t>
            </a:r>
            <a:r>
              <a:rPr lang="en-IN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GenderCode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22790" r="66589" b="42059"/>
          <a:stretch/>
        </p:blipFill>
        <p:spPr>
          <a:xfrm>
            <a:off x="1019308" y="1569492"/>
            <a:ext cx="4671808" cy="27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7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Q11.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INDEX and MATCH functions to find the "Training Program Name" for an employee with a specific ID.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74" t="18979" r="40158" b="11144"/>
          <a:stretch/>
        </p:blipFill>
        <p:spPr>
          <a:xfrm>
            <a:off x="1037230" y="1555844"/>
            <a:ext cx="6837528" cy="38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Q12.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multi-level pivot table to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analyse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"Performance Score" by "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BusinessUnit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and "</a:t>
            </a:r>
            <a:r>
              <a:rPr lang="en-IN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JobFunctionDescription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13" t="22300" r="59021" b="10721"/>
          <a:stretch/>
        </p:blipFill>
        <p:spPr>
          <a:xfrm>
            <a:off x="968991" y="1405719"/>
            <a:ext cx="4776716" cy="44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9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Q13.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dynamic chart that allows users to select and visualize the performance of any employee over time.</a:t>
            </a:r>
          </a:p>
          <a:p>
            <a:pPr lvl="0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789" t="23214" b="12838"/>
          <a:stretch/>
        </p:blipFill>
        <p:spPr>
          <a:xfrm>
            <a:off x="996287" y="1569493"/>
            <a:ext cx="9662614" cy="40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Q14.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 a dynamic chart that allows users to select and visualize the performance of any employee over time.</a:t>
            </a:r>
          </a:p>
          <a:p>
            <a:pPr lvl="0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23244" r="21347" b="16538"/>
          <a:stretch/>
        </p:blipFill>
        <p:spPr>
          <a:xfrm>
            <a:off x="1032954" y="1815151"/>
            <a:ext cx="9585003" cy="35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9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Q15.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Apply advanced conditional formatting to highlight the top 10% and bottom 10% of employees based on "Current Employee Rating."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6015" r="63017" b="9450"/>
          <a:stretch/>
        </p:blipFill>
        <p:spPr>
          <a:xfrm>
            <a:off x="1032955" y="1569491"/>
            <a:ext cx="6350484" cy="45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Q16.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calculated field in a pivot table to determine the average "Engagement Score" per year.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714" t="20249" r="31184" b="34860"/>
          <a:stretch/>
        </p:blipFill>
        <p:spPr>
          <a:xfrm>
            <a:off x="859809" y="1487606"/>
            <a:ext cx="7670042" cy="3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7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Q17.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histogram to understand the distribution of "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ExitDate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for terminated employees.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24061" r="44920" b="12414"/>
          <a:stretch/>
        </p:blipFill>
        <p:spPr>
          <a:xfrm>
            <a:off x="964717" y="1528548"/>
            <a:ext cx="6746268" cy="47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Q18.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Utilize the SUMPRODUCT function to calculate the total training cost for employees in a specific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050" r="13567" b="11054"/>
          <a:stretch/>
        </p:blipFill>
        <p:spPr>
          <a:xfrm>
            <a:off x="368348" y="1296537"/>
            <a:ext cx="11245898" cy="51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146" y="411510"/>
            <a:ext cx="1031770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Q1. </a:t>
            </a:r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Can you create a pivot table to summarize the total number of employees in each department?</a:t>
            </a:r>
            <a:endParaRPr lang="en-IN" dirty="0">
              <a:effectLst/>
              <a:latin typeface="Segoe UI Semibold" panose="020B0702040204020203" pitchFamily="34" charset="0"/>
              <a:ea typeface="Calibri" panose="020F05020202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551" t="24010" r="75040" b="42948"/>
          <a:stretch/>
        </p:blipFill>
        <p:spPr>
          <a:xfrm>
            <a:off x="1269241" y="1786597"/>
            <a:ext cx="6605517" cy="30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2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329484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Q19.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 a dashboard that provides an overview of key HR metrics, including headcount, performance, and training costs, using charts and pivot tables.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1805" r="1393" b="1642"/>
          <a:stretch/>
        </p:blipFill>
        <p:spPr>
          <a:xfrm>
            <a:off x="1" y="1146412"/>
            <a:ext cx="12192000" cy="5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115" y="397864"/>
            <a:ext cx="929412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Q2. Apply conditional formatting to highlight employees with a "Performance Score" below 3 in red.</a:t>
            </a:r>
            <a:endParaRPr lang="en-IN" dirty="0">
              <a:effectLst/>
              <a:latin typeface="Segoe UI Semibold" panose="020B0702040204020203" pitchFamily="34" charset="0"/>
              <a:ea typeface="Calibri" panose="020F05020202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80321" t="18692" b="7094"/>
          <a:stretch/>
        </p:blipFill>
        <p:spPr>
          <a:xfrm>
            <a:off x="1119115" y="1337481"/>
            <a:ext cx="4585649" cy="49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Q3. Calculate the average "Satisfaction Score" for male and female employees separately using a pivot table.</a:t>
            </a:r>
            <a:endParaRPr lang="en-IN" dirty="0">
              <a:effectLst/>
              <a:latin typeface="Segoe UI Semibold" panose="020B0702040204020203" pitchFamily="34" charset="0"/>
              <a:ea typeface="Calibri" panose="020F05020202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476" t="22486" r="68970" b="47997"/>
          <a:stretch/>
        </p:blipFill>
        <p:spPr>
          <a:xfrm>
            <a:off x="1155785" y="1610435"/>
            <a:ext cx="4480740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Q4. Create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chart to visualize the distribution of "Work-Life Balance Score" for different job functions.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7932" t="30498" r="28728" b="15949"/>
          <a:stretch/>
        </p:blipFill>
        <p:spPr>
          <a:xfrm>
            <a:off x="1009934" y="1856094"/>
            <a:ext cx="9212239" cy="36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Q5. Filter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to display only terminated employees and find out the most common "Termination Type."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" t="22528" r="74615" b="43890"/>
          <a:stretch/>
        </p:blipFill>
        <p:spPr>
          <a:xfrm>
            <a:off x="1105468" y="1719618"/>
            <a:ext cx="4990531" cy="37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Q6. </a:t>
            </a:r>
            <a:r>
              <a:rPr lang="en-I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Calculate the average "Engagement Score" for each department using a pivot table.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Segoe UI Semibold" panose="020B0702040204020203" pitchFamily="34" charset="0"/>
              <a:ea typeface="Calibri" panose="020F05020202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12" t="22486" r="70637" b="40406"/>
          <a:stretch/>
        </p:blipFill>
        <p:spPr>
          <a:xfrm>
            <a:off x="1050878" y="1637732"/>
            <a:ext cx="5145206" cy="31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8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Q7.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VLOOKUP to find the supervisor's email address for a specific employee.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25" t="17743" r="44680" b="8958"/>
          <a:stretch/>
        </p:blipFill>
        <p:spPr>
          <a:xfrm>
            <a:off x="968991" y="1187355"/>
            <a:ext cx="7642746" cy="54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0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438806"/>
            <a:ext cx="936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Q8. 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you identify the department with the highest average "Employee Rating?"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05" t="22989" r="65712" b="37824"/>
          <a:stretch/>
        </p:blipFill>
        <p:spPr>
          <a:xfrm>
            <a:off x="1026942" y="1322363"/>
            <a:ext cx="5401154" cy="29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397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Segoe UI Semibold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2024-02-01T03:38:56Z</dcterms:created>
  <dcterms:modified xsi:type="dcterms:W3CDTF">2024-02-01T04:56:25Z</dcterms:modified>
</cp:coreProperties>
</file>