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33" autoAdjust="0"/>
  </p:normalViewPr>
  <p:slideViewPr>
    <p:cSldViewPr snapToGrid="0" showGuides="1">
      <p:cViewPr varScale="1">
        <p:scale>
          <a:sx n="65" d="100"/>
          <a:sy n="65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1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9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9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5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9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8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1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7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6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95CA-B56D-443F-B839-0DCE79D7B9EC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A6CC-54C1-4C9A-80F3-33697579E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21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05718" y="532263"/>
            <a:ext cx="9853685" cy="8052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u="sng" dirty="0"/>
              <a:t>SQL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4000" b="1" u="sng" dirty="0"/>
              <a:t> STUDY : GEMINI VS CHATGPT</a:t>
            </a:r>
            <a:endParaRPr lang="en-IN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7715535" y="6005015"/>
            <a:ext cx="4476465" cy="6141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dirty="0" smtClean="0"/>
              <a:t> By : </a:t>
            </a:r>
            <a:r>
              <a:rPr lang="en-US" dirty="0" smtClean="0"/>
              <a:t>Aashish</a:t>
            </a:r>
            <a:r>
              <a:rPr lang="en-US" dirty="0" smtClean="0"/>
              <a:t> Raj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Which benchmarks show that Gemini Ultra is expected to outperform GPT-4 based on the next score?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2" y="1651380"/>
            <a:ext cx="5225750" cy="21094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1148" y="1786596"/>
            <a:ext cx="47244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b1.BenchmarkName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Benchmarks b1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Benchmarks b2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b1.BenchmarkID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b2.BenchmarkID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b1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ScoreGemini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b2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ScoreGPT4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7752" t="57312" r="64608" b="12680"/>
          <a:stretch/>
        </p:blipFill>
        <p:spPr bwMode="auto">
          <a:xfrm>
            <a:off x="1691148" y="3896055"/>
            <a:ext cx="2349910" cy="2858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69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Classify benchmarks into performance categories based on score ranges?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7925" y="1672850"/>
            <a:ext cx="6955074" cy="49786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9150" y="1893294"/>
            <a:ext cx="6803849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BenchmarkName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ScoreGemini, ScoreGPT4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ScoreGemini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'Excellent'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ScoreGemini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'Very Good'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ScoreGemini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45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'Good'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'Poor'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Gemini_Performance_Category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ScoreGPT4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'Excellent'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ScoreGPT4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'Very Good'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ScoreGPT4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45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'Good'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'Poor'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GPT4_Performance_Category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Benchmarks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ScoreGPT4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7976" t="43744" r="30867" b="11331"/>
          <a:stretch/>
        </p:blipFill>
        <p:spPr bwMode="auto">
          <a:xfrm>
            <a:off x="7394225" y="1672851"/>
            <a:ext cx="4743696" cy="4978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61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Retrieve the rankings for each capability based on Gemini Ultra scores?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8865" y="1651380"/>
            <a:ext cx="6868367" cy="23474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8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55646" y="1741650"/>
            <a:ext cx="6724950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ScoreGemini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'Total Gemini Score'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RANK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ScoreGemini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'Rank'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Benchmarks b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Capabilities c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CapabilityID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CapabilityID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27924" t="61052" r="54328" b="17867"/>
          <a:stretch/>
        </p:blipFill>
        <p:spPr bwMode="auto">
          <a:xfrm>
            <a:off x="1455645" y="4089066"/>
            <a:ext cx="4296225" cy="266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14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303664"/>
            <a:ext cx="9744501" cy="528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Convert the Capability and Benchmark names to uppercase?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5504" y="1009934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1" y="1651380"/>
            <a:ext cx="6184395" cy="21094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70121" y="1771073"/>
            <a:ext cx="5781053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'Capability Name'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'Benchmark Name'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Benchmarks b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Capabilities C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CapabilityID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CapabilityID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7587" t="50837" r="57082" b="11921"/>
          <a:stretch/>
        </p:blipFill>
        <p:spPr bwMode="auto">
          <a:xfrm>
            <a:off x="1949430" y="3880532"/>
            <a:ext cx="3669705" cy="2815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93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Can you provide the benchmarks along with their descriptions in a concatenated format?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1" y="1651381"/>
            <a:ext cx="7113544" cy="13130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00252" y="319185"/>
            <a:ext cx="764275" cy="6549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29011" y="1844097"/>
            <a:ext cx="686282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'-'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BenchmarkName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With Description 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Benchmarks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27753" t="50541" r="50809" b="12513"/>
          <a:stretch/>
        </p:blipFill>
        <p:spPr bwMode="auto">
          <a:xfrm>
            <a:off x="1675754" y="3112902"/>
            <a:ext cx="5285485" cy="3597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7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49" y="212622"/>
            <a:ext cx="6432755" cy="64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36977" y="3696839"/>
            <a:ext cx="7956645" cy="8461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Used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6411" y="4312692"/>
            <a:ext cx="7956645" cy="18731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Models</a:t>
            </a:r>
            <a:endParaRPr lang="en-I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Capabilities</a:t>
            </a:r>
            <a:endParaRPr lang="en-I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Benchmarks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23078" y="175713"/>
            <a:ext cx="6305268" cy="9689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411" y="2429301"/>
            <a:ext cx="10454187" cy="13477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Your </a:t>
            </a:r>
            <a:r>
              <a:rPr lang="en-US" sz="2400" dirty="0"/>
              <a:t>challenge</a:t>
            </a:r>
            <a:r>
              <a:rPr lang="en-US" sz="2800" dirty="0"/>
              <a:t> is to craft SQL queries to extract insights from </a:t>
            </a:r>
            <a:r>
              <a:rPr lang="en-US" sz="2800" dirty="0" smtClean="0"/>
              <a:t>the Gemini </a:t>
            </a:r>
            <a:r>
              <a:rPr lang="en-US" sz="2800" dirty="0"/>
              <a:t>Vs</a:t>
            </a:r>
            <a:r>
              <a:rPr lang="en-US" sz="2800" dirty="0"/>
              <a:t> </a:t>
            </a:r>
            <a:r>
              <a:rPr lang="en-US" sz="2800" dirty="0"/>
              <a:t>Chatgpt</a:t>
            </a:r>
            <a:r>
              <a:rPr lang="en-US" sz="2800" dirty="0"/>
              <a:t> </a:t>
            </a:r>
            <a:r>
              <a:rPr lang="en-US" sz="2800" dirty="0" smtClean="0"/>
              <a:t>database.</a:t>
            </a:r>
            <a:endParaRPr lang="en-IN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36977" y="1469688"/>
            <a:ext cx="3138985" cy="7096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8007" t="28685" r="10897" b="42452"/>
          <a:stretch/>
        </p:blipFill>
        <p:spPr>
          <a:xfrm>
            <a:off x="1312460" y="2253585"/>
            <a:ext cx="9567081" cy="24831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32680" y="421375"/>
            <a:ext cx="10126640" cy="11617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Schema 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8274" y="327547"/>
            <a:ext cx="7615452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QUESTIONS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538" y="1555845"/>
            <a:ext cx="1112292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What are the average scores for each capability on both the Gemini Ultra and GPT-4 models?</a:t>
            </a: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Which benchmarks does Gemini Ultra outperform GPT-4 in terms of scores?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What are the highest scores achieved by Gemini Ultra and GPT-4 for each benchmark in the Image capability?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Calculate the percentage improvement of Gemini Ultra over GPT-4 for each benchmark?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Retrieve the benchmarks where both models scored above the average for their respective models?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Which benchmarks show that Gemini Ultra is expected to outperform GPT-4 based on the next score?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Classify benchmarks into performance categories based on score ranges?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Retrieve the rankings for each capability based on Gemini Ultra scores?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Convert the Capability and Benchmark names to uppercase?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100" b="0" i="0" dirty="0" smtClean="0">
              <a:solidFill>
                <a:srgbClr val="FFFFFF"/>
              </a:solidFill>
              <a:effectLst/>
              <a:latin typeface="Source Sans Pr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FFFFFF"/>
                </a:solidFill>
                <a:effectLst/>
                <a:latin typeface="Source Sans Pro"/>
              </a:rPr>
              <a:t>Can you provide the benchmarks along with their descriptions in a concatenated format?</a:t>
            </a:r>
            <a:endParaRPr lang="en-US" b="0" i="0" dirty="0">
              <a:solidFill>
                <a:srgbClr val="FFFFFF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612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58148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 smtClean="0"/>
              <a:t>What </a:t>
            </a:r>
            <a:r>
              <a:rPr lang="en-US" sz="2800" dirty="0"/>
              <a:t>are the average scores for each capability on both the Gemini Ultra and GPT-4 models?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1" y="1707676"/>
            <a:ext cx="6578221" cy="22619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7014" r="49224" b="22686"/>
          <a:stretch/>
        </p:blipFill>
        <p:spPr bwMode="auto">
          <a:xfrm>
            <a:off x="1624545" y="4176215"/>
            <a:ext cx="6578221" cy="25384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70121" y="1802773"/>
            <a:ext cx="6036398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CapabilityName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/>
              <a:t>ScoreGemini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'Avg Gemini Score'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/>
              <a:t>ScoreGPT4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'Avg GPT4 Score'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 b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Capabilities 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b.CapabilityID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= </a:t>
            </a:r>
            <a:r>
              <a:rPr lang="en-IN" dirty="0" smtClean="0"/>
              <a:t> c.CapabilityID 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CapabilityName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Which benchmarks does Gemini Ultra outperform GPT-4 in terms of scores?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1" y="1641143"/>
            <a:ext cx="5799837" cy="1607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29012" y="1821975"/>
            <a:ext cx="54995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/>
              <a:t>BenchmarkID</a:t>
            </a:r>
            <a:r>
              <a:rPr lang="en-IN" dirty="0"/>
              <a:t>, </a:t>
            </a:r>
            <a:r>
              <a:rPr lang="en-IN" dirty="0" err="1"/>
              <a:t>BenchmarkName</a:t>
            </a:r>
            <a:r>
              <a:rPr lang="en-IN" dirty="0"/>
              <a:t>, ScoreGemini, ScoreGPT4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ScoreGemini &gt; ScoreGPT4;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27420" t="43210" r="45537" b="13949"/>
          <a:stretch/>
        </p:blipFill>
        <p:spPr bwMode="auto">
          <a:xfrm>
            <a:off x="1529011" y="3429000"/>
            <a:ext cx="7464864" cy="3299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6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What are the highest scores achieved by Gemini Ultra and GPT-4 for each benchmark in the Image capability?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2" y="1651380"/>
            <a:ext cx="6318452" cy="22571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70121" y="1741650"/>
            <a:ext cx="5899921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/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/>
              <a:t>ScoreGemini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'Max Gemini'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/>
              <a:t>ScoreGPT4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'Max GPT4'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 b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Capabilities c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b.CapabilityID = c.CapabilityID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CapabilityName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'image'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/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7849" t="43068" r="54714" b="39244"/>
          <a:stretch/>
        </p:blipFill>
        <p:spPr bwMode="auto">
          <a:xfrm>
            <a:off x="1642863" y="3998795"/>
            <a:ext cx="4648755" cy="2702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Calculate the percentage improvement of Gemini Ultra over GPT-4 for each benchmark?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73256" y="1641144"/>
            <a:ext cx="6951312" cy="224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0236" y="1720352"/>
            <a:ext cx="6774332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/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</a:t>
            </a:r>
            <a:r>
              <a:rPr lang="en-IN" dirty="0"/>
              <a:t>ScoreGemini - ScoreGPT4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/>
              <a:t> ScoreGPT4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dirty="0"/>
              <a:t>100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/>
              <a:t>2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'%'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'percentage_improvement</a:t>
            </a:r>
            <a:r>
              <a:rPr lang="en-IN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IN" dirty="0"/>
              <a:t>enchmarkName,ScoreGemini,Scoregp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t4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ScoreGemini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Scoregpt4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 </a:t>
            </a:r>
            <a:r>
              <a:rPr lang="en-IN" dirty="0" err="1"/>
              <a:t>percentage_improvement</a:t>
            </a:r>
            <a:r>
              <a:rPr lang="en-IN" dirty="0"/>
              <a:t>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7881" t="46404" r="53011" b="13399"/>
          <a:stretch/>
        </p:blipFill>
        <p:spPr bwMode="auto">
          <a:xfrm>
            <a:off x="1750235" y="4009727"/>
            <a:ext cx="3986888" cy="27155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1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4526" y="191069"/>
            <a:ext cx="9744501" cy="11054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2800" dirty="0"/>
              <a:t>Retrieve the benchmarks where both models scored above the average for their respective models?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252" y="1177119"/>
            <a:ext cx="1924334" cy="464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9012" y="1651380"/>
            <a:ext cx="6213892" cy="2035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18615" y="303664"/>
            <a:ext cx="545911" cy="528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70121" y="1816092"/>
            <a:ext cx="564831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/>
              <a:t>BenchmarkName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ScoreGemini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ScoreGPT4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ScoreGemini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/>
              <a:t>ScoreGemini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ScoreGPT4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/>
              <a:t>ScoreGPT4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I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/>
              <a:t>Benchmarks</a:t>
            </a:r>
            <a:r>
              <a:rPr lang="en-IN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5597" t="46327" r="54298" b="23494"/>
          <a:stretch/>
        </p:blipFill>
        <p:spPr bwMode="auto">
          <a:xfrm>
            <a:off x="1662968" y="3812851"/>
            <a:ext cx="4826322" cy="2927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18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623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2024-04-05T02:46:08Z</dcterms:created>
  <dcterms:modified xsi:type="dcterms:W3CDTF">2024-04-05T04:41:00Z</dcterms:modified>
</cp:coreProperties>
</file>