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1" r:id="rId5"/>
    <p:sldId id="271" r:id="rId6"/>
    <p:sldId id="272" r:id="rId7"/>
    <p:sldId id="270" r:id="rId8"/>
    <p:sldId id="269" r:id="rId9"/>
    <p:sldId id="273" r:id="rId10"/>
    <p:sldId id="274" r:id="rId11"/>
    <p:sldId id="276" r:id="rId12"/>
    <p:sldId id="275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79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18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79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4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4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85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60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3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5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0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77E5-6ADC-467C-BE12-AE55DE26BD83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6EDC-4969-486E-A3AC-CE32AD68FE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58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977"/>
            <a:ext cx="12192000" cy="688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856096" y="218363"/>
            <a:ext cx="8420668" cy="736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Ayodhya Ram Temple SQL Analysis</a:t>
            </a:r>
          </a:p>
        </p:txBody>
      </p:sp>
    </p:spTree>
    <p:extLst>
      <p:ext uri="{BB962C8B-B14F-4D97-AF65-F5344CB8AC3E}">
        <p14:creationId xmlns:p14="http://schemas.microsoft.com/office/powerpoint/2010/main" val="427707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373874" y="1910029"/>
            <a:ext cx="9253182" cy="750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* FROM 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Deity WHERE </a:t>
            </a:r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= 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'Rama‘;</a:t>
            </a:r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3874" y="3162958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70" y="595794"/>
            <a:ext cx="10290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) Retrieve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details about a specific deity (e.g., Rama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)?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7" t="63925" r="20488" b="27328"/>
          <a:stretch/>
        </p:blipFill>
        <p:spPr>
          <a:xfrm>
            <a:off x="1373874" y="4183757"/>
            <a:ext cx="8494747" cy="11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5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205271" y="2014931"/>
            <a:ext cx="9253182" cy="9875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IN" sz="28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phasename</a:t>
            </a:r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28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startdate</a:t>
            </a:r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28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completiondate</a:t>
            </a:r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ConstructionPhase; </a:t>
            </a:r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05271" y="3221315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71" y="595794"/>
            <a:ext cx="10286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8) Find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the start and end dates of the construction phases for the Ram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Mandir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4" t="63924" r="42366" b="17772"/>
          <a:stretch/>
        </p:blipFill>
        <p:spPr>
          <a:xfrm>
            <a:off x="1205271" y="4327226"/>
            <a:ext cx="5557368" cy="217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205271" y="2014931"/>
            <a:ext cx="9253182" cy="750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COUNT(*) AS </a:t>
            </a:r>
            <a:r>
              <a:rPr lang="en-IN" sz="28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Number_of_Events</a:t>
            </a:r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Events;</a:t>
            </a:r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05271" y="3096826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71" y="595794"/>
            <a:ext cx="10327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9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) Count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the number of events associated with each temple?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6" t="63924" r="59050" b="27388"/>
          <a:stretch/>
        </p:blipFill>
        <p:spPr>
          <a:xfrm>
            <a:off x="1271725" y="4237338"/>
            <a:ext cx="3727939" cy="18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8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205271" y="1951756"/>
            <a:ext cx="9439983" cy="11122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C000"/>
                </a:solidFill>
              </a:rPr>
              <a:t>SELECT </a:t>
            </a:r>
            <a:r>
              <a:rPr lang="en-IN" sz="2800" dirty="0" err="1">
                <a:solidFill>
                  <a:srgbClr val="FFC000"/>
                </a:solidFill>
              </a:rPr>
              <a:t>donorname</a:t>
            </a:r>
            <a:r>
              <a:rPr lang="en-IN" sz="2800" dirty="0">
                <a:solidFill>
                  <a:srgbClr val="FFC000"/>
                </a:solidFill>
              </a:rPr>
              <a:t>, </a:t>
            </a:r>
            <a:r>
              <a:rPr lang="en-IN" sz="2800" dirty="0" err="1">
                <a:solidFill>
                  <a:srgbClr val="FFC000"/>
                </a:solidFill>
              </a:rPr>
              <a:t>donationdate</a:t>
            </a:r>
            <a:r>
              <a:rPr lang="en-IN" sz="2800" dirty="0">
                <a:solidFill>
                  <a:srgbClr val="FFC000"/>
                </a:solidFill>
              </a:rPr>
              <a:t> FROM </a:t>
            </a:r>
            <a:r>
              <a:rPr lang="en-IN" sz="2800" dirty="0" smtClean="0">
                <a:solidFill>
                  <a:srgbClr val="FFC000"/>
                </a:solidFill>
              </a:rPr>
              <a:t>Donations  where </a:t>
            </a:r>
            <a:r>
              <a:rPr lang="en-IN" sz="2800" dirty="0" err="1">
                <a:solidFill>
                  <a:srgbClr val="FFC000"/>
                </a:solidFill>
              </a:rPr>
              <a:t>donationdate</a:t>
            </a:r>
            <a:r>
              <a:rPr lang="en-IN" sz="2800" dirty="0">
                <a:solidFill>
                  <a:srgbClr val="FFC000"/>
                </a:solidFill>
              </a:rPr>
              <a:t> = </a:t>
            </a:r>
            <a:r>
              <a:rPr lang="en-IN" sz="2800" dirty="0" smtClean="0">
                <a:solidFill>
                  <a:srgbClr val="FFC000"/>
                </a:solidFill>
              </a:rPr>
              <a:t>'2021-06-01‘ or    </a:t>
            </a:r>
            <a:r>
              <a:rPr lang="en-IN" sz="2800" dirty="0" err="1" smtClean="0">
                <a:solidFill>
                  <a:srgbClr val="FFC000"/>
                </a:solidFill>
              </a:rPr>
              <a:t>donationdate</a:t>
            </a:r>
            <a:r>
              <a:rPr lang="en-IN" sz="2800" dirty="0" smtClean="0">
                <a:solidFill>
                  <a:srgbClr val="FFC000"/>
                </a:solidFill>
              </a:rPr>
              <a:t> </a:t>
            </a:r>
            <a:r>
              <a:rPr lang="en-IN" sz="2800" dirty="0">
                <a:solidFill>
                  <a:srgbClr val="FFC000"/>
                </a:solidFill>
              </a:rPr>
              <a:t>&gt; </a:t>
            </a:r>
            <a:r>
              <a:rPr lang="en-IN" sz="2800" dirty="0" smtClean="0">
                <a:solidFill>
                  <a:srgbClr val="FFC000"/>
                </a:solidFill>
              </a:rPr>
              <a:t>'2021-06-01‘;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05271" y="3219656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71" y="595794"/>
            <a:ext cx="10327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10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) Find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the donors who made contributions on or after 2021-06-01'?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1" t="63715" r="47893" b="14607"/>
          <a:stretch/>
        </p:blipFill>
        <p:spPr>
          <a:xfrm>
            <a:off x="1205271" y="4262392"/>
            <a:ext cx="4554084" cy="23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0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205271" y="1992700"/>
            <a:ext cx="9439983" cy="192420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2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8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94346" y="2248469"/>
            <a:ext cx="9403308" cy="26886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FFC000"/>
                </a:solidFill>
              </a:rPr>
              <a:t>The challenge </a:t>
            </a:r>
            <a:r>
              <a:rPr lang="en-US" sz="4000" dirty="0">
                <a:solidFill>
                  <a:srgbClr val="FFC000"/>
                </a:solidFill>
              </a:rPr>
              <a:t>is to craft SQL queries to extract insights from the Ayodhya Ram Temple database.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5042" y="607322"/>
            <a:ext cx="5121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Overview</a:t>
            </a:r>
            <a:endParaRPr lang="en-IN" sz="44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7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94346" y="1941475"/>
            <a:ext cx="9403308" cy="35518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4000" dirty="0" smtClean="0">
                <a:solidFill>
                  <a:srgbClr val="FFC000"/>
                </a:solidFill>
              </a:rPr>
              <a:t>01 Deity</a:t>
            </a:r>
          </a:p>
          <a:p>
            <a:r>
              <a:rPr lang="en-IN" sz="4000" dirty="0" smtClean="0">
                <a:solidFill>
                  <a:srgbClr val="FFC000"/>
                </a:solidFill>
              </a:rPr>
              <a:t>02 Temple</a:t>
            </a:r>
          </a:p>
          <a:p>
            <a:r>
              <a:rPr lang="en-IN" sz="4000" dirty="0" smtClean="0">
                <a:solidFill>
                  <a:srgbClr val="FFC000"/>
                </a:solidFill>
              </a:rPr>
              <a:t>03 ConstructionPhase</a:t>
            </a:r>
          </a:p>
          <a:p>
            <a:r>
              <a:rPr lang="en-IN" sz="4000" dirty="0" smtClean="0">
                <a:solidFill>
                  <a:srgbClr val="FFC000"/>
                </a:solidFill>
              </a:rPr>
              <a:t>04 Architecture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60627" y="586853"/>
            <a:ext cx="30707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endParaRPr lang="en-IN" sz="44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68872" y="250650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000" b="0" i="0" dirty="0" smtClean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05 Donations</a:t>
            </a:r>
          </a:p>
          <a:p>
            <a:r>
              <a:rPr lang="en-IN" sz="40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06 </a:t>
            </a:r>
            <a:r>
              <a:rPr lang="en-IN" sz="4000" b="0" i="0" dirty="0" smtClean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Events</a:t>
            </a:r>
          </a:p>
          <a:p>
            <a:r>
              <a:rPr lang="en-IN" sz="4000" b="0" i="0" dirty="0" smtClean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07 TempleEvents</a:t>
            </a:r>
            <a:endParaRPr lang="en-IN" sz="4000" b="0" i="0" dirty="0">
              <a:solidFill>
                <a:srgbClr val="FFC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373874" y="1895465"/>
            <a:ext cx="9253182" cy="750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*  FROM Temple;</a:t>
            </a:r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3874" y="3162958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70" y="595794"/>
            <a:ext cx="9781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dirty="0" smtClean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 Retrieve information about the Ram Mandir?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8" t="63683" r="13704" b="27387"/>
          <a:stretch/>
        </p:blipFill>
        <p:spPr>
          <a:xfrm>
            <a:off x="1463040" y="4499562"/>
            <a:ext cx="9603945" cy="12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79" y="1673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373874" y="1895466"/>
            <a:ext cx="9253182" cy="750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IN" sz="2800" dirty="0" err="1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phaseid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2800" dirty="0" err="1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phasename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ConstructionPhase;</a:t>
            </a:r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3874" y="3162958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70" y="595794"/>
            <a:ext cx="9680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) List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all construction phases for the Ram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Mandir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6" t="63682" r="49933" b="17985"/>
          <a:stretch/>
        </p:blipFill>
        <p:spPr>
          <a:xfrm>
            <a:off x="1373874" y="4288024"/>
            <a:ext cx="4235356" cy="22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373874" y="2014931"/>
            <a:ext cx="9517039" cy="750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SUM(amount) AS </a:t>
            </a:r>
            <a:r>
              <a:rPr lang="en-IN" sz="28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Total_donation</a:t>
            </a:r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Donations;</a:t>
            </a:r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3874" y="3162958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70" y="595794"/>
            <a:ext cx="10286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3) Find the total amount of donations received for the Ram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Mandir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2" t="63924" r="60651" b="27146"/>
          <a:stretch/>
        </p:blipFill>
        <p:spPr>
          <a:xfrm>
            <a:off x="1373874" y="4447460"/>
            <a:ext cx="2638568" cy="14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2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205270" y="2014931"/>
            <a:ext cx="9253182" cy="750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* FROM 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Architecture;</a:t>
            </a:r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05270" y="3190253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70" y="595794"/>
            <a:ext cx="9931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) Get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details about the architecture of the Ram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Mandir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7" t="63924" r="30801" b="20630"/>
          <a:stretch/>
        </p:blipFill>
        <p:spPr>
          <a:xfrm>
            <a:off x="1205270" y="4375051"/>
            <a:ext cx="8402754" cy="19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6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331557" y="1836247"/>
            <a:ext cx="9253182" cy="750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* FROM 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Events;</a:t>
            </a:r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3874" y="3162958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70" y="595794"/>
            <a:ext cx="10015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) Retrieve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events associated with the Ram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Mandir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 t="27724" r="1086" b="52969"/>
          <a:stretch/>
        </p:blipFill>
        <p:spPr>
          <a:xfrm>
            <a:off x="1331557" y="4394578"/>
            <a:ext cx="9334735" cy="19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9" y="0"/>
            <a:ext cx="12194979" cy="68563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10800000" flipH="1" flipV="1">
            <a:off x="1205269" y="2073312"/>
            <a:ext cx="9253182" cy="9653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IN" sz="28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donationid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2800" dirty="0" err="1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donorname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amount </a:t>
            </a:r>
            <a:r>
              <a:rPr lang="en-IN" sz="28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Donations where </a:t>
            </a:r>
            <a:r>
              <a:rPr lang="en-IN" sz="28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amount&gt;50000;</a:t>
            </a:r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05269" y="3261423"/>
            <a:ext cx="1601337" cy="887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Output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69" y="595794"/>
            <a:ext cx="10569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) Find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donors who contributed more than 50000 towards the Ram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Mandir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9" t="63653" r="41818" b="24359"/>
          <a:stretch/>
        </p:blipFill>
        <p:spPr>
          <a:xfrm>
            <a:off x="1205269" y="4371328"/>
            <a:ext cx="6292811" cy="15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259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2024-01-25T12:28:46Z</dcterms:created>
  <dcterms:modified xsi:type="dcterms:W3CDTF">2024-01-25T17:13:06Z</dcterms:modified>
</cp:coreProperties>
</file>