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2" autoAdjust="0"/>
    <p:restoredTop sz="94660"/>
  </p:normalViewPr>
  <p:slideViewPr>
    <p:cSldViewPr>
      <p:cViewPr>
        <p:scale>
          <a:sx n="70" d="100"/>
          <a:sy n="70" d="100"/>
        </p:scale>
        <p:origin x="-158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5475-D5E5-4FE9-A234-280E6EEACA7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EC20-B299-4CEF-B9BA-F20C64197F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INSTRUCTION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LECTURE: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INSTRUCTION CYCLE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3064" y="1600200"/>
            <a:ext cx="70378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INSTRUCTION CYCLE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9212" y="1881981"/>
            <a:ext cx="65055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3628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314450"/>
            <a:ext cx="6486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783" y="1600200"/>
            <a:ext cx="68384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2952" y="1600200"/>
            <a:ext cx="64380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10606"/>
            <a:ext cx="8077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088" y="1600200"/>
            <a:ext cx="74218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23913"/>
            <a:ext cx="8229600" cy="327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28800"/>
            <a:ext cx="678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2537" y="1624806"/>
            <a:ext cx="66389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1159" y="1600200"/>
            <a:ext cx="65816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977231"/>
            <a:ext cx="7277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710656"/>
            <a:ext cx="6477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</Words>
  <Application>Microsoft Office PowerPoint</Application>
  <PresentationFormat>On-screen Show 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CPU INSTRUCTION CYCLE</vt:lpstr>
      <vt:lpstr>INSTRUCTION CYCLE</vt:lpstr>
      <vt:lpstr>INSTRUCTION CYCLE</vt:lpstr>
      <vt:lpstr>INSTRUCTION CYCLE</vt:lpstr>
      <vt:lpstr>FETCH CYCLE</vt:lpstr>
      <vt:lpstr>FETCH CYCLE</vt:lpstr>
      <vt:lpstr>FETCH CYCLE</vt:lpstr>
      <vt:lpstr>FETCH CYCLE</vt:lpstr>
      <vt:lpstr>FETCH CYCLE</vt:lpstr>
      <vt:lpstr>DECODE INSTRUCTION CYCLE</vt:lpstr>
      <vt:lpstr>EXECUTE INSTRUCTION CYCLE</vt:lpstr>
      <vt:lpstr>EXECUTE INSTRUCTION CYCLE</vt:lpstr>
      <vt:lpstr>INTERRUPT CYCLE</vt:lpstr>
      <vt:lpstr>INTERRUPT CYCLE</vt:lpstr>
      <vt:lpstr>IMPROVE PERFORMANCE</vt:lpstr>
      <vt:lpstr>IMPROVE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INSTRUCTION CYCLE</dc:title>
  <dc:creator>Hp</dc:creator>
  <cp:lastModifiedBy>Hp</cp:lastModifiedBy>
  <cp:revision>13</cp:revision>
  <dcterms:created xsi:type="dcterms:W3CDTF">2021-09-16T08:10:36Z</dcterms:created>
  <dcterms:modified xsi:type="dcterms:W3CDTF">2021-09-16T09:25:39Z</dcterms:modified>
</cp:coreProperties>
</file>