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2" d="100"/>
          <a:sy n="82" d="100"/>
        </p:scale>
        <p:origin x="720"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7/18/2021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7/18/2021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7/18/2021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7/18/2021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br>
              <a:rPr lang="en-IN" b="1" dirty="0"/>
            </a:br>
            <a:r>
              <a:rPr lang="en-IN" b="1" dirty="0"/>
              <a:t>Best location for a new </a:t>
            </a:r>
            <a:br>
              <a:rPr lang="en-IN" b="1" dirty="0"/>
            </a:br>
            <a:r>
              <a:rPr lang="en-IN" b="1" dirty="0"/>
              <a:t>Indian restaurant </a:t>
            </a:r>
            <a:br>
              <a:rPr lang="en-IN" b="1" dirty="0"/>
            </a:br>
            <a:r>
              <a:rPr lang="en-IN" b="1" dirty="0"/>
              <a:t>AT new York city</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marR="0" algn="just">
              <a:lnSpc>
                <a:spcPct val="100000"/>
              </a:lnSpc>
              <a:spcAft>
                <a:spcPts val="800"/>
              </a:spcAft>
            </a:pPr>
            <a:r>
              <a:rPr lang="en-IN" sz="1700" dirty="0"/>
              <a:t>Questions that the project will provide: </a:t>
            </a:r>
            <a:endParaRPr lang="en-US" sz="1700" dirty="0"/>
          </a:p>
          <a:p>
            <a:pPr marR="0" algn="just">
              <a:lnSpc>
                <a:spcPct val="100000"/>
              </a:lnSpc>
              <a:spcAft>
                <a:spcPts val="800"/>
              </a:spcAft>
            </a:pPr>
            <a:r>
              <a:rPr lang="en-IN" sz="1700" dirty="0"/>
              <a:t>1. The best location in New York City for Indian food.</a:t>
            </a:r>
            <a:endParaRPr lang="en-US" sz="1700" dirty="0"/>
          </a:p>
          <a:p>
            <a:pPr marR="0" algn="just">
              <a:lnSpc>
                <a:spcPct val="100000"/>
              </a:lnSpc>
              <a:spcAft>
                <a:spcPts val="800"/>
              </a:spcAft>
            </a:pPr>
            <a:r>
              <a:rPr lang="en-IN" sz="1700" dirty="0"/>
              <a:t>2. Highest population of Indians and Indian </a:t>
            </a:r>
            <a:r>
              <a:rPr lang="en-IN" sz="1700" dirty="0" err="1"/>
              <a:t>restuarants</a:t>
            </a:r>
            <a:r>
              <a:rPr lang="en-IN" sz="1700" dirty="0"/>
              <a:t>.</a:t>
            </a:r>
            <a:endParaRPr lang="en-US" sz="1700" dirty="0"/>
          </a:p>
          <a:p>
            <a:pPr marR="0" algn="just">
              <a:lnSpc>
                <a:spcPct val="100000"/>
              </a:lnSpc>
              <a:spcAft>
                <a:spcPts val="800"/>
              </a:spcAft>
            </a:pPr>
            <a:r>
              <a:rPr lang="en-IN" sz="1700" dirty="0"/>
              <a:t>3. Areas with best location for start-up - Indian Restaurant.</a:t>
            </a:r>
            <a:endParaRPr lang="en-US" sz="1700" dirty="0"/>
          </a:p>
          <a:p>
            <a:pPr marR="0" algn="just">
              <a:lnSpc>
                <a:spcPct val="100000"/>
              </a:lnSpc>
              <a:spcAft>
                <a:spcPts val="800"/>
              </a:spcAft>
            </a:pPr>
            <a:r>
              <a:rPr lang="en-IN" sz="1700" dirty="0"/>
              <a:t>4. Areas with least Indian Restaurants.</a:t>
            </a:r>
            <a:endParaRPr lang="en-US" sz="1700"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has best potential for upcoming Indian Restaurant.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776</Words>
  <Application>Microsoft Office PowerPoint</Application>
  <PresentationFormat>Custom</PresentationFormat>
  <Paragraphs>52</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 Best location for a new  Indian restaurant  AT new York city</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Aashish Thapa</dc:creator>
  <cp:lastModifiedBy>Aashish Thapa</cp:lastModifiedBy>
  <cp:revision>6</cp:revision>
  <dcterms:created xsi:type="dcterms:W3CDTF">2020-01-05T08:05:09Z</dcterms:created>
  <dcterms:modified xsi:type="dcterms:W3CDTF">2021-07-18T08:07:03Z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