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2" d="100"/>
          <a:sy n="82" d="100"/>
        </p:scale>
        <p:origin x="720"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7/18/2021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7/18/2021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7/18/2021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7/18/2021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has best potential for upcoming Indian Restaurant.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787</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Aashish Thapa</dc:creator>
  <cp:lastModifiedBy>Aashish Thapa</cp:lastModifiedBy>
  <cp:revision>5</cp:revision>
  <dcterms:created xsi:type="dcterms:W3CDTF">2020-01-05T08:05:09Z</dcterms:created>
  <dcterms:modified xsi:type="dcterms:W3CDTF">2021-07-18T07:11:34Z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