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69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8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4663" y="1964267"/>
            <a:ext cx="9775462" cy="2421464"/>
          </a:xfrm>
        </p:spPr>
        <p:txBody>
          <a:bodyPr>
            <a:noAutofit/>
          </a:bodyPr>
          <a:lstStyle/>
          <a:p>
            <a:r>
              <a:rPr lang="en-US" sz="8800" b="1" dirty="0" smtClean="0"/>
              <a:t>MONOLITHIC VS MICROSERVICES</a:t>
            </a:r>
            <a:endParaRPr lang="en-IN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Which ONE IS BEST?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1172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MICROSERVICES ARCHITECTURE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err="1"/>
              <a:t>Microservices</a:t>
            </a:r>
            <a:r>
              <a:rPr lang="en-US" sz="3200" dirty="0"/>
              <a:t> architecture involves breaking down an application into a collection of small, independent services that communicate with each other over a network. Each service is focused on a specific business capability and can be developed, deployed, and scaled independently.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85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MICROSERVICES 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754" y="1894114"/>
            <a:ext cx="7001691" cy="4232366"/>
          </a:xfrm>
        </p:spPr>
      </p:pic>
    </p:spTree>
    <p:extLst>
      <p:ext uri="{BB962C8B-B14F-4D97-AF65-F5344CB8AC3E}">
        <p14:creationId xmlns:p14="http://schemas.microsoft.com/office/powerpoint/2010/main" val="3001615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MICROSERVICES ARCHITECTURE CHARACTERSTICS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Decentralized Services</a:t>
            </a:r>
            <a:r>
              <a:rPr lang="en-US" dirty="0"/>
              <a:t>: Each </a:t>
            </a:r>
            <a:r>
              <a:rPr lang="en-US" dirty="0" err="1"/>
              <a:t>microservice</a:t>
            </a:r>
            <a:r>
              <a:rPr lang="en-US" dirty="0"/>
              <a:t> is a self-contained unit with its own codebase, data store, and deployment pipeline.</a:t>
            </a:r>
          </a:p>
          <a:p>
            <a:r>
              <a:rPr lang="en-US" b="1" dirty="0"/>
              <a:t>Independent Deployment</a:t>
            </a:r>
            <a:r>
              <a:rPr lang="en-US" dirty="0"/>
              <a:t>: </a:t>
            </a:r>
            <a:r>
              <a:rPr lang="en-US" dirty="0" err="1"/>
              <a:t>Microservices</a:t>
            </a:r>
            <a:r>
              <a:rPr lang="en-US" dirty="0"/>
              <a:t> can be deployed independently, allowing for more flexible and frequent deployments.</a:t>
            </a:r>
          </a:p>
          <a:p>
            <a:r>
              <a:rPr lang="en-US" b="1" dirty="0"/>
              <a:t>Loose Coupling</a:t>
            </a:r>
            <a:r>
              <a:rPr lang="en-US" dirty="0"/>
              <a:t>: </a:t>
            </a:r>
            <a:r>
              <a:rPr lang="en-US" dirty="0" err="1"/>
              <a:t>Microservices</a:t>
            </a:r>
            <a:r>
              <a:rPr lang="en-US" dirty="0"/>
              <a:t> interact with each other through well-defined APIs, which promotes loose coupling.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058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Microservices</a:t>
            </a:r>
            <a:r>
              <a:rPr lang="en-US" dirty="0" smtClean="0"/>
              <a:t> architecture 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Scalability</a:t>
            </a:r>
            <a:r>
              <a:rPr lang="en-US" sz="2400" dirty="0"/>
              <a:t>: Services can be scaled independently based on their specific needs, which can be more efficient and cost-effective.</a:t>
            </a:r>
          </a:p>
          <a:p>
            <a:r>
              <a:rPr lang="en-US" sz="2400" b="1" dirty="0"/>
              <a:t>Flexibility and Agility</a:t>
            </a:r>
            <a:r>
              <a:rPr lang="en-US" sz="2400" dirty="0"/>
              <a:t>: Teams can develop and deploy services independently, enabling faster development cycles and easier updates.</a:t>
            </a:r>
          </a:p>
          <a:p>
            <a:r>
              <a:rPr lang="en-US" sz="2400" b="1" dirty="0"/>
              <a:t>Resilience</a:t>
            </a:r>
            <a:r>
              <a:rPr lang="en-US" sz="2400" dirty="0"/>
              <a:t>: Failure in one </a:t>
            </a:r>
            <a:r>
              <a:rPr lang="en-US" sz="2400" dirty="0" err="1"/>
              <a:t>microservice</a:t>
            </a:r>
            <a:r>
              <a:rPr lang="en-US" sz="2400" dirty="0"/>
              <a:t> does not necessarily bring down the entire system, as other services can continue to operate.</a:t>
            </a:r>
          </a:p>
          <a:p>
            <a:r>
              <a:rPr lang="en-US" sz="2400" b="1" dirty="0"/>
              <a:t>Technology Diversity</a:t>
            </a:r>
            <a:r>
              <a:rPr lang="en-US" sz="2400" dirty="0"/>
              <a:t>: Different </a:t>
            </a:r>
            <a:r>
              <a:rPr lang="en-US" sz="2400" dirty="0" err="1"/>
              <a:t>microservices</a:t>
            </a:r>
            <a:r>
              <a:rPr lang="en-US" sz="2400" dirty="0"/>
              <a:t> can use different technologies, frameworks, and languages that are best suited for their specific requirements.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06700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MICROSERVICES ARCHITECTURE </a:t>
            </a:r>
            <a:r>
              <a:rPr lang="en-IN" dirty="0"/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Complexity</a:t>
            </a:r>
            <a:r>
              <a:rPr lang="en-US" sz="2400" dirty="0"/>
              <a:t>: Managing multiple services, their interactions, and deployments can be complex and require sophisticated infrastructure.</a:t>
            </a:r>
          </a:p>
          <a:p>
            <a:r>
              <a:rPr lang="en-US" sz="2400" b="1" dirty="0"/>
              <a:t>Data Management</a:t>
            </a:r>
            <a:r>
              <a:rPr lang="en-US" sz="2400" dirty="0"/>
              <a:t>: Handling data consistency and transactions across </a:t>
            </a:r>
            <a:r>
              <a:rPr lang="en-US" sz="2400" dirty="0" err="1"/>
              <a:t>microservices</a:t>
            </a:r>
            <a:r>
              <a:rPr lang="en-US" sz="2400" dirty="0"/>
              <a:t> can be challenging.</a:t>
            </a:r>
          </a:p>
          <a:p>
            <a:r>
              <a:rPr lang="en-US" sz="2400" b="1" dirty="0"/>
              <a:t>Network Overhead</a:t>
            </a:r>
            <a:r>
              <a:rPr lang="en-US" sz="2400" dirty="0"/>
              <a:t>: Communication between </a:t>
            </a:r>
            <a:r>
              <a:rPr lang="en-US" sz="2400" dirty="0" err="1"/>
              <a:t>microservices</a:t>
            </a:r>
            <a:r>
              <a:rPr lang="en-US" sz="2400" dirty="0"/>
              <a:t> occurs over a network, which can introduce latency and additional complexity.</a:t>
            </a:r>
          </a:p>
          <a:p>
            <a:r>
              <a:rPr lang="en-US" sz="2400" b="1" dirty="0"/>
              <a:t>Deployment and Monitoring</a:t>
            </a:r>
            <a:r>
              <a:rPr lang="en-US" sz="2400" dirty="0"/>
              <a:t>: Requires robust deployment pipelines and monitoring solutions to manage the distributed nature of the application.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9124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to Use </a:t>
            </a:r>
            <a:r>
              <a:rPr lang="en-US" b="1" dirty="0" err="1"/>
              <a:t>Microservices</a:t>
            </a:r>
            <a:r>
              <a:rPr lang="en-US" b="1" dirty="0"/>
              <a:t> Architecture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Large and Complex Applications: When dealing with large, complex applications that require high scalability, flexibility, and independent deployments.</a:t>
            </a:r>
          </a:p>
          <a:p>
            <a:r>
              <a:rPr lang="en-US" sz="2800" dirty="0"/>
              <a:t>Rapid Growth and Scaling: When expecting rapid growth and needing to scale different parts of the application independently.</a:t>
            </a:r>
          </a:p>
          <a:p>
            <a:r>
              <a:rPr lang="en-US" sz="2800" dirty="0"/>
              <a:t>Multiple Development Teams: When multiple teams are working on different parts of the application, enabling them to work on services independently.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448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4663" y="1964267"/>
            <a:ext cx="9775462" cy="2421464"/>
          </a:xfrm>
        </p:spPr>
        <p:txBody>
          <a:bodyPr>
            <a:noAutofit/>
          </a:bodyPr>
          <a:lstStyle/>
          <a:p>
            <a:r>
              <a:rPr lang="en-US" sz="8800" b="1" dirty="0" smtClean="0"/>
              <a:t>LEARN CODING WITH CHATGPT IN Fastest way</a:t>
            </a:r>
            <a:endParaRPr lang="en-IN" sz="8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CHATGPT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1990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CODING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5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Monolithic Architecture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monolithic architecture refers to a single-tiered software application where all components are combined into a single codebase and run as a single process. It’s the traditional approach to software development.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22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Monolithic Architecture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7" y="2261078"/>
            <a:ext cx="7419702" cy="3578019"/>
          </a:xfrm>
        </p:spPr>
      </p:pic>
    </p:spTree>
    <p:extLst>
      <p:ext uri="{BB962C8B-B14F-4D97-AF65-F5344CB8AC3E}">
        <p14:creationId xmlns:p14="http://schemas.microsoft.com/office/powerpoint/2010/main" val="146677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</a:t>
            </a:r>
            <a:r>
              <a:rPr lang="en-IN" dirty="0"/>
              <a:t>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Single Codebase</a:t>
            </a:r>
            <a:r>
              <a:rPr lang="en-US" sz="3200" dirty="0"/>
              <a:t>: All functionalities and components of the application are packaged together.</a:t>
            </a:r>
          </a:p>
          <a:p>
            <a:r>
              <a:rPr lang="en-US" sz="3200" b="1" dirty="0"/>
              <a:t>Unified Deployment</a:t>
            </a:r>
            <a:r>
              <a:rPr lang="en-US" sz="3200" dirty="0"/>
              <a:t>: The entire application is deployed as a single unit.</a:t>
            </a:r>
          </a:p>
          <a:p>
            <a:r>
              <a:rPr lang="en-US" sz="3200" b="1" dirty="0"/>
              <a:t>Tightly Coupled Components</a:t>
            </a:r>
            <a:r>
              <a:rPr lang="en-US" sz="3200" dirty="0"/>
              <a:t>: Components are often tightly integrated and share resources directly.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66459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ARCHITECTURE </a:t>
            </a:r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Simplicity</a:t>
            </a:r>
            <a:r>
              <a:rPr lang="en-US" sz="2400" dirty="0"/>
              <a:t>: Easier to develop and test initially, especially for smaller teams or projects.</a:t>
            </a:r>
          </a:p>
          <a:p>
            <a:r>
              <a:rPr lang="en-US" sz="2400" b="1" dirty="0"/>
              <a:t>Ease of Deployment</a:t>
            </a:r>
            <a:r>
              <a:rPr lang="en-US" sz="2400" dirty="0"/>
              <a:t>: Only one deployment unit to manage, which can simplify the deployment process.</a:t>
            </a:r>
          </a:p>
          <a:p>
            <a:r>
              <a:rPr lang="en-US" sz="2400" b="1" dirty="0"/>
              <a:t>Performance</a:t>
            </a:r>
            <a:r>
              <a:rPr lang="en-US" sz="2400" dirty="0"/>
              <a:t>: In-process communication between components can be faster since they are all part of the same process.</a:t>
            </a:r>
          </a:p>
          <a:p>
            <a:r>
              <a:rPr lang="en-US" sz="2400" b="1" dirty="0"/>
              <a:t>Consistency</a:t>
            </a:r>
            <a:r>
              <a:rPr lang="en-US" sz="2400" dirty="0"/>
              <a:t>: Easier to maintain consistency in terms of data and logic, as everything is centralized.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1915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MONOLITHIC ARCHITECTURE 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Scalability Issues: Scaling a monolithic application typically involves scaling the entire application, which can be inefficient and costly.</a:t>
            </a:r>
          </a:p>
          <a:p>
            <a:r>
              <a:rPr lang="en-US" sz="2400" dirty="0"/>
              <a:t>Flexibility and Agility: Changes in one part of the application can affect other parts, leading to increased risk of breaking changes.</a:t>
            </a:r>
          </a:p>
          <a:p>
            <a:r>
              <a:rPr lang="en-US" sz="2400" dirty="0"/>
              <a:t>Codebase Complexity: As the application grows, the codebase can become complex and harder to manage.</a:t>
            </a:r>
          </a:p>
          <a:p>
            <a:r>
              <a:rPr lang="en-US" sz="2400" dirty="0"/>
              <a:t>Deployment Challenges: Even small changes require redeploying the entire application, which can lead to downtime.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17653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CHOOSE MONOLITHIC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Small to Medium-Sized Projects: When the application is relatively simple and doesn’t require high scalability or complex deployment strategies.</a:t>
            </a:r>
          </a:p>
          <a:p>
            <a:r>
              <a:rPr lang="en-US" sz="3200" dirty="0"/>
              <a:t>Rapid Prototyping: For quick development and iteration when the application is not expected to scale significantly in the near future.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34669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1037</TotalTime>
  <Words>650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Celestial</vt:lpstr>
      <vt:lpstr>MONOLITHIC VS MICROSERVICES</vt:lpstr>
      <vt:lpstr>LEARN CODING WITH CHATGPT IN Fastest way</vt:lpstr>
      <vt:lpstr>LEARN CODING </vt:lpstr>
      <vt:lpstr>Monolithic Architecture </vt:lpstr>
      <vt:lpstr>Monolithic Architecture </vt:lpstr>
      <vt:lpstr>MONOLITHIC Characteristics</vt:lpstr>
      <vt:lpstr>MONOLITHIC ARCHITECTURE Advantages</vt:lpstr>
      <vt:lpstr>MONOLITHIC ARCHITECTURE Disadvantages</vt:lpstr>
      <vt:lpstr>WHEN TO CHOOSE MONOLITHIC ARCHITECTURE</vt:lpstr>
      <vt:lpstr>MICROSERVICES ARCHITECTURE</vt:lpstr>
      <vt:lpstr>MICROSERVICES ARCHITECTURE</vt:lpstr>
      <vt:lpstr>MICROSERVICES ARCHITECTURE CHARACTERSTICS</vt:lpstr>
      <vt:lpstr>Microservices architecture advantages</vt:lpstr>
      <vt:lpstr>MICROSERVICES ARCHITECTURE Disadvantages</vt:lpstr>
      <vt:lpstr>When to Use Microservices Architecture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MONOLITHIC VS MICROSERVICES</dc:title>
  <dc:creator>Ashish</dc:creator>
  <cp:lastModifiedBy>Ashish</cp:lastModifiedBy>
  <cp:revision>3</cp:revision>
  <dcterms:created xsi:type="dcterms:W3CDTF">2024-09-17T09:52:52Z</dcterms:created>
  <dcterms:modified xsi:type="dcterms:W3CDTF">2024-09-18T05:15:41Z</dcterms:modified>
</cp:coreProperties>
</file>