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7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0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76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5425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42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01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95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5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7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6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2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2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3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3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3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5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Software Testing Fundamentals &amp;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Manual &amp; Automation Testing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Defect / Bug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States: New → Assigned → Open → Fixed → Retest → Closed → Reopen</a:t>
            </a:r>
          </a:p>
          <a:p>
            <a:r>
              <a:t>Priority vs Severity examples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Manual Testing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Requirement analysis</a:t>
            </a:r>
          </a:p>
          <a:p>
            <a:r>
              <a:t>Test planning</a:t>
            </a:r>
          </a:p>
          <a:p>
            <a:r>
              <a:t>Test case writing</a:t>
            </a:r>
          </a:p>
          <a:p>
            <a:r>
              <a:t>Test execution</a:t>
            </a:r>
          </a:p>
          <a:p>
            <a:r>
              <a:t>Reporting</a:t>
            </a:r>
          </a:p>
          <a:p>
            <a:r>
              <a:t>Retesting / Regression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Automation Testing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automate?</a:t>
            </a:r>
          </a:p>
          <a:p>
            <a:r>
              <a:t>What to automate / Not to automate</a:t>
            </a:r>
          </a:p>
          <a:p>
            <a:r>
              <a:t>Automation architecture overview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Automation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Linear, Modular, Data-Driven, Keyword-Driven, Hybrid, BDD (Cucumber)</a:t>
            </a:r>
          </a:p>
          <a:p>
            <a:r>
              <a:t>Example scenario per framework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Manual: JIRA, TestRail, ALM</a:t>
            </a:r>
          </a:p>
          <a:p>
            <a:r>
              <a:t>Functional: Selenium, Cypress, Playwright</a:t>
            </a:r>
          </a:p>
          <a:p>
            <a:r>
              <a:t>API: Postman, REST Assured</a:t>
            </a:r>
          </a:p>
          <a:p>
            <a:r>
              <a:t>Unit: JUnit, TestNG</a:t>
            </a:r>
          </a:p>
          <a:p>
            <a:r>
              <a:t>Performance: JMeter, LoadRunner</a:t>
            </a:r>
          </a:p>
          <a:p>
            <a:r>
              <a:t>CI/CD: Jenkins, GitHub Actions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Pyramid &amp; Shift 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Unit vs Integration vs UI Automation ratio</a:t>
            </a:r>
          </a:p>
          <a:p>
            <a:r>
              <a:t>Benefits of shift-left testing</a:t>
            </a:r>
          </a:p>
          <a:p>
            <a:r>
              <a:t>Continuous testing in CI/CD pipeline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Strategy in Real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Agile test strategy</a:t>
            </a:r>
          </a:p>
          <a:p>
            <a:r>
              <a:t>Sprint planning and estimation</a:t>
            </a:r>
          </a:p>
          <a:p>
            <a:r>
              <a:t>Risk-based testing</a:t>
            </a:r>
          </a:p>
          <a:p>
            <a:r>
              <a:t>Prioritization techniques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 coverage</a:t>
            </a:r>
          </a:p>
          <a:p>
            <a:r>
              <a:t>Defect density</a:t>
            </a:r>
          </a:p>
          <a:p>
            <a:r>
              <a:t>Defect leakage</a:t>
            </a:r>
          </a:p>
          <a:p>
            <a:r>
              <a:t>Test execution progress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Early testing</a:t>
            </a:r>
          </a:p>
          <a:p>
            <a:r>
              <a:t>Communication with devs/PO</a:t>
            </a:r>
          </a:p>
          <a:p>
            <a:r>
              <a:t>Version control for tests</a:t>
            </a:r>
          </a:p>
          <a:p>
            <a:r>
              <a:t>Reusable tests and maintainable automation</a:t>
            </a:r>
          </a:p>
          <a:p>
            <a:r>
              <a:t>Documentation standards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Changing requirements</a:t>
            </a:r>
          </a:p>
          <a:p>
            <a:r>
              <a:t>Tight deadlines</a:t>
            </a:r>
          </a:p>
          <a:p>
            <a:r>
              <a:t>Environment issues</a:t>
            </a:r>
          </a:p>
          <a:p>
            <a:r>
              <a:t>Flaky automation tests</a:t>
            </a:r>
          </a:p>
          <a:p>
            <a:r>
              <a:t>Tips to overcome challenges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 of Software Testing</a:t>
            </a:r>
          </a:p>
          <a:p>
            <a:r>
              <a:t>Importance of Testing</a:t>
            </a:r>
          </a:p>
          <a:p>
            <a:r>
              <a:t>Quality vs Testing vs Debugging</a:t>
            </a:r>
          </a:p>
          <a:p>
            <a:r>
              <a:t>Myths about Testing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Interview Readiness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Frequently asked QA questions</a:t>
            </a:r>
          </a:p>
          <a:p>
            <a:r>
              <a:t>Scenario-based examples</a:t>
            </a:r>
          </a:p>
          <a:p>
            <a:r>
              <a:t>Sample test cases (ATM, login page, ecommerce cart)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Project: Ecommerce application</a:t>
            </a:r>
          </a:p>
          <a:p>
            <a:r>
              <a:t>Testing planning &amp; execution flow</a:t>
            </a:r>
          </a:p>
          <a:p>
            <a:r>
              <a:t>Sample artifacts (Test case, Defect report)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Q/A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takeaways</a:t>
            </a:r>
          </a:p>
          <a:p>
            <a:r>
              <a:t>Best practices recap</a:t>
            </a:r>
          </a:p>
          <a:p>
            <a:r>
              <a:t>Questions and discussion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SDLC vs STLC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SDLC: Requirement Analysis → Design → Development → Testing → Deployment → Maintenance</a:t>
            </a:r>
          </a:p>
          <a:p>
            <a:r>
              <a:t>STLC: Requirement Analysis → Test Planning → Test Case Design → Test Environment Setup → Test Execution → Test Closure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Principles of Software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7 Testing Principles (with examples)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Levels of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Unit Testing</a:t>
            </a:r>
          </a:p>
          <a:p>
            <a:r>
              <a:t>Integration Testing</a:t>
            </a:r>
          </a:p>
          <a:p>
            <a:r>
              <a:t>System Testing</a:t>
            </a:r>
          </a:p>
          <a:p>
            <a:r>
              <a:t>User Acceptance Testing (UAT)</a:t>
            </a:r>
          </a:p>
          <a:p>
            <a:r>
              <a:t>Production Testing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Functional: Smoke, Sanity, Regression, System</a:t>
            </a:r>
          </a:p>
          <a:p>
            <a:r>
              <a:t>Non-Functional: Performance, Security, Usability, Compatibility</a:t>
            </a:r>
          </a:p>
          <a:p>
            <a:r>
              <a:t>Manual vs Automation Testing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 Scenario, Test Case, Test Data, Test Suite, Test Log, Test Summary Report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Case Design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Equivalence Partitioning</a:t>
            </a:r>
          </a:p>
          <a:p>
            <a:r>
              <a:t>Boundary Value Analysis</a:t>
            </a:r>
          </a:p>
          <a:p>
            <a:r>
              <a:t>Decision Table Testing</a:t>
            </a:r>
          </a:p>
          <a:p>
            <a:r>
              <a:t>State Transition Testing</a:t>
            </a:r>
          </a:p>
          <a:p>
            <a:r>
              <a:t>Use Case Testing</a:t>
            </a:r>
          </a:p>
          <a:p>
            <a:r>
              <a:t>Error Guessing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Strategy vs Test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Difference between Strategy and Plan</a:t>
            </a:r>
          </a:p>
          <a:p>
            <a:r>
              <a:t>Components of each</a:t>
            </a:r>
          </a:p>
          <a:p>
            <a:r>
              <a:t>Sample templates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</TotalTime>
  <Words>420</Words>
  <Application>Microsoft Office PowerPoint</Application>
  <PresentationFormat>On-screen Show (4:3)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Tw Cen MT</vt:lpstr>
      <vt:lpstr>Circuit</vt:lpstr>
      <vt:lpstr>Software Testing Fundamentals &amp; Strategies</vt:lpstr>
      <vt:lpstr>Introduction</vt:lpstr>
      <vt:lpstr>SDLC vs STLC</vt:lpstr>
      <vt:lpstr>Principles of Software Testing</vt:lpstr>
      <vt:lpstr>Levels of Testing</vt:lpstr>
      <vt:lpstr>Types of Testing</vt:lpstr>
      <vt:lpstr>Test Artifacts</vt:lpstr>
      <vt:lpstr>Test Case Design Techniques</vt:lpstr>
      <vt:lpstr>Test Strategy vs Test Plan</vt:lpstr>
      <vt:lpstr>Defect / Bug Lifecycle</vt:lpstr>
      <vt:lpstr>Manual Testing Process</vt:lpstr>
      <vt:lpstr>Automation Testing Fundamentals</vt:lpstr>
      <vt:lpstr>Test Automation Frameworks</vt:lpstr>
      <vt:lpstr>Popular Tools</vt:lpstr>
      <vt:lpstr>Test Pyramid &amp; Shift Left</vt:lpstr>
      <vt:lpstr>Test Strategy in Real Projects</vt:lpstr>
      <vt:lpstr>Test Metrics</vt:lpstr>
      <vt:lpstr>Best Practices</vt:lpstr>
      <vt:lpstr>Common Challenges &amp; Solutions</vt:lpstr>
      <vt:lpstr>Interview Readiness</vt:lpstr>
      <vt:lpstr>Mini Case Study</vt:lpstr>
      <vt:lpstr>Summary &amp; Q/A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Fundamentals &amp; Strategies</dc:title>
  <dc:subject/>
  <dc:creator/>
  <cp:keywords/>
  <dc:description>generated using python-pptx</dc:description>
  <cp:lastModifiedBy>Ashish</cp:lastModifiedBy>
  <cp:revision>2</cp:revision>
  <dcterms:created xsi:type="dcterms:W3CDTF">2013-01-27T09:14:16Z</dcterms:created>
  <dcterms:modified xsi:type="dcterms:W3CDTF">2025-10-17T08:59:33Z</dcterms:modified>
  <cp:category/>
</cp:coreProperties>
</file>