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SOLID PRINCIPLE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9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SOLID principles are five essential guidelines that enhance software design, making code more maintainable and scalable.</a:t>
            </a:r>
          </a:p>
          <a:p>
            <a:pPr fontAlgn="base"/>
            <a:r>
              <a:rPr lang="en-US" dirty="0"/>
              <a:t>The SOLID principles help in enhancing loose coupling. Loose coupling means a group of classes are less dependent on one another.</a:t>
            </a:r>
          </a:p>
          <a:p>
            <a:pPr fontAlgn="base"/>
            <a:r>
              <a:rPr lang="en-US" dirty="0"/>
              <a:t>Loose coupling helps in making code more reusable, maintainable, flexible and stable. Now let's discuss one by one these principles...</a:t>
            </a:r>
          </a:p>
          <a:p>
            <a:pPr fontAlgn="base"/>
            <a:r>
              <a:rPr lang="en-US" dirty="0"/>
              <a:t>Loosely coupled classes minimize changes in your code when some changes are required in some other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6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68" y="2160588"/>
            <a:ext cx="6544102" cy="3881437"/>
          </a:xfrm>
        </p:spPr>
      </p:pic>
    </p:spTree>
    <p:extLst>
      <p:ext uri="{BB962C8B-B14F-4D97-AF65-F5344CB8AC3E}">
        <p14:creationId xmlns:p14="http://schemas.microsoft.com/office/powerpoint/2010/main" val="1790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Single Responsibility Principle</a:t>
            </a:r>
          </a:p>
          <a:p>
            <a:pPr fontAlgn="base"/>
            <a:r>
              <a:rPr lang="en-US" dirty="0"/>
              <a:t>This principle states that "</a:t>
            </a:r>
            <a:r>
              <a:rPr lang="en-US" b="1" dirty="0"/>
              <a:t>A class should have only one reason to change</a:t>
            </a:r>
            <a:r>
              <a:rPr lang="en-US" dirty="0"/>
              <a:t>" which means every class should have a single responsibility or single job or single purpose. In other words, a class should have only one job or purpose within the software system.</a:t>
            </a:r>
          </a:p>
          <a:p>
            <a:pPr fontAlgn="base"/>
            <a:r>
              <a:rPr lang="en-US" dirty="0"/>
              <a:t>Let's understand Single Responsibility Principle using an example: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and close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Open/Closed Principle</a:t>
            </a:r>
          </a:p>
          <a:p>
            <a:pPr fontAlgn="base"/>
            <a:r>
              <a:rPr lang="en-US" dirty="0"/>
              <a:t>This principle states that "</a:t>
            </a:r>
            <a:r>
              <a:rPr lang="en-US" b="1" dirty="0"/>
              <a:t>Software entities (classes, modules, functions, etc.) should be open for extension, but closed for modification</a:t>
            </a:r>
            <a:r>
              <a:rPr lang="en-US" dirty="0"/>
              <a:t>" which means you should be able to extend a class behavior, without modifying it.</a:t>
            </a:r>
          </a:p>
          <a:p>
            <a:pPr fontAlgn="base"/>
            <a:r>
              <a:rPr lang="en-US" dirty="0"/>
              <a:t>Let's understand Open/Closed Principle using an example: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92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Liskov's</a:t>
            </a:r>
            <a:r>
              <a:rPr lang="en-IN" b="1" dirty="0"/>
              <a:t> Substitution Principle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 was introduced by Barbara </a:t>
            </a:r>
            <a:r>
              <a:rPr lang="en-US" dirty="0" err="1"/>
              <a:t>Liskov</a:t>
            </a:r>
            <a:r>
              <a:rPr lang="en-US" dirty="0"/>
              <a:t> in 1987 and according to this principle "</a:t>
            </a:r>
            <a:r>
              <a:rPr lang="en-US" b="1" dirty="0"/>
              <a:t>Derived or child classes must be substitutable for their base or parent classes</a:t>
            </a:r>
            <a:r>
              <a:rPr lang="en-US" dirty="0"/>
              <a:t>". This principle ensures that any class that is the child of a parent class should be usable in place of its parent without any unexpected </a:t>
            </a:r>
            <a:r>
              <a:rPr lang="en-US" dirty="0" err="1"/>
              <a:t>behaviour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5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Interface Segregation Principle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This principle is the first principle that applies to Interfaces instead of classes in SOLID and it is similar to the single responsibility principle. It states that "</a:t>
            </a:r>
            <a:r>
              <a:rPr lang="en-US" b="1" dirty="0"/>
              <a:t>do not force any client to implement an interface which is irrelevant to them</a:t>
            </a:r>
            <a:r>
              <a:rPr lang="en-US" dirty="0"/>
              <a:t>". Here your main goal is to focus on avoiding fat interface and give preference to many small client-specific interfaces. You should prefer many client interfaces rather than one general interface and each interface should have a specific responsibility.</a:t>
            </a:r>
          </a:p>
          <a:p>
            <a:pPr fontAlgn="base"/>
            <a:r>
              <a:rPr lang="en-US" dirty="0"/>
              <a:t>Let's understand Interface Segregation Principle using an example: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93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Dependency Inversion Principle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Dependency Inversion Principle (DIP) is a principle in object-oriented design that states that "</a:t>
            </a:r>
            <a:r>
              <a:rPr lang="en-US" b="1" dirty="0"/>
              <a:t>High-level modules should not depend on low-level modules. Both should depend on abstractions</a:t>
            </a:r>
            <a:r>
              <a:rPr lang="en-US" dirty="0"/>
              <a:t>". Additionally, abstractions should not depend on details. Details should depend on abstractions.</a:t>
            </a:r>
          </a:p>
          <a:p>
            <a:pPr fontAlgn="base"/>
            <a:r>
              <a:rPr lang="en-US" dirty="0"/>
              <a:t>In simpler terms, the DIP suggests that classes should rely on abstractions (e.g., interfaces or abstract classes) rather than concrete implementations.</a:t>
            </a:r>
          </a:p>
          <a:p>
            <a:pPr fontAlgn="base"/>
            <a:r>
              <a:rPr lang="en-US" dirty="0"/>
              <a:t>This allows for more flexible and decoupled code, making it easier to change implementations without affecting other parts of the codebase.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47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classes for Banking system where you need to cover below use cases</a:t>
            </a:r>
          </a:p>
          <a:p>
            <a:r>
              <a:rPr lang="en-US" dirty="0" smtClean="0"/>
              <a:t>1:Customer login</a:t>
            </a:r>
          </a:p>
          <a:p>
            <a:r>
              <a:rPr lang="en-US" dirty="0" smtClean="0"/>
              <a:t>2:Fund transfer</a:t>
            </a:r>
          </a:p>
          <a:p>
            <a:r>
              <a:rPr lang="en-US" dirty="0" smtClean="0"/>
              <a:t>3:Balance check</a:t>
            </a:r>
          </a:p>
          <a:p>
            <a:r>
              <a:rPr lang="en-US" dirty="0" smtClean="0"/>
              <a:t>4:Check processing</a:t>
            </a:r>
          </a:p>
          <a:p>
            <a:r>
              <a:rPr lang="en-US" dirty="0" smtClean="0"/>
              <a:t>5:Statements</a:t>
            </a:r>
          </a:p>
          <a:p>
            <a:r>
              <a:rPr lang="en-US" dirty="0" smtClean="0"/>
              <a:t>6:Adding and deleting bene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53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498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SOLID PRINCIPLE</vt:lpstr>
      <vt:lpstr>What is SOLID</vt:lpstr>
      <vt:lpstr>What is solid</vt:lpstr>
      <vt:lpstr>Single Responsibility</vt:lpstr>
      <vt:lpstr>Open and close</vt:lpstr>
      <vt:lpstr>Liskov's Substitution Principle </vt:lpstr>
      <vt:lpstr>Interface Segregation Principle </vt:lpstr>
      <vt:lpstr> Dependency Inversion Principle 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>Ashish</dc:creator>
  <cp:lastModifiedBy>Ashish</cp:lastModifiedBy>
  <cp:revision>3</cp:revision>
  <dcterms:created xsi:type="dcterms:W3CDTF">2025-10-14T05:58:26Z</dcterms:created>
  <dcterms:modified xsi:type="dcterms:W3CDTF">2025-10-14T07:42:53Z</dcterms:modified>
</cp:coreProperties>
</file>