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2" r:id="rId5"/>
    <p:sldId id="263" r:id="rId6"/>
    <p:sldId id="264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MODERNIZATION OF MICROSERVICES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AWS GRAPHQL MANAGED SERVICE IS PERFECT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24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STEPS TO CREATE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</a:t>
            </a:r>
            <a:r>
              <a:rPr lang="en-US" dirty="0" err="1"/>
              <a:t>GraphQL</a:t>
            </a:r>
            <a:r>
              <a:rPr lang="en-US" dirty="0"/>
              <a:t> schema.</a:t>
            </a:r>
          </a:p>
          <a:p>
            <a:r>
              <a:rPr lang="en-US" dirty="0"/>
              <a:t>Connect your data sources.</a:t>
            </a:r>
          </a:p>
          <a:p>
            <a:r>
              <a:rPr lang="en-US" dirty="0"/>
              <a:t>Set up authentication and authorization.</a:t>
            </a:r>
          </a:p>
          <a:p>
            <a:r>
              <a:rPr lang="en-US" dirty="0"/>
              <a:t>Implement your client application to interact with the </a:t>
            </a:r>
            <a:r>
              <a:rPr lang="en-US" dirty="0" err="1"/>
              <a:t>GraphQL</a:t>
            </a:r>
            <a:r>
              <a:rPr lang="en-US" dirty="0"/>
              <a:t> API.</a:t>
            </a:r>
          </a:p>
          <a:p>
            <a:r>
              <a:rPr lang="en-US" dirty="0"/>
              <a:t>AWS AppSync streamlines the process of building and managing APIs, making it a powerful tool for developers looking to create feature-rich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8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APPSYNC - </a:t>
            </a:r>
            <a:r>
              <a:rPr lang="en-IN" dirty="0"/>
              <a:t>What is AWS AppSync</a:t>
            </a:r>
            <a:r>
              <a:rPr lang="en-IN" dirty="0" smtClean="0"/>
              <a:t>? – SYSTEM DESIGN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AWS AppSync is a fully managed service that simplifies the development of </a:t>
            </a:r>
            <a:r>
              <a:rPr lang="en-US" sz="3200" dirty="0" err="1"/>
              <a:t>GraphQL</a:t>
            </a:r>
            <a:r>
              <a:rPr lang="en-US" sz="3200" dirty="0"/>
              <a:t> APIs by allowing you to easily connect applications to data sources. It enables real-time data synchronization and offline capabilities, making it ideal for building modern applications.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47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APPSYNC – SYSTEM DESIGN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97" y="2141538"/>
            <a:ext cx="7870390" cy="3649662"/>
          </a:xfrm>
        </p:spPr>
      </p:pic>
    </p:spTree>
    <p:extLst>
      <p:ext uri="{BB962C8B-B14F-4D97-AF65-F5344CB8AC3E}">
        <p14:creationId xmlns:p14="http://schemas.microsoft.com/office/powerpoint/2010/main" val="17542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APPSYNC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AWS AppSync enables developers to connect their applications and services to data and </a:t>
            </a:r>
            <a:r>
              <a:rPr lang="en-US" sz="2800" dirty="0" smtClean="0"/>
              <a:t>events with </a:t>
            </a:r>
            <a:r>
              <a:rPr lang="en-US" sz="2800" dirty="0"/>
              <a:t>secure, </a:t>
            </a:r>
            <a:r>
              <a:rPr lang="en-US" sz="2800" dirty="0" err="1"/>
              <a:t>serverless</a:t>
            </a:r>
            <a:r>
              <a:rPr lang="en-US" sz="2800" dirty="0"/>
              <a:t> and high-performing </a:t>
            </a:r>
            <a:r>
              <a:rPr lang="en-US" sz="2800" dirty="0" err="1"/>
              <a:t>GraphQL</a:t>
            </a:r>
            <a:r>
              <a:rPr lang="en-US" sz="2800" dirty="0"/>
              <a:t> and Pub/Sub APIs. You can do the following</a:t>
            </a:r>
          </a:p>
          <a:p>
            <a:r>
              <a:rPr lang="en-US" sz="2800" dirty="0"/>
              <a:t>with AWS AppSync: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70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AWS APP 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data from one or more data sources from a single </a:t>
            </a:r>
            <a:r>
              <a:rPr lang="en-US" dirty="0" err="1"/>
              <a:t>GraphQL</a:t>
            </a:r>
            <a:r>
              <a:rPr lang="en-US" dirty="0"/>
              <a:t> API endpoint.</a:t>
            </a:r>
          </a:p>
          <a:p>
            <a:r>
              <a:rPr lang="en-US" dirty="0"/>
              <a:t>• Combine multiple source </a:t>
            </a:r>
            <a:r>
              <a:rPr lang="en-US" dirty="0" err="1"/>
              <a:t>GraphQL</a:t>
            </a:r>
            <a:r>
              <a:rPr lang="en-US" dirty="0"/>
              <a:t> APIs into a single, merged </a:t>
            </a:r>
            <a:r>
              <a:rPr lang="en-US" dirty="0" err="1"/>
              <a:t>GraphQL</a:t>
            </a:r>
            <a:r>
              <a:rPr lang="en-US" dirty="0"/>
              <a:t> API.</a:t>
            </a:r>
          </a:p>
          <a:p>
            <a:r>
              <a:rPr lang="en-US" dirty="0"/>
              <a:t>• Publish real-time data updates to your applications.</a:t>
            </a:r>
          </a:p>
          <a:p>
            <a:r>
              <a:rPr lang="en-US" dirty="0"/>
              <a:t>• Leverage built-in security, monitoring, logging, and tracing, with optional caching for low Latency</a:t>
            </a:r>
          </a:p>
          <a:p>
            <a:r>
              <a:rPr lang="en-US" dirty="0"/>
              <a:t>• Only pay for API requests and any real-time messages that are delivered.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AppSync 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Simplified data access and querying, powered by </a:t>
            </a:r>
            <a:r>
              <a:rPr lang="en-US" dirty="0" err="1"/>
              <a:t>GraphQL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• </a:t>
            </a:r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err="1"/>
              <a:t>WebSockets</a:t>
            </a:r>
            <a:r>
              <a:rPr lang="en-US" dirty="0"/>
              <a:t> for </a:t>
            </a:r>
            <a:r>
              <a:rPr lang="en-US" dirty="0" err="1"/>
              <a:t>GraphQL</a:t>
            </a:r>
            <a:r>
              <a:rPr lang="en-US" dirty="0"/>
              <a:t> subscriptions and pub/sub channels </a:t>
            </a:r>
            <a:endParaRPr lang="en-US" dirty="0" smtClean="0"/>
          </a:p>
          <a:p>
            <a:r>
              <a:rPr lang="en-US" dirty="0"/>
              <a:t>• Server-side caching to make data available in high speed in-memory caches for low latency </a:t>
            </a:r>
            <a:endParaRPr lang="en-US" dirty="0" smtClean="0"/>
          </a:p>
          <a:p>
            <a:r>
              <a:rPr lang="en-US" dirty="0"/>
              <a:t>• JavaScript and </a:t>
            </a:r>
            <a:r>
              <a:rPr lang="en-US" dirty="0" err="1"/>
              <a:t>TypeScript</a:t>
            </a:r>
            <a:r>
              <a:rPr lang="en-US" dirty="0"/>
              <a:t> support to write business logic </a:t>
            </a:r>
            <a:endParaRPr lang="en-US" dirty="0" smtClean="0"/>
          </a:p>
          <a:p>
            <a:r>
              <a:rPr lang="en-US" dirty="0"/>
              <a:t>• Enterprise security with Private APIs to restrict API access and integration with AWS WAF </a:t>
            </a:r>
            <a:endParaRPr lang="en-US" dirty="0" smtClean="0"/>
          </a:p>
          <a:p>
            <a:r>
              <a:rPr lang="en-US" dirty="0"/>
              <a:t>• Built in authorization controls, with support for API keys, IAM, Amazon </a:t>
            </a:r>
            <a:r>
              <a:rPr lang="en-US" dirty="0" err="1"/>
              <a:t>Cognito</a:t>
            </a:r>
            <a:r>
              <a:rPr lang="en-US" dirty="0"/>
              <a:t>, </a:t>
            </a:r>
            <a:r>
              <a:rPr lang="en-US" dirty="0" err="1"/>
              <a:t>OpenID</a:t>
            </a:r>
            <a:r>
              <a:rPr lang="en-US" dirty="0"/>
              <a:t> Connect providers, and Lambda authorization for custom logic. </a:t>
            </a:r>
            <a:endParaRPr lang="en-US" dirty="0" smtClean="0"/>
          </a:p>
          <a:p>
            <a:r>
              <a:rPr lang="en-US" dirty="0"/>
              <a:t>• Merged APIs to support federated use cases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2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7989"/>
            <a:ext cx="10131425" cy="3923211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US" dirty="0"/>
              <a:t>Key Features of AWS AppSync:</a:t>
            </a:r>
          </a:p>
          <a:p>
            <a:r>
              <a:rPr lang="en-US" dirty="0" err="1"/>
              <a:t>GraphQL</a:t>
            </a:r>
            <a:r>
              <a:rPr lang="en-US" dirty="0"/>
              <a:t> API: AppSync allows you to define a </a:t>
            </a:r>
            <a:r>
              <a:rPr lang="en-US" dirty="0" err="1"/>
              <a:t>GraphQL</a:t>
            </a:r>
            <a:r>
              <a:rPr lang="en-US" dirty="0"/>
              <a:t> schema that enables clients to request only the data they need, optimizing data retrieval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IN" dirty="0" smtClean="0"/>
              <a:t>Data </a:t>
            </a:r>
            <a:r>
              <a:rPr lang="en-IN" dirty="0"/>
              <a:t>Sources: It can integrate with various data sources, including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/>
              <a:t>Amazon </a:t>
            </a:r>
            <a:r>
              <a:rPr lang="en-IN" dirty="0" err="1"/>
              <a:t>DynamoDB</a:t>
            </a:r>
            <a:endParaRPr lang="en-IN" dirty="0"/>
          </a:p>
          <a:p>
            <a:r>
              <a:rPr lang="en-IN" dirty="0"/>
              <a:t>AWS Lambda</a:t>
            </a:r>
          </a:p>
          <a:p>
            <a:r>
              <a:rPr lang="en-IN" dirty="0"/>
              <a:t>Amazon RDS</a:t>
            </a:r>
          </a:p>
          <a:p>
            <a:r>
              <a:rPr lang="en-IN" dirty="0"/>
              <a:t>HTTP APIs</a:t>
            </a:r>
          </a:p>
          <a:p>
            <a:r>
              <a:rPr lang="en-IN" dirty="0" err="1"/>
              <a:t>Elasticsearch</a:t>
            </a:r>
            <a:endParaRPr lang="en-IN" dirty="0"/>
          </a:p>
          <a:p>
            <a:r>
              <a:rPr lang="en-IN" dirty="0"/>
              <a:t>Real-time Data: AppSync supports real-time subscriptions, allowing clients to receive updates automatically when data changes.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0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Data: AppSync supports real-time subscriptions, allowing clients to receive updates automatically when data changes.</a:t>
            </a:r>
          </a:p>
          <a:p>
            <a:endParaRPr lang="en-US" dirty="0"/>
          </a:p>
          <a:p>
            <a:r>
              <a:rPr lang="en-US" dirty="0"/>
              <a:t>Offline Capabilities: With built-in offline support, AppSync enables applications to continue functioning when not connected to the internet, syncing changes once the connection is restored.</a:t>
            </a:r>
          </a:p>
          <a:p>
            <a:endParaRPr lang="en-US" dirty="0"/>
          </a:p>
          <a:p>
            <a:r>
              <a:rPr lang="en-US" dirty="0"/>
              <a:t>Security: AppSync integrates with AWS Identity and Access Management (IAM), Amazon </a:t>
            </a:r>
            <a:r>
              <a:rPr lang="en-US" dirty="0" err="1"/>
              <a:t>Cognito</a:t>
            </a:r>
            <a:r>
              <a:rPr lang="en-US" dirty="0"/>
              <a:t>, and API keys for authentication and authorization</a:t>
            </a:r>
            <a:r>
              <a:rPr lang="en-US" dirty="0" smtClean="0"/>
              <a:t>.</a:t>
            </a:r>
          </a:p>
          <a:p>
            <a:r>
              <a:rPr lang="en-US" dirty="0"/>
              <a:t>Monitoring and Logging: It provides built-in monitoring and logging features via Amazon </a:t>
            </a:r>
            <a:r>
              <a:rPr lang="en-US" dirty="0" err="1"/>
              <a:t>CloudWatch</a:t>
            </a:r>
            <a:r>
              <a:rPr lang="en-US" dirty="0"/>
              <a:t>, allowing you to track API usage and performance.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Cases:</a:t>
            </a:r>
          </a:p>
          <a:p>
            <a:r>
              <a:rPr lang="en-US" dirty="0"/>
              <a:t>Building scalable applications with dynamic data needs.</a:t>
            </a:r>
          </a:p>
          <a:p>
            <a:r>
              <a:rPr lang="en-US" dirty="0"/>
              <a:t>Creating real-time applications like chat or collaboration tools.</a:t>
            </a:r>
          </a:p>
          <a:p>
            <a:r>
              <a:rPr lang="en-US" dirty="0"/>
              <a:t>Developing mobile and web applications that require offline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781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1104</TotalTime>
  <Words>538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MODERNIZATION OF MICROSERVICES</vt:lpstr>
      <vt:lpstr>AWS APPSYNC - What is AWS AppSync? – SYSTEM DESIGN </vt:lpstr>
      <vt:lpstr>WHAT IS AWS APPSYNC – SYSTEM DESIGN</vt:lpstr>
      <vt:lpstr>WHAT IS AWS APPSYNC</vt:lpstr>
      <vt:lpstr>What IS AWS APP SYNC</vt:lpstr>
      <vt:lpstr>AWS AppSync features </vt:lpstr>
      <vt:lpstr>Key features</vt:lpstr>
      <vt:lpstr>KEY FEATURES</vt:lpstr>
      <vt:lpstr>USE CASES</vt:lpstr>
      <vt:lpstr>SIMPLE STEPS TO CREATE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MODERNIZATION OF MICROSERVICES</dc:title>
  <dc:creator>Ashish</dc:creator>
  <cp:lastModifiedBy>Ashish</cp:lastModifiedBy>
  <cp:revision>5</cp:revision>
  <dcterms:created xsi:type="dcterms:W3CDTF">2024-09-28T12:16:40Z</dcterms:created>
  <dcterms:modified xsi:type="dcterms:W3CDTF">2024-09-29T06:40:54Z</dcterms:modified>
</cp:coreProperties>
</file>