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5" r:id="rId11"/>
    <p:sldId id="264" r:id="rId12"/>
    <p:sldId id="265" r:id="rId13"/>
    <p:sldId id="274" r:id="rId14"/>
    <p:sldId id="276" r:id="rId15"/>
    <p:sldId id="266" r:id="rId16"/>
    <p:sldId id="272" r:id="rId17"/>
    <p:sldId id="273" r:id="rId18"/>
    <p:sldId id="267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81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40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468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85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030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37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2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9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8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3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57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1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0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7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7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8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JOINS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Inner, Left, Right, Full, Cross, Self</a:t>
            </a:r>
          </a:p>
          <a:p>
            <a:r>
              <a:t>Combine data across tables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54728"/>
            <a:ext cx="6347714" cy="45866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Single Column</a:t>
            </a:r>
          </a:p>
          <a:p>
            <a:r>
              <a:rPr lang="en-US" dirty="0"/>
              <a:t>CREATE INDEX </a:t>
            </a:r>
            <a:r>
              <a:rPr lang="en-US" dirty="0" err="1"/>
              <a:t>idx_customers_city</a:t>
            </a:r>
            <a:r>
              <a:rPr lang="en-US" dirty="0"/>
              <a:t> ON customers(city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Composite (multi-column)</a:t>
            </a:r>
          </a:p>
          <a:p>
            <a:r>
              <a:rPr lang="en-US" dirty="0"/>
              <a:t>CREATE INDEX </a:t>
            </a:r>
            <a:r>
              <a:rPr lang="en-US" dirty="0" err="1"/>
              <a:t>idx_orders_customer_date</a:t>
            </a:r>
            <a:r>
              <a:rPr lang="en-US" dirty="0"/>
              <a:t> ON orders(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order_date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Create Unique Indexes</a:t>
            </a:r>
          </a:p>
          <a:p>
            <a:r>
              <a:rPr lang="en-US" dirty="0"/>
              <a:t>CREATE UNIQUE INDEX </a:t>
            </a:r>
            <a:r>
              <a:rPr lang="en-US" dirty="0" err="1"/>
              <a:t>idx_customers_name_city</a:t>
            </a:r>
            <a:r>
              <a:rPr lang="en-US" dirty="0"/>
              <a:t> ON customers(name, city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 Partial Index (only on specific rows)</a:t>
            </a:r>
          </a:p>
          <a:p>
            <a:r>
              <a:rPr lang="en-US" dirty="0"/>
              <a:t>CREATE INDEX </a:t>
            </a:r>
            <a:r>
              <a:rPr lang="en-US" dirty="0" err="1"/>
              <a:t>idx_orders_high_value</a:t>
            </a:r>
            <a:r>
              <a:rPr lang="en-US" dirty="0"/>
              <a:t> </a:t>
            </a:r>
          </a:p>
          <a:p>
            <a:r>
              <a:rPr lang="en-US" dirty="0"/>
              <a:t>ON orders(amount)</a:t>
            </a:r>
          </a:p>
          <a:p>
            <a:r>
              <a:rPr lang="en-US" dirty="0"/>
              <a:t>WHERE amount &gt; 1000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Expression Index</a:t>
            </a:r>
          </a:p>
          <a:p>
            <a:r>
              <a:rPr lang="en-US" dirty="0"/>
              <a:t>CREATE INDEX </a:t>
            </a:r>
            <a:r>
              <a:rPr lang="en-US" dirty="0" err="1"/>
              <a:t>idx_lower_name</a:t>
            </a:r>
            <a:r>
              <a:rPr lang="en-US" dirty="0"/>
              <a:t> ON customers(LOWER(name));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30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B-Tree (default)</a:t>
            </a:r>
          </a:p>
          <a:p>
            <a:r>
              <a:t>GIN/GiST/Hash/BRIN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Not to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 is very small</a:t>
            </a:r>
          </a:p>
          <a:p>
            <a:endParaRPr lang="en-US" dirty="0"/>
          </a:p>
          <a:p>
            <a:r>
              <a:rPr lang="en-US" dirty="0"/>
              <a:t>Column has very few unique values (e.g., gender)</a:t>
            </a:r>
          </a:p>
          <a:p>
            <a:endParaRPr lang="en-US" dirty="0"/>
          </a:p>
          <a:p>
            <a:r>
              <a:rPr lang="en-US" dirty="0"/>
              <a:t>INSERT-heavy tables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Partitioning (when scale is huge)</a:t>
            </a:r>
          </a:p>
          <a:p>
            <a:r>
              <a:rPr lang="en-US" dirty="0"/>
              <a:t>✅ Partition by Date</a:t>
            </a:r>
          </a:p>
          <a:p>
            <a:r>
              <a:rPr lang="en-US" dirty="0"/>
              <a:t>CREATE TABLE orders (</a:t>
            </a:r>
          </a:p>
          <a:p>
            <a:r>
              <a:rPr lang="en-US" dirty="0"/>
              <a:t>    id SERIAL,</a:t>
            </a:r>
          </a:p>
          <a:p>
            <a:r>
              <a:rPr lang="en-US" dirty="0"/>
              <a:t>    </a:t>
            </a:r>
            <a:r>
              <a:rPr lang="en-US" dirty="0" err="1"/>
              <a:t>customer_id</a:t>
            </a:r>
            <a:r>
              <a:rPr lang="en-US" dirty="0"/>
              <a:t> INT,</a:t>
            </a:r>
          </a:p>
          <a:p>
            <a:r>
              <a:rPr lang="en-US" dirty="0"/>
              <a:t>    amount NUMERIC,</a:t>
            </a:r>
          </a:p>
          <a:p>
            <a:r>
              <a:rPr lang="en-US" dirty="0"/>
              <a:t>    </a:t>
            </a:r>
            <a:r>
              <a:rPr lang="en-US" dirty="0" err="1"/>
              <a:t>order_date</a:t>
            </a:r>
            <a:r>
              <a:rPr lang="en-US" dirty="0"/>
              <a:t> DATE</a:t>
            </a:r>
          </a:p>
          <a:p>
            <a:r>
              <a:rPr lang="en-US" dirty="0"/>
              <a:t>) PARTITION BY RANGE (</a:t>
            </a:r>
            <a:r>
              <a:rPr lang="en-US" dirty="0" err="1"/>
              <a:t>order_date</a:t>
            </a:r>
            <a:r>
              <a:rPr lang="en-US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198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Materialized 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MATERIALIZED VIEW </a:t>
            </a:r>
            <a:r>
              <a:rPr lang="en-US" dirty="0" err="1"/>
              <a:t>sales_summary</a:t>
            </a:r>
            <a:r>
              <a:rPr lang="en-US" dirty="0"/>
              <a:t> AS</a:t>
            </a:r>
          </a:p>
          <a:p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, SUM(amount) AS total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GROUP BY </a:t>
            </a:r>
            <a:r>
              <a:rPr lang="en-US" dirty="0" err="1"/>
              <a:t>customer_id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594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EXPLAIN ANALYZE</a:t>
            </a:r>
          </a:p>
          <a:p>
            <a:r>
              <a:t>Avoid SELECT *</a:t>
            </a:r>
          </a:p>
          <a:p>
            <a:r>
              <a:t>Use WHERE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command to check performance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To check query performance in PostgreSQL, the most powerful tool is the EXPLAIN command.</a:t>
            </a:r>
          </a:p>
          <a:p>
            <a:r>
              <a:rPr lang="en-US" dirty="0"/>
              <a:t>But there are different versions and options of EXPLAIN—and each tells you different performance insights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Here’s a complete breakdown of all useful EXPLAIN variations with examples </a:t>
            </a:r>
            <a:r>
              <a:rPr lang="en-US" dirty="0" smtClean="0"/>
              <a:t>👇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1) </a:t>
            </a:r>
            <a:r>
              <a:rPr lang="en-US" dirty="0" smtClean="0"/>
              <a:t>EXPLAIN  Shows </a:t>
            </a:r>
            <a:r>
              <a:rPr lang="en-US" dirty="0"/>
              <a:t>the planned execution path (without running the query</a:t>
            </a:r>
            <a:r>
              <a:rPr lang="en-US" dirty="0" smtClean="0"/>
              <a:t>).</a:t>
            </a:r>
            <a:endParaRPr lang="en-US" dirty="0"/>
          </a:p>
          <a:p>
            <a:r>
              <a:rPr lang="en-US" dirty="0"/>
              <a:t>EXPLAIN</a:t>
            </a:r>
          </a:p>
          <a:p>
            <a:r>
              <a:rPr lang="en-US" dirty="0"/>
              <a:t>SELECT * FROM orders WHERE amount &gt; 500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What it shows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Which index or join method </a:t>
            </a:r>
            <a:r>
              <a:rPr lang="en-US" dirty="0" err="1"/>
              <a:t>Postgres</a:t>
            </a:r>
            <a:r>
              <a:rPr lang="en-US" dirty="0"/>
              <a:t> plans to </a:t>
            </a:r>
            <a:r>
              <a:rPr lang="en-US" dirty="0" smtClean="0"/>
              <a:t>use</a:t>
            </a:r>
            <a:endParaRPr lang="en-US" dirty="0"/>
          </a:p>
          <a:p>
            <a:r>
              <a:rPr lang="en-US" dirty="0"/>
              <a:t>Estimated </a:t>
            </a:r>
            <a:r>
              <a:rPr lang="en-US" dirty="0" smtClean="0"/>
              <a:t>cost</a:t>
            </a:r>
            <a:endParaRPr lang="en-US" dirty="0"/>
          </a:p>
          <a:p>
            <a:r>
              <a:rPr lang="en-US" dirty="0"/>
              <a:t>Estimated number of </a:t>
            </a:r>
            <a:r>
              <a:rPr lang="en-US" dirty="0" smtClean="0"/>
              <a:t>rows</a:t>
            </a:r>
            <a:endParaRPr lang="en-US" dirty="0"/>
          </a:p>
          <a:p>
            <a:r>
              <a:rPr lang="en-US" dirty="0"/>
              <a:t>❌ Does NOT show actual time or row counts</a:t>
            </a:r>
          </a:p>
          <a:p>
            <a:r>
              <a:rPr lang="en-US" dirty="0"/>
              <a:t>✅ Safe (query is NOT executed)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052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/>
              <a:t>ANALYZE </a:t>
            </a:r>
            <a:r>
              <a:rPr lang="en-US" dirty="0" smtClean="0"/>
              <a:t> Command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EXPLAIN ANALYZE </a:t>
            </a:r>
            <a:r>
              <a:rPr lang="en-US" dirty="0" smtClean="0"/>
              <a:t> </a:t>
            </a:r>
            <a:r>
              <a:rPr lang="en-US" dirty="0"/>
              <a:t>(Most important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Executes the query and shows actual performance data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EXPLAIN ANALYZE</a:t>
            </a:r>
          </a:p>
          <a:p>
            <a:r>
              <a:rPr lang="en-US" dirty="0"/>
              <a:t>SELECT * FROM orders WHERE amount &gt; 500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✅ What it shows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dirty="0"/>
              <a:t>Actual execution </a:t>
            </a:r>
            <a:r>
              <a:rPr lang="en-US" dirty="0" smtClean="0"/>
              <a:t>time</a:t>
            </a:r>
            <a:endParaRPr lang="en-US" dirty="0"/>
          </a:p>
          <a:p>
            <a:r>
              <a:rPr lang="en-US" dirty="0"/>
              <a:t>Actual row </a:t>
            </a:r>
            <a:r>
              <a:rPr lang="en-US" dirty="0" smtClean="0"/>
              <a:t>counts</a:t>
            </a:r>
            <a:endParaRPr lang="en-US" dirty="0"/>
          </a:p>
          <a:p>
            <a:r>
              <a:rPr lang="en-US" dirty="0"/>
              <a:t>Index used or </a:t>
            </a:r>
            <a:r>
              <a:rPr lang="en-US" dirty="0" smtClean="0"/>
              <a:t>not</a:t>
            </a:r>
            <a:endParaRPr lang="en-US" dirty="0"/>
          </a:p>
          <a:p>
            <a:r>
              <a:rPr lang="en-US" dirty="0"/>
              <a:t>Buffers (if enabled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⚠ WARNING: It runs the query, so dangerous for UPDATE/DELETE on production!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360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LIMIT</a:t>
            </a:r>
          </a:p>
          <a:p>
            <a:r>
              <a:t>EXISTS vs IN</a:t>
            </a:r>
          </a:p>
          <a:p>
            <a:r>
              <a:t>Avoid functions on indexed cols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Materialized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Precompute heavy queries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joins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821146"/>
          <a:ext cx="6348412" cy="2560320"/>
        </p:xfrm>
        <a:graphic>
          <a:graphicData uri="http://schemas.openxmlformats.org/drawingml/2006/table">
            <a:tbl>
              <a:tblPr/>
              <a:tblGrid>
                <a:gridCol w="3174206">
                  <a:extLst>
                    <a:ext uri="{9D8B030D-6E8A-4147-A177-3AD203B41FA5}">
                      <a16:colId xmlns:a16="http://schemas.microsoft.com/office/drawing/2014/main" val="1753344026"/>
                    </a:ext>
                  </a:extLst>
                </a:gridCol>
                <a:gridCol w="3174206">
                  <a:extLst>
                    <a:ext uri="{9D8B030D-6E8A-4147-A177-3AD203B41FA5}">
                      <a16:colId xmlns:a16="http://schemas.microsoft.com/office/drawing/2014/main" val="25601309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JOIN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What it Returns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8042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INNER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Only matches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4448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LEFT OUTER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All left + matches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6923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RIGHT OUTER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All right + matches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3813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FULL OUTER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All rows from both sides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124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CROSS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All combinations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5689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SELF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Join table with itself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37321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Summary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704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Case </a:t>
            </a:r>
            <a:r>
              <a:rPr dirty="0" smtClean="0"/>
              <a:t>Study</a:t>
            </a:r>
            <a:r>
              <a:rPr lang="en-US" dirty="0" smtClean="0"/>
              <a:t> -Assignments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Slow dashboard </a:t>
            </a:r>
            <a:r>
              <a:rPr dirty="0" smtClean="0"/>
              <a:t>query</a:t>
            </a:r>
            <a:r>
              <a:rPr lang="en-US" dirty="0" smtClean="0"/>
              <a:t> –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Create schema for Hospital Management application and create tables normalize it ,create index on it and give me below results.</a:t>
            </a:r>
          </a:p>
          <a:p>
            <a:pPr marL="0" indent="0">
              <a:buNone/>
            </a:pPr>
            <a:r>
              <a:rPr lang="en-US" dirty="0" smtClean="0"/>
              <a:t>1:Insert 10000 records in tables.</a:t>
            </a:r>
          </a:p>
          <a:p>
            <a:pPr marL="0" indent="0">
              <a:buNone/>
            </a:pPr>
            <a:r>
              <a:rPr lang="en-US" dirty="0" smtClean="0"/>
              <a:t>2:Gel app patients from Mumbai who has been suffering from T.B. and treated by </a:t>
            </a:r>
            <a:r>
              <a:rPr lang="en-US" dirty="0" err="1" smtClean="0"/>
              <a:t>dr</a:t>
            </a:r>
            <a:r>
              <a:rPr lang="en-US" dirty="0" smtClean="0"/>
              <a:t> Mohan</a:t>
            </a:r>
          </a:p>
          <a:p>
            <a:pPr marL="0" indent="0">
              <a:buNone/>
            </a:pPr>
            <a:r>
              <a:rPr lang="en-US" dirty="0" smtClean="0"/>
              <a:t>3:Given me app patients who been treated in the month of Aug</a:t>
            </a:r>
            <a:endParaRPr dirty="0"/>
          </a:p>
          <a:p>
            <a:r>
              <a:rPr dirty="0"/>
              <a:t>Index + optimize + MV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customers(id, name, city)</a:t>
            </a:r>
          </a:p>
          <a:p>
            <a:r>
              <a:t>orders(id, customer_id, amount, date)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Returns matching rows</a:t>
            </a:r>
          </a:p>
          <a:p>
            <a:r>
              <a:t>Example: SELECT .. INNER JOIN..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LEFT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Returns all left + matches</a:t>
            </a:r>
          </a:p>
          <a:p>
            <a:r>
              <a:t>Example: SELECT .. LEFT JOIN..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Includes unmatched both sides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&amp; SELF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Cross = Cartesian</a:t>
            </a:r>
          </a:p>
          <a:p>
            <a:r>
              <a:t>Self = same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</a:t>
            </a:r>
            <a:r>
              <a:rPr lang="en-US" dirty="0"/>
              <a:t>is an Index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dirty="0"/>
              <a:t>Like an index in a book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speeds </a:t>
            </a:r>
            <a:r>
              <a:rPr lang="en-US" dirty="0"/>
              <a:t>up lookups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Slows down INSERT/UPDATE slightly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Uses B-Tree by default.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INDEX idx ON table(col);</a:t>
            </a:r>
          </a:p>
          <a:p>
            <a:r>
              <a:t>Composite indexes left-to-right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151</TotalTime>
  <Words>579</Words>
  <Application>Microsoft Office PowerPoint</Application>
  <PresentationFormat>On-screen Show (4:3)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SQL JOINS Overview</vt:lpstr>
      <vt:lpstr>Different types of joins</vt:lpstr>
      <vt:lpstr>Example Tables</vt:lpstr>
      <vt:lpstr>INNER JOIN</vt:lpstr>
      <vt:lpstr>LEFT JOIN</vt:lpstr>
      <vt:lpstr>FULL OUTER JOIN</vt:lpstr>
      <vt:lpstr>CROSS &amp; SELF JOIN</vt:lpstr>
      <vt:lpstr>INDEXING Basics</vt:lpstr>
      <vt:lpstr>Create Index</vt:lpstr>
      <vt:lpstr>Index queries</vt:lpstr>
      <vt:lpstr>Index Types</vt:lpstr>
      <vt:lpstr>When Not to Index</vt:lpstr>
      <vt:lpstr>Partitioning</vt:lpstr>
      <vt:lpstr>Materialized view</vt:lpstr>
      <vt:lpstr>QUERY OPTIMIZATION</vt:lpstr>
      <vt:lpstr>Explain command to check performance</vt:lpstr>
      <vt:lpstr>Explain ANALYZE  Command</vt:lpstr>
      <vt:lpstr>Common Optimizations</vt:lpstr>
      <vt:lpstr>Materialized Views</vt:lpstr>
      <vt:lpstr>Case Study -Assignments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JOINS Overview</dc:title>
  <dc:subject/>
  <dc:creator/>
  <cp:keywords/>
  <dc:description>generated using python-pptx</dc:description>
  <cp:lastModifiedBy>Ashish</cp:lastModifiedBy>
  <cp:revision>5</cp:revision>
  <dcterms:created xsi:type="dcterms:W3CDTF">2013-01-27T09:14:16Z</dcterms:created>
  <dcterms:modified xsi:type="dcterms:W3CDTF">2025-10-14T11:16:24Z</dcterms:modified>
  <cp:category/>
</cp:coreProperties>
</file>