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Override+xml" PartName="/ppt/theme/themeOverride1.xml"/>
  <Override ContentType="application/vnd.openxmlformats-officedocument.themeOverride+xml" PartName="/ppt/theme/themeOverride2.xml"/>
  <Override ContentType="application/vnd.openxmlformats-officedocument.themeOverride+xml" PartName="/ppt/theme/themeOverride3.xml"/>
  <Override ContentType="application/vnd.openxmlformats-officedocument.themeOverride+xml" PartName="/ppt/theme/themeOverride4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charset="0" typeface="Arial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charset="0" typeface="Arial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charset="0" typeface="Arial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charset="0" typeface="Arial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charset="0" typeface="Arial"/>
      </a:defRPr>
    </a:lvl5pPr>
    <a:lvl6pPr algn="l" defTabSz="914400" eaLnBrk="1" hangingPunct="1" latinLnBrk="0" marL="2286000" rtl="0">
      <a:defRPr kern="1200">
        <a:solidFill>
          <a:schemeClr val="tx1"/>
        </a:solidFill>
        <a:latin charset="0" typeface="Arial"/>
        <a:ea typeface="+mn-ea"/>
        <a:cs charset="0" typeface="Arial"/>
      </a:defRPr>
    </a:lvl6pPr>
    <a:lvl7pPr algn="l" defTabSz="914400" eaLnBrk="1" hangingPunct="1" latinLnBrk="0" marL="2743200" rtl="0">
      <a:defRPr kern="1200">
        <a:solidFill>
          <a:schemeClr val="tx1"/>
        </a:solidFill>
        <a:latin charset="0" typeface="Arial"/>
        <a:ea typeface="+mn-ea"/>
        <a:cs charset="0" typeface="Arial"/>
      </a:defRPr>
    </a:lvl7pPr>
    <a:lvl8pPr algn="l" defTabSz="914400" eaLnBrk="1" hangingPunct="1" latinLnBrk="0" marL="3200400" rtl="0">
      <a:defRPr kern="1200">
        <a:solidFill>
          <a:schemeClr val="tx1"/>
        </a:solidFill>
        <a:latin charset="0" typeface="Arial"/>
        <a:ea typeface="+mn-ea"/>
        <a:cs charset="0" typeface="Arial"/>
      </a:defRPr>
    </a:lvl8pPr>
    <a:lvl9pPr algn="l" defTabSz="914400" eaLnBrk="1" hangingPunct="1" latinLnBrk="0" marL="3657600" rtl="0">
      <a:defRPr kern="1200">
        <a:solidFill>
          <a:schemeClr val="tx1"/>
        </a:solidFill>
        <a:latin charset="0" typeface="Arial"/>
        <a:ea typeface="+mn-ea"/>
        <a:cs charset="0"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d="100" n="75"/>
          <a:sy d="100" n="75"/>
        </p:scale>
        <p:origin x="-636" y="-9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?><Relationships xmlns="http://schemas.openxmlformats.org/package/2006/relationships"><Relationship Id="rId21" Target="slides/slide15.xml" Type="http://schemas.openxmlformats.org/officeDocument/2006/relationships/slide"/><Relationship Id="rId19" Target="slides/slide13.xml" Type="http://schemas.openxmlformats.org/officeDocument/2006/relationships/slide"/><Relationship Id="rId20" Target="slides/slide14.xml" Type="http://schemas.openxmlformats.org/officeDocument/2006/relationships/slide"/><Relationship Id="rId18" Target="slides/slide12.xml" Type="http://schemas.openxmlformats.org/officeDocument/2006/relationships/slide"/><Relationship Id="rId17" Target="slides/slide11.xml" Type="http://schemas.openxmlformats.org/officeDocument/2006/relationships/slide"/><Relationship Id="rId16" Target="slides/slide10.xml" Type="http://schemas.openxmlformats.org/officeDocument/2006/relationships/slide"/><Relationship Id="rId15" Target="slides/slide9.xml" Type="http://schemas.openxmlformats.org/officeDocument/2006/relationships/slide"/><Relationship Id="rId14" Target="slides/slide8.xml" Type="http://schemas.openxmlformats.org/officeDocument/2006/relationships/slide"/><Relationship Id="rId13" Target="slides/slide7.xml" Type="http://schemas.openxmlformats.org/officeDocument/2006/relationships/slide"/><Relationship Id="rId12" Target="slides/slide6.xml" Type="http://schemas.openxmlformats.org/officeDocument/2006/relationships/slide"/><Relationship Id="rId11" Target="slides/slide5.xml" Type="http://schemas.openxmlformats.org/officeDocument/2006/relationships/slide"/><Relationship Id="rId10" Target="slides/slide4.xml" Type="http://schemas.openxmlformats.org/officeDocument/2006/relationships/slide"/><Relationship Id="rId9" Target="slides/slide3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2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 eaLnBrk="1" hangingPunct="1">
              <a:defRPr sz="1200">
                <a:latin charset="0" typeface="Arial"/>
                <a:cs charset="0" typeface="Arial"/>
              </a:defRPr>
            </a:lvl1pPr>
          </a:lstStyle>
          <a:p>
            <a:pPr>
              <a:defRPr/>
            </a:pPr>
            <a:endParaRPr altLang="en-IN" lang="en-IN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 eaLnBrk="1" hangingPunct="1">
              <a:defRPr sz="1200">
                <a:latin charset="0" typeface="Arial"/>
                <a:cs charset="0" typeface="Arial"/>
              </a:defRPr>
            </a:lvl1pPr>
          </a:lstStyle>
          <a:p>
            <a:pPr>
              <a:defRPr/>
            </a:pPr>
            <a:fld id="{32C80231-1093-4E0D-9B55-A12A6E86066A}" type="datetimeFigureOut">
              <a:rPr altLang="en-IN" lang="en-IN"/>
              <a:pPr>
                <a:defRPr/>
              </a:pPr>
              <a:t>21-06-2021</a:t>
            </a:fld>
            <a:endParaRPr altLang="en-IN" lang="en-IN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pPr lvl="0"/>
            <a:endParaRPr altLang="en-IN"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altLang="en-IN"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 eaLnBrk="1" hangingPunct="1">
              <a:defRPr sz="1200">
                <a:latin charset="0" typeface="Arial"/>
                <a:cs charset="0" typeface="Arial"/>
              </a:defRPr>
            </a:lvl1pPr>
          </a:lstStyle>
          <a:p>
            <a:pPr>
              <a:defRPr/>
            </a:pPr>
            <a:endParaRPr altLang="en-IN" lang="en-IN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087DCC9-C857-47DB-9DB3-EFAE593E69A1}" type="slidenum">
              <a:rPr lang="en-IN"/>
              <a:pPr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algn="l" eaLnBrk="0" fontAlgn="base" hangingPunct="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idx="1" type="body"/>
          </p:nvPr>
        </p:nvSpPr>
        <p:spPr>
          <a:noFill/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idx="5" sz="quarter" type="sldNum"/>
          </p:nvPr>
        </p:nvSpPr>
        <p:spPr>
          <a:noFill/>
          <a:ln>
            <a:miter lim="800000"/>
            <a:headEnd/>
            <a:tailEnd/>
          </a:ln>
        </p:spPr>
        <p:txBody>
          <a:bodyPr numCol="1"/>
          <a:lstStyle/>
          <a:p>
            <a:fld id="{43D6AD20-3C42-4CC1-9FAD-72B8AB353D98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2" Target="../theme/themeOverride1.xml" Type="http://schemas.openxmlformats.org/officeDocument/2006/relationships/themeOverride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2" Target="../theme/themeOverride3.xml" Type="http://schemas.openxmlformats.org/officeDocument/2006/relationships/themeOverride"/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2" Target="../theme/themeOverride4.xml" Type="http://schemas.openxmlformats.org/officeDocument/2006/relationships/themeOverride"/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3" Target="../media/image1.jpeg" Type="http://schemas.openxmlformats.org/officeDocument/2006/relationships/image"/><Relationship Id="rId2" Target="../theme/themeOverride2.xml" Type="http://schemas.openxmlformats.org/officeDocument/2006/relationships/themeOverrid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algn="ctr" cap="rnd" cmpd="thickThin" w="12700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>
            <a:xfrm>
              <a:off x="1687032" y="4832896"/>
              <a:ext cx="7456968" cy="518176"/>
            </a:xfrm>
            <a:custGeom>
              <a:avLst>
                <a:gd fmla="val 0" name="A1"/>
                <a:gd fmla="val 0" name="A2"/>
                <a:gd fmla="val 0" name="A3"/>
                <a:gd fmla="val 0" name="A4"/>
                <a:gd fmla="val 0" name="A5"/>
                <a:gd fmla="val 0" name="A6"/>
                <a:gd fmla="val 0" name="A7"/>
                <a:gd fmla="val 0" name="A8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b="0" l="0" r="0" t="0"/>
              <a:pathLst>
                <a:path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algn="ctr" cap="flat" cmpd="sng" w="9525">
              <a:noFill/>
              <a:prstDash val="solid"/>
              <a:round/>
              <a:headEnd len="med" type="none" w="med"/>
              <a:tailEnd len="med" type="none" w="med"/>
            </a:ln>
            <a:effectLst/>
          </p:spPr>
          <p:txBody>
            <a:bodyPr numCol="1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>
            <a:xfrm>
              <a:off x="35926" y="5135025"/>
              <a:ext cx="9108074" cy="838869"/>
            </a:xfrm>
            <a:custGeom>
              <a:avLst/>
              <a:gdLst>
                <a:gd fmla="*/ 0 w 5760" name="T0"/>
                <a:gd fmla="*/ 0 h 528" name="T1"/>
                <a:gd fmla="*/ 2147483646 w 5760" name="T2"/>
                <a:gd fmla="*/ 0 h 528" name="T3"/>
                <a:gd fmla="*/ 2147483646 w 5760" name="T4"/>
                <a:gd fmla="*/ 2147483646 h 528" name="T5"/>
                <a:gd fmla="*/ 2147483646 w 5760" name="T6"/>
                <a:gd fmla="*/ 0 h 528" name="T7"/>
                <a:gd fmla="*/ 0 60000 65536" name="T8"/>
                <a:gd fmla="*/ 0 60000 65536" name="T9"/>
                <a:gd fmla="*/ 0 60000 65536" name="T10"/>
                <a:gd fmla="*/ 0 60000 65536" name="T11"/>
                <a:gd fmla="*/ 0 w 5760" name="T12"/>
                <a:gd fmla="*/ 0 h 528" name="T13"/>
                <a:gd fmla="*/ 5760 w 5760" name="T14"/>
                <a:gd fmla="*/ 528 h 528" name="T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b="T15" l="T12" r="T14" t="T13"/>
              <a:pathLst>
                <a:path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algn="ctr" cap="flat" cmpd="sng" w="9525">
              <a:noFill/>
              <a:prstDash val="solid"/>
              <a:round/>
              <a:headEnd len="med" type="none" w="med"/>
              <a:tailEnd len="med" type="none" w="med"/>
            </a:ln>
          </p:spPr>
          <p:txBody>
            <a:bodyPr numCol="1"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>
            <a:xfrm>
              <a:off x="0" y="4883888"/>
              <a:ext cx="9144000" cy="1981200"/>
            </a:xfrm>
            <a:custGeom>
              <a:avLst>
                <a:gd fmla="val 0" name="A1"/>
                <a:gd fmla="val 0" name="A2"/>
                <a:gd fmla="val 0" name="A3"/>
                <a:gd fmla="val 0" name="A4"/>
                <a:gd fmla="val 0" name="A5"/>
                <a:gd fmla="val 0" name="A6"/>
                <a:gd fmla="val 0" name="A7"/>
                <a:gd fmla="val 0" name="A8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b="0" l="0" r="0" t="0"/>
              <a:pathLst>
                <a:path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algn="t" flip="none" sx="50000" sy="50000" tx="0" ty="0"/>
            </a:blipFill>
            <a:ln algn="ctr" cap="rnd" cmpd="thickThin" w="12700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 numCol="1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algn="ctr" cap="flat" cmpd="sng" w="12065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 numCol="1"/>
          <a:lstStyle>
            <a:lvl1pPr algn="r">
              <a:defRPr b="1" sz="4800">
                <a:solidFill>
                  <a:schemeClr val="tx2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idx="1" type="subTitle"/>
          </p:nvPr>
        </p:nvSpPr>
        <p:spPr>
          <a:xfrm>
            <a:off x="685800" y="3611607"/>
            <a:ext cx="7772400" cy="1199704"/>
          </a:xfrm>
        </p:spPr>
        <p:txBody>
          <a:bodyPr lIns="45720" numCol="1" rIns="45720"/>
          <a:lstStyle>
            <a:lvl1pPr algn="r" indent="0" marL="0" marR="64008">
              <a:buNone/>
              <a:defRPr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CB52379-F720-43B6-98BC-E0700DD288B4}" type="datetime1">
              <a:rPr lang="en-US"/>
              <a:pPr>
                <a:defRPr/>
              </a:pPr>
              <a:t>6/21/2021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F0C86F-027E-447B-9EEC-B2100BA0EF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1481329"/>
            <a:ext cx="8229600" cy="4386071"/>
          </a:xfrm>
        </p:spPr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1E268986-DB8F-420F-8741-E66B40132E32}" type="datetime1">
              <a:rPr lang="en-US"/>
              <a:pPr>
                <a:defRPr/>
              </a:pPr>
              <a:t>6/21/2021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9C292D39-51E0-4F52-9281-7B9D86B2C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844013" y="274640"/>
            <a:ext cx="1777470" cy="5592761"/>
          </a:xfrm>
        </p:spPr>
        <p:txBody>
          <a:bodyPr numCol="1"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41"/>
            <a:ext cx="6324600" cy="5592760"/>
          </a:xfrm>
        </p:spPr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233808D7-EBC2-4CD5-80FC-A6B14CB977A1}" type="datetime1">
              <a:rPr lang="en-US"/>
              <a:pPr>
                <a:defRPr/>
              </a:pPr>
              <a:t>6/21/2021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B9935520-018C-48D0-8A9B-BA016A5B5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F0BBB86A-0A19-48F0-8C7F-DA7CE77D401E}" type="datetime1">
              <a:rPr lang="en-US"/>
              <a:pPr>
                <a:defRPr/>
              </a:pPr>
              <a:t>6/21/2021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680E369-D530-4A14-924B-09983771A8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fmla="val 50000" name="adj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algn="ctr" cap="rnd" cmpd="sng" w="3175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fmla="val 50000" name="adj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algn="ctr" cap="rnd" cmpd="sng" w="3175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 numCol="1"/>
          <a:lstStyle>
            <a:lvl1pPr algn="r">
              <a:buNone/>
              <a:defRPr b="1" baseline="0" cap="none" sz="4800"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3922713" y="2931712"/>
            <a:ext cx="4572000" cy="1454888"/>
          </a:xfrm>
        </p:spPr>
        <p:txBody>
          <a:bodyPr numCol="1"/>
          <a:lstStyle>
            <a:lvl1pPr algn="l" indent="0" mar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  <a:extLst/>
          </a:lstStyle>
          <a:p>
            <a:pPr>
              <a:defRPr/>
            </a:pPr>
            <a:fld id="{96526EF9-5A42-4478-BB6D-DF155DFB866A}" type="datetime1">
              <a:rPr lang="en-US"/>
              <a:pPr>
                <a:defRPr/>
              </a:pPr>
              <a:t>6/21/2021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D871D53-37F0-4216-95DB-133D0C5F3288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folHlink="folHlink" hlink="hlink" tx1="lt1" tx2="lt2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481328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481328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  <a:extLst/>
          </a:lstStyle>
          <a:p>
            <a:pPr>
              <a:defRPr/>
            </a:pPr>
            <a:fld id="{CA181086-7C5E-44EA-8AA4-45A485BCA728}" type="datetime1">
              <a:rPr lang="en-US"/>
              <a:pPr>
                <a:defRPr/>
              </a:pPr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F37AB531-D941-4FC6-9B97-F6D6A59193B4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folHlink="folHlink" hlink="hlink" tx1="lt1" tx2="lt2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numCol="1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 numCol="1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3" sz="half" type="body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 numCol="1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" sz="quarter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 numCol="1"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  <a:extLst/>
          </a:lstStyle>
          <a:p>
            <a:pPr>
              <a:defRPr/>
            </a:pPr>
            <a:fld id="{EF582DD3-E117-4C74-B2CC-B00EB813A098}" type="datetime1">
              <a:rPr lang="en-US"/>
              <a:pPr>
                <a:defRPr/>
              </a:pPr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B90E3ACE-9369-4F18-A82F-323605ECDAC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  <a:extLst/>
          </a:lstStyle>
          <a:p>
            <a:pPr>
              <a:defRPr/>
            </a:pPr>
            <a:fld id="{4969F006-F1AD-4FF3-96A6-1224EDC99218}" type="datetime1">
              <a:rPr lang="en-US"/>
              <a:pPr>
                <a:defRPr/>
              </a:pPr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E138DF52-C4C6-4708-8488-D530C4575C0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folHlink="folHlink" hlink="hlink" tx1="lt1" tx2="lt2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EB0DE2DD-100D-4F55-8748-8AFFD638E5B8}" type="datetime1">
              <a:rPr lang="en-US"/>
              <a:pPr>
                <a:defRPr/>
              </a:pPr>
              <a:t>6/21/2021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BB0E0276-4931-47F4-B2CF-E11007F0E9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 numCol="1">
            <a:noAutofit/>
            <a:sp3d prstMaterial="softEdge">
              <a:bevelT h="0" w="0"/>
            </a:sp3d>
          </a:bodyPr>
          <a:lstStyle>
            <a:lvl1pPr algn="r">
              <a:buNone/>
              <a:defRPr b="0" sz="250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2" type="body"/>
          </p:nvPr>
        </p:nvSpPr>
        <p:spPr>
          <a:xfrm>
            <a:off x="4419600" y="5355102"/>
            <a:ext cx="3974592" cy="914400"/>
          </a:xfrm>
        </p:spPr>
        <p:txBody>
          <a:bodyPr numCol="1"/>
          <a:lstStyle>
            <a:lvl1pPr algn="r" indent="0" marL="0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>
          <a:xfrm>
            <a:off x="914400" y="274320"/>
            <a:ext cx="7479792" cy="4572000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  <a:extLst/>
          </a:lstStyle>
          <a:p>
            <a:pPr>
              <a:defRPr/>
            </a:pPr>
            <a:fld id="{A7CCB585-931B-4105-85D8-8798B68D8DD2}" type="datetime1">
              <a:rPr lang="en-US"/>
              <a:pPr>
                <a:defRPr/>
              </a:pPr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526724AE-25B2-41DC-851A-47378A112D43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>
          <a:xfrm>
            <a:off x="715963" y="5002213"/>
            <a:ext cx="3802062" cy="1443037"/>
          </a:xfrm>
          <a:custGeom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b="0" l="0" r="0" t="0"/>
            <a:pathLst>
              <a:path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  <a:effectLst/>
        </p:spPr>
        <p:txBody>
          <a:bodyPr numCol="1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>
          <a:xfrm>
            <a:off x="-53975" y="5784850"/>
            <a:ext cx="3802063" cy="838200"/>
          </a:xfrm>
          <a:custGeom>
            <a:avLst/>
            <a:gdLst>
              <a:gd fmla="*/ 0 w 5760" name="T0"/>
              <a:gd fmla="*/ 0 h 528" name="T1"/>
              <a:gd fmla="*/ 2147483646 w 5760" name="T2"/>
              <a:gd fmla="*/ 0 h 528" name="T3"/>
              <a:gd fmla="*/ 2147483646 w 5760" name="T4"/>
              <a:gd fmla="*/ 2147483646 h 528" name="T5"/>
              <a:gd fmla="*/ 2147483646 w 5760" name="T6"/>
              <a:gd fmla="*/ 0 h 528" name="T7"/>
              <a:gd fmla="*/ 0 60000 65536" name="T8"/>
              <a:gd fmla="*/ 0 60000 65536" name="T9"/>
              <a:gd fmla="*/ 0 60000 65536" name="T10"/>
              <a:gd fmla="*/ 0 60000 65536" name="T11"/>
              <a:gd fmla="*/ 0 w 5760" name="T12"/>
              <a:gd fmla="*/ 0 h 528" name="T13"/>
              <a:gd fmla="*/ 5760 w 5760" name="T14"/>
              <a:gd fmla="*/ 528 h 528" name="T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b="T15" l="T12" r="T14" t="T13"/>
            <a:pathLst>
              <a:path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  <p:txBody>
          <a:bodyPr numCol="1"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algn="t" flip="none" sx="50000" sy="50000" tx="0" ty="0"/>
          </a:blipFill>
          <a:ln algn="ctr" cap="rnd" cmpd="thickThin" w="12700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algn="ctr" cap="flat" cmpd="sng" w="12065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fmla="val 50000" name="adj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algn="ctr" cap="rnd" cmpd="sng" w="3175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fmla="val 50000" name="adj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algn="ctr" cap="rnd" cmpd="sng" w="3175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141232" y="5443402"/>
            <a:ext cx="7162800" cy="648232"/>
          </a:xfrm>
          <a:noFill/>
        </p:spPr>
        <p:txBody>
          <a:bodyPr numCol="1" tIns="0"/>
          <a:lstStyle>
            <a:lvl1pPr algn="r" indent="0" marL="0" marR="18288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 dir="0" dist="0">
              <a:srgbClr val="000000"/>
            </a:innerShdw>
          </a:effectLst>
        </p:spPr>
        <p:txBody>
          <a:bodyPr numCol="1">
            <a:normAutofit/>
          </a:bodyPr>
          <a:lstStyle>
            <a:lvl1pPr indent="0" marL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dirty="0"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 numCol="1">
            <a:sp3d prstMaterial="softEdge"/>
          </a:bodyPr>
          <a:lstStyle>
            <a:lvl1pPr algn="r" marR="0">
              <a:buNone/>
              <a:defRPr b="0" sz="3000">
                <a:solidFill>
                  <a:schemeClr val="accent1"/>
                </a:solidFill>
                <a:effectLst>
                  <a:outerShdw algn="t" blurRad="50800" dir="5400000" dist="25000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D2774D8-D142-4DEE-B1F5-6F5504B38528}" type="datetime1">
              <a:rPr lang="en-US"/>
              <a:pPr>
                <a:defRPr/>
              </a:pPr>
              <a:t>6/21/2021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B0455B7-2FB5-4204-AF51-EDF2C5B1E690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folHlink="folHlink" hlink="hlink" tx1="lt1" tx2="lt2"/>
  </p:clrMapOvr>
</p:sldLayout>
</file>

<file path=ppt/slideMasters/_rels/slideMaster1.xml.rels><?xml version="1.0" encoding="UTF-8" standalone="yes"?><Relationships xmlns="http://schemas.openxmlformats.org/package/2006/relationships"><Relationship Id="rId13" Target="../slideLayouts/slideLayout11.xml" Type="http://schemas.openxmlformats.org/officeDocument/2006/relationships/slideLayout"/><Relationship Id="rId12" Target="../slideLayouts/slideLayout10.xml" Type="http://schemas.openxmlformats.org/officeDocument/2006/relationships/slideLayout"/><Relationship Id="rId11" Target="../slideLayouts/slideLayout9.xml" Type="http://schemas.openxmlformats.org/officeDocument/2006/relationships/slideLayout"/><Relationship Id="rId9" Target="../slideLayouts/slideLayout7.xml" Type="http://schemas.openxmlformats.org/officeDocument/2006/relationships/slideLayout"/><Relationship Id="rId10" Target="../slideLayouts/slideLayout8.xml" Type="http://schemas.openxmlformats.org/officeDocument/2006/relationships/slideLayout"/><Relationship Id="rId8" Target="../slideLayouts/slideLayout6.xml" Type="http://schemas.openxmlformats.org/officeDocument/2006/relationships/slideLayout"/><Relationship Id="rId7" Target="../slideLayouts/slideLayout5.xml" Type="http://schemas.openxmlformats.org/officeDocument/2006/relationships/slideLayout"/><Relationship Id="rId6" Target="../slideLayouts/slideLayout4.xml" Type="http://schemas.openxmlformats.org/officeDocument/2006/relationships/slideLayout"/><Relationship Id="rId5" Target="../slideLayouts/slideLayout3.xml" Type="http://schemas.openxmlformats.org/officeDocument/2006/relationships/slideLayout"/><Relationship Id="rId4" Target="../slideLayouts/slideLayout2.xml" Type="http://schemas.openxmlformats.org/officeDocument/2006/relationships/slideLayout"/><Relationship Id="rId3" Target="../slideLayouts/slideLayout1.xml" Type="http://schemas.openxmlformats.org/officeDocument/2006/relationships/slideLayout"/><Relationship Id="rId2" Target="../media/image1.jpeg" Type="http://schemas.openxmlformats.org/officeDocument/2006/relationships/image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>
          <a:xfrm>
            <a:off x="715963" y="5002213"/>
            <a:ext cx="3802062" cy="1443037"/>
          </a:xfrm>
          <a:custGeom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b="0" l="0" r="0" t="0"/>
            <a:pathLst>
              <a:path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  <a:effectLst/>
        </p:spPr>
        <p:txBody>
          <a:bodyPr numCol="1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>
          <a:xfrm>
            <a:off x="-53975" y="5784850"/>
            <a:ext cx="3802063" cy="838200"/>
          </a:xfrm>
          <a:custGeom>
            <a:avLst/>
            <a:gdLst>
              <a:gd fmla="*/ 0 w 5760" name="T0"/>
              <a:gd fmla="*/ 0 h 528" name="T1"/>
              <a:gd fmla="*/ 2147483646 w 5760" name="T2"/>
              <a:gd fmla="*/ 0 h 528" name="T3"/>
              <a:gd fmla="*/ 2147483646 w 5760" name="T4"/>
              <a:gd fmla="*/ 2147483646 h 528" name="T5"/>
              <a:gd fmla="*/ 2147483646 w 5760" name="T6"/>
              <a:gd fmla="*/ 0 h 528" name="T7"/>
              <a:gd fmla="*/ 0 60000 65536" name="T8"/>
              <a:gd fmla="*/ 0 60000 65536" name="T9"/>
              <a:gd fmla="*/ 0 60000 65536" name="T10"/>
              <a:gd fmla="*/ 0 60000 65536" name="T11"/>
              <a:gd fmla="*/ 0 w 5760" name="T12"/>
              <a:gd fmla="*/ 0 h 528" name="T13"/>
              <a:gd fmla="*/ 5760 w 5760" name="T14"/>
              <a:gd fmla="*/ 528 h 528" name="T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b="T15" l="T12" r="T14" t="T13"/>
            <a:pathLst>
              <a:path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  <p:txBody>
          <a:bodyPr numCol="1"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algn="t" flip="none" sx="50000" sy="50000" tx="0" ty="0"/>
          </a:blipFill>
          <a:ln algn="ctr" cap="rnd" cmpd="thickThin" w="12700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algn="ctr" cap="flat" cmpd="sng" w="12065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numCol="1" vert="horz">
            <a:normAutofit/>
            <a:scene3d>
              <a:camera prst="orthographicFront"/>
              <a:lightRig dir="t" rig="soft"/>
            </a:scene3d>
            <a:sp3d prstMaterial="softEdge">
              <a:bevelT h="25400" w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idx="1" type="body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idx="2" sz="half" type="dt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anchor="b" numCol="1" vert="horz"/>
          <a:lstStyle>
            <a:lvl1pPr algn="l" eaLnBrk="1" hangingPunct="1" latinLnBrk="0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B2D819F-9C40-4EE3-AE6B-AC1C2937473A}" type="datetime1">
              <a:rPr lang="en-US"/>
              <a:pPr>
                <a:defRPr/>
              </a:pPr>
              <a:t>6/21/2021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idx="3" sz="quarter" type="ftr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anchor="b" numCol="1" vert="horz"/>
          <a:lstStyle>
            <a:lvl1pPr algn="r" eaLnBrk="1" hangingPunct="1" latinLnBrk="0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idx="4" sz="quarter" type="sldNum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 eaLnBrk="1" hangingPunct="1">
              <a:defRPr sz="1000">
                <a:latin charset="0" pitchFamily="34" typeface="Lucida Sans Unicode"/>
              </a:defRPr>
            </a:lvl1pPr>
          </a:lstStyle>
          <a:p>
            <a:fld id="{5EF1D656-C097-4750-AA8A-63E99BA75B57}" type="slidenum">
              <a:rPr lang="en-US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hdr="0"/>
  <p:txStyles>
    <p:titleStyle>
      <a:lvl1pPr algn="l" eaLnBrk="0" fontAlgn="base" hangingPunct="0" rtl="0">
        <a:spcBef>
          <a:spcPct val="0"/>
        </a:spcBef>
        <a:spcAft>
          <a:spcPct val="0"/>
        </a:spcAft>
        <a:defRPr b="1" kern="1200" sz="4100">
          <a:solidFill>
            <a:schemeClr val="tx2"/>
          </a:solidFill>
          <a:effectLst>
            <a:outerShdw algn="tl" blurRad="31750" dir="5400000" dist="25400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b="1" sz="4100">
          <a:solidFill>
            <a:schemeClr val="tx2"/>
          </a:solidFill>
          <a:latin charset="0" pitchFamily="34" typeface="Lucida Sans Unicode"/>
        </a:defRPr>
      </a:lvl2pPr>
      <a:lvl3pPr algn="l" eaLnBrk="0" fontAlgn="base" hangingPunct="0" rtl="0">
        <a:spcBef>
          <a:spcPct val="0"/>
        </a:spcBef>
        <a:spcAft>
          <a:spcPct val="0"/>
        </a:spcAft>
        <a:defRPr b="1" sz="4100">
          <a:solidFill>
            <a:schemeClr val="tx2"/>
          </a:solidFill>
          <a:latin charset="0" pitchFamily="34" typeface="Lucida Sans Unicode"/>
        </a:defRPr>
      </a:lvl3pPr>
      <a:lvl4pPr algn="l" eaLnBrk="0" fontAlgn="base" hangingPunct="0" rtl="0">
        <a:spcBef>
          <a:spcPct val="0"/>
        </a:spcBef>
        <a:spcAft>
          <a:spcPct val="0"/>
        </a:spcAft>
        <a:defRPr b="1" sz="4100">
          <a:solidFill>
            <a:schemeClr val="tx2"/>
          </a:solidFill>
          <a:latin charset="0" pitchFamily="34" typeface="Lucida Sans Unicode"/>
        </a:defRPr>
      </a:lvl4pPr>
      <a:lvl5pPr algn="l" eaLnBrk="0" fontAlgn="base" hangingPunct="0" rtl="0">
        <a:spcBef>
          <a:spcPct val="0"/>
        </a:spcBef>
        <a:spcAft>
          <a:spcPct val="0"/>
        </a:spcAft>
        <a:defRPr b="1" sz="4100">
          <a:solidFill>
            <a:schemeClr val="tx2"/>
          </a:solidFill>
          <a:latin charset="0" pitchFamily="34" typeface="Lucida Sans Unicode"/>
        </a:defRPr>
      </a:lvl5pPr>
      <a:lvl6pPr algn="l" fontAlgn="base" marL="457200" rtl="0">
        <a:spcBef>
          <a:spcPct val="0"/>
        </a:spcBef>
        <a:spcAft>
          <a:spcPct val="0"/>
        </a:spcAft>
        <a:defRPr b="1" sz="4100">
          <a:solidFill>
            <a:schemeClr val="tx2"/>
          </a:solidFill>
          <a:latin charset="0" pitchFamily="34" typeface="Lucida Sans Unicode"/>
        </a:defRPr>
      </a:lvl6pPr>
      <a:lvl7pPr algn="l" fontAlgn="base" marL="914400" rtl="0">
        <a:spcBef>
          <a:spcPct val="0"/>
        </a:spcBef>
        <a:spcAft>
          <a:spcPct val="0"/>
        </a:spcAft>
        <a:defRPr b="1" sz="4100">
          <a:solidFill>
            <a:schemeClr val="tx2"/>
          </a:solidFill>
          <a:latin charset="0" pitchFamily="34" typeface="Lucida Sans Unicode"/>
        </a:defRPr>
      </a:lvl7pPr>
      <a:lvl8pPr algn="l" fontAlgn="base" marL="1371600" rtl="0">
        <a:spcBef>
          <a:spcPct val="0"/>
        </a:spcBef>
        <a:spcAft>
          <a:spcPct val="0"/>
        </a:spcAft>
        <a:defRPr b="1" sz="4100">
          <a:solidFill>
            <a:schemeClr val="tx2"/>
          </a:solidFill>
          <a:latin charset="0" pitchFamily="34" typeface="Lucida Sans Unicode"/>
        </a:defRPr>
      </a:lvl8pPr>
      <a:lvl9pPr algn="l" fontAlgn="base" marL="1828800" rtl="0">
        <a:spcBef>
          <a:spcPct val="0"/>
        </a:spcBef>
        <a:spcAft>
          <a:spcPct val="0"/>
        </a:spcAft>
        <a:defRPr b="1" sz="4100">
          <a:solidFill>
            <a:schemeClr val="tx2"/>
          </a:solidFill>
          <a:latin charset="0" pitchFamily="34" typeface="Lucida Sans Unicode"/>
        </a:defRPr>
      </a:lvl9pPr>
      <a:extLst/>
    </p:titleStyle>
    <p:bodyStyle>
      <a:lvl1pPr algn="l" eaLnBrk="0" fontAlgn="base" hangingPunct="0" indent="-255588" marL="365125" rtl="0">
        <a:spcBef>
          <a:spcPts val="400"/>
        </a:spcBef>
        <a:spcAft>
          <a:spcPct val="0"/>
        </a:spcAft>
        <a:buClr>
          <a:schemeClr val="accent1"/>
        </a:buClr>
        <a:buSzPct val="68000"/>
        <a:buFont charset="2" pitchFamily="18" typeface="Wingdings 3"/>
        <a:buChar char=""/>
        <a:defRPr kern="1200" sz="27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28600" marL="620713" rtl="0">
        <a:spcBef>
          <a:spcPts val="325"/>
        </a:spcBef>
        <a:spcAft>
          <a:spcPct val="0"/>
        </a:spcAft>
        <a:buClr>
          <a:schemeClr val="accent1"/>
        </a:buClr>
        <a:buFont charset="0" pitchFamily="34" typeface="Verdana"/>
        <a:buChar char="◦"/>
        <a:defRPr kern="1200" sz="2300"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indent="-228600" marL="858838" rtl="0">
        <a:spcBef>
          <a:spcPts val="350"/>
        </a:spcBef>
        <a:spcAft>
          <a:spcPct val="0"/>
        </a:spcAft>
        <a:buClr>
          <a:schemeClr val="accent2"/>
        </a:buClr>
        <a:buSzPct val="100000"/>
        <a:buFont charset="2" pitchFamily="18" typeface="Wingdings 2"/>
        <a:buChar char=""/>
        <a:defRPr kern="1200" sz="21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228600" marL="1143000" rtl="0">
        <a:spcBef>
          <a:spcPts val="350"/>
        </a:spcBef>
        <a:spcAft>
          <a:spcPct val="0"/>
        </a:spcAft>
        <a:buClr>
          <a:schemeClr val="accent2"/>
        </a:buClr>
        <a:buFont charset="2" pitchFamily="18" typeface="Wingdings 2"/>
        <a:buChar char=""/>
        <a:defRPr kern="1200" sz="1900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228600" marL="1371600" rtl="0">
        <a:spcBef>
          <a:spcPts val="350"/>
        </a:spcBef>
        <a:spcAft>
          <a:spcPct val="0"/>
        </a:spcAft>
        <a:buClr>
          <a:schemeClr val="accent2"/>
        </a:buClr>
        <a:buFont charset="2" pitchFamily="18" typeface="Wingdings 2"/>
        <a:buChar char="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600200" rtl="0">
        <a:spcBef>
          <a:spcPts val="350"/>
        </a:spcBef>
        <a:buClr>
          <a:schemeClr val="accent3"/>
        </a:buClr>
        <a:buFont typeface="Wingdings 2"/>
        <a:buChar char=""/>
        <a:defRPr kern="1200" kumimoji="0" sz="180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1828800" rtl="0">
        <a:spcBef>
          <a:spcPts val="350"/>
        </a:spcBef>
        <a:buClr>
          <a:schemeClr val="accent3"/>
        </a:buClr>
        <a:buFont typeface="Wingdings 2"/>
        <a:buChar char=""/>
        <a:defRPr kern="1200" kumimoji="0" sz="160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057400" rtl="0">
        <a:spcBef>
          <a:spcPts val="350"/>
        </a:spcBef>
        <a:buClr>
          <a:schemeClr val="accent3"/>
        </a:buClr>
        <a:buFont typeface="Wingdings 2"/>
        <a:buChar char=""/>
        <a:defRPr kern="1200" kumimoji="0" sz="160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286000" rtl="0">
        <a:spcBef>
          <a:spcPts val="350"/>
        </a:spcBef>
        <a:buClr>
          <a:schemeClr val="accent3"/>
        </a:buClr>
        <a:buFont typeface="Wingdings 2"/>
        <a:buChar char=""/>
        <a:defRPr baseline="0" kern="1200" kumimoji="0" sz="16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media/image2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2" Target="../media/image7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media/image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2" Target="../media/image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2" Target="../media/image6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938868" cy="1981200"/>
          </a:xfrm>
        </p:spPr>
        <p:txBody>
          <a:bodyPr numCol="1">
            <a:normAutofit fontScale="90000"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dirty="0" lang="en-US" sz="24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PRESENTATION ON</a:t>
            </a:r>
            <a:br>
              <a:rPr dirty="0" lang="en-US" sz="24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</a:br>
            <a:r>
              <a:rPr dirty="0" lang="en-US" smtClean="0" sz="36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DEPRESSION ANALYSIS USING COVOLUTIONARY NURAL NETWORKS</a:t>
            </a:r>
            <a:endParaRPr dirty="0" lang="en-US" sz="3600">
              <a:solidFill>
                <a:schemeClr val="accent1">
                  <a:lumMod val="50000"/>
                </a:schemeClr>
              </a:solidFill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idx="1" type="subTitle"/>
          </p:nvPr>
        </p:nvSpPr>
        <p:spPr>
          <a:xfrm>
            <a:off x="838200" y="3429000"/>
            <a:ext cx="7772400" cy="3048000"/>
          </a:xfrm>
        </p:spPr>
        <p:txBody>
          <a:bodyPr numCol="1"/>
          <a:lstStyle/>
          <a:p>
            <a:pPr algn="l" eaLnBrk="1" hangingPunct="1" marR="0">
              <a:lnSpc>
                <a:spcPct val="80000"/>
              </a:lnSpc>
            </a:pPr>
            <a:r>
              <a:rPr dirty="0" lang="en-US" smtClean="0" sz="1100">
                <a:solidFill>
                  <a:srgbClr val="165160"/>
                </a:solidFill>
                <a:latin charset="0" pitchFamily="18" typeface="Times New Roman"/>
                <a:cs charset="0" pitchFamily="18" typeface="Times New Roman"/>
              </a:rPr>
              <a:t>PRESENTED BY                                                        ROLL NO.                                                                          GUIDED BY</a:t>
            </a:r>
          </a:p>
          <a:p>
            <a:pPr algn="l" eaLnBrk="1" hangingPunct="1" marR="0">
              <a:lnSpc>
                <a:spcPct val="80000"/>
              </a:lnSpc>
            </a:pPr>
            <a:r>
              <a:rPr dirty="0" err="1" lang="en-US" smtClean="0" sz="1000">
                <a:solidFill>
                  <a:srgbClr val="165160"/>
                </a:solidFill>
                <a:latin charset="0" pitchFamily="18" typeface="Times New Roman"/>
                <a:cs charset="0" pitchFamily="18" typeface="Times New Roman"/>
              </a:rPr>
              <a:t>Mr</a:t>
            </a:r>
            <a:r>
              <a:rPr dirty="0" lang="en-US" smtClean="0" sz="1000">
                <a:solidFill>
                  <a:srgbClr val="165160"/>
                </a:solidFill>
                <a:latin charset="0" pitchFamily="18" typeface="Times New Roman"/>
                <a:cs charset="0" pitchFamily="18" typeface="Times New Roman"/>
              </a:rPr>
              <a:t>  : DAHALE AASHISH S                                                 B150423021                                                                     PROF.DR.R.V.BABAR              Ms : SHREYA THAKUR                                                      B150423097</a:t>
            </a:r>
          </a:p>
          <a:p>
            <a:pPr algn="l" eaLnBrk="1" hangingPunct="1" marR="0">
              <a:lnSpc>
                <a:spcPct val="80000"/>
              </a:lnSpc>
            </a:pPr>
            <a:r>
              <a:rPr dirty="0" lang="en-IN" smtClean="0" sz="1000">
                <a:solidFill>
                  <a:srgbClr val="165160"/>
                </a:solidFill>
                <a:latin charset="0" pitchFamily="18" typeface="Times New Roman"/>
                <a:cs charset="0" pitchFamily="18" typeface="Times New Roman"/>
              </a:rPr>
              <a:t>Mr : GAUTAM KUMAR                                                       B150423028</a:t>
            </a:r>
            <a:endParaRPr dirty="0" lang="en-US" smtClean="0" sz="1000">
              <a:solidFill>
                <a:srgbClr val="165160"/>
              </a:solidFill>
              <a:latin charset="0" pitchFamily="18" typeface="Times New Roman"/>
              <a:cs charset="0" pitchFamily="18" typeface="Times New Roman"/>
            </a:endParaRPr>
          </a:p>
          <a:p>
            <a:pPr algn="l" eaLnBrk="1" hangingPunct="1" marR="0">
              <a:lnSpc>
                <a:spcPct val="80000"/>
              </a:lnSpc>
            </a:pPr>
            <a:endParaRPr dirty="0" lang="en-US" smtClean="0" sz="1100">
              <a:solidFill>
                <a:srgbClr val="165160"/>
              </a:solidFill>
              <a:latin charset="0" pitchFamily="18" typeface="Times New Roman"/>
              <a:cs charset="0" pitchFamily="18" typeface="Times New Roman"/>
            </a:endParaRPr>
          </a:p>
          <a:p>
            <a:pPr algn="l" eaLnBrk="1" hangingPunct="1" marR="0">
              <a:lnSpc>
                <a:spcPct val="80000"/>
              </a:lnSpc>
            </a:pPr>
            <a:r>
              <a:rPr dirty="0" lang="en-US" smtClean="0" sz="1100">
                <a:solidFill>
                  <a:srgbClr val="165160"/>
                </a:solidFill>
                <a:latin charset="0" pitchFamily="18" typeface="Times New Roman"/>
                <a:cs charset="0" pitchFamily="18" typeface="Times New Roman"/>
              </a:rPr>
              <a:t>							     </a:t>
            </a:r>
          </a:p>
          <a:p>
            <a:pPr algn="l" eaLnBrk="1" hangingPunct="1" marR="0">
              <a:lnSpc>
                <a:spcPct val="80000"/>
              </a:lnSpc>
            </a:pPr>
            <a:r>
              <a:rPr dirty="0" lang="en-US" smtClean="0" sz="1100">
                <a:solidFill>
                  <a:srgbClr val="165160"/>
                </a:solidFill>
                <a:latin charset="0" pitchFamily="18" typeface="Times New Roman"/>
                <a:cs charset="0" pitchFamily="18" typeface="Times New Roman"/>
              </a:rPr>
              <a:t>B.E.(EI &amp; TC)</a:t>
            </a:r>
          </a:p>
          <a:p>
            <a:pPr algn="l" eaLnBrk="1" hangingPunct="1" marR="0">
              <a:lnSpc>
                <a:spcPct val="80000"/>
              </a:lnSpc>
            </a:pPr>
            <a:endParaRPr dirty="0" lang="en-US" smtClean="0" sz="1100">
              <a:solidFill>
                <a:srgbClr val="165160"/>
              </a:solidFill>
              <a:latin charset="0" pitchFamily="18" typeface="Times New Roman"/>
              <a:cs charset="0" pitchFamily="18" typeface="Times New Roman"/>
            </a:endParaRPr>
          </a:p>
          <a:p>
            <a:pPr algn="l" eaLnBrk="1" hangingPunct="1" marR="0">
              <a:lnSpc>
                <a:spcPct val="80000"/>
              </a:lnSpc>
            </a:pPr>
            <a:endParaRPr dirty="0" lang="en-US" smtClean="0" sz="1100">
              <a:solidFill>
                <a:srgbClr val="165160"/>
              </a:solidFill>
              <a:latin charset="0" pitchFamily="18" typeface="Times New Roman"/>
              <a:cs charset="0" pitchFamily="18" typeface="Times New Roman"/>
            </a:endParaRPr>
          </a:p>
          <a:p>
            <a:pPr algn="l" eaLnBrk="1" hangingPunct="1" marR="0">
              <a:lnSpc>
                <a:spcPct val="80000"/>
              </a:lnSpc>
            </a:pPr>
            <a:endParaRPr dirty="0" lang="en-US" smtClean="0" sz="1100">
              <a:solidFill>
                <a:srgbClr val="165160"/>
              </a:solidFill>
              <a:latin charset="0" pitchFamily="18" typeface="Times New Roman"/>
              <a:cs charset="0" pitchFamily="18" typeface="Times New Roman"/>
            </a:endParaRPr>
          </a:p>
          <a:p>
            <a:pPr algn="l" eaLnBrk="1" hangingPunct="1" marR="0">
              <a:lnSpc>
                <a:spcPct val="80000"/>
              </a:lnSpc>
            </a:pPr>
            <a:endParaRPr dirty="0" lang="en-US" smtClean="0" sz="1100">
              <a:solidFill>
                <a:srgbClr val="165160"/>
              </a:solidFill>
              <a:latin charset="0" pitchFamily="18" typeface="Times New Roman"/>
              <a:cs charset="0" pitchFamily="18" typeface="Times New Roman"/>
            </a:endParaRPr>
          </a:p>
          <a:p>
            <a:pPr algn="l" eaLnBrk="1" hangingPunct="1" marR="0">
              <a:lnSpc>
                <a:spcPct val="80000"/>
              </a:lnSpc>
            </a:pPr>
            <a:endParaRPr dirty="0" lang="en-US" smtClean="0" sz="1100">
              <a:solidFill>
                <a:srgbClr val="165160"/>
              </a:solidFill>
            </a:endParaRPr>
          </a:p>
          <a:p>
            <a:pPr algn="ctr" marR="0"/>
            <a:r>
              <a:rPr b="1" dirty="0" lang="en-US" smtClean="0" sz="1600">
                <a:solidFill>
                  <a:srgbClr val="474B78"/>
                </a:solidFill>
                <a:latin charset="0" pitchFamily="18" typeface="Times New Roman"/>
                <a:cs charset="0" pitchFamily="18" typeface="Times New Roman"/>
              </a:rPr>
              <a:t>Department of Electronics and Telecommunication </a:t>
            </a:r>
            <a:r>
              <a:rPr b="1" dirty="0" err="1" lang="en-US" smtClean="0" sz="1600">
                <a:solidFill>
                  <a:srgbClr val="474B78"/>
                </a:solidFill>
                <a:latin charset="0" pitchFamily="18" typeface="Times New Roman"/>
                <a:cs charset="0" pitchFamily="18" typeface="Times New Roman"/>
              </a:rPr>
              <a:t>Engg</a:t>
            </a:r>
            <a:r>
              <a:rPr b="1" dirty="0" lang="en-US" smtClean="0" sz="1600">
                <a:solidFill>
                  <a:srgbClr val="474B78"/>
                </a:solidFill>
                <a:latin charset="0" pitchFamily="18" typeface="Times New Roman"/>
                <a:cs charset="0" pitchFamily="18" typeface="Times New Roman"/>
              </a:rPr>
              <a:t>.</a:t>
            </a:r>
            <a:endParaRPr dirty="0" lang="en-US" smtClean="0" sz="1600">
              <a:solidFill>
                <a:srgbClr val="474B78"/>
              </a:solidFill>
              <a:latin charset="0" pitchFamily="18" typeface="Times New Roman"/>
              <a:cs charset="0" pitchFamily="18" typeface="Times New Roman"/>
            </a:endParaRPr>
          </a:p>
          <a:p>
            <a:pPr algn="ctr" marR="0"/>
            <a:r>
              <a:rPr b="1" dirty="0" lang="en-US" smtClean="0" sz="1600">
                <a:solidFill>
                  <a:srgbClr val="474B78"/>
                </a:solidFill>
                <a:latin charset="0" pitchFamily="18" typeface="Times New Roman"/>
                <a:cs charset="0" pitchFamily="18" typeface="Times New Roman"/>
              </a:rPr>
              <a:t>STES’s</a:t>
            </a:r>
          </a:p>
          <a:p>
            <a:pPr algn="ctr" marR="0"/>
            <a:r>
              <a:rPr b="1" dirty="0" err="1" lang="en-US" smtClean="0" sz="1600">
                <a:solidFill>
                  <a:srgbClr val="474B78"/>
                </a:solidFill>
                <a:latin charset="0" pitchFamily="18" typeface="Times New Roman"/>
                <a:cs charset="0" pitchFamily="18" typeface="Times New Roman"/>
              </a:rPr>
              <a:t>Sinhgad</a:t>
            </a:r>
            <a:r>
              <a:rPr b="1" dirty="0" lang="en-US" smtClean="0" sz="1600">
                <a:solidFill>
                  <a:srgbClr val="474B78"/>
                </a:solidFill>
                <a:latin charset="0" pitchFamily="18" typeface="Times New Roman"/>
                <a:cs charset="0" pitchFamily="18" typeface="Times New Roman"/>
              </a:rPr>
              <a:t> Institute of Technology, </a:t>
            </a:r>
            <a:r>
              <a:rPr b="1" dirty="0" err="1" lang="en-US" smtClean="0" sz="1600">
                <a:solidFill>
                  <a:srgbClr val="474B78"/>
                </a:solidFill>
                <a:latin charset="0" pitchFamily="18" typeface="Times New Roman"/>
                <a:cs charset="0" pitchFamily="18" typeface="Times New Roman"/>
              </a:rPr>
              <a:t>Lonavala</a:t>
            </a:r>
            <a:endParaRPr b="1" dirty="0" lang="en-US" smtClean="0" sz="1600">
              <a:solidFill>
                <a:srgbClr val="474B78"/>
              </a:solidFill>
              <a:latin charset="0" pitchFamily="18" typeface="Times New Roman"/>
              <a:cs charset="0" pitchFamily="18" typeface="Times New Roman"/>
            </a:endParaRPr>
          </a:p>
          <a:p>
            <a:pPr algn="ctr" marR="0"/>
            <a:r>
              <a:rPr b="1" dirty="0" lang="en-US" smtClean="0" sz="1600">
                <a:solidFill>
                  <a:srgbClr val="474B78"/>
                </a:solidFill>
                <a:latin charset="0" pitchFamily="18" typeface="Times New Roman"/>
                <a:cs charset="0" pitchFamily="18" typeface="Times New Roman"/>
              </a:rPr>
              <a:t>July 2020</a:t>
            </a:r>
            <a:endParaRPr b="1" dirty="0" lang="en-US" smtClean="0" sz="1600">
              <a:solidFill>
                <a:srgbClr val="474B78"/>
              </a:solidFill>
              <a:latin charset="0" pitchFamily="18" typeface="Times New Roman"/>
            </a:endParaRPr>
          </a:p>
          <a:p>
            <a:pPr algn="ctr" eaLnBrk="1" hangingPunct="1" marR="0">
              <a:lnSpc>
                <a:spcPct val="80000"/>
              </a:lnSpc>
            </a:pPr>
            <a:endParaRPr dirty="0" lang="en-US" smtClean="0" sz="1600">
              <a:solidFill>
                <a:srgbClr val="FF0000"/>
              </a:solidFill>
            </a:endParaRPr>
          </a:p>
          <a:p>
            <a:pPr eaLnBrk="1" hangingPunct="1" marR="0">
              <a:lnSpc>
                <a:spcPct val="80000"/>
              </a:lnSpc>
            </a:pPr>
            <a:endParaRPr dirty="0" lang="en-US" smtClean="0" sz="1600">
              <a:solidFill>
                <a:srgbClr val="FF0000"/>
              </a:solidFill>
            </a:endParaRPr>
          </a:p>
          <a:p>
            <a:pPr eaLnBrk="1" hangingPunct="1" marR="0">
              <a:lnSpc>
                <a:spcPct val="80000"/>
              </a:lnSpc>
            </a:pPr>
            <a:endParaRPr dirty="0" lang="en-US" smtClean="0" sz="1900">
              <a:solidFill>
                <a:srgbClr val="165160"/>
              </a:solidFill>
            </a:endParaRP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15200" y="0"/>
            <a:ext cx="18288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"/>
          <p:cNvPicPr>
            <a:picLocks noChangeArrowheads="1"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7526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idx="12" sz="quarter" type="sldNum"/>
          </p:nvPr>
        </p:nvSpPr>
        <p:spPr>
          <a:noFill/>
          <a:ln>
            <a:miter lim="800000"/>
            <a:headEnd/>
            <a:tailEnd/>
          </a:ln>
        </p:spPr>
        <p:txBody>
          <a:bodyPr numCol="1"/>
          <a:lstStyle/>
          <a:p>
            <a:fld id="{13F9EDAE-288F-4AAF-8E61-A8246628EF6F}" type="slidenum">
              <a:rPr lang="en-US"/>
              <a:pPr/>
              <a:t>10</a:t>
            </a:fld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numCol="1"/>
          <a:lstStyle/>
          <a:p>
            <a:pPr>
              <a:defRPr/>
            </a:pPr>
            <a:r>
              <a:rPr altLang="en-IN" dirty="0" lang="en-IN">
                <a:latin charset="0" panose="02020603050405020304" pitchFamily="18" typeface="Times New Roman"/>
                <a:cs charset="0" panose="02020603050405020304" pitchFamily="18" typeface="Times New Roman"/>
              </a:rPr>
              <a:t>PROCESSOR : </a:t>
            </a:r>
            <a:r>
              <a:rPr altLang="en-IN" dirty="0" lang="en-IN" sz="2400">
                <a:latin charset="0" panose="02020603050405020304" pitchFamily="18" typeface="Times New Roman"/>
                <a:cs charset="0" panose="02020603050405020304" pitchFamily="18" typeface="Times New Roman"/>
              </a:rPr>
              <a:t>BOARD COM BCM 283 7B0, CORTEX –A53 64 BIT SOC @1.4 GHZ</a:t>
            </a:r>
          </a:p>
          <a:p>
            <a:pPr>
              <a:defRPr/>
            </a:pPr>
            <a:r>
              <a:rPr altLang="en-IN" dirty="0" lang="en-IN">
                <a:latin charset="0" panose="02020603050405020304" pitchFamily="18" typeface="Times New Roman"/>
                <a:cs charset="0" panose="02020603050405020304" pitchFamily="18" typeface="Times New Roman"/>
              </a:rPr>
              <a:t>MEMORY : </a:t>
            </a:r>
            <a:r>
              <a:rPr altLang="en-IN" dirty="0" lang="en-IN" sz="2400">
                <a:latin charset="0" panose="02020603050405020304" pitchFamily="18" typeface="Times New Roman"/>
                <a:cs charset="0" panose="02020603050405020304" pitchFamily="18" typeface="Times New Roman"/>
              </a:rPr>
              <a:t>1GB LPDDR2 SDRAM</a:t>
            </a:r>
          </a:p>
          <a:p>
            <a:pPr>
              <a:defRPr/>
            </a:pPr>
            <a:r>
              <a:rPr altLang="en-IN" dirty="0" lang="en-IN">
                <a:latin charset="0" panose="02020603050405020304" pitchFamily="18" typeface="Times New Roman"/>
                <a:cs charset="0" panose="02020603050405020304" pitchFamily="18" typeface="Times New Roman"/>
              </a:rPr>
              <a:t>CONNECTIVITY :</a:t>
            </a:r>
          </a:p>
          <a:p>
            <a:pPr indent="0" marL="109537">
              <a:buFont charset="2" pitchFamily="18" typeface="Wingdings 3"/>
              <a:buNone/>
              <a:defRPr/>
            </a:pPr>
            <a:r>
              <a:rPr altLang="en-IN" dirty="0" lang="en-IN" sz="2400">
                <a:latin charset="0" panose="02020603050405020304" pitchFamily="18" typeface="Times New Roman"/>
                <a:cs charset="0" panose="02020603050405020304" pitchFamily="18" typeface="Times New Roman"/>
              </a:rPr>
              <a:t>     1. 2.4GHZ, 5GHZ, WIRELESS LAN, BLUETTOH 4.2,BLE</a:t>
            </a:r>
          </a:p>
          <a:p>
            <a:pPr indent="0" marL="109537">
              <a:buFont charset="2" pitchFamily="18" typeface="Wingdings 3"/>
              <a:buNone/>
              <a:defRPr/>
            </a:pPr>
            <a:r>
              <a:rPr altLang="en-IN" dirty="0" lang="en-IN">
                <a:latin charset="0" panose="02020603050405020304" pitchFamily="18" typeface="Times New Roman"/>
                <a:cs charset="0" panose="02020603050405020304" pitchFamily="18" typeface="Times New Roman"/>
              </a:rPr>
              <a:t>     </a:t>
            </a:r>
            <a:r>
              <a:rPr altLang="en-IN" dirty="0" lang="en-IN" sz="2400">
                <a:latin charset="0" panose="02020603050405020304" pitchFamily="18" typeface="Times New Roman"/>
                <a:cs charset="0" panose="02020603050405020304" pitchFamily="18" typeface="Times New Roman"/>
              </a:rPr>
              <a:t>2. GB ETHERNET OVER USB 2.0 (MAX THROUGH PUT 300MBPS)</a:t>
            </a:r>
          </a:p>
          <a:p>
            <a:pPr indent="0" marL="109537">
              <a:buFont charset="2" pitchFamily="18" typeface="Wingdings 3"/>
              <a:buNone/>
              <a:defRPr/>
            </a:pPr>
            <a:r>
              <a:rPr altLang="en-IN" dirty="0" lang="en-IN" sz="2400">
                <a:latin charset="0" panose="02020603050405020304" pitchFamily="18" typeface="Times New Roman"/>
                <a:cs charset="0" panose="02020603050405020304" pitchFamily="18" typeface="Times New Roman"/>
              </a:rPr>
              <a:t>    3. 4*USB 2.0 PORTS</a:t>
            </a:r>
          </a:p>
          <a:p>
            <a:pPr indent="0" marL="109537">
              <a:buFont charset="2" pitchFamily="18" typeface="Wingdings 3"/>
              <a:buNone/>
              <a:defRPr/>
            </a:pPr>
            <a:r>
              <a:rPr altLang="en-IN" dirty="0" lang="en-IN" sz="2400">
                <a:latin charset="0" panose="02020603050405020304" pitchFamily="18" typeface="Times New Roman"/>
                <a:cs charset="0" panose="02020603050405020304" pitchFamily="18" typeface="Times New Roman"/>
              </a:rPr>
              <a:t>    4. MICRO CRAD SUPPORT </a:t>
            </a:r>
          </a:p>
          <a:p>
            <a:pPr>
              <a:defRPr/>
            </a:pPr>
            <a:r>
              <a:rPr altLang="en-IN" dirty="0" lang="en-IN">
                <a:latin charset="0" panose="02020603050405020304" pitchFamily="18" typeface="Times New Roman"/>
                <a:cs charset="0" panose="02020603050405020304" pitchFamily="18" typeface="Times New Roman"/>
              </a:rPr>
              <a:t>INPUT POWER:</a:t>
            </a:r>
          </a:p>
          <a:p>
            <a:pPr indent="0" marL="109537">
              <a:buFont charset="2" pitchFamily="18" typeface="Wingdings 3"/>
              <a:buNone/>
              <a:defRPr/>
            </a:pPr>
            <a:r>
              <a:rPr altLang="en-IN" dirty="0" lang="en-IN">
                <a:latin charset="0" panose="02020603050405020304" pitchFamily="18" typeface="Times New Roman"/>
                <a:cs charset="0" panose="02020603050405020304" pitchFamily="18" typeface="Times New Roman"/>
              </a:rPr>
              <a:t>   </a:t>
            </a:r>
            <a:r>
              <a:rPr altLang="en-IN" dirty="0" lang="en-IN" sz="2400">
                <a:latin charset="0" panose="02020603050405020304" pitchFamily="18" typeface="Times New Roman"/>
                <a:cs charset="0" panose="02020603050405020304" pitchFamily="18" typeface="Times New Roman"/>
              </a:rPr>
              <a:t>1. 5V/2.5A DC VIA MICRO USB CONNECTOR </a:t>
            </a:r>
          </a:p>
          <a:p>
            <a:pPr indent="0" marL="109537">
              <a:buFont charset="2" pitchFamily="18" typeface="Wingdings 3"/>
              <a:buNone/>
              <a:defRPr/>
            </a:pPr>
            <a:r>
              <a:rPr altLang="en-IN" dirty="0" lang="en-IN" sz="2400">
                <a:latin charset="0" panose="02020603050405020304" pitchFamily="18" typeface="Times New Roman"/>
                <a:cs charset="0" panose="02020603050405020304" pitchFamily="18" typeface="Times New Roman"/>
              </a:rPr>
              <a:t>    2. 5V DC VIA GPIO HEADER</a:t>
            </a:r>
          </a:p>
          <a:p>
            <a:pPr indent="0" marL="109537">
              <a:buFont charset="2" pitchFamily="18" typeface="Wingdings 3"/>
              <a:buNone/>
              <a:defRPr/>
            </a:pPr>
            <a:r>
              <a:rPr altLang="en-IN" dirty="0" lang="en-IN" sz="2400">
                <a:latin charset="0" panose="02020603050405020304" pitchFamily="18" typeface="Times New Roman"/>
                <a:cs charset="0" panose="02020603050405020304" pitchFamily="18" typeface="Times New Roman"/>
              </a:rPr>
              <a:t>    3.POWER OVER ETHERNET (</a:t>
            </a:r>
            <a:r>
              <a:rPr altLang="en-IN" dirty="0" err="1" lang="en-IN" sz="2400">
                <a:latin charset="0" panose="02020603050405020304" pitchFamily="18" typeface="Times New Roman"/>
                <a:cs charset="0" panose="02020603050405020304" pitchFamily="18" typeface="Times New Roman"/>
              </a:rPr>
              <a:t>PoE</a:t>
            </a:r>
            <a:r>
              <a:rPr altLang="en-IN" dirty="0" lang="en-IN" sz="2400">
                <a:latin charset="0" panose="02020603050405020304" pitchFamily="18" typeface="Times New Roman"/>
                <a:cs charset="0" panose="02020603050405020304" pitchFamily="18" typeface="Times New Roman"/>
              </a:rPr>
              <a:t>)- ENABLED </a:t>
            </a:r>
          </a:p>
          <a:p>
            <a:pPr>
              <a:defRPr/>
            </a:pPr>
            <a:r>
              <a:rPr altLang="en-IN" dirty="0" lang="en-IN">
                <a:latin charset="0" panose="02020603050405020304" pitchFamily="18" typeface="Times New Roman"/>
                <a:cs charset="0" panose="02020603050405020304" pitchFamily="18" typeface="Times New Roman"/>
              </a:rPr>
              <a:t>ENVIRONMENT :- </a:t>
            </a:r>
            <a:r>
              <a:rPr altLang="en-IN" dirty="0" lang="en-IN" sz="2400">
                <a:latin charset="0" panose="02020603050405020304" pitchFamily="18" typeface="Times New Roman"/>
                <a:cs charset="0" panose="02020603050405020304" pitchFamily="18" typeface="Times New Roman"/>
              </a:rPr>
              <a:t>OPERTAING TEMP. 0-50℃  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/>
          <p:cNvSpPr>
            <a:spLocks noChangeArrowheads="1" noGrp="1"/>
          </p:cNvSpPr>
          <p:nvPr>
            <p:ph idx="1"/>
          </p:nvPr>
        </p:nvSpPr>
        <p:spPr>
          <a:xfrm>
            <a:off x="685800" y="1981200"/>
            <a:ext cx="7772400" cy="3200400"/>
          </a:xfrm>
        </p:spPr>
        <p:txBody>
          <a:bodyPr numCol="1">
            <a:normAutofit/>
          </a:bodyPr>
          <a:lstStyle/>
          <a:p>
            <a:pPr algn="just" eaLnBrk="1" hangingPunct="1" indent="-256032" marL="365760">
              <a:spcAft>
                <a:spcPts val="0"/>
              </a:spcAft>
              <a:buFont charset="2" pitchFamily="18" typeface="Wingdings 3"/>
              <a:buNone/>
              <a:defRPr/>
            </a:pPr>
            <a:endParaRPr dirty="0" lang="en-US" sz="2500">
              <a:solidFill>
                <a:schemeClr val="accent1">
                  <a:lumMod val="50000"/>
                </a:schemeClr>
              </a:solidFill>
              <a:latin charset="0" pitchFamily="18" typeface="Times New Roman"/>
              <a:cs charset="0" pitchFamily="18" typeface="Times New Roman"/>
            </a:endParaRPr>
          </a:p>
          <a:p>
            <a:pPr algn="just" eaLnBrk="1" hangingPunct="1" indent="-256032" marL="365760">
              <a:spcAft>
                <a:spcPts val="0"/>
              </a:spcAft>
              <a:buFont typeface="Wingdings 3"/>
              <a:buChar char=""/>
              <a:defRPr/>
            </a:pPr>
            <a:r>
              <a:rPr altLang="en-IN" dirty="0" lang="en-IN" smtClean="0" sz="25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Major </a:t>
            </a:r>
            <a:r>
              <a:rPr altLang="en-IN" dirty="0" err="1" lang="en-IN" smtClean="0" sz="25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appliction</a:t>
            </a:r>
            <a:r>
              <a:rPr altLang="en-IN" dirty="0" lang="en-IN" smtClean="0" sz="25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 for doctors to </a:t>
            </a:r>
            <a:r>
              <a:rPr altLang="en-IN" dirty="0" err="1" lang="en-IN" smtClean="0" sz="25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dignos</a:t>
            </a:r>
            <a:r>
              <a:rPr altLang="en-IN" dirty="0" lang="en-IN" smtClean="0" sz="25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 depression</a:t>
            </a:r>
          </a:p>
          <a:p>
            <a:pPr algn="just" eaLnBrk="1" hangingPunct="1" indent="-256032" marL="365760">
              <a:spcAft>
                <a:spcPts val="0"/>
              </a:spcAft>
              <a:buFont typeface="Wingdings 3"/>
              <a:buChar char=""/>
              <a:defRPr/>
            </a:pPr>
            <a:r>
              <a:rPr altLang="en-IN" dirty="0" lang="en-IN" smtClean="0" sz="25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Early detection of </a:t>
            </a:r>
            <a:r>
              <a:rPr altLang="en-IN" dirty="0" err="1" lang="en-IN" smtClean="0" sz="25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dipression</a:t>
            </a:r>
            <a:endParaRPr dirty="0" lang="en-US" sz="2000"/>
          </a:p>
        </p:txBody>
      </p:sp>
      <p:sp>
        <p:nvSpPr>
          <p:cNvPr id="10242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sz="4400">
                <a:latin charset="0" pitchFamily="18" typeface="Bookman Old Style"/>
              </a:rPr>
              <a:t/>
            </a:r>
            <a:br>
              <a:rPr sz="4400">
                <a:latin charset="0" pitchFamily="18" typeface="Bookman Old Style"/>
              </a:rPr>
            </a:br>
            <a:r>
              <a:rPr dirty="0" lang="en-US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APPLICATION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pPr algn="l">
              <a:defRPr/>
            </a:pPr>
            <a:r>
              <a:rPr lang="en-US"/>
              <a:t>Title</a:t>
            </a:r>
          </a:p>
        </p:txBody>
      </p:sp>
      <p:sp>
        <p:nvSpPr>
          <p:cNvPr id="27653" name="Slide Number Placeholder 2"/>
          <p:cNvSpPr>
            <a:spLocks noGrp="1"/>
          </p:cNvSpPr>
          <p:nvPr>
            <p:ph idx="12" sz="quarter" type="sldNum"/>
          </p:nvPr>
        </p:nvSpPr>
        <p:spPr>
          <a:noFill/>
          <a:ln>
            <a:miter lim="800000"/>
            <a:headEnd/>
            <a:tailEnd/>
          </a:ln>
        </p:spPr>
        <p:txBody>
          <a:bodyPr numCol="1"/>
          <a:lstStyle/>
          <a:p>
            <a:fld id="{B488BF26-B351-48CD-92B8-0C5C4CAFE995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indent="-342900" marL="342900">
              <a:buFont charset="2" panose="05000000000000000000" pitchFamily="2" typeface="Wingdings"/>
              <a:buChar char="v"/>
            </a:pPr>
            <a:r>
              <a:rPr dirty="0" lang="en-US" smtClean="0" sz="2800">
                <a:latin charset="0" panose="02020603050405020304" pitchFamily="18" typeface="Times New Roman"/>
                <a:cs charset="0" panose="02020603050405020304" pitchFamily="18" typeface="Times New Roman"/>
              </a:rPr>
              <a:t>We will get 93 % accuracy from left hemisphere signals and 95% accuracy from right hemisphere of brain at output of our diagnosis</a:t>
            </a:r>
          </a:p>
          <a:p>
            <a:pPr indent="-342900" marL="342900">
              <a:buFont charset="2" panose="05000000000000000000" pitchFamily="2" typeface="Wingdings"/>
              <a:buChar char="v"/>
            </a:pPr>
            <a:r>
              <a:rPr dirty="0" lang="en-US" smtClean="0" sz="2800">
                <a:latin charset="0" panose="02020603050405020304" pitchFamily="18" typeface="Times New Roman"/>
                <a:cs charset="0" panose="02020603050405020304" pitchFamily="18" typeface="Times New Roman"/>
              </a:rPr>
              <a:t>This observation will get us level of depression</a:t>
            </a:r>
          </a:p>
          <a:p>
            <a:pPr indent="-342900" marL="342900">
              <a:buFont charset="2" panose="05000000000000000000" pitchFamily="2" typeface="Wingdings"/>
              <a:buChar char="v"/>
            </a:pPr>
            <a:r>
              <a:rPr dirty="0" lang="en-US" smtClean="0" sz="2800">
                <a:latin charset="0" panose="02020603050405020304" pitchFamily="18" typeface="Times New Roman"/>
                <a:cs charset="0" panose="02020603050405020304" pitchFamily="18" typeface="Times New Roman"/>
              </a:rPr>
              <a:t>Depression is classified based on a severity index into mild, moderate and major classes</a:t>
            </a:r>
          </a:p>
          <a:p>
            <a:pPr algn="just"/>
            <a:endParaRPr dirty="0" lang="en-IN" smtClean="0"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>
              <a:defRPr/>
            </a:pPr>
            <a:r>
              <a:rPr dirty="0" lang="en-US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CONCLUSION</a:t>
            </a:r>
            <a:endParaRPr dirty="0" lang="en-US"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pPr algn="l">
              <a:defRPr/>
            </a:pPr>
            <a:r>
              <a:rPr dirty="0" lang="en-US"/>
              <a:t>Title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idx="12" sz="quarter" type="sldNum"/>
          </p:nvPr>
        </p:nvSpPr>
        <p:spPr>
          <a:noFill/>
          <a:ln>
            <a:miter lim="800000"/>
            <a:headEnd/>
            <a:tailEnd/>
          </a:ln>
        </p:spPr>
        <p:txBody>
          <a:bodyPr numCol="1"/>
          <a:lstStyle/>
          <a:p>
            <a:fld id="{237CFD95-64D6-46C1-8109-0DE5C1207DFC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pPr>
              <a:defRPr/>
            </a:pPr>
            <a:r>
              <a:rPr lang="en-US" smtClean="0"/>
              <a:t>Title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B0E0276-4931-47F4-B2CF-E11007F0E9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0" y="533400"/>
            <a:ext cx="2005677" cy="646331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pPr algn="ctr"/>
            <a:r>
              <a:rPr dirty="0" lang="en-US" smtClean="0" sz="36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OUTPUT</a:t>
            </a:r>
            <a:endParaRPr dirty="0" lang="en-US" sz="3600"/>
          </a:p>
        </p:txBody>
      </p:sp>
      <p:pic>
        <p:nvPicPr>
          <p:cNvPr descr="C:\Users\om\Downloads\WhatsApp Image 2021-06-20 at 10.47.39 AM.jpeg" id="5" name="Picture 4"/>
          <p:cNvPicPr>
            <a:picLocks noChangeArrowheads="1"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76400" y="1295400"/>
            <a:ext cx="6351075" cy="4770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 numCol="1"/>
          <a:lstStyle/>
          <a:p>
            <a:pPr>
              <a:defRPr/>
            </a:pPr>
            <a:r>
              <a:rPr dirty="0" lang="en-US">
                <a:latin charset="0" pitchFamily="18" typeface="Times New Roman"/>
                <a:cs charset="0" pitchFamily="18" typeface="Times New Roman"/>
              </a:rPr>
              <a:t>References</a:t>
            </a:r>
            <a:endParaRPr altLang="en-IN" dirty="0" lang="en-IN"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 numCol="1"/>
          <a:lstStyle/>
          <a:p>
            <a:pPr indent="-342900" marL="342900">
              <a:buFont charset="2" panose="05000000000000000000" pitchFamily="2" typeface="Wingdings"/>
              <a:buChar char="v"/>
            </a:pPr>
            <a:r>
              <a:rPr dirty="0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World Federation for Mental Health, “Depression: a global crisis,” Occoquan, VA, USA, (2012). </a:t>
            </a:r>
          </a:p>
          <a:p>
            <a:endParaRPr dirty="0" lang="en-US" smtClean="0" sz="1600"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pPr indent="-342900" marL="342900">
              <a:buFont charset="2" panose="05000000000000000000" pitchFamily="2" typeface="Wingdings"/>
              <a:buChar char="v"/>
            </a:pPr>
            <a:r>
              <a:rPr dirty="0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National Institute of Mental Health Brain basics, “https://www.nimh.nih.gov/health/index.shtml#GrowingBrain,” last accessed 2019/01/20. </a:t>
            </a:r>
          </a:p>
          <a:p>
            <a:pPr indent="-342900" marL="342900">
              <a:buFont charset="2" panose="05000000000000000000" pitchFamily="2" typeface="Wingdings"/>
              <a:buChar char="v"/>
            </a:pPr>
            <a:r>
              <a:rPr dirty="0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M. </a:t>
            </a:r>
            <a:r>
              <a:rPr dirty="0" err="1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Ahmadlou</a:t>
            </a:r>
            <a:r>
              <a:rPr dirty="0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, H. </a:t>
            </a:r>
            <a:r>
              <a:rPr dirty="0" err="1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Adeli</a:t>
            </a:r>
            <a:r>
              <a:rPr dirty="0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, A. </a:t>
            </a:r>
            <a:r>
              <a:rPr dirty="0" err="1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Adeli</a:t>
            </a:r>
            <a:r>
              <a:rPr dirty="0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, “</a:t>
            </a:r>
            <a:r>
              <a:rPr dirty="0" err="1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Fractality</a:t>
            </a:r>
            <a:r>
              <a:rPr dirty="0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 analysis of frontal brain in major depressive disorder,” International Journal of Psychophysiology 85 (2012) 206-211. </a:t>
            </a:r>
          </a:p>
          <a:p>
            <a:pPr indent="-342900" marL="342900">
              <a:buFont charset="2" panose="05000000000000000000" pitchFamily="2" typeface="Wingdings"/>
              <a:buChar char="v"/>
            </a:pPr>
            <a:r>
              <a:rPr dirty="0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V. K. </a:t>
            </a:r>
            <a:r>
              <a:rPr dirty="0" err="1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Sudarshan</a:t>
            </a:r>
            <a:r>
              <a:rPr dirty="0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, U. R. </a:t>
            </a:r>
            <a:r>
              <a:rPr dirty="0" err="1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Acharya</a:t>
            </a:r>
            <a:r>
              <a:rPr dirty="0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, H. </a:t>
            </a:r>
            <a:r>
              <a:rPr dirty="0" err="1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Adeli</a:t>
            </a:r>
            <a:r>
              <a:rPr dirty="0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, J. </a:t>
            </a:r>
            <a:r>
              <a:rPr dirty="0" err="1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Santhosh</a:t>
            </a:r>
            <a:r>
              <a:rPr dirty="0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, J. E. W. </a:t>
            </a:r>
            <a:r>
              <a:rPr dirty="0" err="1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Koh</a:t>
            </a:r>
            <a:r>
              <a:rPr dirty="0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, S. D. </a:t>
            </a:r>
            <a:r>
              <a:rPr dirty="0" err="1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Puthankattil</a:t>
            </a:r>
            <a:r>
              <a:rPr dirty="0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, and A. </a:t>
            </a:r>
            <a:r>
              <a:rPr dirty="0" err="1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Adeli</a:t>
            </a:r>
            <a:r>
              <a:rPr dirty="0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, “A novel depression diagnosis index using nonlinear features in EEG signals,” European Neurology 74 (2015) 79-83 . </a:t>
            </a:r>
          </a:p>
          <a:p>
            <a:pPr indent="-342900" marL="342900">
              <a:buFont charset="2" panose="05000000000000000000" pitchFamily="2" typeface="Wingdings"/>
              <a:buChar char="v"/>
            </a:pPr>
            <a:r>
              <a:rPr dirty="0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M. </a:t>
            </a:r>
            <a:r>
              <a:rPr dirty="0" err="1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Hussain</a:t>
            </a:r>
            <a:r>
              <a:rPr dirty="0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, W. </a:t>
            </a:r>
            <a:r>
              <a:rPr dirty="0" err="1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Mumtaz</a:t>
            </a:r>
            <a:r>
              <a:rPr dirty="0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, L. Xia, S. S. A. Ali, M. A. M. </a:t>
            </a:r>
            <a:r>
              <a:rPr dirty="0" err="1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Yasin</a:t>
            </a:r>
            <a:r>
              <a:rPr dirty="0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, A. S. </a:t>
            </a:r>
            <a:r>
              <a:rPr dirty="0" err="1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Malik</a:t>
            </a:r>
            <a:r>
              <a:rPr dirty="0" lang="en-US" smtClean="0" sz="1600">
                <a:latin charset="0" panose="02020603050405020304" pitchFamily="18" typeface="Times New Roman"/>
                <a:cs charset="0" panose="02020603050405020304" pitchFamily="18" typeface="Times New Roman"/>
              </a:rPr>
              <a:t>, “Electroencephalogram (EEG)-based computer-aided technique to diagnose major depressive disorder (MDD),” Biomedical Signal Processing and Control 31 (2017) 108-115.</a:t>
            </a:r>
            <a:endParaRPr dirty="0" lang="en-US" sz="1600"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idx="12" sz="quarter" type="sldNum"/>
          </p:nvPr>
        </p:nvSpPr>
        <p:spPr>
          <a:noFill/>
          <a:ln>
            <a:miter lim="800000"/>
            <a:headEnd/>
            <a:tailEnd/>
          </a:ln>
        </p:spPr>
        <p:txBody>
          <a:bodyPr numCol="1"/>
          <a:lstStyle/>
          <a:p>
            <a:fld id="{B2B787AF-BF71-49B0-921D-1C435A2141FD}" type="slidenum">
              <a:rPr lang="en-IN"/>
              <a:pPr/>
              <a:t>14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pPr algn="l">
              <a:defRPr/>
            </a:pPr>
            <a:r>
              <a:rPr dirty="0" lang="en-US"/>
              <a:t>Title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idx="2147483647" type="title"/>
          </p:nvPr>
        </p:nvSpPr>
        <p:spPr>
          <a:xfrm flipV="1" rot="10800000">
            <a:off x="0" y="1417638"/>
            <a:ext cx="8229600" cy="2773362"/>
          </a:xfrm>
        </p:spPr>
        <p:txBody>
          <a:bodyPr numCol="1"/>
          <a:lstStyle/>
          <a:p>
            <a:pPr algn="ctr" eaLnBrk="1" hangingPunct="1">
              <a:spcAft>
                <a:spcPts val="0"/>
              </a:spcAft>
              <a:defRPr/>
            </a:pPr>
            <a:r>
              <a:rPr b="0" dirty="0" lang="en-US">
                <a:latin charset="0" pitchFamily="18" typeface="Times New Roman"/>
                <a:cs charset="0" pitchFamily="18" typeface="Times New Roman"/>
              </a:rPr>
              <a:t>THANK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pPr algn="l">
              <a:defRPr/>
            </a:pPr>
            <a:r>
              <a:rPr lang="en-US"/>
              <a:t>Title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idx="12" sz="quarter" type="sldNum"/>
          </p:nvPr>
        </p:nvSpPr>
        <p:spPr>
          <a:noFill/>
          <a:ln>
            <a:miter lim="800000"/>
            <a:headEnd/>
            <a:tailEnd/>
          </a:ln>
        </p:spPr>
        <p:txBody>
          <a:bodyPr numCol="1"/>
          <a:lstStyle/>
          <a:p>
            <a:fld id="{09338A9B-B6A5-43F4-9CF8-1EB0680BCFB5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>
            <a:normAutofit fontScale="90000"/>
          </a:bodyPr>
          <a:lstStyle/>
          <a:p>
            <a:pPr algn="ctr">
              <a:defRPr/>
            </a:pPr>
            <a:r>
              <a:rPr dirty="0" lang="en-US" smtClean="0">
                <a:latin charset="0" pitchFamily="18" typeface="Times New Roman"/>
                <a:cs charset="0" pitchFamily="18" typeface="Times New Roman"/>
              </a:rPr>
              <a:t>FLOW OF </a:t>
            </a:r>
            <a:r>
              <a:rPr dirty="0" lang="en-US" smtClean="0" sz="4400">
                <a:latin charset="0" pitchFamily="18" typeface="Times New Roman"/>
                <a:cs charset="0" pitchFamily="18" typeface="Times New Roman"/>
              </a:rPr>
              <a:t>DEPRESSION ANALYSIS</a:t>
            </a:r>
            <a:r>
              <a:rPr dirty="0" lang="en-US" smtClean="0">
                <a:latin charset="0" pitchFamily="18" typeface="Times New Roman"/>
                <a:cs charset="0" pitchFamily="18" typeface="Times New Roman"/>
              </a:rPr>
              <a:t> </a:t>
            </a:r>
            <a:endParaRPr dirty="0" lang="en-US"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pPr algn="l">
              <a:defRPr/>
            </a:pPr>
            <a:r>
              <a:rPr lang="en-US"/>
              <a:t>Title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idx="12" sz="quarter" type="sldNum"/>
          </p:nvPr>
        </p:nvSpPr>
        <p:spPr>
          <a:noFill/>
          <a:ln>
            <a:miter lim="800000"/>
            <a:headEnd/>
            <a:tailEnd/>
          </a:ln>
        </p:spPr>
        <p:txBody>
          <a:bodyPr numCol="1"/>
          <a:lstStyle/>
          <a:p>
            <a:fld id="{B272E7D8-E930-4BD8-99B6-7930FDF1D4DA}" type="slidenum">
              <a:rPr lang="en-US"/>
              <a:pPr/>
              <a:t>6</a:t>
            </a:fld>
            <a:endParaRPr lang="en-US"/>
          </a:p>
        </p:txBody>
      </p:sp>
      <p:pic>
        <p:nvPicPr>
          <p:cNvPr descr="C:\Users\ADMIN\Downloads\image.png" id="7" name="Content Placeholder 6"/>
          <p:cNvPicPr>
            <a:picLocks noChangeArrowheads="1" noChangeAspect="1"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90662" y="2177256"/>
            <a:ext cx="6162675" cy="3133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eaLnBrk="1" hangingPunct="1" indent="-256032" marL="365760">
              <a:spcAft>
                <a:spcPts val="0"/>
              </a:spcAft>
              <a:buFont typeface="Wingdings 3"/>
              <a:buChar char=""/>
              <a:defRPr/>
            </a:pPr>
            <a:r>
              <a:rPr dirty="0" lang="en-US" sz="24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INTRODUCTION</a:t>
            </a:r>
          </a:p>
          <a:p>
            <a:pPr eaLnBrk="1" hangingPunct="1" indent="-256032" marL="365760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dirty="0" lang="en-US" sz="24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PROBLEM STATEMENT</a:t>
            </a:r>
          </a:p>
          <a:p>
            <a:pPr eaLnBrk="1" hangingPunct="1" indent="-256032" marL="365760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dirty="0" lang="en-US" sz="24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OBJECTIVES</a:t>
            </a:r>
          </a:p>
          <a:p>
            <a:pPr eaLnBrk="1" hangingPunct="1" indent="-256032" marL="365760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dirty="0" lang="en-US" sz="24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BLOCK DIAGRAM</a:t>
            </a:r>
          </a:p>
          <a:p>
            <a:pPr eaLnBrk="1" hangingPunct="1" indent="-256032" marL="365760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dirty="0" lang="en-US" sz="24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TOOLS USED</a:t>
            </a:r>
          </a:p>
          <a:p>
            <a:pPr eaLnBrk="1" hangingPunct="1" indent="-256032" marL="365760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dirty="0" lang="en-US" sz="24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APPLICATIONS</a:t>
            </a:r>
          </a:p>
          <a:p>
            <a:pPr eaLnBrk="1" hangingPunct="1" indent="-256032" marL="365760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dirty="0" lang="en-US" sz="24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REFERENCES</a:t>
            </a:r>
          </a:p>
          <a:p>
            <a:pPr eaLnBrk="1" hangingPunct="1" indent="-256032" marL="365760">
              <a:spcAft>
                <a:spcPts val="0"/>
              </a:spcAft>
              <a:buFont typeface="Wingdings 3"/>
              <a:buChar char=""/>
              <a:defRPr/>
            </a:pPr>
            <a:endParaRPr dirty="0" lang="en-US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 indent="-256032" marL="365760">
              <a:spcAft>
                <a:spcPts val="0"/>
              </a:spcAft>
              <a:buFont typeface="Wingdings 3"/>
              <a:buChar char=""/>
              <a:defRPr/>
            </a:pPr>
            <a:endParaRPr dirty="0" lang="en-US"/>
          </a:p>
          <a:p>
            <a:pPr eaLnBrk="1" hangingPunct="1" indent="-256032" marL="365760">
              <a:spcAft>
                <a:spcPts val="0"/>
              </a:spcAft>
              <a:buFont typeface="Wingdings 3"/>
              <a:buChar char=""/>
              <a:defRPr/>
            </a:pPr>
            <a:endParaRPr dirty="0"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 eaLnBrk="1" hangingPunct="1">
              <a:spcAft>
                <a:spcPts val="0"/>
              </a:spcAft>
              <a:defRPr/>
            </a:pPr>
            <a:r>
              <a:rPr dirty="0" lang="en-US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AGENDA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idx="11" sz="quarter" type="ftr"/>
          </p:nvPr>
        </p:nvSpPr>
        <p:spPr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charset="0" pitchFamily="18" typeface="Times New Roman"/>
                <a:cs charset="0" pitchFamily="18" typeface="Times New Roman"/>
              </a:rPr>
              <a:t>Title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idx="12" sz="quarter" type="sldNum"/>
          </p:nvPr>
        </p:nvSpPr>
        <p:spPr>
          <a:noFill/>
          <a:ln>
            <a:miter lim="800000"/>
            <a:headEnd/>
            <a:tailEnd/>
          </a:ln>
        </p:spPr>
        <p:txBody>
          <a:bodyPr numCol="1"/>
          <a:lstStyle/>
          <a:p>
            <a:fld id="{A97095C2-7BA2-4057-94DB-B4EA3E5DF939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 numCol="1">
            <a:normAutofit/>
          </a:bodyPr>
          <a:lstStyle/>
          <a:p>
            <a:pPr indent="-285750" marL="285750">
              <a:buFont charset="2" panose="05000000000000000000" pitchFamily="2" typeface="Wingdings"/>
              <a:buChar char="v"/>
            </a:pPr>
            <a:r>
              <a:rPr altLang="en-IN" dirty="0" lang="en-IN" smtClean="0" sz="18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 </a:t>
            </a:r>
            <a:r>
              <a:rPr dirty="0" lang="en-US" smtClean="0" sz="18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In Electroencephalogram (EEG) is a popular method for diagnosing various neurological diseases. Major Depressive Disorder (MDD) is a mental health disorder that can be diagnosed and treated by making use of EEG.</a:t>
            </a:r>
          </a:p>
          <a:p>
            <a:pPr indent="-285750" marL="285750">
              <a:buFont charset="2" panose="05000000000000000000" pitchFamily="2" typeface="Wingdings"/>
              <a:buChar char="v"/>
            </a:pPr>
            <a:r>
              <a:rPr dirty="0" lang="en-US" smtClean="0" sz="18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G. One of the main challenges in using EEG to accurately identify depression is complexity and variation that exist in the EEG of a depressed person. Manually reading EEG and diagnosing depression is very challenging. An efficient computer aided method can be used for this task. Of the many methods that exists, a deep neural network method called Convolution Neural Networks (CNN) proved to be the most efficient.</a:t>
            </a:r>
          </a:p>
          <a:p>
            <a:pPr indent="-285750" marL="285750">
              <a:buFont charset="2" panose="05000000000000000000" pitchFamily="2" typeface="Wingdings"/>
              <a:buChar char="v"/>
            </a:pPr>
            <a:r>
              <a:rPr dirty="0" lang="en-US" smtClean="0" sz="18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 In this a multi-layer deep CNN algorithm is implemented to diagnose depression from EEG of patients. Depression is classified based on a severity index into mild, moderate and major classes. The accuracy, sensitivity and specificity were measured by varying various parameters of the proposed algorithm</a:t>
            </a:r>
            <a:endParaRPr dirty="0" lang="en-US" sz="1800">
              <a:solidFill>
                <a:schemeClr val="accent1">
                  <a:lumMod val="50000"/>
                </a:schemeClr>
              </a:solidFill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 eaLnBrk="1" hangingPunct="1">
              <a:spcAft>
                <a:spcPts val="0"/>
              </a:spcAft>
              <a:defRPr/>
            </a:pPr>
            <a:r>
              <a:rPr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INTRODUCTION</a:t>
            </a:r>
            <a:endParaRPr dirty="0" lang="en-US">
              <a:solidFill>
                <a:schemeClr val="accent1">
                  <a:lumMod val="50000"/>
                </a:schemeClr>
              </a:solidFill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id="16388" name="Footer Placeholder 3"/>
          <p:cNvSpPr>
            <a:spLocks noGrp="1"/>
          </p:cNvSpPr>
          <p:nvPr>
            <p:ph idx="11" sz="quarter" type="ftr"/>
          </p:nvPr>
        </p:nvSpPr>
        <p:spPr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charset="0" pitchFamily="18" typeface="Times New Roman"/>
                <a:cs charset="0" pitchFamily="18" typeface="Times New Roman"/>
              </a:rPr>
              <a:t>Title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idx="12" sz="quarter" type="sldNum"/>
          </p:nvPr>
        </p:nvSpPr>
        <p:spPr>
          <a:noFill/>
          <a:ln>
            <a:miter lim="800000"/>
            <a:headEnd/>
            <a:tailEnd/>
          </a:ln>
        </p:spPr>
        <p:txBody>
          <a:bodyPr numCol="1"/>
          <a:lstStyle/>
          <a:p>
            <a:fld id="{D597FCDF-22B0-486F-8992-FEAA1FB96638}" type="slidenum">
              <a:rPr lang="en-US">
                <a:latin charset="0" pitchFamily="18" typeface="Times New Roman"/>
                <a:cs charset="0" pitchFamily="18" typeface="Times New Roman"/>
              </a:rPr>
              <a:pPr/>
              <a:t>3</a:t>
            </a:fld>
            <a:endParaRPr lang="en-US">
              <a:latin charset="0" pitchFamily="18" typeface="Times New Roman"/>
              <a:cs charset="0" pitchFamily="18" typeface="Times New Roman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 numCol="1">
            <a:normAutofit/>
          </a:bodyPr>
          <a:lstStyle/>
          <a:p>
            <a:pPr algn="just" indent="-342900" marL="342900">
              <a:buFont charset="0" panose="020B0604020202020204" pitchFamily="34" typeface="Arial"/>
              <a:buChar char="•"/>
            </a:pPr>
            <a:r>
              <a:rPr dirty="0" lang="en-US" smtClean="0" sz="2800">
                <a:solidFill>
                  <a:schemeClr val="accent1">
                    <a:lumMod val="50000"/>
                  </a:schemeClr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  <a:t>It is difficult to </a:t>
            </a:r>
            <a:r>
              <a:rPr dirty="0" err="1" lang="en-US" smtClean="0" sz="2800">
                <a:solidFill>
                  <a:schemeClr val="accent1">
                    <a:lumMod val="50000"/>
                  </a:schemeClr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  <a:t>achicheve</a:t>
            </a:r>
            <a:r>
              <a:rPr dirty="0" lang="en-US" smtClean="0" sz="2800">
                <a:solidFill>
                  <a:schemeClr val="accent1">
                    <a:lumMod val="50000"/>
                  </a:schemeClr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  <a:t> result of depression level manually by doctors.</a:t>
            </a:r>
          </a:p>
          <a:p>
            <a:pPr algn="just" indent="-342900" marL="342900">
              <a:buFont charset="0" panose="020B0604020202020204" pitchFamily="34" typeface="Arial"/>
              <a:buChar char="•"/>
            </a:pPr>
            <a:r>
              <a:rPr dirty="0" lang="en-US" smtClean="0" sz="2800">
                <a:solidFill>
                  <a:schemeClr val="accent1">
                    <a:lumMod val="50000"/>
                  </a:schemeClr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  <a:t>it is time consuming and require doctors </a:t>
            </a:r>
            <a:r>
              <a:rPr dirty="0" err="1" lang="en-US" smtClean="0" sz="2800">
                <a:solidFill>
                  <a:schemeClr val="accent1">
                    <a:lumMod val="50000"/>
                  </a:schemeClr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  <a:t>attaintion</a:t>
            </a:r>
            <a:r>
              <a:rPr dirty="0" lang="en-US" smtClean="0" sz="2800">
                <a:solidFill>
                  <a:schemeClr val="accent1">
                    <a:lumMod val="50000"/>
                  </a:schemeClr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  <a:t> for long 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 eaLnBrk="1" hangingPunct="1">
              <a:spcAft>
                <a:spcPts val="0"/>
              </a:spcAft>
              <a:defRPr/>
            </a:pPr>
            <a:r>
              <a:rPr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PROBLEM STATEMENTS</a:t>
            </a:r>
            <a:endParaRPr dirty="0" lang="en-US">
              <a:solidFill>
                <a:schemeClr val="accent1">
                  <a:lumMod val="50000"/>
                </a:schemeClr>
              </a:solidFill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pPr algn="l">
              <a:defRPr/>
            </a:pPr>
            <a:r>
              <a:rPr dirty="0" lang="en-US"/>
              <a:t>Title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idx="12" sz="quarter" type="sldNum"/>
          </p:nvPr>
        </p:nvSpPr>
        <p:spPr>
          <a:noFill/>
          <a:ln>
            <a:miter lim="800000"/>
            <a:headEnd/>
            <a:tailEnd/>
          </a:ln>
        </p:spPr>
        <p:txBody>
          <a:bodyPr numCol="1"/>
          <a:lstStyle/>
          <a:p>
            <a:fld id="{F8BAC9DF-19BB-4432-840B-686A31A7B67A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just" indent="-342900" marL="342900">
              <a:buFont charset="0" panose="020B0604020202020204" pitchFamily="34" typeface="Arial"/>
              <a:buChar char="•"/>
            </a:pPr>
            <a:r>
              <a:rPr dirty="0" lang="en-US" smtClean="0" sz="2800">
                <a:solidFill>
                  <a:schemeClr val="accent1">
                    <a:lumMod val="50000"/>
                  </a:schemeClr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  <a:t>To help doctors in getting correct</a:t>
            </a:r>
            <a:r>
              <a:rPr dirty="0" lang="en-US" smtClean="0" sz="2800">
                <a:solidFill>
                  <a:schemeClr val="accent1">
                    <a:lumMod val="50000"/>
                  </a:schemeClr>
                </a:solidFill>
                <a:latin charset="0" pitchFamily="18" typeface="Adobe Devanagari"/>
                <a:cs charset="0" pitchFamily="18" typeface="Adobe Devanagari"/>
              </a:rPr>
              <a:t> diagnosis depression from EEG of patients Easily.</a:t>
            </a:r>
          </a:p>
          <a:p>
            <a:pPr algn="just" indent="-342900" marL="342900">
              <a:buFont charset="0" panose="020B0604020202020204" pitchFamily="34" typeface="Arial"/>
              <a:buChar char="•"/>
            </a:pPr>
            <a:r>
              <a:rPr dirty="0" lang="en-US" smtClean="0" sz="2800">
                <a:solidFill>
                  <a:schemeClr val="accent1">
                    <a:lumMod val="50000"/>
                  </a:schemeClr>
                </a:solidFill>
                <a:latin charset="0" pitchFamily="18" typeface="Adobe Devanagari"/>
                <a:cs charset="0" panose="02020603050405020304" pitchFamily="18" typeface="Times New Roman"/>
              </a:rPr>
              <a:t>Reduce time of diagnosis</a:t>
            </a:r>
            <a:endParaRPr dirty="0" lang="en-US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 indent="-256032" marL="365760">
              <a:spcAft>
                <a:spcPts val="0"/>
              </a:spcAft>
              <a:buFont typeface="Wingdings 3"/>
              <a:buNone/>
              <a:defRPr/>
            </a:pPr>
            <a:endParaRPr dirty="0"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 eaLnBrk="1" hangingPunct="1">
              <a:spcAft>
                <a:spcPts val="0"/>
              </a:spcAft>
              <a:defRPr/>
            </a:pPr>
            <a:r>
              <a:rPr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OBJECTIVES</a:t>
            </a:r>
            <a:endParaRPr dirty="0" lang="en-US">
              <a:solidFill>
                <a:schemeClr val="accent1">
                  <a:lumMod val="50000"/>
                </a:schemeClr>
              </a:solidFill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pPr algn="l">
              <a:defRPr/>
            </a:pPr>
            <a:r>
              <a:rPr dirty="0" lang="en-US"/>
              <a:t>Title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idx="12" sz="quarter" type="sldNum"/>
          </p:nvPr>
        </p:nvSpPr>
        <p:spPr>
          <a:noFill/>
          <a:ln>
            <a:miter lim="800000"/>
            <a:headEnd/>
            <a:tailEnd/>
          </a:ln>
        </p:spPr>
        <p:txBody>
          <a:bodyPr numCol="1"/>
          <a:lstStyle/>
          <a:p>
            <a:fld id="{4B3288E3-2DB8-4648-A953-3390AA4D42EA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 numCol="1">
            <a:normAutofit fontScale="90000"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dirty="0" sz="32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BLOCK </a:t>
            </a:r>
            <a:r>
              <a:rPr sz="32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DIAGRAM </a:t>
            </a:r>
            <a:r>
              <a:rPr altLang="en-IN" dirty="0" lang="en-IN" smtClean="0" sz="32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OF </a:t>
            </a:r>
            <a:r>
              <a:rPr dirty="0" lang="en-US" smtClean="0" sz="3200">
                <a:solidFill>
                  <a:schemeClr val="accent1">
                    <a:lumMod val="50000"/>
                  </a:schemeClr>
                </a:solidFill>
                <a:latin charset="0" pitchFamily="18" typeface="Times New Roman"/>
                <a:cs charset="0" pitchFamily="18" typeface="Times New Roman"/>
              </a:rPr>
              <a:t>DEPRESSION ANALYSIS USING COVOLUTIONARY NURAL NETWORKS</a:t>
            </a:r>
            <a:endParaRPr dirty="0" lang="en-US" sz="3200">
              <a:solidFill>
                <a:schemeClr val="accent1">
                  <a:lumMod val="50000"/>
                </a:schemeClr>
              </a:solidFill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pPr algn="l">
              <a:defRPr/>
            </a:pPr>
            <a:r>
              <a:rPr lang="en-US"/>
              <a:t>Title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idx="12" sz="quarter" type="sldNum"/>
          </p:nvPr>
        </p:nvSpPr>
        <p:spPr>
          <a:noFill/>
          <a:ln>
            <a:miter lim="800000"/>
            <a:headEnd/>
            <a:tailEnd/>
          </a:ln>
        </p:spPr>
        <p:txBody>
          <a:bodyPr numCol="1"/>
          <a:lstStyle/>
          <a:p>
            <a:fld id="{79999734-182B-4731-8B1F-2E60C1D7191F}" type="slidenum">
              <a:rPr lang="en-US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590800"/>
            <a:ext cx="7086600" cy="3416300"/>
          </a:xfrm>
        </p:spPr>
        <p:txBody>
          <a:bodyPr numCol="1"/>
          <a:lstStyle/>
          <a:p>
            <a:endParaRPr dirty="0" lang="en-US"/>
          </a:p>
        </p:txBody>
      </p:sp>
      <p:pic>
        <p:nvPicPr>
          <p:cNvPr id="20486" name="Picture 6"/>
          <p:cNvPicPr>
            <a:picLocks noChangeArrowheads="1"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5800" y="2096942"/>
            <a:ext cx="8153400" cy="4128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6245" y="215901"/>
            <a:ext cx="8229600" cy="1143000"/>
          </a:xfrm>
        </p:spPr>
        <p:txBody>
          <a:bodyPr numCol="1">
            <a:normAutofit fontScale="90000"/>
          </a:bodyPr>
          <a:lstStyle/>
          <a:p>
            <a:pPr>
              <a:spcAft>
                <a:spcPts val="0"/>
              </a:spcAft>
              <a:defRPr/>
            </a:pPr>
            <a:r>
              <a:rPr dirty="0" lang="en-US">
                <a:latin charset="0" pitchFamily="18" typeface="Times New Roman"/>
                <a:cs charset="0" pitchFamily="18" typeface="Times New Roman"/>
              </a:rPr>
              <a:t>Tools used:</a:t>
            </a:r>
            <a:r>
              <a:rPr dirty="0" lang="en-US"/>
              <a:t/>
            </a:r>
            <a:br>
              <a:rPr dirty="0" lang="en-US"/>
            </a:br>
            <a:endParaRPr dirty="0" lang="en-US"/>
          </a:p>
        </p:txBody>
      </p:sp>
      <p:sp>
        <p:nvSpPr>
          <p:cNvPr id="22531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625975"/>
          </a:xfrm>
        </p:spPr>
        <p:txBody>
          <a:bodyPr numCol="1"/>
          <a:lstStyle/>
          <a:p>
            <a:pPr>
              <a:lnSpc>
                <a:spcPct val="160000"/>
              </a:lnSpc>
              <a:buFont charset="2" pitchFamily="18" typeface="Wingdings 2"/>
              <a:buNone/>
            </a:pPr>
            <a:r>
              <a:rPr b="1" dirty="0" lang="en-US" smtClean="0" sz="2500">
                <a:latin charset="0" pitchFamily="18" typeface="Times New Roman"/>
                <a:cs charset="0" pitchFamily="18" typeface="Times New Roman"/>
              </a:rPr>
              <a:t>Hardware:</a:t>
            </a:r>
            <a:endParaRPr dirty="0" lang="en-IN" smtClean="0" sz="2500">
              <a:latin charset="0" pitchFamily="18" typeface="Times New Roman"/>
              <a:cs charset="0" pitchFamily="18" typeface="Times New Roman"/>
            </a:endParaRPr>
          </a:p>
          <a:p>
            <a:pPr>
              <a:lnSpc>
                <a:spcPct val="160000"/>
              </a:lnSpc>
              <a:buFont charset="2" pitchFamily="18" typeface="Wingdings 2"/>
              <a:buChar char=""/>
            </a:pPr>
            <a:r>
              <a:rPr dirty="0" lang="en-IN" smtClean="0" sz="2500">
                <a:latin charset="0" pitchFamily="18" typeface="Times New Roman"/>
                <a:cs charset="0" pitchFamily="18" typeface="Times New Roman"/>
              </a:rPr>
              <a:t>Raspberry pi 3 model B+</a:t>
            </a:r>
          </a:p>
          <a:p>
            <a:pPr>
              <a:lnSpc>
                <a:spcPct val="160000"/>
              </a:lnSpc>
              <a:buFont charset="2" pitchFamily="18" typeface="Wingdings 2"/>
              <a:buChar char=""/>
            </a:pPr>
            <a:r>
              <a:rPr dirty="0" lang="en-IN" smtClean="0" sz="2500">
                <a:latin charset="0" pitchFamily="18" typeface="Times New Roman"/>
                <a:cs charset="0" pitchFamily="18" typeface="Times New Roman"/>
              </a:rPr>
              <a:t>USB Cable </a:t>
            </a:r>
            <a:endParaRPr dirty="0" lang="en-US" smtClean="0" sz="2500">
              <a:latin charset="0" pitchFamily="18" typeface="Times New Roman"/>
              <a:cs charset="0" pitchFamily="18" typeface="Times New Roman"/>
            </a:endParaRPr>
          </a:p>
          <a:p>
            <a:pPr>
              <a:lnSpc>
                <a:spcPct val="160000"/>
              </a:lnSpc>
              <a:buFont charset="2" pitchFamily="18" typeface="Wingdings 2"/>
              <a:buNone/>
            </a:pPr>
            <a:r>
              <a:rPr b="1" dirty="0" lang="en-US" smtClean="0" sz="2500">
                <a:latin charset="0" pitchFamily="18" typeface="Times New Roman"/>
                <a:cs charset="0" pitchFamily="18" typeface="Times New Roman"/>
              </a:rPr>
              <a:t>Software: </a:t>
            </a:r>
            <a:endParaRPr dirty="0" lang="en-US" smtClean="0" sz="2500">
              <a:latin charset="0" pitchFamily="18" typeface="Times New Roman"/>
              <a:cs charset="0" pitchFamily="18" typeface="Times New Roman"/>
            </a:endParaRPr>
          </a:p>
          <a:p>
            <a:pPr>
              <a:lnSpc>
                <a:spcPct val="160000"/>
              </a:lnSpc>
              <a:buFont charset="2" pitchFamily="18" typeface="Wingdings 2"/>
              <a:buChar char=""/>
            </a:pPr>
            <a:r>
              <a:rPr dirty="0" err="1" lang="en-IN" smtClean="0" sz="2500">
                <a:latin charset="0" pitchFamily="18" typeface="Times New Roman"/>
                <a:cs charset="0" pitchFamily="18" typeface="Times New Roman"/>
              </a:rPr>
              <a:t>Raspbian</a:t>
            </a:r>
            <a:r>
              <a:rPr dirty="0" lang="en-IN" smtClean="0" sz="2500">
                <a:latin charset="0" pitchFamily="18" typeface="Times New Roman"/>
                <a:cs charset="0" pitchFamily="18" typeface="Times New Roman"/>
              </a:rPr>
              <a:t> programming for the raspberry pi board</a:t>
            </a:r>
          </a:p>
          <a:p>
            <a:pPr>
              <a:lnSpc>
                <a:spcPct val="160000"/>
              </a:lnSpc>
              <a:buFont charset="2" pitchFamily="18" typeface="Wingdings 2"/>
              <a:buChar char=""/>
            </a:pPr>
            <a:r>
              <a:rPr dirty="0" lang="en-IN" smtClean="0" sz="2500">
                <a:latin charset="0" pitchFamily="18" typeface="Times New Roman"/>
                <a:cs charset="0" pitchFamily="18" typeface="Times New Roman"/>
              </a:rPr>
              <a:t>Open EEG data </a:t>
            </a:r>
            <a:endParaRPr dirty="0" lang="en-US" smtClean="0" sz="2500">
              <a:latin charset="0" pitchFamily="18" typeface="Times New Roman"/>
              <a:cs charset="0" pitchFamily="18" typeface="Times New Roman"/>
            </a:endParaRPr>
          </a:p>
          <a:p>
            <a:pPr>
              <a:lnSpc>
                <a:spcPct val="160000"/>
              </a:lnSpc>
              <a:buFont charset="2" pitchFamily="18" typeface="Wingdings 2"/>
              <a:buNone/>
            </a:pPr>
            <a:r>
              <a:rPr b="1" dirty="0" lang="en-US" smtClean="0" sz="2500">
                <a:latin charset="0" pitchFamily="18" typeface="Times New Roman"/>
                <a:cs charset="0" pitchFamily="18" typeface="Times New Roman"/>
              </a:rPr>
              <a:t>Language:  </a:t>
            </a:r>
            <a:r>
              <a:rPr dirty="0" lang="en-US" smtClean="0" sz="2500">
                <a:latin charset="0" pitchFamily="18" typeface="Times New Roman"/>
                <a:cs charset="0" pitchFamily="18" typeface="Times New Roman"/>
              </a:rPr>
              <a:t>Python</a:t>
            </a:r>
          </a:p>
          <a:p>
            <a:pPr>
              <a:lnSpc>
                <a:spcPct val="160000"/>
              </a:lnSpc>
              <a:buFont charset="2" pitchFamily="18" typeface="Wingdings 2"/>
              <a:buChar char=""/>
            </a:pPr>
            <a:endParaRPr dirty="0" lang="en-US" smtClean="0" sz="2500">
              <a:latin charset="0" pitchFamily="18" typeface="Times New Roman"/>
              <a:cs charset="0" pitchFamily="18" typeface="Times New Roman"/>
            </a:endParaRPr>
          </a:p>
          <a:p>
            <a:pPr>
              <a:buFont charset="2" pitchFamily="18" typeface="Wingdings 2"/>
              <a:buChar char=""/>
            </a:pPr>
            <a:endParaRPr dirty="0" lang="en-US" smtClean="0" sz="2500"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pPr algn="l">
              <a:defRPr/>
            </a:pPr>
            <a:r>
              <a:rPr altLang="en-IN" lang="en-IN"/>
              <a:t>Title</a:t>
            </a:r>
          </a:p>
        </p:txBody>
      </p:sp>
      <p:sp>
        <p:nvSpPr>
          <p:cNvPr id="22533" name="Slide Number Placeholder 3"/>
          <p:cNvSpPr>
            <a:spLocks noGrp="1"/>
          </p:cNvSpPr>
          <p:nvPr>
            <p:ph idx="12" sz="quarter" type="sldNum"/>
          </p:nvPr>
        </p:nvSpPr>
        <p:spPr>
          <a:noFill/>
          <a:ln>
            <a:miter lim="800000"/>
            <a:headEnd/>
            <a:tailEnd/>
          </a:ln>
        </p:spPr>
        <p:txBody>
          <a:bodyPr numCol="1"/>
          <a:lstStyle/>
          <a:p>
            <a:fld id="{C36EAA98-5DA4-43B3-AC56-9176DF771183}" type="slidenum">
              <a:rPr lang="en-IN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11863"/>
          </a:xfrm>
        </p:spPr>
        <p:txBody>
          <a:bodyPr numCol="1"/>
          <a:lstStyle/>
          <a:p>
            <a:pPr>
              <a:lnSpc>
                <a:spcPct val="160000"/>
              </a:lnSpc>
              <a:buFont charset="2" panose="05020102010507070707" pitchFamily="18" typeface="Wingdings 2"/>
              <a:buChar char=""/>
              <a:defRPr/>
            </a:pPr>
            <a:r>
              <a:rPr dirty="0" lang="en-IN" sz="2800" u="sng">
                <a:latin charset="0" panose="02020603050405020304" pitchFamily="18" typeface="Times New Roman"/>
                <a:cs charset="0" panose="02020603050405020304" pitchFamily="18" typeface="Times New Roman"/>
              </a:rPr>
              <a:t>Raspberry pi 3 model </a:t>
            </a:r>
            <a:r>
              <a:rPr dirty="0" lang="en-IN" smtClean="0" sz="2800" u="sng">
                <a:latin charset="0" panose="02020603050405020304" pitchFamily="18" typeface="Times New Roman"/>
                <a:cs charset="0" panose="02020603050405020304" pitchFamily="18" typeface="Times New Roman"/>
              </a:rPr>
              <a:t>B </a:t>
            </a:r>
            <a:r>
              <a:rPr dirty="0" lang="en-IN" sz="2800" u="sng">
                <a:latin charset="0" panose="02020603050405020304" pitchFamily="18" typeface="Times New Roman"/>
                <a:cs charset="0" panose="02020603050405020304" pitchFamily="18" typeface="Times New Roman"/>
              </a:rPr>
              <a:t>:-</a:t>
            </a:r>
          </a:p>
          <a:p>
            <a:pPr indent="-514350" marL="623887">
              <a:lnSpc>
                <a:spcPct val="160000"/>
              </a:lnSpc>
              <a:buFont typeface="+mj-lt"/>
              <a:buAutoNum type="arabicPeriod"/>
              <a:defRPr/>
            </a:pPr>
            <a:endParaRPr dirty="0" lang="en-IN" sz="2800" u="sng"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 numCol="1">
            <a:normAutofit fontScale="90000"/>
          </a:bodyPr>
          <a:lstStyle/>
          <a:p>
            <a:pPr>
              <a:defRPr/>
            </a:pPr>
            <a:r>
              <a:rPr dirty="0" lang="en-IN" sz="4400">
                <a:latin charset="0" panose="02020603050405020304" pitchFamily="18" typeface="Times New Roman"/>
                <a:cs charset="0" panose="02020603050405020304" pitchFamily="18" typeface="Times New Roman"/>
              </a:rPr>
              <a:t>DESCRIPTION</a:t>
            </a:r>
            <a:br>
              <a:rPr dirty="0" lang="en-IN" sz="4400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endParaRPr altLang="en-IN" dirty="0" lang="en-IN"/>
          </a:p>
        </p:txBody>
      </p:sp>
      <p:sp>
        <p:nvSpPr>
          <p:cNvPr id="24580" name="Slide Number Placeholder 4"/>
          <p:cNvSpPr>
            <a:spLocks noGrp="1"/>
          </p:cNvSpPr>
          <p:nvPr>
            <p:ph idx="12" sz="quarter" type="sldNum"/>
          </p:nvPr>
        </p:nvSpPr>
        <p:spPr>
          <a:noFill/>
          <a:ln>
            <a:miter lim="800000"/>
            <a:headEnd/>
            <a:tailEnd/>
          </a:ln>
        </p:spPr>
        <p:txBody>
          <a:bodyPr numCol="1"/>
          <a:lstStyle/>
          <a:p>
            <a:fld id="{C95B5F76-6D8D-44FE-8660-C31A499EDB6B}" type="slidenum">
              <a:rPr lang="en-US"/>
              <a:pPr/>
              <a:t>9</a:t>
            </a:fld>
            <a:endParaRPr lang="en-US"/>
          </a:p>
        </p:txBody>
      </p:sp>
      <p:pic>
        <p:nvPicPr>
          <p:cNvPr id="24581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1188" y="1404938"/>
            <a:ext cx="8045450" cy="545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2.xml.rels><?xml version="1.0" encoding="UTF-8" standalone="yes"?>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lastClr="000000" val="windowText"/>
      </a:dk1>
      <a:lt1>
        <a:sysClr lastClr="FFFFFF" val="window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/>
          </a:solidFill>
          <a:prstDash val="solid"/>
        </a:ln>
        <a:ln algn="ctr" cap="flat" cmpd="thickThin" w="55000">
          <a:solidFill>
            <a:schemeClr val="phClr"/>
          </a:solidFill>
          <a:prstDash val="solid"/>
        </a:ln>
        <a:ln algn="ctr" cap="flat" cmpd="thickThin" w="635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45000"/>
              </a:srgbClr>
            </a:outerShdw>
          </a:effectLst>
          <a:scene3d>
            <a:camera fov="0" prst="orthographicFront">
              <a:rot lat="0" lon="0" rev="0"/>
            </a:camera>
            <a:lightRig dir="t" rig="glow">
              <a:rot lat="0" lon="0" rev="6360000"/>
            </a:lightRig>
          </a:scene3d>
          <a:sp3d contourW="1000" prstMaterial="flat">
            <a:bevelT h="101600" w="9525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b="206500" l="95000" r="5000" t="-1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algn="tl" flip="none" sx="50000" sy="50000" tx="0" ty="0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lastClr="000000" val="windowText"/>
    </a:dk1>
    <a:lt1>
      <a:sysClr lastClr="FFFFFF" val="window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lastClr="000000" val="windowText"/>
    </a:dk1>
    <a:lt1>
      <a:sysClr lastClr="FFFFFF" val="window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lastClr="000000" val="windowText"/>
    </a:dk1>
    <a:lt1>
      <a:sysClr lastClr="FFFFFF" val="window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lastClr="000000" val="windowText"/>
    </a:dk1>
    <a:lt1>
      <a:sysClr lastClr="FFFFFF" val="window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Words>677</Words>
  <Paragraphs>105</Paragraphs>
  <Slides>15</Slides>
  <Notes>1</Notes>
  <TotalTime>1684</TotalTime>
  <HiddenSlides>1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16">
      <vt:lpstr>Concourse</vt:lpstr>
      <vt:lpstr>PRESENTATION ON DEPRESSION ANALYSIS USING COVOLUTIONARY NURAL NETWORKS</vt:lpstr>
      <vt:lpstr>AGENDA</vt:lpstr>
      <vt:lpstr>INTRODUCTION</vt:lpstr>
      <vt:lpstr>PROBLEM STATEMENTS</vt:lpstr>
      <vt:lpstr>OBJECTIVES</vt:lpstr>
      <vt:lpstr>FLOW OF DEPRESSION ANALYSIS</vt:lpstr>
      <vt:lpstr>BLOCK DIAGRAM OF DEPRESSION ANALYSIS USING COVOLUTIONARY NURAL NETWORKS</vt:lpstr>
      <vt:lpstr>Tools used:</vt:lpstr>
      <vt:lpstr>DESCRIPTION</vt:lpstr>
      <vt:lpstr>Slide 10</vt:lpstr>
      <vt:lpstr>APPLICATION</vt:lpstr>
      <vt:lpstr>CONCLUSION</vt:lpstr>
      <vt:lpstr>Slide 13</vt:lpstr>
      <vt:lpstr>References</vt:lpstr>
      <vt:lpstr>THANK YOU</vt:lpstr>
    </vt:vector>
  </TitlesOfParts>
  <LinksUpToDate>false</LinksUpToDate>
  <SharedDoc>false</SharedDoc>
  <HyperlinksChanged>false</HyperlinksChanged>
  <Application>Microsoft Office PowerPoint</Application>
  <AppVersion>12.0000</AppVersion>
  <PresentationFormat>On-screen Show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2012-08-29T07:13:40Z</dcterms:created>
  <dc:creator>Samarth</dc:creator>
  <cp:lastModifiedBy>om</cp:lastModifiedBy>
  <dcterms:modified xsi:type="dcterms:W3CDTF">2021-06-21T16:57:06Z</dcterms:modified>
  <cp:revision>172</cp:revision>
  <dc:title>Slide 1</dc:title>
</cp:coreProperties>
</file>