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0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95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05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27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7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1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5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40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9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4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8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93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4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7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2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33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26D3DF-AA91-4666-8852-CC7F8780468E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44329-0479-48F9-84C1-0BE608EAE3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095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5389"/>
            <a:ext cx="8825658" cy="3329581"/>
          </a:xfrm>
        </p:spPr>
        <p:txBody>
          <a:bodyPr/>
          <a:lstStyle/>
          <a:p>
            <a:r>
              <a:rPr lang="en-IN" dirty="0" smtClean="0"/>
              <a:t>PART OF SPEECH TAGGER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44970"/>
            <a:ext cx="8825658" cy="2193830"/>
          </a:xfrm>
        </p:spPr>
        <p:txBody>
          <a:bodyPr>
            <a:normAutofit/>
          </a:bodyPr>
          <a:lstStyle/>
          <a:p>
            <a:pPr algn="r"/>
            <a:r>
              <a:rPr lang="en-IN" dirty="0" smtClean="0"/>
              <a:t>Amol </a:t>
            </a:r>
            <a:r>
              <a:rPr lang="en-IN" dirty="0" err="1" smtClean="0"/>
              <a:t>goel</a:t>
            </a:r>
            <a:endParaRPr lang="en-IN" dirty="0" smtClean="0"/>
          </a:p>
          <a:p>
            <a:pPr algn="r"/>
            <a:r>
              <a:rPr lang="en-IN" dirty="0" err="1" smtClean="0"/>
              <a:t>Arpit</a:t>
            </a:r>
            <a:r>
              <a:rPr lang="en-IN" dirty="0" smtClean="0"/>
              <a:t> </a:t>
            </a:r>
            <a:r>
              <a:rPr lang="en-IN" dirty="0" err="1" smtClean="0"/>
              <a:t>dadu</a:t>
            </a:r>
            <a:endParaRPr lang="en-IN" dirty="0" smtClean="0"/>
          </a:p>
          <a:p>
            <a:pPr algn="r"/>
            <a:r>
              <a:rPr lang="en-IN" dirty="0" err="1" smtClean="0"/>
              <a:t>Puranjay</a:t>
            </a:r>
            <a:r>
              <a:rPr lang="en-IN" dirty="0" smtClean="0"/>
              <a:t> </a:t>
            </a:r>
            <a:r>
              <a:rPr lang="en-IN" dirty="0" err="1" smtClean="0"/>
              <a:t>jain</a:t>
            </a:r>
            <a:endParaRPr lang="en-IN" dirty="0" smtClean="0"/>
          </a:p>
          <a:p>
            <a:pPr algn="r"/>
            <a:r>
              <a:rPr lang="en-IN" dirty="0" err="1" smtClean="0"/>
              <a:t>Rishiraj</a:t>
            </a:r>
            <a:r>
              <a:rPr lang="en-IN" dirty="0" smtClean="0"/>
              <a:t> </a:t>
            </a:r>
            <a:r>
              <a:rPr lang="en-IN" dirty="0" err="1" smtClean="0"/>
              <a:t>biswas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62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37806"/>
            <a:ext cx="8946541" cy="4210593"/>
          </a:xfrm>
        </p:spPr>
        <p:txBody>
          <a:bodyPr/>
          <a:lstStyle/>
          <a:p>
            <a:r>
              <a:rPr lang="en-IN" dirty="0" smtClean="0"/>
              <a:t>Accuracy of over 90% of the tagger based on Brill transformation.</a:t>
            </a:r>
          </a:p>
          <a:p>
            <a:endParaRPr lang="en-IN" dirty="0"/>
          </a:p>
          <a:p>
            <a:r>
              <a:rPr lang="en-IN" dirty="0" smtClean="0"/>
              <a:t>Unable to resolve ambiguity </a:t>
            </a:r>
            <a:r>
              <a:rPr lang="en-IN" dirty="0" err="1" smtClean="0"/>
              <a:t>i.e</a:t>
            </a:r>
            <a:r>
              <a:rPr lang="en-IN" dirty="0" smtClean="0"/>
              <a:t> determine tags of words by context.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13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631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98170"/>
            <a:ext cx="8946541" cy="4550229"/>
          </a:xfrm>
        </p:spPr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process of marking up a word in a </a:t>
            </a:r>
            <a:r>
              <a:rPr lang="en-IN" dirty="0" smtClean="0"/>
              <a:t>text </a:t>
            </a:r>
            <a:r>
              <a:rPr lang="en-IN" dirty="0"/>
              <a:t>as corresponding to a particular </a:t>
            </a:r>
            <a:r>
              <a:rPr lang="en-IN" dirty="0" smtClean="0"/>
              <a:t>part of speech.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STANDARD</a:t>
            </a:r>
            <a:r>
              <a:rPr lang="en-IN" dirty="0" smtClean="0"/>
              <a:t> : 9 parts of speech in English with many subcategories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</a:t>
            </a:r>
            <a:r>
              <a:rPr lang="en-IN" dirty="0"/>
              <a:t>  noun, verb, article, adjective, preposition, pronoun, adverb, conjunction, and interjection. </a:t>
            </a:r>
          </a:p>
        </p:txBody>
      </p:sp>
    </p:spTree>
    <p:extLst>
      <p:ext uri="{BB962C8B-B14F-4D97-AF65-F5344CB8AC3E}">
        <p14:creationId xmlns:p14="http://schemas.microsoft.com/office/powerpoint/2010/main" val="388544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/>
          <a:lstStyle/>
          <a:p>
            <a:r>
              <a:rPr lang="en-IN" dirty="0" smtClean="0"/>
              <a:t>WHAT IS POS GOOD FOR?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3040"/>
            <a:ext cx="8946541" cy="4785359"/>
          </a:xfrm>
        </p:spPr>
        <p:txBody>
          <a:bodyPr/>
          <a:lstStyle/>
          <a:p>
            <a:r>
              <a:rPr lang="en-IN" dirty="0" smtClean="0"/>
              <a:t>Useful in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- Information retrieval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- Text to Speech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- Word sense disambiguation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Useful as a </a:t>
            </a:r>
            <a:r>
              <a:rPr lang="en-IN" dirty="0" err="1" smtClean="0"/>
              <a:t>preprocessing</a:t>
            </a:r>
            <a:r>
              <a:rPr lang="en-IN" dirty="0" smtClean="0"/>
              <a:t> step of parsing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1362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7259"/>
          </a:xfrm>
        </p:spPr>
        <p:txBody>
          <a:bodyPr/>
          <a:lstStyle/>
          <a:p>
            <a:r>
              <a:rPr lang="en-IN" dirty="0" smtClean="0"/>
              <a:t>NOT SO EASY AS IT LOOKS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9978"/>
            <a:ext cx="8946541" cy="4798422"/>
          </a:xfrm>
        </p:spPr>
        <p:txBody>
          <a:bodyPr/>
          <a:lstStyle/>
          <a:p>
            <a:r>
              <a:rPr lang="en-IN" dirty="0"/>
              <a:t>H</a:t>
            </a:r>
            <a:r>
              <a:rPr lang="en-IN" dirty="0" smtClean="0"/>
              <a:t>arder </a:t>
            </a:r>
            <a:r>
              <a:rPr lang="en-IN" dirty="0"/>
              <a:t>than just having a list of words and their parts of </a:t>
            </a:r>
            <a:r>
              <a:rPr lang="en-IN" dirty="0" smtClean="0"/>
              <a:t>speech</a:t>
            </a:r>
            <a:endParaRPr lang="en-IN" dirty="0"/>
          </a:p>
          <a:p>
            <a:endParaRPr lang="en-IN" dirty="0" smtClean="0"/>
          </a:p>
          <a:p>
            <a:r>
              <a:rPr lang="en-IN" dirty="0"/>
              <a:t>S</a:t>
            </a:r>
            <a:r>
              <a:rPr lang="en-IN" dirty="0" smtClean="0"/>
              <a:t>ome </a:t>
            </a:r>
            <a:r>
              <a:rPr lang="en-IN" dirty="0"/>
              <a:t>words can represent more than one part of speech at different </a:t>
            </a:r>
            <a:r>
              <a:rPr lang="en-IN" dirty="0" smtClean="0"/>
              <a:t>times depending upon the grammatical context.</a:t>
            </a:r>
          </a:p>
          <a:p>
            <a:endParaRPr lang="en-IN" dirty="0"/>
          </a:p>
          <a:p>
            <a:r>
              <a:rPr lang="en-IN" dirty="0" smtClean="0"/>
              <a:t>For example : "dogs</a:t>
            </a:r>
            <a:r>
              <a:rPr lang="en-IN" dirty="0"/>
              <a:t>", which is usually thought of as just a plural noun, can also be a verb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</a:t>
            </a:r>
            <a:r>
              <a:rPr lang="en-IN" sz="2400" b="1" dirty="0" smtClean="0"/>
              <a:t>The </a:t>
            </a:r>
            <a:r>
              <a:rPr lang="en-IN" sz="2400" b="1" dirty="0"/>
              <a:t>sailor dogs the hatch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8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819"/>
          </a:xfrm>
        </p:spPr>
        <p:txBody>
          <a:bodyPr/>
          <a:lstStyle/>
          <a:p>
            <a:r>
              <a:rPr lang="en-IN" dirty="0" smtClean="0"/>
              <a:t>YET ANOTHER ISSUE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67098"/>
            <a:ext cx="8946541" cy="4981302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Ambiguity</a:t>
            </a:r>
            <a:r>
              <a:rPr lang="en-IN" dirty="0" smtClean="0"/>
              <a:t> : Many cases </a:t>
            </a:r>
            <a:r>
              <a:rPr lang="en-IN" dirty="0"/>
              <a:t>make it difficult to settle on a single "correct" set of </a:t>
            </a:r>
            <a:r>
              <a:rPr lang="en-IN" dirty="0" smtClean="0"/>
              <a:t>tags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/>
              <a:t>For example, it is hard to say whether "fire" is an adjective or a noun </a:t>
            </a:r>
            <a:r>
              <a:rPr lang="en-IN" dirty="0" smtClean="0"/>
              <a:t>in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</a:t>
            </a:r>
            <a:r>
              <a:rPr lang="en-IN" b="1" dirty="0"/>
              <a:t>T</a:t>
            </a:r>
            <a:r>
              <a:rPr lang="en-IN" b="1" dirty="0" smtClean="0"/>
              <a:t>he big fire truck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562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8071"/>
          </a:xfrm>
        </p:spPr>
        <p:txBody>
          <a:bodyPr/>
          <a:lstStyle/>
          <a:p>
            <a:r>
              <a:rPr lang="en-IN" dirty="0" smtClean="0"/>
              <a:t>METHODS OF POS TAGGING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 distinctive types :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- Rule based (includes transformation-based)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- Stochastic</a:t>
            </a:r>
            <a:endParaRPr lang="en-IN" b="1" dirty="0"/>
          </a:p>
          <a:p>
            <a:endParaRPr lang="en-IN" b="1" dirty="0" smtClean="0"/>
          </a:p>
          <a:p>
            <a:r>
              <a:rPr lang="en-IN" dirty="0" smtClean="0"/>
              <a:t>Our  project employs transformation based algorithm as developed by Eric Brill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00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4196"/>
          </a:xfrm>
        </p:spPr>
        <p:txBody>
          <a:bodyPr/>
          <a:lstStyle/>
          <a:p>
            <a:r>
              <a:rPr lang="en-IN" dirty="0" smtClean="0"/>
              <a:t>HOW DOES IT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3669"/>
            <a:ext cx="8946541" cy="481148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input text is first </a:t>
            </a:r>
            <a:r>
              <a:rPr lang="en-IN" dirty="0" smtClean="0"/>
              <a:t>tokenised </a:t>
            </a:r>
            <a:r>
              <a:rPr lang="en-IN" dirty="0" err="1" smtClean="0"/>
              <a:t>i.e</a:t>
            </a:r>
            <a:r>
              <a:rPr lang="en-IN" dirty="0" smtClean="0"/>
              <a:t> text string is split into words and other </a:t>
            </a:r>
            <a:r>
              <a:rPr lang="en-IN" dirty="0" err="1" smtClean="0"/>
              <a:t>taggable</a:t>
            </a:r>
            <a:r>
              <a:rPr lang="en-IN" dirty="0" smtClean="0"/>
              <a:t> tokens.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3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An initial tag for each word token is assigned. This is done by looking up the word in the English lexicon by Eric </a:t>
            </a:r>
            <a:r>
              <a:rPr lang="en-IN" dirty="0" smtClean="0"/>
              <a:t>Brill.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 err="1" smtClean="0"/>
              <a:t>FastTag</a:t>
            </a:r>
            <a:r>
              <a:rPr lang="en-IN" dirty="0" smtClean="0"/>
              <a:t> POS </a:t>
            </a:r>
            <a:r>
              <a:rPr lang="en-IN" dirty="0" err="1" smtClean="0"/>
              <a:t>tagset</a:t>
            </a:r>
            <a:r>
              <a:rPr lang="en-IN" dirty="0" smtClean="0"/>
              <a:t> by Mark Watson has been used.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59874"/>
            <a:ext cx="8946541" cy="39885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After all word tokens have (provisional) tags, contextual rules apply iteratively, to correct the tags by examining small amounts of context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In this case we have used 9 transformational rules to assign the correct tag to the 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151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410</TotalTime>
  <Words>318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PART OF SPEECH TAGGER</vt:lpstr>
      <vt:lpstr>INTRODUCTION</vt:lpstr>
      <vt:lpstr>WHAT IS POS GOOD FOR?</vt:lpstr>
      <vt:lpstr>NOT SO EASY AS IT LOOKS</vt:lpstr>
      <vt:lpstr>YET ANOTHER ISSUE</vt:lpstr>
      <vt:lpstr>METHODS OF POS TAGGING</vt:lpstr>
      <vt:lpstr>HOW DOES IT WORK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OF SPEECH TAGGER</dc:title>
  <dc:creator>Rishi Raj</dc:creator>
  <cp:lastModifiedBy>Rishi Raj</cp:lastModifiedBy>
  <cp:revision>19</cp:revision>
  <dcterms:created xsi:type="dcterms:W3CDTF">2015-11-29T12:37:41Z</dcterms:created>
  <dcterms:modified xsi:type="dcterms:W3CDTF">2015-11-29T19:28:18Z</dcterms:modified>
</cp:coreProperties>
</file>