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/>
              <a:t>Website Content Search Application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790065"/>
            <a:ext cx="8239760" cy="433641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t>Building a Semantic Search Engine with Next.js, FastAPI, and Weaviate</a:t>
            </a:r>
          </a:p>
          <a:p>
            <a:pPr marL="0" indent="0">
              <a:buNone/>
            </a:pPr>
            <a:r>
              <a:t>• </a:t>
            </a:r>
            <a:r>
              <a:rPr b="1"/>
              <a:t>Problem</a:t>
            </a:r>
            <a:r>
              <a:t>: Traditional keyword search lacks semantic understanding</a:t>
            </a:r>
          </a:p>
          <a:p>
            <a:pPr marL="0" indent="0">
              <a:buNone/>
            </a:pPr>
            <a:r>
              <a:t> </a:t>
            </a:r>
            <a:r>
              <a:rPr b="1"/>
              <a:t>Solution</a:t>
            </a:r>
            <a:r>
              <a:t>: SPA + AI-powered semantic search + Weaviate DB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• </a:t>
            </a:r>
            <a:r>
              <a:rPr b="1"/>
              <a:t>Frontend</a:t>
            </a:r>
            <a:r>
              <a:t>: Next.js 14 + React + Tailwind CSS</a:t>
            </a:r>
          </a:p>
          <a:p>
            <a:pPr marL="0" indent="0">
              <a:buNone/>
            </a:pPr>
            <a:r>
              <a:t>• </a:t>
            </a:r>
            <a:r>
              <a:rPr b="1"/>
              <a:t>Backend</a:t>
            </a:r>
            <a:r>
              <a:t>: FastAPI + BeautifulSoup + NLTK</a:t>
            </a:r>
          </a:p>
          <a:p>
            <a:pPr marL="0" indent="0">
              <a:buNone/>
            </a:pPr>
            <a:r>
              <a:t>• </a:t>
            </a:r>
            <a:r>
              <a:rPr b="1"/>
              <a:t>AI/ML</a:t>
            </a:r>
            <a:r>
              <a:t>: Sentence Transformers (all-mpnet-base-v2)</a:t>
            </a:r>
          </a:p>
          <a:p>
            <a:pPr marL="0" indent="0">
              <a:buNone/>
            </a:pPr>
            <a:r>
              <a:t>• </a:t>
            </a:r>
            <a:r>
              <a:rPr b="1"/>
              <a:t>Key Features</a:t>
            </a:r>
            <a:r>
              <a:t>: URL input, 500-token chunks, semantic scoring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Architecture &amp;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8810"/>
            <a:ext cx="8229600" cy="421767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t>Modern React Application with Intuitive Design</a:t>
            </a:r>
          </a:p>
          <a:p>
            <a:pPr marL="0" indent="0">
              <a:buNone/>
            </a:pPr>
            <a:r>
              <a:t>• Clean, minimalist, responsive, and accessible UI</a:t>
            </a:r>
          </a:p>
          <a:p>
            <a:pPr marL="0" indent="0">
              <a:buNone/>
            </a:pPr>
            <a:r>
              <a:t>• Component structure: SearchForm, ResultCard, Main Page</a:t>
            </a:r>
          </a:p>
          <a:p>
            <a:pPr marL="0" indent="0">
              <a:buNone/>
            </a:pPr>
            <a:r>
              <a:t>• Dual input (URL + query), real-time feedback</a:t>
            </a:r>
          </a:p>
          <a:p>
            <a:pPr marL="0" indent="0">
              <a:buNone/>
            </a:pPr>
            <a:r>
              <a:t>• Tech Stack: Next.js 14, TypeScript, Tailwind CSS</a:t>
            </a:r>
          </a:p>
          <a:p>
            <a:pPr marL="0" indent="0">
              <a:buNone/>
            </a:pPr>
            <a:r>
              <a:t>• Responsive grid layout with CSS Grid and Flexbox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Architecture &amp; Content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2038985"/>
            <a:ext cx="8226425" cy="4087495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t>FastAPI Backend with Intelligent Content Processing</a:t>
            </a:r>
          </a:p>
          <a:p>
            <a:pPr marL="0" indent="0">
              <a:buNone/>
            </a:pPr>
            <a:r>
              <a:t>• FastAPI with async support and Swagger docs</a:t>
            </a:r>
          </a:p>
          <a:p>
            <a:pPr marL="0" indent="0">
              <a:buNone/>
            </a:pPr>
            <a:r>
              <a:t>• Pipeline: URL fetch → HTML parse → Clean → Chunk → Embed → Store</a:t>
            </a:r>
          </a:p>
          <a:p>
            <a:pPr marL="0" indent="0">
              <a:buNone/>
            </a:pPr>
            <a:r>
              <a:t>• 500-token chunks with overlap, quality filtering</a:t>
            </a:r>
          </a:p>
          <a:p>
            <a:pPr marL="0" indent="0">
              <a:buNone/>
            </a:pPr>
            <a:r>
              <a:t>• API: POST /search (URL + query input)</a:t>
            </a:r>
          </a:p>
          <a:p>
            <a:pPr marL="0" indent="0">
              <a:buNone/>
            </a:pPr>
            <a:r>
              <a:t>• Optimizations: async, error recovery, caching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Database &amp; Semantic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430" y="1944370"/>
            <a:ext cx="8040370" cy="4182110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t>Weaviate Integration with AI Embeddings</a:t>
            </a:r>
          </a:p>
          <a:p>
            <a:pPr marL="0" indent="0">
              <a:buNone/>
            </a:pPr>
            <a:r>
              <a:t>• Weaviate: Schema-less, scalable, fast vector DB</a:t>
            </a:r>
          </a:p>
          <a:p>
            <a:pPr marL="0" indent="0">
              <a:buNone/>
            </a:pPr>
            <a:r>
              <a:t>• AI Model: all-mpnet-base-v2 (768-dim embeddings)</a:t>
            </a:r>
          </a:p>
          <a:p>
            <a:pPr marL="0" indent="0">
              <a:buNone/>
            </a:pPr>
            <a:r>
              <a:t>• Search: Cosine similarity + scoring enhancement</a:t>
            </a:r>
          </a:p>
          <a:p>
            <a:pPr marL="0" indent="0">
              <a:buNone/>
            </a:pPr>
            <a:r>
              <a:t>• Schema: Chunk (text, context, path + vector)</a:t>
            </a:r>
          </a:p>
          <a:p>
            <a:pPr marL="0" indent="0">
              <a:buNone/>
            </a:pPr>
            <a:r>
              <a:t>• Sub-second search with 90%+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9425" cy="4348480"/>
          </a:xfrm>
        </p:spPr>
        <p:txBody>
          <a:bodyPr>
            <a:normAutofit fontScale="90000" lnSpcReduction="20000"/>
          </a:bodyPr>
          <a:lstStyle/>
          <a:p>
            <a:pPr marL="0" indent="0" algn="ctr">
              <a:buNone/>
            </a:pPr>
            <a:r>
              <a:t>Lessons Learned and Next Steps</a:t>
            </a:r>
          </a:p>
          <a:p>
            <a:pPr marL="0" indent="0">
              <a:buNone/>
            </a:pPr>
            <a:r>
              <a:t>• Challenges: HTML parsing, memory, concurrency</a:t>
            </a:r>
          </a:p>
          <a:p>
            <a:pPr marL="0" indent="0">
              <a:buNone/>
            </a:pPr>
            <a:r>
              <a:t>• Solutions: Smart chunking, async backend, fallbacks</a:t>
            </a:r>
          </a:p>
          <a:p>
            <a:pPr marL="0" indent="0">
              <a:buNone/>
            </a:pPr>
            <a:r>
              <a:t>• Lessons: Embeddings + Weaviate = powerful search</a:t>
            </a:r>
          </a:p>
          <a:p>
            <a:pPr marL="0" indent="0">
              <a:buNone/>
            </a:pPr>
            <a:r>
              <a:t>• Next: Redis caching, auth, filters, mobile app</a:t>
            </a:r>
          </a:p>
          <a:p>
            <a:pPr marL="0" indent="0">
              <a:buNone/>
            </a:pPr>
            <a:r>
              <a:t>• Vision: Conversational, multimodal, personalized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Presentation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Website Content Search Application</vt:lpstr>
      <vt:lpstr>Frontend Architecture &amp; User Experience</vt:lpstr>
      <vt:lpstr>Backend Architecture &amp; Content Processing</vt:lpstr>
      <vt:lpstr>Vector Database &amp; Semantic Search</vt:lpstr>
      <vt:lpstr>Conclusion &amp; 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AASHISH KUMAR</cp:lastModifiedBy>
  <cp:revision>4</cp:revision>
  <dcterms:created xsi:type="dcterms:W3CDTF">2025-07-31T06:06:17Z</dcterms:created>
  <dcterms:modified xsi:type="dcterms:W3CDTF">2025-07-31T06:06:17Z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BD7504ED1156C11DAC078B6814F7507E_43</vt:lpwstr>
  </property>
  <property fmtid="{D5CDD505-2E9C-101B-9397-08002B2CF9AE}" pid="3" name="KSOProductBuildVer">
    <vt:lpwstr>1033-12.1.21937.21937</vt:lpwstr>
  </property>
</Properties>
</file>