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E2F0D9"/>
    <a:srgbClr val="4472C4"/>
    <a:srgbClr val="F79FDA"/>
    <a:srgbClr val="80008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978-F2B8-42FF-AD7F-5C6A39257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D9FB1-9FB7-4FB9-BBEA-D7A2D56EF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460C-73DD-4656-9B99-936B8592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BEA49-F3B7-4AE9-B819-486E5230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4044-8CAA-4944-B38D-B3185C76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CA3-B1D5-4427-B6AA-228BE06A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FFCC8-3EE2-40F5-BE25-C57A1009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0A563-4D8E-420F-879D-FBD86EAB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2859-F697-4F40-B7A2-D7E4C661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42E16-219C-4BF9-A69F-1CAC4F46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65822-A2F1-486D-A3F3-490FDE8C2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ED3A1-768B-443E-ADA9-B0216CB2E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FA63-0261-4A62-9772-014B68B7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ED74-A12D-483C-A747-1953AC3A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36C7-3C50-481E-9791-1768ADE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4628-EE32-4392-BD21-FC2278FF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D5CE-639D-4510-89EC-AA1DA2AC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CCFE-3853-40DA-B733-3AB5CF4D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0F46-1BE6-40E0-91A2-619D4B29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A1A6-A988-46E7-9E75-95151E28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5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B43C-C5FE-4D53-BBEE-52111425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73A0-6476-4494-A7BF-1A999CFD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CD26-F9B6-40EC-A1E5-3DF742FF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3B3A-DBFA-4B0A-BD61-534BAB0E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2F5B-36B9-4C83-917C-89C4C9BF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8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D1C1-BE0D-4E4C-9D13-BD8A699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2C38-24E2-4A0D-886C-EE863D757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5F4E3-2659-403F-8FEB-23AC9193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1BE66-5E4E-45EB-AC99-4F9A152C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44AB3-3EE4-46CC-BF4A-1FF396CF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9B0C-2182-4C0A-9D0F-EB388B1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D2C7-2258-40CE-AAD4-D47CC486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97EDF-73D7-4583-B90A-62C729E0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8CBAF-7D88-43C1-B599-39F71E1EC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7F9B1-1297-46B1-B3FF-DA0AE89F5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12F9A-4C04-4270-8BD8-E16B56163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02AD4-72A6-4B49-8AEA-F82D48DF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C6416-0EBE-4D0B-8328-C945F87F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91073-BA7D-4F67-A734-57897642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B0BF-0FE1-4F0C-B988-6F31A902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B78B2-66F4-4532-8F59-31C915D6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7B667-4DFA-4AA8-920C-CA4583E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0E4D8-15DF-46DB-A066-7DD01736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9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9534B-E02C-48CF-B6CC-A2F28845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EE02F-EAE8-4D7F-BF52-1257B6C0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C628E-56B7-495E-87E3-50AFDB3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0AE8-9059-4418-AAAA-FFDD2EF3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D44B-A816-487D-AEAF-490E3EAD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AB01-6EAF-4F1A-B238-4D173C9F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9A54-06EF-41FD-8555-3BD14E39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574CA-FD18-427C-9090-8FB63949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90FD-A140-45BD-8E44-6E5D2AA5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4503-4DA2-4A6E-88FE-148F0CF6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7697F-7441-4691-A04C-8DBF950A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0FFA8-BF1C-41E0-9446-38738E37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794FC-C681-45B1-8337-A3846F44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99B5D-76CB-4D56-A8F2-B7873580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B0EE-627C-4449-8D73-8F1CD1B0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5DB22-0700-4D26-BC70-BAA6B887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9E35-8341-437F-AF3F-A8AD3F0A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B2B5-8F84-4DDB-AF45-43C7E007B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74F9-91C9-4609-A673-52F9CAD1CE1A}" type="datetimeFigureOut">
              <a:rPr lang="en-US" smtClean="0"/>
              <a:t>04-Jun-19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748AE-A678-4CF6-96E8-372D9EF87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EFFE7-2454-4DEB-8B9A-D24896530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D282-A44C-4FD3-9510-40D5370CA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4726C871-580E-4A68-9274-8B2A7EA93507}"/>
              </a:ext>
            </a:extLst>
          </p:cNvPr>
          <p:cNvSpPr/>
          <p:nvPr/>
        </p:nvSpPr>
        <p:spPr>
          <a:xfrm>
            <a:off x="4953099" y="5751"/>
            <a:ext cx="5635011" cy="5564257"/>
          </a:xfrm>
          <a:custGeom>
            <a:avLst/>
            <a:gdLst>
              <a:gd name="connsiteX0" fmla="*/ 452387 w 6132289"/>
              <a:gd name="connsiteY0" fmla="*/ 333529 h 6245130"/>
              <a:gd name="connsiteX1" fmla="*/ 346879 w 6132289"/>
              <a:gd name="connsiteY1" fmla="*/ 1133629 h 6245130"/>
              <a:gd name="connsiteX2" fmla="*/ 3274718 w 6132289"/>
              <a:gd name="connsiteY2" fmla="*/ 2338175 h 6245130"/>
              <a:gd name="connsiteX3" fmla="*/ 3520902 w 6132289"/>
              <a:gd name="connsiteY3" fmla="*/ 3551513 h 6245130"/>
              <a:gd name="connsiteX4" fmla="*/ 5147479 w 6132289"/>
              <a:gd name="connsiteY4" fmla="*/ 5978190 h 6245130"/>
              <a:gd name="connsiteX5" fmla="*/ 6132218 w 6132289"/>
              <a:gd name="connsiteY5" fmla="*/ 5740798 h 6245130"/>
              <a:gd name="connsiteX6" fmla="*/ 5103518 w 6132289"/>
              <a:gd name="connsiteY6" fmla="*/ 2048029 h 6245130"/>
              <a:gd name="connsiteX7" fmla="*/ 3907764 w 6132289"/>
              <a:gd name="connsiteY7" fmla="*/ 113721 h 6245130"/>
              <a:gd name="connsiteX8" fmla="*/ 452387 w 6132289"/>
              <a:gd name="connsiteY8" fmla="*/ 333529 h 6245130"/>
              <a:gd name="connsiteX0" fmla="*/ 425358 w 6105260"/>
              <a:gd name="connsiteY0" fmla="*/ 333529 h 6245130"/>
              <a:gd name="connsiteX1" fmla="*/ 319850 w 6105260"/>
              <a:gd name="connsiteY1" fmla="*/ 1133629 h 6245130"/>
              <a:gd name="connsiteX2" fmla="*/ 2825658 w 6105260"/>
              <a:gd name="connsiteY2" fmla="*/ 2531606 h 6245130"/>
              <a:gd name="connsiteX3" fmla="*/ 3493873 w 6105260"/>
              <a:gd name="connsiteY3" fmla="*/ 3551513 h 6245130"/>
              <a:gd name="connsiteX4" fmla="*/ 5120450 w 6105260"/>
              <a:gd name="connsiteY4" fmla="*/ 5978190 h 6245130"/>
              <a:gd name="connsiteX5" fmla="*/ 6105189 w 6105260"/>
              <a:gd name="connsiteY5" fmla="*/ 5740798 h 6245130"/>
              <a:gd name="connsiteX6" fmla="*/ 5076489 w 6105260"/>
              <a:gd name="connsiteY6" fmla="*/ 2048029 h 6245130"/>
              <a:gd name="connsiteX7" fmla="*/ 3880735 w 6105260"/>
              <a:gd name="connsiteY7" fmla="*/ 113721 h 6245130"/>
              <a:gd name="connsiteX8" fmla="*/ 425358 w 6105260"/>
              <a:gd name="connsiteY8" fmla="*/ 333529 h 6245130"/>
              <a:gd name="connsiteX0" fmla="*/ 425358 w 6118988"/>
              <a:gd name="connsiteY0" fmla="*/ 333529 h 5839150"/>
              <a:gd name="connsiteX1" fmla="*/ 319850 w 6118988"/>
              <a:gd name="connsiteY1" fmla="*/ 1133629 h 5839150"/>
              <a:gd name="connsiteX2" fmla="*/ 2825658 w 6118988"/>
              <a:gd name="connsiteY2" fmla="*/ 2531606 h 5839150"/>
              <a:gd name="connsiteX3" fmla="*/ 3493873 w 6118988"/>
              <a:gd name="connsiteY3" fmla="*/ 3551513 h 5839150"/>
              <a:gd name="connsiteX4" fmla="*/ 4312928 w 6118988"/>
              <a:gd name="connsiteY4" fmla="*/ 4671904 h 5839150"/>
              <a:gd name="connsiteX5" fmla="*/ 6105189 w 6118988"/>
              <a:gd name="connsiteY5" fmla="*/ 5740798 h 5839150"/>
              <a:gd name="connsiteX6" fmla="*/ 5076489 w 6118988"/>
              <a:gd name="connsiteY6" fmla="*/ 2048029 h 5839150"/>
              <a:gd name="connsiteX7" fmla="*/ 3880735 w 6118988"/>
              <a:gd name="connsiteY7" fmla="*/ 113721 h 5839150"/>
              <a:gd name="connsiteX8" fmla="*/ 425358 w 6118988"/>
              <a:gd name="connsiteY8" fmla="*/ 333529 h 5839150"/>
              <a:gd name="connsiteX0" fmla="*/ 425358 w 5615170"/>
              <a:gd name="connsiteY0" fmla="*/ 333529 h 4730369"/>
              <a:gd name="connsiteX1" fmla="*/ 319850 w 5615170"/>
              <a:gd name="connsiteY1" fmla="*/ 1133629 h 4730369"/>
              <a:gd name="connsiteX2" fmla="*/ 2825658 w 5615170"/>
              <a:gd name="connsiteY2" fmla="*/ 2531606 h 4730369"/>
              <a:gd name="connsiteX3" fmla="*/ 3493873 w 5615170"/>
              <a:gd name="connsiteY3" fmla="*/ 3551513 h 4730369"/>
              <a:gd name="connsiteX4" fmla="*/ 4312928 w 5615170"/>
              <a:gd name="connsiteY4" fmla="*/ 4671904 h 4730369"/>
              <a:gd name="connsiteX5" fmla="*/ 5582675 w 5615170"/>
              <a:gd name="connsiteY5" fmla="*/ 4303883 h 4730369"/>
              <a:gd name="connsiteX6" fmla="*/ 5076489 w 5615170"/>
              <a:gd name="connsiteY6" fmla="*/ 2048029 h 4730369"/>
              <a:gd name="connsiteX7" fmla="*/ 3880735 w 5615170"/>
              <a:gd name="connsiteY7" fmla="*/ 113721 h 4730369"/>
              <a:gd name="connsiteX8" fmla="*/ 425358 w 5615170"/>
              <a:gd name="connsiteY8" fmla="*/ 333529 h 4730369"/>
              <a:gd name="connsiteX0" fmla="*/ 425358 w 5635011"/>
              <a:gd name="connsiteY0" fmla="*/ 333529 h 4843109"/>
              <a:gd name="connsiteX1" fmla="*/ 319850 w 5635011"/>
              <a:gd name="connsiteY1" fmla="*/ 1133629 h 4843109"/>
              <a:gd name="connsiteX2" fmla="*/ 2825658 w 5635011"/>
              <a:gd name="connsiteY2" fmla="*/ 2531606 h 4843109"/>
              <a:gd name="connsiteX3" fmla="*/ 3493873 w 5635011"/>
              <a:gd name="connsiteY3" fmla="*/ 3551513 h 4843109"/>
              <a:gd name="connsiteX4" fmla="*/ 3992294 w 5635011"/>
              <a:gd name="connsiteY4" fmla="*/ 4802532 h 4843109"/>
              <a:gd name="connsiteX5" fmla="*/ 5582675 w 5635011"/>
              <a:gd name="connsiteY5" fmla="*/ 4303883 h 4843109"/>
              <a:gd name="connsiteX6" fmla="*/ 5076489 w 5635011"/>
              <a:gd name="connsiteY6" fmla="*/ 2048029 h 4843109"/>
              <a:gd name="connsiteX7" fmla="*/ 3880735 w 5635011"/>
              <a:gd name="connsiteY7" fmla="*/ 113721 h 4843109"/>
              <a:gd name="connsiteX8" fmla="*/ 425358 w 5635011"/>
              <a:gd name="connsiteY8" fmla="*/ 333529 h 4843109"/>
              <a:gd name="connsiteX0" fmla="*/ 425358 w 5635011"/>
              <a:gd name="connsiteY0" fmla="*/ 333529 h 4834548"/>
              <a:gd name="connsiteX1" fmla="*/ 319850 w 5635011"/>
              <a:gd name="connsiteY1" fmla="*/ 1133629 h 4834548"/>
              <a:gd name="connsiteX2" fmla="*/ 2825658 w 5635011"/>
              <a:gd name="connsiteY2" fmla="*/ 2531606 h 4834548"/>
              <a:gd name="connsiteX3" fmla="*/ 3185115 w 5635011"/>
              <a:gd name="connsiteY3" fmla="*/ 3682142 h 4834548"/>
              <a:gd name="connsiteX4" fmla="*/ 3992294 w 5635011"/>
              <a:gd name="connsiteY4" fmla="*/ 4802532 h 4834548"/>
              <a:gd name="connsiteX5" fmla="*/ 5582675 w 5635011"/>
              <a:gd name="connsiteY5" fmla="*/ 4303883 h 4834548"/>
              <a:gd name="connsiteX6" fmla="*/ 5076489 w 5635011"/>
              <a:gd name="connsiteY6" fmla="*/ 2048029 h 4834548"/>
              <a:gd name="connsiteX7" fmla="*/ 3880735 w 5635011"/>
              <a:gd name="connsiteY7" fmla="*/ 113721 h 4834548"/>
              <a:gd name="connsiteX8" fmla="*/ 425358 w 5635011"/>
              <a:gd name="connsiteY8" fmla="*/ 333529 h 4834548"/>
              <a:gd name="connsiteX0" fmla="*/ 425358 w 5635011"/>
              <a:gd name="connsiteY0" fmla="*/ 333529 h 4914000"/>
              <a:gd name="connsiteX1" fmla="*/ 319850 w 5635011"/>
              <a:gd name="connsiteY1" fmla="*/ 1133629 h 4914000"/>
              <a:gd name="connsiteX2" fmla="*/ 2825658 w 5635011"/>
              <a:gd name="connsiteY2" fmla="*/ 2531606 h 4914000"/>
              <a:gd name="connsiteX3" fmla="*/ 3992294 w 5635011"/>
              <a:gd name="connsiteY3" fmla="*/ 4802532 h 4914000"/>
              <a:gd name="connsiteX4" fmla="*/ 5582675 w 5635011"/>
              <a:gd name="connsiteY4" fmla="*/ 4303883 h 4914000"/>
              <a:gd name="connsiteX5" fmla="*/ 5076489 w 5635011"/>
              <a:gd name="connsiteY5" fmla="*/ 2048029 h 4914000"/>
              <a:gd name="connsiteX6" fmla="*/ 3880735 w 5635011"/>
              <a:gd name="connsiteY6" fmla="*/ 113721 h 4914000"/>
              <a:gd name="connsiteX7" fmla="*/ 425358 w 5635011"/>
              <a:gd name="connsiteY7" fmla="*/ 333529 h 4914000"/>
              <a:gd name="connsiteX0" fmla="*/ 425358 w 5635011"/>
              <a:gd name="connsiteY0" fmla="*/ 333529 h 4914000"/>
              <a:gd name="connsiteX1" fmla="*/ 319850 w 5635011"/>
              <a:gd name="connsiteY1" fmla="*/ 1133629 h 4914000"/>
              <a:gd name="connsiteX2" fmla="*/ 2825658 w 5635011"/>
              <a:gd name="connsiteY2" fmla="*/ 2531606 h 4914000"/>
              <a:gd name="connsiteX3" fmla="*/ 3992294 w 5635011"/>
              <a:gd name="connsiteY3" fmla="*/ 4802532 h 4914000"/>
              <a:gd name="connsiteX4" fmla="*/ 5582675 w 5635011"/>
              <a:gd name="connsiteY4" fmla="*/ 4303883 h 4914000"/>
              <a:gd name="connsiteX5" fmla="*/ 5076489 w 5635011"/>
              <a:gd name="connsiteY5" fmla="*/ 2048029 h 4914000"/>
              <a:gd name="connsiteX6" fmla="*/ 3880735 w 5635011"/>
              <a:gd name="connsiteY6" fmla="*/ 113721 h 4914000"/>
              <a:gd name="connsiteX7" fmla="*/ 425358 w 5635011"/>
              <a:gd name="connsiteY7" fmla="*/ 333529 h 4914000"/>
              <a:gd name="connsiteX0" fmla="*/ 425358 w 5635011"/>
              <a:gd name="connsiteY0" fmla="*/ 333529 h 4830651"/>
              <a:gd name="connsiteX1" fmla="*/ 319850 w 5635011"/>
              <a:gd name="connsiteY1" fmla="*/ 1133629 h 4830651"/>
              <a:gd name="connsiteX2" fmla="*/ 2825658 w 5635011"/>
              <a:gd name="connsiteY2" fmla="*/ 2531606 h 4830651"/>
              <a:gd name="connsiteX3" fmla="*/ 3992294 w 5635011"/>
              <a:gd name="connsiteY3" fmla="*/ 4802532 h 4830651"/>
              <a:gd name="connsiteX4" fmla="*/ 5582675 w 5635011"/>
              <a:gd name="connsiteY4" fmla="*/ 4303883 h 4830651"/>
              <a:gd name="connsiteX5" fmla="*/ 5076489 w 5635011"/>
              <a:gd name="connsiteY5" fmla="*/ 2048029 h 4830651"/>
              <a:gd name="connsiteX6" fmla="*/ 3880735 w 5635011"/>
              <a:gd name="connsiteY6" fmla="*/ 113721 h 4830651"/>
              <a:gd name="connsiteX7" fmla="*/ 425358 w 5635011"/>
              <a:gd name="connsiteY7" fmla="*/ 333529 h 4830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5011" h="4830651">
                <a:moveTo>
                  <a:pt x="425358" y="333529"/>
                </a:moveTo>
                <a:cubicBezTo>
                  <a:pt x="-168123" y="503514"/>
                  <a:pt x="-80200" y="767283"/>
                  <a:pt x="319850" y="1133629"/>
                </a:cubicBezTo>
                <a:cubicBezTo>
                  <a:pt x="719900" y="1499975"/>
                  <a:pt x="2439215" y="1694491"/>
                  <a:pt x="2825658" y="2531606"/>
                </a:cubicBezTo>
                <a:cubicBezTo>
                  <a:pt x="3212101" y="3368721"/>
                  <a:pt x="3271534" y="4709034"/>
                  <a:pt x="3992294" y="4802532"/>
                </a:cubicBezTo>
                <a:cubicBezTo>
                  <a:pt x="4713054" y="4896030"/>
                  <a:pt x="5401976" y="4762967"/>
                  <a:pt x="5582675" y="4303883"/>
                </a:cubicBezTo>
                <a:cubicBezTo>
                  <a:pt x="5763374" y="3844799"/>
                  <a:pt x="5447231" y="2985875"/>
                  <a:pt x="5076489" y="2048029"/>
                </a:cubicBezTo>
                <a:cubicBezTo>
                  <a:pt x="4705747" y="1110183"/>
                  <a:pt x="4651527" y="405333"/>
                  <a:pt x="3880735" y="113721"/>
                </a:cubicBezTo>
                <a:cubicBezTo>
                  <a:pt x="3109943" y="-177891"/>
                  <a:pt x="1018839" y="163544"/>
                  <a:pt x="425358" y="333529"/>
                </a:cubicBezTo>
                <a:close/>
              </a:path>
            </a:pathLst>
          </a:custGeom>
          <a:solidFill>
            <a:srgbClr val="E2F0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42C485-02B6-414F-BF19-6833FC3D36E7}"/>
              </a:ext>
            </a:extLst>
          </p:cNvPr>
          <p:cNvGrpSpPr/>
          <p:nvPr/>
        </p:nvGrpSpPr>
        <p:grpSpPr>
          <a:xfrm>
            <a:off x="1671091" y="5653578"/>
            <a:ext cx="7173326" cy="685542"/>
            <a:chOff x="5241394" y="3917483"/>
            <a:chExt cx="1725923" cy="6855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43D6B5-25BD-4055-8E23-91509E4602A4}"/>
                </a:ext>
              </a:extLst>
            </p:cNvPr>
            <p:cNvSpPr/>
            <p:nvPr/>
          </p:nvSpPr>
          <p:spPr>
            <a:xfrm>
              <a:off x="5241394" y="3917483"/>
              <a:ext cx="1725923" cy="68554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78BFE0-B2BB-4BB0-8043-FF644A54F152}"/>
                </a:ext>
              </a:extLst>
            </p:cNvPr>
            <p:cNvSpPr txBox="1"/>
            <p:nvPr/>
          </p:nvSpPr>
          <p:spPr>
            <a:xfrm>
              <a:off x="5378815" y="4092132"/>
              <a:ext cx="1502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VisusKernel</a:t>
              </a:r>
              <a:endParaRPr lang="en-US" sz="1400" b="1" dirty="0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C644C10-42BB-48CD-9D4D-938845D23663}"/>
              </a:ext>
            </a:extLst>
          </p:cNvPr>
          <p:cNvGrpSpPr/>
          <p:nvPr/>
        </p:nvGrpSpPr>
        <p:grpSpPr>
          <a:xfrm>
            <a:off x="3362093" y="4316871"/>
            <a:ext cx="1207917" cy="629306"/>
            <a:chOff x="3146207" y="2722224"/>
            <a:chExt cx="861487" cy="2354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D4AA97-502D-467B-A130-DA4505C219DD}"/>
                </a:ext>
              </a:extLst>
            </p:cNvPr>
            <p:cNvSpPr/>
            <p:nvPr/>
          </p:nvSpPr>
          <p:spPr>
            <a:xfrm>
              <a:off x="3152013" y="2722224"/>
              <a:ext cx="855681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FB381CC-9748-4877-878C-DE494117D45A}"/>
                </a:ext>
              </a:extLst>
            </p:cNvPr>
            <p:cNvSpPr txBox="1"/>
            <p:nvPr/>
          </p:nvSpPr>
          <p:spPr>
            <a:xfrm>
              <a:off x="3146207" y="2774005"/>
              <a:ext cx="855679" cy="14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VisusDb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36C93CC-65BF-4E8D-823D-EF30AF78CFDE}"/>
              </a:ext>
            </a:extLst>
          </p:cNvPr>
          <p:cNvGrpSpPr/>
          <p:nvPr/>
        </p:nvGrpSpPr>
        <p:grpSpPr>
          <a:xfrm>
            <a:off x="5348637" y="4406112"/>
            <a:ext cx="1452266" cy="557639"/>
            <a:chOff x="5564024" y="2108461"/>
            <a:chExt cx="867446" cy="351921"/>
          </a:xfrm>
          <a:solidFill>
            <a:schemeClr val="accent6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A0AF1C-EB62-41CD-AD60-7E0A133B7F8E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88FB5B-72FF-40C4-8658-916B5903CC63}"/>
                </a:ext>
              </a:extLst>
            </p:cNvPr>
            <p:cNvSpPr txBox="1"/>
            <p:nvPr/>
          </p:nvSpPr>
          <p:spPr>
            <a:xfrm>
              <a:off x="5564024" y="2190231"/>
              <a:ext cx="867446" cy="19423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VisusDataflow</a:t>
              </a:r>
              <a:endParaRPr lang="en-US" sz="1400" b="1" dirty="0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A4B5BE9-7B93-4388-A1C4-8A6D5F664710}"/>
              </a:ext>
            </a:extLst>
          </p:cNvPr>
          <p:cNvGrpSpPr/>
          <p:nvPr/>
        </p:nvGrpSpPr>
        <p:grpSpPr>
          <a:xfrm>
            <a:off x="8882331" y="4387266"/>
            <a:ext cx="1371538" cy="557638"/>
            <a:chOff x="9557203" y="2576969"/>
            <a:chExt cx="855679" cy="340665"/>
          </a:xfrm>
          <a:solidFill>
            <a:schemeClr val="accent6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B199B7-1080-41D8-8AE7-373C6DBA5B40}"/>
                </a:ext>
              </a:extLst>
            </p:cNvPr>
            <p:cNvSpPr/>
            <p:nvPr/>
          </p:nvSpPr>
          <p:spPr>
            <a:xfrm>
              <a:off x="9557203" y="2576969"/>
              <a:ext cx="855679" cy="340665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EC77F0-4AC7-48DE-AB7A-780F175B61FF}"/>
                </a:ext>
              </a:extLst>
            </p:cNvPr>
            <p:cNvSpPr txBox="1"/>
            <p:nvPr/>
          </p:nvSpPr>
          <p:spPr>
            <a:xfrm>
              <a:off x="9565868" y="2659391"/>
              <a:ext cx="847014" cy="18802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VisusGui</a:t>
              </a:r>
              <a:endParaRPr lang="en-US" sz="1400" b="1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12CC699-DFA6-450E-AF9E-10A1387162CA}"/>
              </a:ext>
            </a:extLst>
          </p:cNvPr>
          <p:cNvSpPr/>
          <p:nvPr/>
        </p:nvSpPr>
        <p:spPr>
          <a:xfrm>
            <a:off x="7778597" y="2247678"/>
            <a:ext cx="1182446" cy="579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745031-2C72-4250-BBA1-B383A4AA9DA5}"/>
              </a:ext>
            </a:extLst>
          </p:cNvPr>
          <p:cNvSpPr txBox="1"/>
          <p:nvPr/>
        </p:nvSpPr>
        <p:spPr>
          <a:xfrm>
            <a:off x="7693620" y="2367610"/>
            <a:ext cx="1387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/>
              <a:t>VisusGuiNodes</a:t>
            </a:r>
            <a:endParaRPr lang="en-US" sz="1300" b="1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5C408EE-7421-4967-AA80-09FFE959E8FA}"/>
              </a:ext>
            </a:extLst>
          </p:cNvPr>
          <p:cNvGrpSpPr/>
          <p:nvPr/>
        </p:nvGrpSpPr>
        <p:grpSpPr>
          <a:xfrm>
            <a:off x="4226037" y="2260787"/>
            <a:ext cx="1276828" cy="504652"/>
            <a:chOff x="4315742" y="1280293"/>
            <a:chExt cx="876952" cy="35192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56994B-442F-4AA2-AF87-E7B027664B2D}"/>
                </a:ext>
              </a:extLst>
            </p:cNvPr>
            <p:cNvSpPr/>
            <p:nvPr/>
          </p:nvSpPr>
          <p:spPr>
            <a:xfrm>
              <a:off x="4337016" y="1280293"/>
              <a:ext cx="855678" cy="351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959B4CC-F803-4F57-812C-845A43B89FB4}"/>
                </a:ext>
              </a:extLst>
            </p:cNvPr>
            <p:cNvSpPr txBox="1"/>
            <p:nvPr/>
          </p:nvSpPr>
          <p:spPr>
            <a:xfrm>
              <a:off x="4315742" y="1351315"/>
              <a:ext cx="855679" cy="187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VisusNodes</a:t>
              </a:r>
              <a:endParaRPr lang="en-US" sz="1400" b="1" dirty="0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150E4F8-A731-4533-B365-BA053DDBEC1A}"/>
              </a:ext>
            </a:extLst>
          </p:cNvPr>
          <p:cNvGrpSpPr/>
          <p:nvPr/>
        </p:nvGrpSpPr>
        <p:grpSpPr>
          <a:xfrm>
            <a:off x="3370598" y="3281725"/>
            <a:ext cx="1176660" cy="466740"/>
            <a:chOff x="3156667" y="2211768"/>
            <a:chExt cx="861485" cy="235420"/>
          </a:xfrm>
          <a:solidFill>
            <a:schemeClr val="accent3">
              <a:lumMod val="75000"/>
            </a:scheme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BCEA0F-BE23-4430-AE0F-A3F0098FC6F1}"/>
                </a:ext>
              </a:extLst>
            </p:cNvPr>
            <p:cNvSpPr/>
            <p:nvPr/>
          </p:nvSpPr>
          <p:spPr>
            <a:xfrm>
              <a:off x="3156667" y="2211768"/>
              <a:ext cx="855680" cy="235420"/>
            </a:xfrm>
            <a:prstGeom prst="rect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542F0C-D555-4E1A-98D2-5B7F1B472B8E}"/>
                </a:ext>
              </a:extLst>
            </p:cNvPr>
            <p:cNvSpPr txBox="1"/>
            <p:nvPr/>
          </p:nvSpPr>
          <p:spPr>
            <a:xfrm>
              <a:off x="3162473" y="2239267"/>
              <a:ext cx="855679" cy="1552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VisusIdx</a:t>
              </a:r>
              <a:endParaRPr lang="en-US" sz="1400" b="1" dirty="0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E18011F-E4D3-4044-AD7A-8ED7036830D0}"/>
              </a:ext>
            </a:extLst>
          </p:cNvPr>
          <p:cNvSpPr/>
          <p:nvPr/>
        </p:nvSpPr>
        <p:spPr>
          <a:xfrm>
            <a:off x="6167359" y="1068870"/>
            <a:ext cx="1201599" cy="559985"/>
          </a:xfrm>
          <a:prstGeom prst="rect">
            <a:avLst/>
          </a:prstGeom>
          <a:solidFill>
            <a:srgbClr val="F79FDA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486FAA-76E7-4A92-8736-CBE08288CFFA}"/>
              </a:ext>
            </a:extLst>
          </p:cNvPr>
          <p:cNvSpPr txBox="1"/>
          <p:nvPr/>
        </p:nvSpPr>
        <p:spPr>
          <a:xfrm>
            <a:off x="6174748" y="1175997"/>
            <a:ext cx="120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VisusAppKit</a:t>
            </a:r>
            <a:endParaRPr lang="en-US" sz="14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29AB1E-C955-485F-B4E1-30D7280370BE}"/>
              </a:ext>
            </a:extLst>
          </p:cNvPr>
          <p:cNvSpPr/>
          <p:nvPr/>
        </p:nvSpPr>
        <p:spPr>
          <a:xfrm>
            <a:off x="6305376" y="214912"/>
            <a:ext cx="942070" cy="5590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64931A-9136-404D-B9EA-E2D7D4900F6B}"/>
              </a:ext>
            </a:extLst>
          </p:cNvPr>
          <p:cNvSpPr txBox="1"/>
          <p:nvPr/>
        </p:nvSpPr>
        <p:spPr>
          <a:xfrm>
            <a:off x="6029405" y="317546"/>
            <a:ext cx="1498228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VisusViewer</a:t>
            </a:r>
            <a:endParaRPr lang="en-US" sz="1400" b="1" dirty="0"/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41E3BE7-247B-4EB3-8DCA-17EED18D7EE7}"/>
              </a:ext>
            </a:extLst>
          </p:cNvPr>
          <p:cNvGrpSpPr/>
          <p:nvPr/>
        </p:nvGrpSpPr>
        <p:grpSpPr>
          <a:xfrm>
            <a:off x="3309277" y="193616"/>
            <a:ext cx="1163470" cy="588461"/>
            <a:chOff x="3305882" y="40495"/>
            <a:chExt cx="883613" cy="30716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086A0B-D764-4F8C-B7FD-F2D7C512B586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1A6A48-92FB-41DC-AD31-95E068BA34E1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mod_visus</a:t>
              </a:r>
              <a:endParaRPr lang="en-US" sz="1400" b="1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5CDBE1D-ED87-480E-B81C-1AB5B1260C88}"/>
              </a:ext>
            </a:extLst>
          </p:cNvPr>
          <p:cNvGrpSpPr/>
          <p:nvPr/>
        </p:nvGrpSpPr>
        <p:grpSpPr>
          <a:xfrm>
            <a:off x="978305" y="241921"/>
            <a:ext cx="1144744" cy="551618"/>
            <a:chOff x="1575348" y="38872"/>
            <a:chExt cx="1235876" cy="62921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846A6E-4934-4CC2-895F-1BA5A9C27876}"/>
                </a:ext>
              </a:extLst>
            </p:cNvPr>
            <p:cNvSpPr/>
            <p:nvPr/>
          </p:nvSpPr>
          <p:spPr>
            <a:xfrm>
              <a:off x="1583397" y="38872"/>
              <a:ext cx="1227827" cy="62921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9B52B8-6300-472F-9D44-459C3D834899}"/>
                </a:ext>
              </a:extLst>
            </p:cNvPr>
            <p:cNvSpPr txBox="1"/>
            <p:nvPr/>
          </p:nvSpPr>
          <p:spPr>
            <a:xfrm>
              <a:off x="1575348" y="157633"/>
              <a:ext cx="1227826" cy="351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</a:t>
              </a:r>
              <a:endParaRPr lang="en-US" sz="1400" b="1" dirty="0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F87643-7162-4FDD-A5A3-D49C6AD0D433}"/>
              </a:ext>
            </a:extLst>
          </p:cNvPr>
          <p:cNvCxnSpPr>
            <a:cxnSpLocks/>
            <a:stCxn id="36" idx="0"/>
            <a:endCxn id="48" idx="2"/>
          </p:cNvCxnSpPr>
          <p:nvPr/>
        </p:nvCxnSpPr>
        <p:spPr>
          <a:xfrm flipV="1">
            <a:off x="5257754" y="4944904"/>
            <a:ext cx="4310346" cy="70867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043E1C-5E5C-410A-ADBD-039B5C51DBF4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H="1" flipV="1">
            <a:off x="3970122" y="4946177"/>
            <a:ext cx="1287632" cy="707401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FE04F4-3081-44AB-9144-737552F8A9A3}"/>
              </a:ext>
            </a:extLst>
          </p:cNvPr>
          <p:cNvCxnSpPr>
            <a:cxnSpLocks/>
            <a:stCxn id="38" idx="0"/>
            <a:endCxn id="57" idx="2"/>
          </p:cNvCxnSpPr>
          <p:nvPr/>
        </p:nvCxnSpPr>
        <p:spPr>
          <a:xfrm flipH="1" flipV="1">
            <a:off x="3954964" y="3748465"/>
            <a:ext cx="15158" cy="56840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5CA5F28-BFEC-458F-9E64-7A8C6CB4006D}"/>
              </a:ext>
            </a:extLst>
          </p:cNvPr>
          <p:cNvCxnSpPr>
            <a:cxnSpLocks/>
            <a:stCxn id="36" idx="0"/>
            <a:endCxn id="45" idx="2"/>
          </p:cNvCxnSpPr>
          <p:nvPr/>
        </p:nvCxnSpPr>
        <p:spPr>
          <a:xfrm flipV="1">
            <a:off x="5257754" y="4963751"/>
            <a:ext cx="819976" cy="68982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F70609-C626-4172-81EA-DBDD36CF8A12}"/>
              </a:ext>
            </a:extLst>
          </p:cNvPr>
          <p:cNvCxnSpPr>
            <a:cxnSpLocks/>
            <a:stCxn id="45" idx="0"/>
            <a:endCxn id="54" idx="2"/>
          </p:cNvCxnSpPr>
          <p:nvPr/>
        </p:nvCxnSpPr>
        <p:spPr>
          <a:xfrm flipH="1" flipV="1">
            <a:off x="4879939" y="2765439"/>
            <a:ext cx="1197791" cy="164067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993CD7A-C81B-4B3F-B488-9DEA69071082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flipV="1">
            <a:off x="6077730" y="2826892"/>
            <a:ext cx="2292090" cy="157922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794421A-70A0-431A-972B-B66F6F433165}"/>
              </a:ext>
            </a:extLst>
          </p:cNvPr>
          <p:cNvCxnSpPr>
            <a:cxnSpLocks/>
            <a:stCxn id="51" idx="0"/>
            <a:endCxn id="61" idx="2"/>
          </p:cNvCxnSpPr>
          <p:nvPr/>
        </p:nvCxnSpPr>
        <p:spPr>
          <a:xfrm flipH="1" flipV="1">
            <a:off x="6768159" y="1628855"/>
            <a:ext cx="1601661" cy="61882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2DC2A40-4600-4A9C-A20A-B1378969943E}"/>
              </a:ext>
            </a:extLst>
          </p:cNvPr>
          <p:cNvCxnSpPr>
            <a:cxnSpLocks/>
            <a:stCxn id="54" idx="0"/>
            <a:endCxn id="61" idx="2"/>
          </p:cNvCxnSpPr>
          <p:nvPr/>
        </p:nvCxnSpPr>
        <p:spPr>
          <a:xfrm flipV="1">
            <a:off x="4879939" y="1628855"/>
            <a:ext cx="1888220" cy="63193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8161DE1-DA14-48BF-8A64-866E5B13BB55}"/>
              </a:ext>
            </a:extLst>
          </p:cNvPr>
          <p:cNvCxnSpPr>
            <a:cxnSpLocks/>
            <a:stCxn id="61" idx="0"/>
            <a:endCxn id="64" idx="2"/>
          </p:cNvCxnSpPr>
          <p:nvPr/>
        </p:nvCxnSpPr>
        <p:spPr>
          <a:xfrm flipV="1">
            <a:off x="6768159" y="773931"/>
            <a:ext cx="8252" cy="29493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1AEEF3-428A-4E21-B402-F0F82958A92E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H="1" flipV="1">
            <a:off x="3872622" y="782077"/>
            <a:ext cx="82342" cy="249964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6B32788-FBD5-4CD3-855A-E0CD5B61B975}"/>
              </a:ext>
            </a:extLst>
          </p:cNvPr>
          <p:cNvCxnSpPr>
            <a:cxnSpLocks/>
            <a:stCxn id="57" idx="0"/>
            <a:endCxn id="70" idx="2"/>
          </p:cNvCxnSpPr>
          <p:nvPr/>
        </p:nvCxnSpPr>
        <p:spPr>
          <a:xfrm flipH="1" flipV="1">
            <a:off x="1554405" y="793539"/>
            <a:ext cx="2400559" cy="248818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26F4F6B-5CB9-4F64-BFFF-DCC16306F437}"/>
              </a:ext>
            </a:extLst>
          </p:cNvPr>
          <p:cNvCxnSpPr>
            <a:cxnSpLocks/>
            <a:stCxn id="57" idx="0"/>
            <a:endCxn id="54" idx="2"/>
          </p:cNvCxnSpPr>
          <p:nvPr/>
        </p:nvCxnSpPr>
        <p:spPr>
          <a:xfrm flipV="1">
            <a:off x="3954964" y="2765439"/>
            <a:ext cx="924975" cy="51628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2D5847E-FF9A-4B12-8906-2D6F4B082BED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8369820" y="2826892"/>
            <a:ext cx="1198280" cy="156037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485EEC-B521-4FB4-8D54-5B0340D76149}"/>
              </a:ext>
            </a:extLst>
          </p:cNvPr>
          <p:cNvGrpSpPr/>
          <p:nvPr/>
        </p:nvGrpSpPr>
        <p:grpSpPr>
          <a:xfrm>
            <a:off x="8302320" y="5974468"/>
            <a:ext cx="1773820" cy="1299988"/>
            <a:chOff x="8644383" y="5189993"/>
            <a:chExt cx="1773820" cy="1299988"/>
          </a:xfrm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9A0C4A9-A84E-4447-94A0-956841F034E5}"/>
                </a:ext>
              </a:extLst>
            </p:cNvPr>
            <p:cNvSpPr/>
            <p:nvPr/>
          </p:nvSpPr>
          <p:spPr>
            <a:xfrm>
              <a:off x="8841155" y="5189993"/>
              <a:ext cx="1577048" cy="1299988"/>
            </a:xfrm>
            <a:custGeom>
              <a:avLst/>
              <a:gdLst>
                <a:gd name="connsiteX0" fmla="*/ 839 w 1783261"/>
                <a:gd name="connsiteY0" fmla="*/ 254800 h 1349612"/>
                <a:gd name="connsiteX1" fmla="*/ 387701 w 1783261"/>
                <a:gd name="connsiteY1" fmla="*/ 34992 h 1349612"/>
                <a:gd name="connsiteX2" fmla="*/ 1671378 w 1783261"/>
                <a:gd name="connsiteY2" fmla="*/ 966976 h 1349612"/>
                <a:gd name="connsiteX3" fmla="*/ 1618624 w 1783261"/>
                <a:gd name="connsiteY3" fmla="*/ 1292292 h 1349612"/>
                <a:gd name="connsiteX4" fmla="*/ 800939 w 1783261"/>
                <a:gd name="connsiteY4" fmla="*/ 1301084 h 1349612"/>
                <a:gd name="connsiteX5" fmla="*/ 299778 w 1783261"/>
                <a:gd name="connsiteY5" fmla="*/ 799923 h 1349612"/>
                <a:gd name="connsiteX6" fmla="*/ 839 w 1783261"/>
                <a:gd name="connsiteY6" fmla="*/ 254800 h 1349612"/>
                <a:gd name="connsiteX0" fmla="*/ 5065 w 1776507"/>
                <a:gd name="connsiteY0" fmla="*/ 310100 h 1404912"/>
                <a:gd name="connsiteX1" fmla="*/ 543804 w 1776507"/>
                <a:gd name="connsiteY1" fmla="*/ 30117 h 1404912"/>
                <a:gd name="connsiteX2" fmla="*/ 1675604 w 1776507"/>
                <a:gd name="connsiteY2" fmla="*/ 1022276 h 1404912"/>
                <a:gd name="connsiteX3" fmla="*/ 1622850 w 1776507"/>
                <a:gd name="connsiteY3" fmla="*/ 1347592 h 1404912"/>
                <a:gd name="connsiteX4" fmla="*/ 805165 w 1776507"/>
                <a:gd name="connsiteY4" fmla="*/ 1356384 h 1404912"/>
                <a:gd name="connsiteX5" fmla="*/ 304004 w 1776507"/>
                <a:gd name="connsiteY5" fmla="*/ 855223 h 1404912"/>
                <a:gd name="connsiteX6" fmla="*/ 5065 w 1776507"/>
                <a:gd name="connsiteY6" fmla="*/ 310100 h 1404912"/>
                <a:gd name="connsiteX0" fmla="*/ 13646 w 1770794"/>
                <a:gd name="connsiteY0" fmla="*/ 385585 h 1480397"/>
                <a:gd name="connsiteX1" fmla="*/ 751722 w 1770794"/>
                <a:gd name="connsiteY1" fmla="*/ 25368 h 1480397"/>
                <a:gd name="connsiteX2" fmla="*/ 1684185 w 1770794"/>
                <a:gd name="connsiteY2" fmla="*/ 1097761 h 1480397"/>
                <a:gd name="connsiteX3" fmla="*/ 1631431 w 1770794"/>
                <a:gd name="connsiteY3" fmla="*/ 1423077 h 1480397"/>
                <a:gd name="connsiteX4" fmla="*/ 813746 w 1770794"/>
                <a:gd name="connsiteY4" fmla="*/ 1431869 h 1480397"/>
                <a:gd name="connsiteX5" fmla="*/ 312585 w 1770794"/>
                <a:gd name="connsiteY5" fmla="*/ 930708 h 1480397"/>
                <a:gd name="connsiteX6" fmla="*/ 13646 w 1770794"/>
                <a:gd name="connsiteY6" fmla="*/ 385585 h 1480397"/>
                <a:gd name="connsiteX0" fmla="*/ 13646 w 1702595"/>
                <a:gd name="connsiteY0" fmla="*/ 371768 h 1482865"/>
                <a:gd name="connsiteX1" fmla="*/ 751722 w 1702595"/>
                <a:gd name="connsiteY1" fmla="*/ 11551 h 1482865"/>
                <a:gd name="connsiteX2" fmla="*/ 1560785 w 1702595"/>
                <a:gd name="connsiteY2" fmla="*/ 803126 h 1482865"/>
                <a:gd name="connsiteX3" fmla="*/ 1631431 w 1702595"/>
                <a:gd name="connsiteY3" fmla="*/ 1409260 h 1482865"/>
                <a:gd name="connsiteX4" fmla="*/ 813746 w 1702595"/>
                <a:gd name="connsiteY4" fmla="*/ 1418052 h 1482865"/>
                <a:gd name="connsiteX5" fmla="*/ 312585 w 1702595"/>
                <a:gd name="connsiteY5" fmla="*/ 916891 h 1482865"/>
                <a:gd name="connsiteX6" fmla="*/ 13646 w 1702595"/>
                <a:gd name="connsiteY6" fmla="*/ 371768 h 148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2595" h="1482865">
                  <a:moveTo>
                    <a:pt x="13646" y="371768"/>
                  </a:moveTo>
                  <a:cubicBezTo>
                    <a:pt x="86836" y="220878"/>
                    <a:pt x="493866" y="-60342"/>
                    <a:pt x="751722" y="11551"/>
                  </a:cubicBezTo>
                  <a:cubicBezTo>
                    <a:pt x="1009578" y="83444"/>
                    <a:pt x="1414167" y="570175"/>
                    <a:pt x="1560785" y="803126"/>
                  </a:cubicBezTo>
                  <a:cubicBezTo>
                    <a:pt x="1707403" y="1036077"/>
                    <a:pt x="1755937" y="1306772"/>
                    <a:pt x="1631431" y="1409260"/>
                  </a:cubicBezTo>
                  <a:cubicBezTo>
                    <a:pt x="1506925" y="1511748"/>
                    <a:pt x="1033554" y="1500113"/>
                    <a:pt x="813746" y="1418052"/>
                  </a:cubicBezTo>
                  <a:cubicBezTo>
                    <a:pt x="593938" y="1335991"/>
                    <a:pt x="445935" y="1086876"/>
                    <a:pt x="312585" y="916891"/>
                  </a:cubicBezTo>
                  <a:cubicBezTo>
                    <a:pt x="179235" y="746906"/>
                    <a:pt x="-59544" y="522658"/>
                    <a:pt x="13646" y="37176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70DD584-6B0C-4C64-8059-030A00447D2A}"/>
                </a:ext>
              </a:extLst>
            </p:cNvPr>
            <p:cNvGrpSpPr/>
            <p:nvPr/>
          </p:nvGrpSpPr>
          <p:grpSpPr>
            <a:xfrm>
              <a:off x="9442822" y="5864157"/>
              <a:ext cx="636815" cy="269280"/>
              <a:chOff x="9589952" y="5925068"/>
              <a:chExt cx="636815" cy="26928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520AE9-AD22-4C4D-84FB-C7829256F5E7}"/>
                  </a:ext>
                </a:extLst>
              </p:cNvPr>
              <p:cNvSpPr/>
              <p:nvPr/>
            </p:nvSpPr>
            <p:spPr>
              <a:xfrm>
                <a:off x="9598690" y="5925068"/>
                <a:ext cx="628077" cy="26928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073FC1-65F3-4E50-A3F3-7E8D636553A4}"/>
                  </a:ext>
                </a:extLst>
              </p:cNvPr>
              <p:cNvSpPr txBox="1"/>
              <p:nvPr/>
            </p:nvSpPr>
            <p:spPr>
              <a:xfrm>
                <a:off x="9589952" y="5928107"/>
                <a:ext cx="6280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</a:rPr>
                  <a:t>Python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36630D9-443D-466C-95A5-21EAC8276A4C}"/>
                </a:ext>
              </a:extLst>
            </p:cNvPr>
            <p:cNvSpPr txBox="1"/>
            <p:nvPr/>
          </p:nvSpPr>
          <p:spPr>
            <a:xfrm>
              <a:off x="8644383" y="5307262"/>
              <a:ext cx="15229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option</a:t>
              </a:r>
            </a:p>
            <a:p>
              <a:pPr algn="ctr"/>
              <a:r>
                <a:rPr lang="en-US" sz="1200" b="1" u="sng" dirty="0">
                  <a:solidFill>
                    <a:schemeClr val="accent4">
                      <a:lumMod val="75000"/>
                    </a:schemeClr>
                  </a:solidFill>
                </a:rPr>
                <a:t>VISUS_PYTHON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0DA900-694C-4417-985B-CA954D173111}"/>
              </a:ext>
            </a:extLst>
          </p:cNvPr>
          <p:cNvGrpSpPr/>
          <p:nvPr/>
        </p:nvGrpSpPr>
        <p:grpSpPr>
          <a:xfrm>
            <a:off x="1332931" y="6012741"/>
            <a:ext cx="1656800" cy="1223442"/>
            <a:chOff x="3591189" y="5506433"/>
            <a:chExt cx="1656800" cy="1223442"/>
          </a:xfrm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02A18CE-4DCC-4B91-B5CE-FF248696D6A5}"/>
                </a:ext>
              </a:extLst>
            </p:cNvPr>
            <p:cNvSpPr/>
            <p:nvPr/>
          </p:nvSpPr>
          <p:spPr>
            <a:xfrm>
              <a:off x="3591189" y="5506433"/>
              <a:ext cx="1551120" cy="1223442"/>
            </a:xfrm>
            <a:custGeom>
              <a:avLst/>
              <a:gdLst>
                <a:gd name="connsiteX0" fmla="*/ 409834 w 1627109"/>
                <a:gd name="connsiteY0" fmla="*/ 196373 h 1325956"/>
                <a:gd name="connsiteX1" fmla="*/ 919788 w 1627109"/>
                <a:gd name="connsiteY1" fmla="*/ 2942 h 1325956"/>
                <a:gd name="connsiteX2" fmla="*/ 1526457 w 1627109"/>
                <a:gd name="connsiteY2" fmla="*/ 345842 h 1325956"/>
                <a:gd name="connsiteX3" fmla="*/ 1517665 w 1627109"/>
                <a:gd name="connsiteY3" fmla="*/ 882173 h 1325956"/>
                <a:gd name="connsiteX4" fmla="*/ 462588 w 1627109"/>
                <a:gd name="connsiteY4" fmla="*/ 1321788 h 1325956"/>
                <a:gd name="connsiteX5" fmla="*/ 22973 w 1627109"/>
                <a:gd name="connsiteY5" fmla="*/ 1066811 h 1325956"/>
                <a:gd name="connsiteX6" fmla="*/ 102104 w 1627109"/>
                <a:gd name="connsiteY6" fmla="*/ 477727 h 1325956"/>
                <a:gd name="connsiteX7" fmla="*/ 409834 w 1627109"/>
                <a:gd name="connsiteY7" fmla="*/ 196373 h 1325956"/>
                <a:gd name="connsiteX0" fmla="*/ 409834 w 1619971"/>
                <a:gd name="connsiteY0" fmla="*/ 265788 h 1395371"/>
                <a:gd name="connsiteX1" fmla="*/ 1052679 w 1619971"/>
                <a:gd name="connsiteY1" fmla="*/ 2152 h 1395371"/>
                <a:gd name="connsiteX2" fmla="*/ 1526457 w 1619971"/>
                <a:gd name="connsiteY2" fmla="*/ 415257 h 1395371"/>
                <a:gd name="connsiteX3" fmla="*/ 1517665 w 1619971"/>
                <a:gd name="connsiteY3" fmla="*/ 951588 h 1395371"/>
                <a:gd name="connsiteX4" fmla="*/ 462588 w 1619971"/>
                <a:gd name="connsiteY4" fmla="*/ 1391203 h 1395371"/>
                <a:gd name="connsiteX5" fmla="*/ 22973 w 1619971"/>
                <a:gd name="connsiteY5" fmla="*/ 1136226 h 1395371"/>
                <a:gd name="connsiteX6" fmla="*/ 102104 w 1619971"/>
                <a:gd name="connsiteY6" fmla="*/ 547142 h 1395371"/>
                <a:gd name="connsiteX7" fmla="*/ 409834 w 1619971"/>
                <a:gd name="connsiteY7" fmla="*/ 265788 h 1395371"/>
                <a:gd name="connsiteX0" fmla="*/ 409834 w 1674018"/>
                <a:gd name="connsiteY0" fmla="*/ 264655 h 1394238"/>
                <a:gd name="connsiteX1" fmla="*/ 1052679 w 1674018"/>
                <a:gd name="connsiteY1" fmla="*/ 1019 h 1394238"/>
                <a:gd name="connsiteX2" fmla="*/ 1621380 w 1674018"/>
                <a:gd name="connsiteY2" fmla="*/ 363978 h 1394238"/>
                <a:gd name="connsiteX3" fmla="*/ 1517665 w 1674018"/>
                <a:gd name="connsiteY3" fmla="*/ 950455 h 1394238"/>
                <a:gd name="connsiteX4" fmla="*/ 462588 w 1674018"/>
                <a:gd name="connsiteY4" fmla="*/ 1390070 h 1394238"/>
                <a:gd name="connsiteX5" fmla="*/ 22973 w 1674018"/>
                <a:gd name="connsiteY5" fmla="*/ 1135093 h 1394238"/>
                <a:gd name="connsiteX6" fmla="*/ 102104 w 1674018"/>
                <a:gd name="connsiteY6" fmla="*/ 546009 h 1394238"/>
                <a:gd name="connsiteX7" fmla="*/ 409834 w 1674018"/>
                <a:gd name="connsiteY7" fmla="*/ 264655 h 1394238"/>
                <a:gd name="connsiteX0" fmla="*/ 467372 w 1674603"/>
                <a:gd name="connsiteY0" fmla="*/ 225852 h 1395551"/>
                <a:gd name="connsiteX1" fmla="*/ 1053264 w 1674603"/>
                <a:gd name="connsiteY1" fmla="*/ 2332 h 1395551"/>
                <a:gd name="connsiteX2" fmla="*/ 1621965 w 1674603"/>
                <a:gd name="connsiteY2" fmla="*/ 365291 h 1395551"/>
                <a:gd name="connsiteX3" fmla="*/ 1518250 w 1674603"/>
                <a:gd name="connsiteY3" fmla="*/ 951768 h 1395551"/>
                <a:gd name="connsiteX4" fmla="*/ 463173 w 1674603"/>
                <a:gd name="connsiteY4" fmla="*/ 1391383 h 1395551"/>
                <a:gd name="connsiteX5" fmla="*/ 23558 w 1674603"/>
                <a:gd name="connsiteY5" fmla="*/ 1136406 h 1395551"/>
                <a:gd name="connsiteX6" fmla="*/ 102689 w 1674603"/>
                <a:gd name="connsiteY6" fmla="*/ 547322 h 1395551"/>
                <a:gd name="connsiteX7" fmla="*/ 467372 w 1674603"/>
                <a:gd name="connsiteY7" fmla="*/ 225852 h 139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74603" h="1395551">
                  <a:moveTo>
                    <a:pt x="467372" y="225852"/>
                  </a:moveTo>
                  <a:cubicBezTo>
                    <a:pt x="625801" y="135020"/>
                    <a:pt x="860832" y="-20908"/>
                    <a:pt x="1053264" y="2332"/>
                  </a:cubicBezTo>
                  <a:cubicBezTo>
                    <a:pt x="1245696" y="25572"/>
                    <a:pt x="1544467" y="207052"/>
                    <a:pt x="1621965" y="365291"/>
                  </a:cubicBezTo>
                  <a:cubicBezTo>
                    <a:pt x="1699463" y="523530"/>
                    <a:pt x="1711382" y="780753"/>
                    <a:pt x="1518250" y="951768"/>
                  </a:cubicBezTo>
                  <a:cubicBezTo>
                    <a:pt x="1325118" y="1122783"/>
                    <a:pt x="712288" y="1360610"/>
                    <a:pt x="463173" y="1391383"/>
                  </a:cubicBezTo>
                  <a:cubicBezTo>
                    <a:pt x="214058" y="1422156"/>
                    <a:pt x="83639" y="1277083"/>
                    <a:pt x="23558" y="1136406"/>
                  </a:cubicBezTo>
                  <a:cubicBezTo>
                    <a:pt x="-36523" y="995729"/>
                    <a:pt x="28720" y="699081"/>
                    <a:pt x="102689" y="547322"/>
                  </a:cubicBezTo>
                  <a:cubicBezTo>
                    <a:pt x="176658" y="395563"/>
                    <a:pt x="308943" y="316684"/>
                    <a:pt x="467372" y="22585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6D9C5BD-CFE3-47E1-8766-A40B99B20515}"/>
                </a:ext>
              </a:extLst>
            </p:cNvPr>
            <p:cNvGrpSpPr/>
            <p:nvPr/>
          </p:nvGrpSpPr>
          <p:grpSpPr>
            <a:xfrm>
              <a:off x="3612694" y="6228084"/>
              <a:ext cx="791221" cy="277797"/>
              <a:chOff x="3611361" y="6118664"/>
              <a:chExt cx="854209" cy="31687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9EF32F-1030-44B8-8BE9-68AC8F294095}"/>
                  </a:ext>
                </a:extLst>
              </p:cNvPr>
              <p:cNvSpPr/>
              <p:nvPr/>
            </p:nvSpPr>
            <p:spPr>
              <a:xfrm>
                <a:off x="3694121" y="6128379"/>
                <a:ext cx="678078" cy="307161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83AD60-AD03-4FC7-BEAE-45EB45B2991A}"/>
                  </a:ext>
                </a:extLst>
              </p:cNvPr>
              <p:cNvSpPr txBox="1"/>
              <p:nvPr/>
            </p:nvSpPr>
            <p:spPr>
              <a:xfrm>
                <a:off x="3611361" y="6118664"/>
                <a:ext cx="854209" cy="280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err="1">
                    <a:solidFill>
                      <a:schemeClr val="bg1"/>
                    </a:solidFill>
                  </a:rPr>
                  <a:t>FreeImage</a:t>
                </a:r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061109B-4EB8-42D5-A17F-B85C76282311}"/>
                </a:ext>
              </a:extLst>
            </p:cNvPr>
            <p:cNvSpPr txBox="1"/>
            <p:nvPr/>
          </p:nvSpPr>
          <p:spPr>
            <a:xfrm>
              <a:off x="3674139" y="5720324"/>
              <a:ext cx="1573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option</a:t>
              </a:r>
            </a:p>
            <a:p>
              <a:pPr algn="ctr"/>
              <a:r>
                <a:rPr lang="en-US" sz="1200" b="1" u="sng" dirty="0">
                  <a:solidFill>
                    <a:schemeClr val="accent4">
                      <a:lumMod val="75000"/>
                    </a:schemeClr>
                  </a:solidFill>
                </a:rPr>
                <a:t>VISUS_IMAGE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79C0BB9E-5E94-47EA-955B-25B34372822A}"/>
              </a:ext>
            </a:extLst>
          </p:cNvPr>
          <p:cNvSpPr txBox="1"/>
          <p:nvPr/>
        </p:nvSpPr>
        <p:spPr>
          <a:xfrm>
            <a:off x="8973426" y="5062891"/>
            <a:ext cx="1304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option</a:t>
            </a:r>
          </a:p>
          <a:p>
            <a:pPr algn="ctr"/>
            <a:r>
              <a:rPr lang="en-US" sz="1200" b="1" u="sng" dirty="0">
                <a:solidFill>
                  <a:schemeClr val="accent4">
                    <a:lumMod val="75000"/>
                  </a:schemeClr>
                </a:solidFill>
              </a:rPr>
              <a:t>VISUS_GUI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6BBB8-3AB6-43A3-ACC5-418263D00F1C}"/>
              </a:ext>
            </a:extLst>
          </p:cNvPr>
          <p:cNvSpPr txBox="1"/>
          <p:nvPr/>
        </p:nvSpPr>
        <p:spPr>
          <a:xfrm rot="16200000">
            <a:off x="2960543" y="3383694"/>
            <a:ext cx="483321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swig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60A665-A817-48C8-8283-AC09E78697F7}"/>
              </a:ext>
            </a:extLst>
          </p:cNvPr>
          <p:cNvSpPr txBox="1"/>
          <p:nvPr/>
        </p:nvSpPr>
        <p:spPr>
          <a:xfrm rot="16200000">
            <a:off x="2893906" y="4519265"/>
            <a:ext cx="629307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swig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03142F-3B38-49E9-8824-A6813886BDFB}"/>
              </a:ext>
            </a:extLst>
          </p:cNvPr>
          <p:cNvSpPr txBox="1"/>
          <p:nvPr/>
        </p:nvSpPr>
        <p:spPr>
          <a:xfrm rot="16200000">
            <a:off x="4858181" y="4571954"/>
            <a:ext cx="619480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swig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6A1FF7-8246-4C46-84D4-214407415779}"/>
              </a:ext>
            </a:extLst>
          </p:cNvPr>
          <p:cNvSpPr txBox="1"/>
          <p:nvPr/>
        </p:nvSpPr>
        <p:spPr>
          <a:xfrm rot="16200000">
            <a:off x="8419021" y="4559664"/>
            <a:ext cx="580128" cy="2534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swig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F7F64B-601A-4F3F-ADEF-AF7AA30EF263}"/>
              </a:ext>
            </a:extLst>
          </p:cNvPr>
          <p:cNvSpPr txBox="1"/>
          <p:nvPr/>
        </p:nvSpPr>
        <p:spPr>
          <a:xfrm rot="16200000">
            <a:off x="1164770" y="5883969"/>
            <a:ext cx="685543" cy="2482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swig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93B73B-FD93-4B8C-AB2B-4E691019CA4E}"/>
              </a:ext>
            </a:extLst>
          </p:cNvPr>
          <p:cNvSpPr txBox="1"/>
          <p:nvPr/>
        </p:nvSpPr>
        <p:spPr>
          <a:xfrm rot="5400000">
            <a:off x="5415080" y="2409837"/>
            <a:ext cx="504653" cy="25405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swig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16BCA4-5FFF-40F0-B270-303AFEAB2821}"/>
              </a:ext>
            </a:extLst>
          </p:cNvPr>
          <p:cNvSpPr txBox="1"/>
          <p:nvPr/>
        </p:nvSpPr>
        <p:spPr>
          <a:xfrm rot="16200000">
            <a:off x="5704141" y="1228140"/>
            <a:ext cx="564761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swig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277B6B-9C3B-439D-BA10-F49317AA7F70}"/>
              </a:ext>
            </a:extLst>
          </p:cNvPr>
          <p:cNvSpPr txBox="1"/>
          <p:nvPr/>
        </p:nvSpPr>
        <p:spPr>
          <a:xfrm rot="5400000">
            <a:off x="8874609" y="2428629"/>
            <a:ext cx="579215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swig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33BD245-1DB8-4752-A72E-59DF6FA9B248}"/>
              </a:ext>
            </a:extLst>
          </p:cNvPr>
          <p:cNvGrpSpPr/>
          <p:nvPr/>
        </p:nvGrpSpPr>
        <p:grpSpPr>
          <a:xfrm>
            <a:off x="1602457" y="4338983"/>
            <a:ext cx="1176660" cy="622036"/>
            <a:chOff x="940412" y="2117890"/>
            <a:chExt cx="855678" cy="35192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A1EE2C-BA3E-4D11-8BF1-00600D9E20D3}"/>
                </a:ext>
              </a:extLst>
            </p:cNvPr>
            <p:cNvSpPr/>
            <p:nvPr/>
          </p:nvSpPr>
          <p:spPr>
            <a:xfrm>
              <a:off x="940412" y="2117890"/>
              <a:ext cx="855678" cy="35192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F20E503-D906-4A60-A1E6-FABA127124E4}"/>
                </a:ext>
              </a:extLst>
            </p:cNvPr>
            <p:cNvSpPr txBox="1"/>
            <p:nvPr/>
          </p:nvSpPr>
          <p:spPr>
            <a:xfrm>
              <a:off x="940412" y="2199634"/>
              <a:ext cx="855677" cy="174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VisusXIdx</a:t>
              </a:r>
              <a:endParaRPr lang="en-US" sz="1100" b="1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7CB7313-383E-4297-A9B5-15B19C60039E}"/>
              </a:ext>
            </a:extLst>
          </p:cNvPr>
          <p:cNvSpPr txBox="1"/>
          <p:nvPr/>
        </p:nvSpPr>
        <p:spPr>
          <a:xfrm rot="16200000">
            <a:off x="1117434" y="4527667"/>
            <a:ext cx="625656" cy="2482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swig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173758-7CE6-4650-A25E-CB92292DEB75}"/>
              </a:ext>
            </a:extLst>
          </p:cNvPr>
          <p:cNvCxnSpPr>
            <a:cxnSpLocks/>
            <a:stCxn id="36" idx="0"/>
            <a:endCxn id="111" idx="2"/>
          </p:cNvCxnSpPr>
          <p:nvPr/>
        </p:nvCxnSpPr>
        <p:spPr>
          <a:xfrm flipH="1" flipV="1">
            <a:off x="2190787" y="4961019"/>
            <a:ext cx="3066967" cy="69255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3E2CC9-B39E-45D7-888B-8FC5BFA66088}"/>
              </a:ext>
            </a:extLst>
          </p:cNvPr>
          <p:cNvSpPr txBox="1"/>
          <p:nvPr/>
        </p:nvSpPr>
        <p:spPr>
          <a:xfrm rot="16200000">
            <a:off x="-1504913" y="1222015"/>
            <a:ext cx="359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>
                    <a:lumMod val="85000"/>
                  </a:schemeClr>
                </a:solidFill>
              </a:rPr>
              <a:t>OpenVisus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11679D-1760-4F3A-B633-00DC94B47DE8}"/>
              </a:ext>
            </a:extLst>
          </p:cNvPr>
          <p:cNvGrpSpPr/>
          <p:nvPr/>
        </p:nvGrpSpPr>
        <p:grpSpPr>
          <a:xfrm>
            <a:off x="9987483" y="4777690"/>
            <a:ext cx="636815" cy="269280"/>
            <a:chOff x="10806547" y="5643717"/>
            <a:chExt cx="636815" cy="2692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5103D2-FC64-47C9-914A-79EDD20AEEB4}"/>
                </a:ext>
              </a:extLst>
            </p:cNvPr>
            <p:cNvSpPr/>
            <p:nvPr/>
          </p:nvSpPr>
          <p:spPr>
            <a:xfrm>
              <a:off x="10806547" y="5643717"/>
              <a:ext cx="628077" cy="2692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24DB02-0D8E-4ACB-8972-737C8DA68EDA}"/>
                </a:ext>
              </a:extLst>
            </p:cNvPr>
            <p:cNvSpPr txBox="1"/>
            <p:nvPr/>
          </p:nvSpPr>
          <p:spPr>
            <a:xfrm>
              <a:off x="10815286" y="5656456"/>
              <a:ext cx="6280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Qt5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EFD91CF-D2EC-4B20-8717-B18ECD4EEF43}"/>
              </a:ext>
            </a:extLst>
          </p:cNvPr>
          <p:cNvGrpSpPr/>
          <p:nvPr/>
        </p:nvGrpSpPr>
        <p:grpSpPr>
          <a:xfrm>
            <a:off x="5668548" y="6173862"/>
            <a:ext cx="628077" cy="272841"/>
            <a:chOff x="2883273" y="6138185"/>
            <a:chExt cx="678078" cy="3112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58BA3E-D9B0-4D19-B9FC-573F06DD3D05}"/>
                </a:ext>
              </a:extLst>
            </p:cNvPr>
            <p:cNvSpPr/>
            <p:nvPr/>
          </p:nvSpPr>
          <p:spPr>
            <a:xfrm>
              <a:off x="2883273" y="6142247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CC4B00-F429-4863-8153-57DD5603AAB3}"/>
                </a:ext>
              </a:extLst>
            </p:cNvPr>
            <p:cNvSpPr txBox="1"/>
            <p:nvPr/>
          </p:nvSpPr>
          <p:spPr>
            <a:xfrm>
              <a:off x="2883274" y="6138185"/>
              <a:ext cx="678077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Lz4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D453A53-AAFE-4BD7-B0B5-64DD528AC020}"/>
              </a:ext>
            </a:extLst>
          </p:cNvPr>
          <p:cNvGrpSpPr/>
          <p:nvPr/>
        </p:nvGrpSpPr>
        <p:grpSpPr>
          <a:xfrm>
            <a:off x="6333087" y="6170851"/>
            <a:ext cx="646384" cy="269280"/>
            <a:chOff x="6939168" y="6305033"/>
            <a:chExt cx="697842" cy="30716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287305-27D1-46F5-9CE2-AFCC2E504AE1}"/>
                </a:ext>
              </a:extLst>
            </p:cNvPr>
            <p:cNvSpPr/>
            <p:nvPr/>
          </p:nvSpPr>
          <p:spPr>
            <a:xfrm>
              <a:off x="6958932" y="6305033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CD255E-117A-4BD2-9006-4CB5EAAA2F21}"/>
                </a:ext>
              </a:extLst>
            </p:cNvPr>
            <p:cNvSpPr txBox="1"/>
            <p:nvPr/>
          </p:nvSpPr>
          <p:spPr>
            <a:xfrm>
              <a:off x="6939168" y="6320686"/>
              <a:ext cx="678077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ZLib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2F7EE97-2B4C-4281-AEA4-2AE4FA75BE33}"/>
              </a:ext>
            </a:extLst>
          </p:cNvPr>
          <p:cNvGrpSpPr/>
          <p:nvPr/>
        </p:nvGrpSpPr>
        <p:grpSpPr>
          <a:xfrm>
            <a:off x="7075242" y="6177423"/>
            <a:ext cx="628077" cy="269280"/>
            <a:chOff x="2690827" y="6130786"/>
            <a:chExt cx="678079" cy="3071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543349-F4C3-4EAA-B902-4909CAAD4A04}"/>
                </a:ext>
              </a:extLst>
            </p:cNvPr>
            <p:cNvSpPr/>
            <p:nvPr/>
          </p:nvSpPr>
          <p:spPr>
            <a:xfrm>
              <a:off x="2690828" y="6130786"/>
              <a:ext cx="678078" cy="30716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84D98A-F834-457B-BD5A-98DEDCF0D7BC}"/>
                </a:ext>
              </a:extLst>
            </p:cNvPr>
            <p:cNvSpPr txBox="1"/>
            <p:nvPr/>
          </p:nvSpPr>
          <p:spPr>
            <a:xfrm>
              <a:off x="2690827" y="6147106"/>
              <a:ext cx="678077" cy="28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TinyXml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140353-C06F-410E-B12D-8BBDFBED6ABF}"/>
              </a:ext>
            </a:extLst>
          </p:cNvPr>
          <p:cNvGrpSpPr/>
          <p:nvPr/>
        </p:nvGrpSpPr>
        <p:grpSpPr>
          <a:xfrm>
            <a:off x="7812521" y="6177423"/>
            <a:ext cx="637652" cy="269280"/>
            <a:chOff x="1603040" y="6250467"/>
            <a:chExt cx="637652" cy="269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6BAC08-FD8A-486A-8C3F-2DEEE7923E61}"/>
                </a:ext>
              </a:extLst>
            </p:cNvPr>
            <p:cNvSpPr/>
            <p:nvPr/>
          </p:nvSpPr>
          <p:spPr>
            <a:xfrm>
              <a:off x="1612615" y="6250467"/>
              <a:ext cx="628077" cy="2692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CE8006-BDD0-4C5C-A7BE-FB65BB1A96A1}"/>
                </a:ext>
              </a:extLst>
            </p:cNvPr>
            <p:cNvSpPr txBox="1"/>
            <p:nvPr/>
          </p:nvSpPr>
          <p:spPr>
            <a:xfrm>
              <a:off x="1603040" y="6263183"/>
              <a:ext cx="6280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schemeClr val="bg1"/>
                  </a:solidFill>
                </a:rPr>
                <a:t>cryptlite</a:t>
              </a:r>
              <a:endParaRPr 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62CFB8-612E-4B3E-A495-39EDC4B12B3B}"/>
              </a:ext>
            </a:extLst>
          </p:cNvPr>
          <p:cNvGrpSpPr/>
          <p:nvPr/>
        </p:nvGrpSpPr>
        <p:grpSpPr>
          <a:xfrm>
            <a:off x="4974528" y="6153410"/>
            <a:ext cx="645415" cy="269280"/>
            <a:chOff x="341957" y="6153752"/>
            <a:chExt cx="645415" cy="2692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103F1-CBD1-4E42-9100-196692797AA8}"/>
                </a:ext>
              </a:extLst>
            </p:cNvPr>
            <p:cNvSpPr/>
            <p:nvPr/>
          </p:nvSpPr>
          <p:spPr>
            <a:xfrm>
              <a:off x="341957" y="6153752"/>
              <a:ext cx="628077" cy="26928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AD515E-EE11-488A-B427-43AD0470CC97}"/>
                </a:ext>
              </a:extLst>
            </p:cNvPr>
            <p:cNvSpPr txBox="1"/>
            <p:nvPr/>
          </p:nvSpPr>
          <p:spPr>
            <a:xfrm>
              <a:off x="359296" y="6165281"/>
              <a:ext cx="6280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DTL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2F6434-86A4-4F87-A04B-2E11E47A5980}"/>
              </a:ext>
            </a:extLst>
          </p:cNvPr>
          <p:cNvGrpSpPr/>
          <p:nvPr/>
        </p:nvGrpSpPr>
        <p:grpSpPr>
          <a:xfrm>
            <a:off x="3109733" y="6067264"/>
            <a:ext cx="2160396" cy="1450249"/>
            <a:chOff x="6839587" y="5255840"/>
            <a:chExt cx="2160396" cy="1450249"/>
          </a:xfrm>
        </p:grpSpPr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4BCF1934-BD75-4E7A-BC31-E4EB16C34D03}"/>
                </a:ext>
              </a:extLst>
            </p:cNvPr>
            <p:cNvSpPr/>
            <p:nvPr/>
          </p:nvSpPr>
          <p:spPr>
            <a:xfrm>
              <a:off x="6878054" y="5255840"/>
              <a:ext cx="2121929" cy="1450249"/>
            </a:xfrm>
            <a:custGeom>
              <a:avLst/>
              <a:gdLst>
                <a:gd name="connsiteX0" fmla="*/ 337006 w 2640885"/>
                <a:gd name="connsiteY0" fmla="*/ 35754 h 1804257"/>
                <a:gd name="connsiteX1" fmla="*/ 29276 w 2640885"/>
                <a:gd name="connsiteY1" fmla="*/ 308315 h 1804257"/>
                <a:gd name="connsiteX2" fmla="*/ 1031599 w 2640885"/>
                <a:gd name="connsiteY2" fmla="*/ 1213923 h 1804257"/>
                <a:gd name="connsiteX3" fmla="*/ 1761360 w 2640885"/>
                <a:gd name="connsiteY3" fmla="*/ 1759046 h 1804257"/>
                <a:gd name="connsiteX4" fmla="*/ 2570252 w 2640885"/>
                <a:gd name="connsiteY4" fmla="*/ 1715085 h 1804257"/>
                <a:gd name="connsiteX5" fmla="*/ 2499914 w 2640885"/>
                <a:gd name="connsiteY5" fmla="*/ 1249092 h 1804257"/>
                <a:gd name="connsiteX6" fmla="*/ 1691022 w 2640885"/>
                <a:gd name="connsiteY6" fmla="*/ 976531 h 1804257"/>
                <a:gd name="connsiteX7" fmla="*/ 1603099 w 2640885"/>
                <a:gd name="connsiteY7" fmla="*/ 651215 h 1804257"/>
                <a:gd name="connsiteX8" fmla="*/ 1049183 w 2640885"/>
                <a:gd name="connsiteY8" fmla="*/ 70923 h 1804257"/>
                <a:gd name="connsiteX9" fmla="*/ 337006 w 2640885"/>
                <a:gd name="connsiteY9" fmla="*/ 35754 h 1804257"/>
                <a:gd name="connsiteX0" fmla="*/ 337006 w 2640885"/>
                <a:gd name="connsiteY0" fmla="*/ 22289 h 1790792"/>
                <a:gd name="connsiteX1" fmla="*/ 29276 w 2640885"/>
                <a:gd name="connsiteY1" fmla="*/ 294850 h 1790792"/>
                <a:gd name="connsiteX2" fmla="*/ 1031599 w 2640885"/>
                <a:gd name="connsiteY2" fmla="*/ 1200458 h 1790792"/>
                <a:gd name="connsiteX3" fmla="*/ 1761360 w 2640885"/>
                <a:gd name="connsiteY3" fmla="*/ 1745581 h 1790792"/>
                <a:gd name="connsiteX4" fmla="*/ 2570252 w 2640885"/>
                <a:gd name="connsiteY4" fmla="*/ 1701620 h 1790792"/>
                <a:gd name="connsiteX5" fmla="*/ 2499914 w 2640885"/>
                <a:gd name="connsiteY5" fmla="*/ 1235627 h 1790792"/>
                <a:gd name="connsiteX6" fmla="*/ 1691022 w 2640885"/>
                <a:gd name="connsiteY6" fmla="*/ 963066 h 1790792"/>
                <a:gd name="connsiteX7" fmla="*/ 1574622 w 2640885"/>
                <a:gd name="connsiteY7" fmla="*/ 387020 h 1790792"/>
                <a:gd name="connsiteX8" fmla="*/ 1049183 w 2640885"/>
                <a:gd name="connsiteY8" fmla="*/ 57458 h 1790792"/>
                <a:gd name="connsiteX9" fmla="*/ 337006 w 2640885"/>
                <a:gd name="connsiteY9" fmla="*/ 22289 h 1790792"/>
                <a:gd name="connsiteX0" fmla="*/ 337006 w 2640885"/>
                <a:gd name="connsiteY0" fmla="*/ 22289 h 1790792"/>
                <a:gd name="connsiteX1" fmla="*/ 29276 w 2640885"/>
                <a:gd name="connsiteY1" fmla="*/ 294850 h 1790792"/>
                <a:gd name="connsiteX2" fmla="*/ 1031599 w 2640885"/>
                <a:gd name="connsiteY2" fmla="*/ 1200458 h 1790792"/>
                <a:gd name="connsiteX3" fmla="*/ 1761360 w 2640885"/>
                <a:gd name="connsiteY3" fmla="*/ 1745581 h 1790792"/>
                <a:gd name="connsiteX4" fmla="*/ 2570252 w 2640885"/>
                <a:gd name="connsiteY4" fmla="*/ 1701620 h 1790792"/>
                <a:gd name="connsiteX5" fmla="*/ 2499914 w 2640885"/>
                <a:gd name="connsiteY5" fmla="*/ 1235627 h 1790792"/>
                <a:gd name="connsiteX6" fmla="*/ 1691022 w 2640885"/>
                <a:gd name="connsiteY6" fmla="*/ 963066 h 1790792"/>
                <a:gd name="connsiteX7" fmla="*/ 1574622 w 2640885"/>
                <a:gd name="connsiteY7" fmla="*/ 387020 h 1790792"/>
                <a:gd name="connsiteX8" fmla="*/ 1049183 w 2640885"/>
                <a:gd name="connsiteY8" fmla="*/ 57458 h 1790792"/>
                <a:gd name="connsiteX9" fmla="*/ 337006 w 2640885"/>
                <a:gd name="connsiteY9" fmla="*/ 22289 h 1790792"/>
                <a:gd name="connsiteX0" fmla="*/ 337006 w 2629119"/>
                <a:gd name="connsiteY0" fmla="*/ 22289 h 1790792"/>
                <a:gd name="connsiteX1" fmla="*/ 29276 w 2629119"/>
                <a:gd name="connsiteY1" fmla="*/ 294850 h 1790792"/>
                <a:gd name="connsiteX2" fmla="*/ 1031599 w 2629119"/>
                <a:gd name="connsiteY2" fmla="*/ 1200458 h 1790792"/>
                <a:gd name="connsiteX3" fmla="*/ 1761360 w 2629119"/>
                <a:gd name="connsiteY3" fmla="*/ 1745581 h 1790792"/>
                <a:gd name="connsiteX4" fmla="*/ 2570252 w 2629119"/>
                <a:gd name="connsiteY4" fmla="*/ 1701620 h 1790792"/>
                <a:gd name="connsiteX5" fmla="*/ 2499914 w 2629119"/>
                <a:gd name="connsiteY5" fmla="*/ 1235627 h 1790792"/>
                <a:gd name="connsiteX6" fmla="*/ 1966298 w 2629119"/>
                <a:gd name="connsiteY6" fmla="*/ 953037 h 1790792"/>
                <a:gd name="connsiteX7" fmla="*/ 1574622 w 2629119"/>
                <a:gd name="connsiteY7" fmla="*/ 387020 h 1790792"/>
                <a:gd name="connsiteX8" fmla="*/ 1049183 w 2629119"/>
                <a:gd name="connsiteY8" fmla="*/ 57458 h 1790792"/>
                <a:gd name="connsiteX9" fmla="*/ 337006 w 2629119"/>
                <a:gd name="connsiteY9" fmla="*/ 22289 h 1790792"/>
                <a:gd name="connsiteX0" fmla="*/ 322123 w 2614236"/>
                <a:gd name="connsiteY0" fmla="*/ 22289 h 1796664"/>
                <a:gd name="connsiteX1" fmla="*/ 14393 w 2614236"/>
                <a:gd name="connsiteY1" fmla="*/ 294850 h 1796664"/>
                <a:gd name="connsiteX2" fmla="*/ 750933 w 2614236"/>
                <a:gd name="connsiteY2" fmla="*/ 1120225 h 1796664"/>
                <a:gd name="connsiteX3" fmla="*/ 1746477 w 2614236"/>
                <a:gd name="connsiteY3" fmla="*/ 1745581 h 1796664"/>
                <a:gd name="connsiteX4" fmla="*/ 2555369 w 2614236"/>
                <a:gd name="connsiteY4" fmla="*/ 1701620 h 1796664"/>
                <a:gd name="connsiteX5" fmla="*/ 2485031 w 2614236"/>
                <a:gd name="connsiteY5" fmla="*/ 1235627 h 1796664"/>
                <a:gd name="connsiteX6" fmla="*/ 1951415 w 2614236"/>
                <a:gd name="connsiteY6" fmla="*/ 953037 h 1796664"/>
                <a:gd name="connsiteX7" fmla="*/ 1559739 w 2614236"/>
                <a:gd name="connsiteY7" fmla="*/ 387020 h 1796664"/>
                <a:gd name="connsiteX8" fmla="*/ 1034300 w 2614236"/>
                <a:gd name="connsiteY8" fmla="*/ 57458 h 1796664"/>
                <a:gd name="connsiteX9" fmla="*/ 322123 w 2614236"/>
                <a:gd name="connsiteY9" fmla="*/ 22289 h 1796664"/>
                <a:gd name="connsiteX0" fmla="*/ 331211 w 2623324"/>
                <a:gd name="connsiteY0" fmla="*/ 30380 h 1804755"/>
                <a:gd name="connsiteX1" fmla="*/ 13988 w 2623324"/>
                <a:gd name="connsiteY1" fmla="*/ 413261 h 1804755"/>
                <a:gd name="connsiteX2" fmla="*/ 760021 w 2623324"/>
                <a:gd name="connsiteY2" fmla="*/ 1128316 h 1804755"/>
                <a:gd name="connsiteX3" fmla="*/ 1755565 w 2623324"/>
                <a:gd name="connsiteY3" fmla="*/ 1753672 h 1804755"/>
                <a:gd name="connsiteX4" fmla="*/ 2564457 w 2623324"/>
                <a:gd name="connsiteY4" fmla="*/ 1709711 h 1804755"/>
                <a:gd name="connsiteX5" fmla="*/ 2494119 w 2623324"/>
                <a:gd name="connsiteY5" fmla="*/ 1243718 h 1804755"/>
                <a:gd name="connsiteX6" fmla="*/ 1960503 w 2623324"/>
                <a:gd name="connsiteY6" fmla="*/ 961128 h 1804755"/>
                <a:gd name="connsiteX7" fmla="*/ 1568827 w 2623324"/>
                <a:gd name="connsiteY7" fmla="*/ 395111 h 1804755"/>
                <a:gd name="connsiteX8" fmla="*/ 1043388 w 2623324"/>
                <a:gd name="connsiteY8" fmla="*/ 65549 h 1804755"/>
                <a:gd name="connsiteX9" fmla="*/ 331211 w 2623324"/>
                <a:gd name="connsiteY9" fmla="*/ 30380 h 1804755"/>
                <a:gd name="connsiteX0" fmla="*/ 331211 w 2652847"/>
                <a:gd name="connsiteY0" fmla="*/ 30380 h 1740320"/>
                <a:gd name="connsiteX1" fmla="*/ 13988 w 2652847"/>
                <a:gd name="connsiteY1" fmla="*/ 413261 h 1740320"/>
                <a:gd name="connsiteX2" fmla="*/ 760021 w 2652847"/>
                <a:gd name="connsiteY2" fmla="*/ 1128316 h 1740320"/>
                <a:gd name="connsiteX3" fmla="*/ 1356891 w 2652847"/>
                <a:gd name="connsiteY3" fmla="*/ 1633322 h 1740320"/>
                <a:gd name="connsiteX4" fmla="*/ 2564457 w 2652847"/>
                <a:gd name="connsiteY4" fmla="*/ 1709711 h 1740320"/>
                <a:gd name="connsiteX5" fmla="*/ 2494119 w 2652847"/>
                <a:gd name="connsiteY5" fmla="*/ 1243718 h 1740320"/>
                <a:gd name="connsiteX6" fmla="*/ 1960503 w 2652847"/>
                <a:gd name="connsiteY6" fmla="*/ 961128 h 1740320"/>
                <a:gd name="connsiteX7" fmla="*/ 1568827 w 2652847"/>
                <a:gd name="connsiteY7" fmla="*/ 395111 h 1740320"/>
                <a:gd name="connsiteX8" fmla="*/ 1043388 w 2652847"/>
                <a:gd name="connsiteY8" fmla="*/ 65549 h 1740320"/>
                <a:gd name="connsiteX9" fmla="*/ 331211 w 2652847"/>
                <a:gd name="connsiteY9" fmla="*/ 30380 h 1740320"/>
                <a:gd name="connsiteX0" fmla="*/ 331211 w 2666855"/>
                <a:gd name="connsiteY0" fmla="*/ 30380 h 1745519"/>
                <a:gd name="connsiteX1" fmla="*/ 13988 w 2666855"/>
                <a:gd name="connsiteY1" fmla="*/ 413261 h 1745519"/>
                <a:gd name="connsiteX2" fmla="*/ 760021 w 2666855"/>
                <a:gd name="connsiteY2" fmla="*/ 1128316 h 1745519"/>
                <a:gd name="connsiteX3" fmla="*/ 1356891 w 2666855"/>
                <a:gd name="connsiteY3" fmla="*/ 1633322 h 1745519"/>
                <a:gd name="connsiteX4" fmla="*/ 2564457 w 2666855"/>
                <a:gd name="connsiteY4" fmla="*/ 1709711 h 1745519"/>
                <a:gd name="connsiteX5" fmla="*/ 2532088 w 2666855"/>
                <a:gd name="connsiteY5" fmla="*/ 1173514 h 1745519"/>
                <a:gd name="connsiteX6" fmla="*/ 1960503 w 2666855"/>
                <a:gd name="connsiteY6" fmla="*/ 961128 h 1745519"/>
                <a:gd name="connsiteX7" fmla="*/ 1568827 w 2666855"/>
                <a:gd name="connsiteY7" fmla="*/ 395111 h 1745519"/>
                <a:gd name="connsiteX8" fmla="*/ 1043388 w 2666855"/>
                <a:gd name="connsiteY8" fmla="*/ 65549 h 1745519"/>
                <a:gd name="connsiteX9" fmla="*/ 331211 w 2666855"/>
                <a:gd name="connsiteY9" fmla="*/ 30380 h 1745519"/>
                <a:gd name="connsiteX0" fmla="*/ 331211 w 2633895"/>
                <a:gd name="connsiteY0" fmla="*/ 30380 h 1839111"/>
                <a:gd name="connsiteX1" fmla="*/ 13988 w 2633895"/>
                <a:gd name="connsiteY1" fmla="*/ 413261 h 1839111"/>
                <a:gd name="connsiteX2" fmla="*/ 760021 w 2633895"/>
                <a:gd name="connsiteY2" fmla="*/ 1128316 h 1839111"/>
                <a:gd name="connsiteX3" fmla="*/ 1356891 w 2633895"/>
                <a:gd name="connsiteY3" fmla="*/ 1633322 h 1839111"/>
                <a:gd name="connsiteX4" fmla="*/ 2564457 w 2633895"/>
                <a:gd name="connsiteY4" fmla="*/ 1709711 h 1839111"/>
                <a:gd name="connsiteX5" fmla="*/ 2532088 w 2633895"/>
                <a:gd name="connsiteY5" fmla="*/ 1173514 h 1839111"/>
                <a:gd name="connsiteX6" fmla="*/ 1960503 w 2633895"/>
                <a:gd name="connsiteY6" fmla="*/ 961128 h 1839111"/>
                <a:gd name="connsiteX7" fmla="*/ 1568827 w 2633895"/>
                <a:gd name="connsiteY7" fmla="*/ 395111 h 1839111"/>
                <a:gd name="connsiteX8" fmla="*/ 1043388 w 2633895"/>
                <a:gd name="connsiteY8" fmla="*/ 65549 h 1839111"/>
                <a:gd name="connsiteX9" fmla="*/ 331211 w 2633895"/>
                <a:gd name="connsiteY9" fmla="*/ 30380 h 1839111"/>
                <a:gd name="connsiteX0" fmla="*/ 331211 w 2775792"/>
                <a:gd name="connsiteY0" fmla="*/ 30380 h 1767801"/>
                <a:gd name="connsiteX1" fmla="*/ 13988 w 2775792"/>
                <a:gd name="connsiteY1" fmla="*/ 413261 h 1767801"/>
                <a:gd name="connsiteX2" fmla="*/ 760021 w 2775792"/>
                <a:gd name="connsiteY2" fmla="*/ 1128316 h 1767801"/>
                <a:gd name="connsiteX3" fmla="*/ 1356891 w 2775792"/>
                <a:gd name="connsiteY3" fmla="*/ 1633322 h 1767801"/>
                <a:gd name="connsiteX4" fmla="*/ 2564457 w 2775792"/>
                <a:gd name="connsiteY4" fmla="*/ 1709711 h 1767801"/>
                <a:gd name="connsiteX5" fmla="*/ 2532088 w 2775792"/>
                <a:gd name="connsiteY5" fmla="*/ 1173514 h 1767801"/>
                <a:gd name="connsiteX6" fmla="*/ 1960503 w 2775792"/>
                <a:gd name="connsiteY6" fmla="*/ 961128 h 1767801"/>
                <a:gd name="connsiteX7" fmla="*/ 1568827 w 2775792"/>
                <a:gd name="connsiteY7" fmla="*/ 395111 h 1767801"/>
                <a:gd name="connsiteX8" fmla="*/ 1043388 w 2775792"/>
                <a:gd name="connsiteY8" fmla="*/ 65549 h 1767801"/>
                <a:gd name="connsiteX9" fmla="*/ 331211 w 2775792"/>
                <a:gd name="connsiteY9" fmla="*/ 30380 h 1767801"/>
                <a:gd name="connsiteX0" fmla="*/ 331211 w 2700234"/>
                <a:gd name="connsiteY0" fmla="*/ 30380 h 1816825"/>
                <a:gd name="connsiteX1" fmla="*/ 13988 w 2700234"/>
                <a:gd name="connsiteY1" fmla="*/ 413261 h 1816825"/>
                <a:gd name="connsiteX2" fmla="*/ 760021 w 2700234"/>
                <a:gd name="connsiteY2" fmla="*/ 1128316 h 1816825"/>
                <a:gd name="connsiteX3" fmla="*/ 1356891 w 2700234"/>
                <a:gd name="connsiteY3" fmla="*/ 1633322 h 1816825"/>
                <a:gd name="connsiteX4" fmla="*/ 2564457 w 2700234"/>
                <a:gd name="connsiteY4" fmla="*/ 1709711 h 1816825"/>
                <a:gd name="connsiteX5" fmla="*/ 2532088 w 2700234"/>
                <a:gd name="connsiteY5" fmla="*/ 1173514 h 1816825"/>
                <a:gd name="connsiteX6" fmla="*/ 1960503 w 2700234"/>
                <a:gd name="connsiteY6" fmla="*/ 961128 h 1816825"/>
                <a:gd name="connsiteX7" fmla="*/ 1568827 w 2700234"/>
                <a:gd name="connsiteY7" fmla="*/ 395111 h 1816825"/>
                <a:gd name="connsiteX8" fmla="*/ 1043388 w 2700234"/>
                <a:gd name="connsiteY8" fmla="*/ 65549 h 1816825"/>
                <a:gd name="connsiteX9" fmla="*/ 331211 w 2700234"/>
                <a:gd name="connsiteY9" fmla="*/ 30380 h 1816825"/>
                <a:gd name="connsiteX0" fmla="*/ 331211 w 2551241"/>
                <a:gd name="connsiteY0" fmla="*/ 30380 h 1681154"/>
                <a:gd name="connsiteX1" fmla="*/ 13988 w 2551241"/>
                <a:gd name="connsiteY1" fmla="*/ 413261 h 1681154"/>
                <a:gd name="connsiteX2" fmla="*/ 760021 w 2551241"/>
                <a:gd name="connsiteY2" fmla="*/ 1128316 h 1681154"/>
                <a:gd name="connsiteX3" fmla="*/ 1356891 w 2551241"/>
                <a:gd name="connsiteY3" fmla="*/ 1633322 h 1681154"/>
                <a:gd name="connsiteX4" fmla="*/ 2270197 w 2551241"/>
                <a:gd name="connsiteY4" fmla="*/ 1499099 h 1681154"/>
                <a:gd name="connsiteX5" fmla="*/ 2532088 w 2551241"/>
                <a:gd name="connsiteY5" fmla="*/ 1173514 h 1681154"/>
                <a:gd name="connsiteX6" fmla="*/ 1960503 w 2551241"/>
                <a:gd name="connsiteY6" fmla="*/ 961128 h 1681154"/>
                <a:gd name="connsiteX7" fmla="*/ 1568827 w 2551241"/>
                <a:gd name="connsiteY7" fmla="*/ 395111 h 1681154"/>
                <a:gd name="connsiteX8" fmla="*/ 1043388 w 2551241"/>
                <a:gd name="connsiteY8" fmla="*/ 65549 h 1681154"/>
                <a:gd name="connsiteX9" fmla="*/ 331211 w 2551241"/>
                <a:gd name="connsiteY9" fmla="*/ 30380 h 1681154"/>
                <a:gd name="connsiteX0" fmla="*/ 331211 w 2542168"/>
                <a:gd name="connsiteY0" fmla="*/ 30380 h 1670014"/>
                <a:gd name="connsiteX1" fmla="*/ 13988 w 2542168"/>
                <a:gd name="connsiteY1" fmla="*/ 413261 h 1670014"/>
                <a:gd name="connsiteX2" fmla="*/ 760021 w 2542168"/>
                <a:gd name="connsiteY2" fmla="*/ 1128316 h 1670014"/>
                <a:gd name="connsiteX3" fmla="*/ 1356891 w 2542168"/>
                <a:gd name="connsiteY3" fmla="*/ 1633322 h 1670014"/>
                <a:gd name="connsiteX4" fmla="*/ 2270197 w 2542168"/>
                <a:gd name="connsiteY4" fmla="*/ 1499099 h 1670014"/>
                <a:gd name="connsiteX5" fmla="*/ 2532088 w 2542168"/>
                <a:gd name="connsiteY5" fmla="*/ 1173514 h 1670014"/>
                <a:gd name="connsiteX6" fmla="*/ 1960503 w 2542168"/>
                <a:gd name="connsiteY6" fmla="*/ 961128 h 1670014"/>
                <a:gd name="connsiteX7" fmla="*/ 1568827 w 2542168"/>
                <a:gd name="connsiteY7" fmla="*/ 395111 h 1670014"/>
                <a:gd name="connsiteX8" fmla="*/ 1043388 w 2542168"/>
                <a:gd name="connsiteY8" fmla="*/ 65549 h 1670014"/>
                <a:gd name="connsiteX9" fmla="*/ 331211 w 2542168"/>
                <a:gd name="connsiteY9" fmla="*/ 30380 h 1670014"/>
                <a:gd name="connsiteX0" fmla="*/ 331211 w 2290853"/>
                <a:gd name="connsiteY0" fmla="*/ 30380 h 1654264"/>
                <a:gd name="connsiteX1" fmla="*/ 13988 w 2290853"/>
                <a:gd name="connsiteY1" fmla="*/ 413261 h 1654264"/>
                <a:gd name="connsiteX2" fmla="*/ 760021 w 2290853"/>
                <a:gd name="connsiteY2" fmla="*/ 1128316 h 1654264"/>
                <a:gd name="connsiteX3" fmla="*/ 1356891 w 2290853"/>
                <a:gd name="connsiteY3" fmla="*/ 1633322 h 1654264"/>
                <a:gd name="connsiteX4" fmla="*/ 2270197 w 2290853"/>
                <a:gd name="connsiteY4" fmla="*/ 1499099 h 1654264"/>
                <a:gd name="connsiteX5" fmla="*/ 1960503 w 2290853"/>
                <a:gd name="connsiteY5" fmla="*/ 961128 h 1654264"/>
                <a:gd name="connsiteX6" fmla="*/ 1568827 w 2290853"/>
                <a:gd name="connsiteY6" fmla="*/ 395111 h 1654264"/>
                <a:gd name="connsiteX7" fmla="*/ 1043388 w 2290853"/>
                <a:gd name="connsiteY7" fmla="*/ 65549 h 1654264"/>
                <a:gd name="connsiteX8" fmla="*/ 331211 w 2290853"/>
                <a:gd name="connsiteY8" fmla="*/ 30380 h 165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0853" h="1654264">
                  <a:moveTo>
                    <a:pt x="331211" y="30380"/>
                  </a:moveTo>
                  <a:cubicBezTo>
                    <a:pt x="159644" y="88332"/>
                    <a:pt x="-57480" y="230272"/>
                    <a:pt x="13988" y="413261"/>
                  </a:cubicBezTo>
                  <a:cubicBezTo>
                    <a:pt x="85456" y="596250"/>
                    <a:pt x="536204" y="924972"/>
                    <a:pt x="760021" y="1128316"/>
                  </a:cubicBezTo>
                  <a:cubicBezTo>
                    <a:pt x="983838" y="1331660"/>
                    <a:pt x="1105195" y="1571525"/>
                    <a:pt x="1356891" y="1633322"/>
                  </a:cubicBezTo>
                  <a:cubicBezTo>
                    <a:pt x="1608587" y="1695119"/>
                    <a:pt x="2169595" y="1611131"/>
                    <a:pt x="2270197" y="1499099"/>
                  </a:cubicBezTo>
                  <a:cubicBezTo>
                    <a:pt x="2370799" y="1387067"/>
                    <a:pt x="2077398" y="1145126"/>
                    <a:pt x="1960503" y="961128"/>
                  </a:cubicBezTo>
                  <a:cubicBezTo>
                    <a:pt x="1799960" y="831394"/>
                    <a:pt x="1827676" y="756659"/>
                    <a:pt x="1568827" y="395111"/>
                  </a:cubicBezTo>
                  <a:cubicBezTo>
                    <a:pt x="1461854" y="244176"/>
                    <a:pt x="1249657" y="126338"/>
                    <a:pt x="1043388" y="65549"/>
                  </a:cubicBezTo>
                  <a:cubicBezTo>
                    <a:pt x="837119" y="4761"/>
                    <a:pt x="502778" y="-27572"/>
                    <a:pt x="331211" y="3038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3C7BB9F5-AC3D-4D1A-B7C2-E008932F9017}"/>
                </a:ext>
              </a:extLst>
            </p:cNvPr>
            <p:cNvGrpSpPr/>
            <p:nvPr/>
          </p:nvGrpSpPr>
          <p:grpSpPr>
            <a:xfrm>
              <a:off x="7526441" y="5768037"/>
              <a:ext cx="628077" cy="269280"/>
              <a:chOff x="7440548" y="5617793"/>
              <a:chExt cx="628077" cy="26928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8B4FB27-8429-47F0-8533-DBDFD56F5132}"/>
                  </a:ext>
                </a:extLst>
              </p:cNvPr>
              <p:cNvSpPr/>
              <p:nvPr/>
            </p:nvSpPr>
            <p:spPr>
              <a:xfrm>
                <a:off x="7440548" y="5617793"/>
                <a:ext cx="628077" cy="26928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2EE87E4-B215-45B1-BAE5-FB43033969BA}"/>
                  </a:ext>
                </a:extLst>
              </p:cNvPr>
              <p:cNvSpPr txBox="1"/>
              <p:nvPr/>
            </p:nvSpPr>
            <p:spPr>
              <a:xfrm>
                <a:off x="7440549" y="5632216"/>
                <a:ext cx="6280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</a:rPr>
                  <a:t>Curl</a:t>
                </a:r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B4D9141-9001-46AC-8284-4FDEAD5A4CEE}"/>
                </a:ext>
              </a:extLst>
            </p:cNvPr>
            <p:cNvGrpSpPr/>
            <p:nvPr/>
          </p:nvGrpSpPr>
          <p:grpSpPr>
            <a:xfrm>
              <a:off x="7794703" y="6103390"/>
              <a:ext cx="719629" cy="269280"/>
              <a:chOff x="8198348" y="6279708"/>
              <a:chExt cx="719629" cy="26928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2663CE9-C02A-4F06-83E5-9B30132020F0}"/>
                  </a:ext>
                </a:extLst>
              </p:cNvPr>
              <p:cNvSpPr/>
              <p:nvPr/>
            </p:nvSpPr>
            <p:spPr>
              <a:xfrm>
                <a:off x="8241413" y="6279708"/>
                <a:ext cx="628077" cy="26928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23D511-F36B-498E-A977-9817EA56C4C0}"/>
                  </a:ext>
                </a:extLst>
              </p:cNvPr>
              <p:cNvSpPr txBox="1"/>
              <p:nvPr/>
            </p:nvSpPr>
            <p:spPr>
              <a:xfrm>
                <a:off x="8198348" y="6293287"/>
                <a:ext cx="7196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</a:rPr>
                  <a:t>OpenSSL</a:t>
                </a:r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2E01C7E-E280-4FB3-A086-CC55AB3277FB}"/>
                </a:ext>
              </a:extLst>
            </p:cNvPr>
            <p:cNvSpPr txBox="1"/>
            <p:nvPr/>
          </p:nvSpPr>
          <p:spPr>
            <a:xfrm>
              <a:off x="6839587" y="5292591"/>
              <a:ext cx="12973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option</a:t>
              </a:r>
            </a:p>
            <a:p>
              <a:pPr algn="ctr"/>
              <a:r>
                <a:rPr lang="en-US" sz="1200" b="1" u="sng" dirty="0">
                  <a:solidFill>
                    <a:schemeClr val="accent4">
                      <a:lumMod val="75000"/>
                    </a:schemeClr>
                  </a:solidFill>
                </a:rPr>
                <a:t>VISUS_NET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5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C34BCF0-1285-449F-A8D5-41BBCAB32868}"/>
              </a:ext>
            </a:extLst>
          </p:cNvPr>
          <p:cNvSpPr/>
          <p:nvPr/>
        </p:nvSpPr>
        <p:spPr>
          <a:xfrm>
            <a:off x="731514" y="4052893"/>
            <a:ext cx="2868957" cy="2510026"/>
          </a:xfrm>
          <a:custGeom>
            <a:avLst/>
            <a:gdLst>
              <a:gd name="connsiteX0" fmla="*/ 813507 w 2868957"/>
              <a:gd name="connsiteY0" fmla="*/ 4100 h 2510026"/>
              <a:gd name="connsiteX1" fmla="*/ 4210 w 2868957"/>
              <a:gd name="connsiteY1" fmla="*/ 802886 h 2510026"/>
              <a:gd name="connsiteX2" fmla="*/ 603300 w 2868957"/>
              <a:gd name="connsiteY2" fmla="*/ 2368928 h 2510026"/>
              <a:gd name="connsiteX3" fmla="*/ 2715879 w 2868957"/>
              <a:gd name="connsiteY3" fmla="*/ 2232293 h 2510026"/>
              <a:gd name="connsiteX4" fmla="*/ 2495162 w 2868957"/>
              <a:gd name="connsiteY4" fmla="*/ 571659 h 2510026"/>
              <a:gd name="connsiteX5" fmla="*/ 813507 w 2868957"/>
              <a:gd name="connsiteY5" fmla="*/ 4100 h 25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8957" h="2510026">
                <a:moveTo>
                  <a:pt x="813507" y="4100"/>
                </a:moveTo>
                <a:cubicBezTo>
                  <a:pt x="398348" y="42638"/>
                  <a:pt x="39245" y="408748"/>
                  <a:pt x="4210" y="802886"/>
                </a:cubicBezTo>
                <a:cubicBezTo>
                  <a:pt x="-30825" y="1197024"/>
                  <a:pt x="151355" y="2130694"/>
                  <a:pt x="603300" y="2368928"/>
                </a:cubicBezTo>
                <a:cubicBezTo>
                  <a:pt x="1055245" y="2607162"/>
                  <a:pt x="2400569" y="2531838"/>
                  <a:pt x="2715879" y="2232293"/>
                </a:cubicBezTo>
                <a:cubicBezTo>
                  <a:pt x="3031189" y="1932748"/>
                  <a:pt x="2810472" y="941273"/>
                  <a:pt x="2495162" y="571659"/>
                </a:cubicBezTo>
                <a:cubicBezTo>
                  <a:pt x="2179852" y="202045"/>
                  <a:pt x="1228666" y="-34438"/>
                  <a:pt x="813507" y="4100"/>
                </a:cubicBezTo>
                <a:close/>
              </a:path>
            </a:pathLst>
          </a:cu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CABC3E3-0A8A-4A84-A335-F95A0C579A9B}"/>
              </a:ext>
            </a:extLst>
          </p:cNvPr>
          <p:cNvSpPr/>
          <p:nvPr/>
        </p:nvSpPr>
        <p:spPr>
          <a:xfrm>
            <a:off x="4752318" y="2716154"/>
            <a:ext cx="6570611" cy="4075577"/>
          </a:xfrm>
          <a:custGeom>
            <a:avLst/>
            <a:gdLst>
              <a:gd name="connsiteX0" fmla="*/ 356222 w 6345010"/>
              <a:gd name="connsiteY0" fmla="*/ 274495 h 4344612"/>
              <a:gd name="connsiteX1" fmla="*/ 19891 w 6345010"/>
              <a:gd name="connsiteY1" fmla="*/ 1745944 h 4344612"/>
              <a:gd name="connsiteX2" fmla="*/ 923780 w 6345010"/>
              <a:gd name="connsiteY2" fmla="*/ 4089751 h 4344612"/>
              <a:gd name="connsiteX3" fmla="*/ 5453739 w 6345010"/>
              <a:gd name="connsiteY3" fmla="*/ 3953116 h 4344612"/>
              <a:gd name="connsiteX4" fmla="*/ 5958235 w 6345010"/>
              <a:gd name="connsiteY4" fmla="*/ 1167875 h 4344612"/>
              <a:gd name="connsiteX5" fmla="*/ 1018373 w 6345010"/>
              <a:gd name="connsiteY5" fmla="*/ 74799 h 4344612"/>
              <a:gd name="connsiteX6" fmla="*/ 356222 w 6345010"/>
              <a:gd name="connsiteY6" fmla="*/ 274495 h 4344612"/>
              <a:gd name="connsiteX0" fmla="*/ 578824 w 6567612"/>
              <a:gd name="connsiteY0" fmla="*/ 14980 h 4085097"/>
              <a:gd name="connsiteX1" fmla="*/ 242493 w 6567612"/>
              <a:gd name="connsiteY1" fmla="*/ 1486429 h 4085097"/>
              <a:gd name="connsiteX2" fmla="*/ 1146382 w 6567612"/>
              <a:gd name="connsiteY2" fmla="*/ 3830236 h 4085097"/>
              <a:gd name="connsiteX3" fmla="*/ 5676341 w 6567612"/>
              <a:gd name="connsiteY3" fmla="*/ 3693601 h 4085097"/>
              <a:gd name="connsiteX4" fmla="*/ 6180837 w 6567612"/>
              <a:gd name="connsiteY4" fmla="*/ 908360 h 4085097"/>
              <a:gd name="connsiteX5" fmla="*/ 578824 w 6567612"/>
              <a:gd name="connsiteY5" fmla="*/ 14980 h 4085097"/>
              <a:gd name="connsiteX0" fmla="*/ 446766 w 6435554"/>
              <a:gd name="connsiteY0" fmla="*/ 153590 h 4223707"/>
              <a:gd name="connsiteX1" fmla="*/ 110435 w 6435554"/>
              <a:gd name="connsiteY1" fmla="*/ 1625039 h 4223707"/>
              <a:gd name="connsiteX2" fmla="*/ 1014324 w 6435554"/>
              <a:gd name="connsiteY2" fmla="*/ 3968846 h 4223707"/>
              <a:gd name="connsiteX3" fmla="*/ 5544283 w 6435554"/>
              <a:gd name="connsiteY3" fmla="*/ 3832211 h 4223707"/>
              <a:gd name="connsiteX4" fmla="*/ 6048779 w 6435554"/>
              <a:gd name="connsiteY4" fmla="*/ 1046970 h 4223707"/>
              <a:gd name="connsiteX5" fmla="*/ 446766 w 6435554"/>
              <a:gd name="connsiteY5" fmla="*/ 153590 h 4223707"/>
              <a:gd name="connsiteX0" fmla="*/ 415278 w 6404066"/>
              <a:gd name="connsiteY0" fmla="*/ 153590 h 4223707"/>
              <a:gd name="connsiteX1" fmla="*/ 982836 w 6404066"/>
              <a:gd name="connsiteY1" fmla="*/ 3968846 h 4223707"/>
              <a:gd name="connsiteX2" fmla="*/ 5512795 w 6404066"/>
              <a:gd name="connsiteY2" fmla="*/ 3832211 h 4223707"/>
              <a:gd name="connsiteX3" fmla="*/ 6017291 w 6404066"/>
              <a:gd name="connsiteY3" fmla="*/ 1046970 h 4223707"/>
              <a:gd name="connsiteX4" fmla="*/ 415278 w 6404066"/>
              <a:gd name="connsiteY4" fmla="*/ 153590 h 4223707"/>
              <a:gd name="connsiteX0" fmla="*/ 415278 w 6404066"/>
              <a:gd name="connsiteY0" fmla="*/ 142285 h 4212402"/>
              <a:gd name="connsiteX1" fmla="*/ 982836 w 6404066"/>
              <a:gd name="connsiteY1" fmla="*/ 3957541 h 4212402"/>
              <a:gd name="connsiteX2" fmla="*/ 5512795 w 6404066"/>
              <a:gd name="connsiteY2" fmla="*/ 3820906 h 4212402"/>
              <a:gd name="connsiteX3" fmla="*/ 6017291 w 6404066"/>
              <a:gd name="connsiteY3" fmla="*/ 1035665 h 4212402"/>
              <a:gd name="connsiteX4" fmla="*/ 415278 w 6404066"/>
              <a:gd name="connsiteY4" fmla="*/ 142285 h 4212402"/>
              <a:gd name="connsiteX0" fmla="*/ 415278 w 6404066"/>
              <a:gd name="connsiteY0" fmla="*/ 142285 h 4212402"/>
              <a:gd name="connsiteX1" fmla="*/ 982836 w 6404066"/>
              <a:gd name="connsiteY1" fmla="*/ 3957541 h 4212402"/>
              <a:gd name="connsiteX2" fmla="*/ 5512795 w 6404066"/>
              <a:gd name="connsiteY2" fmla="*/ 3820906 h 4212402"/>
              <a:gd name="connsiteX3" fmla="*/ 6017291 w 6404066"/>
              <a:gd name="connsiteY3" fmla="*/ 1035665 h 4212402"/>
              <a:gd name="connsiteX4" fmla="*/ 415278 w 6404066"/>
              <a:gd name="connsiteY4" fmla="*/ 142285 h 4212402"/>
              <a:gd name="connsiteX0" fmla="*/ 356212 w 6345000"/>
              <a:gd name="connsiteY0" fmla="*/ 61067 h 4131184"/>
              <a:gd name="connsiteX1" fmla="*/ 923770 w 6345000"/>
              <a:gd name="connsiteY1" fmla="*/ 3876323 h 4131184"/>
              <a:gd name="connsiteX2" fmla="*/ 5453729 w 6345000"/>
              <a:gd name="connsiteY2" fmla="*/ 3739688 h 4131184"/>
              <a:gd name="connsiteX3" fmla="*/ 5958225 w 6345000"/>
              <a:gd name="connsiteY3" fmla="*/ 954447 h 4131184"/>
              <a:gd name="connsiteX4" fmla="*/ 356212 w 6345000"/>
              <a:gd name="connsiteY4" fmla="*/ 61067 h 4131184"/>
              <a:gd name="connsiteX0" fmla="*/ 412945 w 6378518"/>
              <a:gd name="connsiteY0" fmla="*/ 141141 h 4210666"/>
              <a:gd name="connsiteX1" fmla="*/ 980503 w 6378518"/>
              <a:gd name="connsiteY1" fmla="*/ 3956397 h 4210666"/>
              <a:gd name="connsiteX2" fmla="*/ 5510462 w 6378518"/>
              <a:gd name="connsiteY2" fmla="*/ 3819762 h 4210666"/>
              <a:gd name="connsiteX3" fmla="*/ 5983427 w 6378518"/>
              <a:gd name="connsiteY3" fmla="*/ 1045031 h 4210666"/>
              <a:gd name="connsiteX4" fmla="*/ 412945 w 6378518"/>
              <a:gd name="connsiteY4" fmla="*/ 141141 h 4210666"/>
              <a:gd name="connsiteX0" fmla="*/ 419665 w 6443273"/>
              <a:gd name="connsiteY0" fmla="*/ 141141 h 4265521"/>
              <a:gd name="connsiteX1" fmla="*/ 987223 w 6443273"/>
              <a:gd name="connsiteY1" fmla="*/ 3956397 h 4265521"/>
              <a:gd name="connsiteX2" fmla="*/ 5685347 w 6443273"/>
              <a:gd name="connsiteY2" fmla="*/ 3704148 h 4265521"/>
              <a:gd name="connsiteX3" fmla="*/ 5990147 w 6443273"/>
              <a:gd name="connsiteY3" fmla="*/ 1045031 h 4265521"/>
              <a:gd name="connsiteX4" fmla="*/ 419665 w 6443273"/>
              <a:gd name="connsiteY4" fmla="*/ 141141 h 4265521"/>
              <a:gd name="connsiteX0" fmla="*/ 419665 w 6383006"/>
              <a:gd name="connsiteY0" fmla="*/ 141141 h 4432440"/>
              <a:gd name="connsiteX1" fmla="*/ 987223 w 6383006"/>
              <a:gd name="connsiteY1" fmla="*/ 3956397 h 4432440"/>
              <a:gd name="connsiteX2" fmla="*/ 5685347 w 6383006"/>
              <a:gd name="connsiteY2" fmla="*/ 3704148 h 4432440"/>
              <a:gd name="connsiteX3" fmla="*/ 5990147 w 6383006"/>
              <a:gd name="connsiteY3" fmla="*/ 1045031 h 4432440"/>
              <a:gd name="connsiteX4" fmla="*/ 419665 w 6383006"/>
              <a:gd name="connsiteY4" fmla="*/ 141141 h 4432440"/>
              <a:gd name="connsiteX0" fmla="*/ 427814 w 6463998"/>
              <a:gd name="connsiteY0" fmla="*/ 141141 h 4204437"/>
              <a:gd name="connsiteX1" fmla="*/ 995372 w 6463998"/>
              <a:gd name="connsiteY1" fmla="*/ 3956397 h 4204437"/>
              <a:gd name="connsiteX2" fmla="*/ 5893193 w 6463998"/>
              <a:gd name="connsiteY2" fmla="*/ 3178630 h 4204437"/>
              <a:gd name="connsiteX3" fmla="*/ 5998296 w 6463998"/>
              <a:gd name="connsiteY3" fmla="*/ 1045031 h 4204437"/>
              <a:gd name="connsiteX4" fmla="*/ 427814 w 6463998"/>
              <a:gd name="connsiteY4" fmla="*/ 141141 h 4204437"/>
              <a:gd name="connsiteX0" fmla="*/ 427814 w 6418058"/>
              <a:gd name="connsiteY0" fmla="*/ 141141 h 4204437"/>
              <a:gd name="connsiteX1" fmla="*/ 995372 w 6418058"/>
              <a:gd name="connsiteY1" fmla="*/ 3956397 h 4204437"/>
              <a:gd name="connsiteX2" fmla="*/ 5893193 w 6418058"/>
              <a:gd name="connsiteY2" fmla="*/ 3178630 h 4204437"/>
              <a:gd name="connsiteX3" fmla="*/ 5998296 w 6418058"/>
              <a:gd name="connsiteY3" fmla="*/ 1045031 h 4204437"/>
              <a:gd name="connsiteX4" fmla="*/ 427814 w 6418058"/>
              <a:gd name="connsiteY4" fmla="*/ 141141 h 4204437"/>
              <a:gd name="connsiteX0" fmla="*/ 427814 w 6238226"/>
              <a:gd name="connsiteY0" fmla="*/ 114909 h 4178205"/>
              <a:gd name="connsiteX1" fmla="*/ 995372 w 6238226"/>
              <a:gd name="connsiteY1" fmla="*/ 3930165 h 4178205"/>
              <a:gd name="connsiteX2" fmla="*/ 5893193 w 6238226"/>
              <a:gd name="connsiteY2" fmla="*/ 3152398 h 4178205"/>
              <a:gd name="connsiteX3" fmla="*/ 5998296 w 6238226"/>
              <a:gd name="connsiteY3" fmla="*/ 1018799 h 4178205"/>
              <a:gd name="connsiteX4" fmla="*/ 427814 w 6238226"/>
              <a:gd name="connsiteY4" fmla="*/ 114909 h 4178205"/>
              <a:gd name="connsiteX0" fmla="*/ 451075 w 6578073"/>
              <a:gd name="connsiteY0" fmla="*/ 88018 h 4060777"/>
              <a:gd name="connsiteX1" fmla="*/ 1018633 w 6578073"/>
              <a:gd name="connsiteY1" fmla="*/ 3903274 h 4060777"/>
              <a:gd name="connsiteX2" fmla="*/ 5916454 w 6578073"/>
              <a:gd name="connsiteY2" fmla="*/ 3125507 h 4060777"/>
              <a:gd name="connsiteX3" fmla="*/ 6336867 w 6578073"/>
              <a:gd name="connsiteY3" fmla="*/ 1223136 h 4060777"/>
              <a:gd name="connsiteX4" fmla="*/ 451075 w 6578073"/>
              <a:gd name="connsiteY4" fmla="*/ 88018 h 4060777"/>
              <a:gd name="connsiteX0" fmla="*/ 450301 w 6570611"/>
              <a:gd name="connsiteY0" fmla="*/ 100619 h 4075577"/>
              <a:gd name="connsiteX1" fmla="*/ 1017859 w 6570611"/>
              <a:gd name="connsiteY1" fmla="*/ 3915875 h 4075577"/>
              <a:gd name="connsiteX2" fmla="*/ 5915680 w 6570611"/>
              <a:gd name="connsiteY2" fmla="*/ 3138108 h 4075577"/>
              <a:gd name="connsiteX3" fmla="*/ 6325583 w 6570611"/>
              <a:gd name="connsiteY3" fmla="*/ 1120123 h 4075577"/>
              <a:gd name="connsiteX4" fmla="*/ 450301 w 6570611"/>
              <a:gd name="connsiteY4" fmla="*/ 100619 h 407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0611" h="4075577">
                <a:moveTo>
                  <a:pt x="450301" y="100619"/>
                </a:moveTo>
                <a:cubicBezTo>
                  <a:pt x="-434320" y="566578"/>
                  <a:pt x="106963" y="3409627"/>
                  <a:pt x="1017859" y="3915875"/>
                </a:cubicBezTo>
                <a:cubicBezTo>
                  <a:pt x="1928755" y="4422123"/>
                  <a:pt x="5031059" y="3604067"/>
                  <a:pt x="5915680" y="3138108"/>
                </a:cubicBezTo>
                <a:cubicBezTo>
                  <a:pt x="6800301" y="2672149"/>
                  <a:pt x="6628631" y="1312813"/>
                  <a:pt x="6325583" y="1120123"/>
                </a:cubicBezTo>
                <a:cubicBezTo>
                  <a:pt x="6022535" y="927433"/>
                  <a:pt x="1334922" y="-365340"/>
                  <a:pt x="450301" y="100619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8B12205B-9E36-488B-9A12-CC60D8630B07}"/>
              </a:ext>
            </a:extLst>
          </p:cNvPr>
          <p:cNvSpPr/>
          <p:nvPr/>
        </p:nvSpPr>
        <p:spPr>
          <a:xfrm>
            <a:off x="5306137" y="29426"/>
            <a:ext cx="6195116" cy="3213297"/>
          </a:xfrm>
          <a:custGeom>
            <a:avLst/>
            <a:gdLst>
              <a:gd name="connsiteX0" fmla="*/ 696782 w 6667690"/>
              <a:gd name="connsiteY0" fmla="*/ 343315 h 3477910"/>
              <a:gd name="connsiteX1" fmla="*/ 129223 w 6667690"/>
              <a:gd name="connsiteY1" fmla="*/ 1541494 h 3477910"/>
              <a:gd name="connsiteX2" fmla="*/ 3250795 w 6667690"/>
              <a:gd name="connsiteY2" fmla="*/ 3275701 h 3477910"/>
              <a:gd name="connsiteX3" fmla="*/ 6603595 w 6667690"/>
              <a:gd name="connsiteY3" fmla="*/ 3107535 h 3477910"/>
              <a:gd name="connsiteX4" fmla="*/ 5163678 w 6667690"/>
              <a:gd name="connsiteY4" fmla="*/ 280253 h 3477910"/>
              <a:gd name="connsiteX5" fmla="*/ 1642713 w 6667690"/>
              <a:gd name="connsiteY5" fmla="*/ 112087 h 3477910"/>
              <a:gd name="connsiteX6" fmla="*/ 696782 w 6667690"/>
              <a:gd name="connsiteY6" fmla="*/ 343315 h 3477910"/>
              <a:gd name="connsiteX0" fmla="*/ 1559964 w 6584941"/>
              <a:gd name="connsiteY0" fmla="*/ 182258 h 3548081"/>
              <a:gd name="connsiteX1" fmla="*/ 46474 w 6584941"/>
              <a:gd name="connsiteY1" fmla="*/ 1611665 h 3548081"/>
              <a:gd name="connsiteX2" fmla="*/ 3168046 w 6584941"/>
              <a:gd name="connsiteY2" fmla="*/ 3345872 h 3548081"/>
              <a:gd name="connsiteX3" fmla="*/ 6520846 w 6584941"/>
              <a:gd name="connsiteY3" fmla="*/ 3177706 h 3548081"/>
              <a:gd name="connsiteX4" fmla="*/ 5080929 w 6584941"/>
              <a:gd name="connsiteY4" fmla="*/ 350424 h 3548081"/>
              <a:gd name="connsiteX5" fmla="*/ 1559964 w 6584941"/>
              <a:gd name="connsiteY5" fmla="*/ 182258 h 3548081"/>
              <a:gd name="connsiteX0" fmla="*/ 1559964 w 6067848"/>
              <a:gd name="connsiteY0" fmla="*/ 182258 h 3421334"/>
              <a:gd name="connsiteX1" fmla="*/ 46474 w 6067848"/>
              <a:gd name="connsiteY1" fmla="*/ 1611665 h 3421334"/>
              <a:gd name="connsiteX2" fmla="*/ 3168046 w 6067848"/>
              <a:gd name="connsiteY2" fmla="*/ 3345872 h 3421334"/>
              <a:gd name="connsiteX3" fmla="*/ 5953288 w 6067848"/>
              <a:gd name="connsiteY3" fmla="*/ 2830865 h 3421334"/>
              <a:gd name="connsiteX4" fmla="*/ 5080929 w 6067848"/>
              <a:gd name="connsiteY4" fmla="*/ 350424 h 3421334"/>
              <a:gd name="connsiteX5" fmla="*/ 1559964 w 6067848"/>
              <a:gd name="connsiteY5" fmla="*/ 182258 h 3421334"/>
              <a:gd name="connsiteX0" fmla="*/ 1559964 w 6067848"/>
              <a:gd name="connsiteY0" fmla="*/ 182258 h 3266755"/>
              <a:gd name="connsiteX1" fmla="*/ 46474 w 6067848"/>
              <a:gd name="connsiteY1" fmla="*/ 1611665 h 3266755"/>
              <a:gd name="connsiteX2" fmla="*/ 3168046 w 6067848"/>
              <a:gd name="connsiteY2" fmla="*/ 3156686 h 3266755"/>
              <a:gd name="connsiteX3" fmla="*/ 5953288 w 6067848"/>
              <a:gd name="connsiteY3" fmla="*/ 2830865 h 3266755"/>
              <a:gd name="connsiteX4" fmla="*/ 5080929 w 6067848"/>
              <a:gd name="connsiteY4" fmla="*/ 350424 h 3266755"/>
              <a:gd name="connsiteX5" fmla="*/ 1559964 w 6067848"/>
              <a:gd name="connsiteY5" fmla="*/ 182258 h 3266755"/>
              <a:gd name="connsiteX0" fmla="*/ 1559964 w 6158995"/>
              <a:gd name="connsiteY0" fmla="*/ 182258 h 3295692"/>
              <a:gd name="connsiteX1" fmla="*/ 46474 w 6158995"/>
              <a:gd name="connsiteY1" fmla="*/ 1611665 h 3295692"/>
              <a:gd name="connsiteX2" fmla="*/ 3168046 w 6158995"/>
              <a:gd name="connsiteY2" fmla="*/ 3156686 h 3295692"/>
              <a:gd name="connsiteX3" fmla="*/ 6058392 w 6158995"/>
              <a:gd name="connsiteY3" fmla="*/ 2904437 h 3295692"/>
              <a:gd name="connsiteX4" fmla="*/ 5080929 w 6158995"/>
              <a:gd name="connsiteY4" fmla="*/ 350424 h 3295692"/>
              <a:gd name="connsiteX5" fmla="*/ 1559964 w 6158995"/>
              <a:gd name="connsiteY5" fmla="*/ 182258 h 3295692"/>
              <a:gd name="connsiteX0" fmla="*/ 1559197 w 6137270"/>
              <a:gd name="connsiteY0" fmla="*/ 140299 h 3249687"/>
              <a:gd name="connsiteX1" fmla="*/ 45707 w 6137270"/>
              <a:gd name="connsiteY1" fmla="*/ 1569706 h 3249687"/>
              <a:gd name="connsiteX2" fmla="*/ 3167279 w 6137270"/>
              <a:gd name="connsiteY2" fmla="*/ 3114727 h 3249687"/>
              <a:gd name="connsiteX3" fmla="*/ 6057625 w 6137270"/>
              <a:gd name="connsiteY3" fmla="*/ 2862478 h 3249687"/>
              <a:gd name="connsiteX4" fmla="*/ 4954038 w 6137270"/>
              <a:gd name="connsiteY4" fmla="*/ 392548 h 3249687"/>
              <a:gd name="connsiteX5" fmla="*/ 1559197 w 6137270"/>
              <a:gd name="connsiteY5" fmla="*/ 140299 h 3249687"/>
              <a:gd name="connsiteX0" fmla="*/ 1144077 w 6195116"/>
              <a:gd name="connsiteY0" fmla="*/ 166971 h 3213297"/>
              <a:gd name="connsiteX1" fmla="*/ 103553 w 6195116"/>
              <a:gd name="connsiteY1" fmla="*/ 1533316 h 3213297"/>
              <a:gd name="connsiteX2" fmla="*/ 3225125 w 6195116"/>
              <a:gd name="connsiteY2" fmla="*/ 3078337 h 3213297"/>
              <a:gd name="connsiteX3" fmla="*/ 6115471 w 6195116"/>
              <a:gd name="connsiteY3" fmla="*/ 2826088 h 3213297"/>
              <a:gd name="connsiteX4" fmla="*/ 5011884 w 6195116"/>
              <a:gd name="connsiteY4" fmla="*/ 356158 h 3213297"/>
              <a:gd name="connsiteX5" fmla="*/ 1144077 w 6195116"/>
              <a:gd name="connsiteY5" fmla="*/ 166971 h 321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5116" h="3213297">
                <a:moveTo>
                  <a:pt x="1144077" y="166971"/>
                </a:moveTo>
                <a:cubicBezTo>
                  <a:pt x="326022" y="363164"/>
                  <a:pt x="-243288" y="1048088"/>
                  <a:pt x="103553" y="1533316"/>
                </a:cubicBezTo>
                <a:cubicBezTo>
                  <a:pt x="450394" y="2018544"/>
                  <a:pt x="2223139" y="2862875"/>
                  <a:pt x="3225125" y="3078337"/>
                </a:cubicBezTo>
                <a:cubicBezTo>
                  <a:pt x="4227111" y="3293799"/>
                  <a:pt x="5817678" y="3279785"/>
                  <a:pt x="6115471" y="2826088"/>
                </a:cubicBezTo>
                <a:cubicBezTo>
                  <a:pt x="6413264" y="2372392"/>
                  <a:pt x="5838698" y="855399"/>
                  <a:pt x="5011884" y="356158"/>
                </a:cubicBezTo>
                <a:cubicBezTo>
                  <a:pt x="4185070" y="-143083"/>
                  <a:pt x="1962132" y="-29222"/>
                  <a:pt x="1144077" y="166971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26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4ADD06-360E-4625-BF3B-E60049C65C36}"/>
              </a:ext>
            </a:extLst>
          </p:cNvPr>
          <p:cNvGrpSpPr/>
          <p:nvPr/>
        </p:nvGrpSpPr>
        <p:grpSpPr>
          <a:xfrm>
            <a:off x="491926" y="1129151"/>
            <a:ext cx="1725923" cy="685542"/>
            <a:chOff x="5241394" y="3917483"/>
            <a:chExt cx="1725923" cy="6855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BABBB6-54BA-4949-9E3A-D52FE9E82120}"/>
                </a:ext>
              </a:extLst>
            </p:cNvPr>
            <p:cNvSpPr/>
            <p:nvPr/>
          </p:nvSpPr>
          <p:spPr>
            <a:xfrm>
              <a:off x="5241394" y="3917483"/>
              <a:ext cx="1725923" cy="685542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5B65F7-0DF0-4101-B44E-32A61EA9C86D}"/>
                </a:ext>
              </a:extLst>
            </p:cNvPr>
            <p:cNvSpPr txBox="1"/>
            <p:nvPr/>
          </p:nvSpPr>
          <p:spPr>
            <a:xfrm>
              <a:off x="5353338" y="3998644"/>
              <a:ext cx="1502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Commit with </a:t>
              </a:r>
            </a:p>
            <a:p>
              <a:pPr algn="ctr"/>
              <a:r>
                <a:rPr lang="en-US" sz="1400" b="1" dirty="0"/>
                <a:t>new tag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210AB7-6DF3-4C2F-91C9-AAECA8538B74}"/>
              </a:ext>
            </a:extLst>
          </p:cNvPr>
          <p:cNvGrpSpPr/>
          <p:nvPr/>
        </p:nvGrpSpPr>
        <p:grpSpPr>
          <a:xfrm>
            <a:off x="3229760" y="1143474"/>
            <a:ext cx="1207917" cy="504652"/>
            <a:chOff x="3146207" y="2722224"/>
            <a:chExt cx="861487" cy="2354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9D9A77-A37C-4B7F-AB3B-96DD2F94822C}"/>
                </a:ext>
              </a:extLst>
            </p:cNvPr>
            <p:cNvSpPr/>
            <p:nvPr/>
          </p:nvSpPr>
          <p:spPr>
            <a:xfrm>
              <a:off x="3152013" y="2722224"/>
              <a:ext cx="855681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939B56-CEC9-4CC0-91CC-7EA5AC1DCA1D}"/>
                </a:ext>
              </a:extLst>
            </p:cNvPr>
            <p:cNvSpPr txBox="1"/>
            <p:nvPr/>
          </p:nvSpPr>
          <p:spPr>
            <a:xfrm>
              <a:off x="3146207" y="2774005"/>
              <a:ext cx="855679" cy="14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Travis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0303C5-C2A3-4CD3-B9BA-A8FC9CBA17BE}"/>
              </a:ext>
            </a:extLst>
          </p:cNvPr>
          <p:cNvGrpSpPr/>
          <p:nvPr/>
        </p:nvGrpSpPr>
        <p:grpSpPr>
          <a:xfrm>
            <a:off x="1101321" y="3028369"/>
            <a:ext cx="1207917" cy="504652"/>
            <a:chOff x="3146207" y="2722224"/>
            <a:chExt cx="861487" cy="2354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FB2BF9-D9BF-4644-B831-9F45E96485E2}"/>
                </a:ext>
              </a:extLst>
            </p:cNvPr>
            <p:cNvSpPr/>
            <p:nvPr/>
          </p:nvSpPr>
          <p:spPr>
            <a:xfrm>
              <a:off x="3152013" y="2722224"/>
              <a:ext cx="855681" cy="2354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169670-D153-454E-8BED-3EBBEE026718}"/>
                </a:ext>
              </a:extLst>
            </p:cNvPr>
            <p:cNvSpPr txBox="1"/>
            <p:nvPr/>
          </p:nvSpPr>
          <p:spPr>
            <a:xfrm>
              <a:off x="3146207" y="2774005"/>
              <a:ext cx="855679" cy="143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AppVeyor</a:t>
              </a:r>
              <a:endParaRPr lang="en-US" sz="1400" b="1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50C9E-32B5-4D65-B04A-89E065B2172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217849" y="1408362"/>
            <a:ext cx="1011911" cy="6356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1E15D-2476-4CA8-8E3D-CA3D3226AB4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4888" y="1814693"/>
            <a:ext cx="350392" cy="121367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882C2-DD6B-4DE9-B09D-1BB0964BC4E1}"/>
              </a:ext>
            </a:extLst>
          </p:cNvPr>
          <p:cNvGrpSpPr/>
          <p:nvPr/>
        </p:nvGrpSpPr>
        <p:grpSpPr>
          <a:xfrm>
            <a:off x="1491716" y="5051958"/>
            <a:ext cx="1452266" cy="558199"/>
            <a:chOff x="5564024" y="2108461"/>
            <a:chExt cx="867446" cy="3522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44E5BD-5C2C-4C1D-97F5-4677E7D46885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947244-1C1B-46AA-A415-F05232696E16}"/>
                </a:ext>
              </a:extLst>
            </p:cNvPr>
            <p:cNvSpPr txBox="1"/>
            <p:nvPr/>
          </p:nvSpPr>
          <p:spPr>
            <a:xfrm>
              <a:off x="5564024" y="2130535"/>
              <a:ext cx="867446" cy="33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Visual Studio 2017 64 bit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77D797-38CE-4306-B879-B4EFBC717673}"/>
              </a:ext>
            </a:extLst>
          </p:cNvPr>
          <p:cNvGrpSpPr/>
          <p:nvPr/>
        </p:nvGrpSpPr>
        <p:grpSpPr>
          <a:xfrm>
            <a:off x="5661274" y="713212"/>
            <a:ext cx="1452266" cy="557641"/>
            <a:chOff x="5564024" y="2108461"/>
            <a:chExt cx="867446" cy="3519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F18B4-41EE-48EC-8FA3-0B03808AF4CB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C146BD-712F-42CF-904E-FD6255B8199B}"/>
                </a:ext>
              </a:extLst>
            </p:cNvPr>
            <p:cNvSpPr txBox="1"/>
            <p:nvPr/>
          </p:nvSpPr>
          <p:spPr>
            <a:xfrm>
              <a:off x="5564024" y="2203497"/>
              <a:ext cx="867446" cy="1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OSX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2AB273-0466-4706-8C4D-3617D194F035}"/>
              </a:ext>
            </a:extLst>
          </p:cNvPr>
          <p:cNvGrpSpPr/>
          <p:nvPr/>
        </p:nvGrpSpPr>
        <p:grpSpPr>
          <a:xfrm>
            <a:off x="5300431" y="2888289"/>
            <a:ext cx="1452266" cy="557641"/>
            <a:chOff x="5564024" y="2108461"/>
            <a:chExt cx="867446" cy="35192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AE83FD-B9DE-4DCB-9EE8-DF63FBD835F8}"/>
                </a:ext>
              </a:extLst>
            </p:cNvPr>
            <p:cNvSpPr/>
            <p:nvPr/>
          </p:nvSpPr>
          <p:spPr>
            <a:xfrm>
              <a:off x="5571676" y="2108461"/>
              <a:ext cx="855678" cy="351921"/>
            </a:xfrm>
            <a:prstGeom prst="rect">
              <a:avLst/>
            </a:prstGeom>
            <a:solidFill>
              <a:srgbClr val="F79FDA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11236C-EA62-4831-B161-D9FB09C842F1}"/>
                </a:ext>
              </a:extLst>
            </p:cNvPr>
            <p:cNvSpPr txBox="1"/>
            <p:nvPr/>
          </p:nvSpPr>
          <p:spPr>
            <a:xfrm>
              <a:off x="5564024" y="2196864"/>
              <a:ext cx="867446" cy="1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Linux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320232-6ED9-4151-826C-370ED34B5025}"/>
              </a:ext>
            </a:extLst>
          </p:cNvPr>
          <p:cNvGrpSpPr/>
          <p:nvPr/>
        </p:nvGrpSpPr>
        <p:grpSpPr>
          <a:xfrm>
            <a:off x="8280670" y="2348473"/>
            <a:ext cx="1163470" cy="588461"/>
            <a:chOff x="3305882" y="40495"/>
            <a:chExt cx="883613" cy="3071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21FC9-2BF9-4DB8-BBA9-719A387E5E7C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F2EDFF-C122-464A-B317-43389EE3372D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10.12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001E13-0AA2-441A-830B-4ED2DE5BDB65}"/>
              </a:ext>
            </a:extLst>
          </p:cNvPr>
          <p:cNvGrpSpPr/>
          <p:nvPr/>
        </p:nvGrpSpPr>
        <p:grpSpPr>
          <a:xfrm>
            <a:off x="8262279" y="1266309"/>
            <a:ext cx="1163470" cy="588461"/>
            <a:chOff x="3305882" y="40495"/>
            <a:chExt cx="883613" cy="30716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FD7D43-490A-45B2-9A77-202985D2FF8C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716178-A97D-45B0-A399-CE0564795A55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10.13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8FC901-5E5D-4027-8B0B-41ACB08CCD55}"/>
              </a:ext>
            </a:extLst>
          </p:cNvPr>
          <p:cNvGrpSpPr/>
          <p:nvPr/>
        </p:nvGrpSpPr>
        <p:grpSpPr>
          <a:xfrm>
            <a:off x="8246117" y="3625677"/>
            <a:ext cx="1163470" cy="588461"/>
            <a:chOff x="3305882" y="40495"/>
            <a:chExt cx="883613" cy="30716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5E7A38-DE36-4906-9D05-8D45D6B4A942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7FCFA0-F16F-4345-86DB-A1DB083604EC}"/>
                </a:ext>
              </a:extLst>
            </p:cNvPr>
            <p:cNvSpPr txBox="1"/>
            <p:nvPr/>
          </p:nvSpPr>
          <p:spPr>
            <a:xfrm>
              <a:off x="3333817" y="58484"/>
              <a:ext cx="855678" cy="289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DOCKER_IMAGE</a:t>
              </a:r>
            </a:p>
            <a:p>
              <a:pPr algn="ctr"/>
              <a:r>
                <a:rPr lang="en-US" sz="1000" b="1" dirty="0"/>
                <a:t>manylinux1_x86_64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3448D-5C6D-4040-A732-B682CE472C00}"/>
              </a:ext>
            </a:extLst>
          </p:cNvPr>
          <p:cNvGrpSpPr/>
          <p:nvPr/>
        </p:nvGrpSpPr>
        <p:grpSpPr>
          <a:xfrm>
            <a:off x="8317453" y="330879"/>
            <a:ext cx="1163470" cy="588461"/>
            <a:chOff x="3305882" y="40495"/>
            <a:chExt cx="883613" cy="30716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24A7DC-4547-45CF-8103-28D6B3429A03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29EF53-D14F-490F-9F60-DF159CBC072C}"/>
                </a:ext>
              </a:extLst>
            </p:cNvPr>
            <p:cNvSpPr txBox="1"/>
            <p:nvPr/>
          </p:nvSpPr>
          <p:spPr>
            <a:xfrm>
              <a:off x="3333817" y="113096"/>
              <a:ext cx="855678" cy="160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10.14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61FAFF-4420-4958-8EF6-C3696A1EDADB}"/>
              </a:ext>
            </a:extLst>
          </p:cNvPr>
          <p:cNvGrpSpPr/>
          <p:nvPr/>
        </p:nvGrpSpPr>
        <p:grpSpPr>
          <a:xfrm>
            <a:off x="8731132" y="4766658"/>
            <a:ext cx="1131940" cy="588461"/>
            <a:chOff x="3305882" y="40495"/>
            <a:chExt cx="859667" cy="30716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598F26-3983-433B-86E4-86F1227A074C}"/>
                </a:ext>
              </a:extLst>
            </p:cNvPr>
            <p:cNvSpPr/>
            <p:nvPr/>
          </p:nvSpPr>
          <p:spPr>
            <a:xfrm>
              <a:off x="3305882" y="40495"/>
              <a:ext cx="855679" cy="3071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1A2623-70B6-4CE5-9D51-B218A2EEE29B}"/>
                </a:ext>
              </a:extLst>
            </p:cNvPr>
            <p:cNvSpPr txBox="1"/>
            <p:nvPr/>
          </p:nvSpPr>
          <p:spPr>
            <a:xfrm>
              <a:off x="3309871" y="96887"/>
              <a:ext cx="855678" cy="20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DOCKER_IMAGE</a:t>
              </a:r>
            </a:p>
            <a:p>
              <a:pPr algn="ctr"/>
              <a:r>
                <a:rPr lang="en-US" sz="1000" b="1" dirty="0" err="1"/>
                <a:t>ubuntu:trusty</a:t>
              </a:r>
              <a:endParaRPr lang="en-US" sz="1000" b="1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861E8BE-26CD-4571-A6A1-8739F89208EE}"/>
              </a:ext>
            </a:extLst>
          </p:cNvPr>
          <p:cNvSpPr txBox="1"/>
          <p:nvPr/>
        </p:nvSpPr>
        <p:spPr>
          <a:xfrm>
            <a:off x="7906579" y="1020342"/>
            <a:ext cx="187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Python(3.7 3.6 3.5 2.7)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045A71-6AAE-436C-AE72-F65153C022C1}"/>
              </a:ext>
            </a:extLst>
          </p:cNvPr>
          <p:cNvSpPr txBox="1"/>
          <p:nvPr/>
        </p:nvSpPr>
        <p:spPr>
          <a:xfrm>
            <a:off x="7885331" y="2086051"/>
            <a:ext cx="1874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Python(3.7 3.6 3.5 2.7)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B66F0E-639E-44E5-9C77-AF17C154D2A4}"/>
              </a:ext>
            </a:extLst>
          </p:cNvPr>
          <p:cNvSpPr txBox="1"/>
          <p:nvPr/>
        </p:nvSpPr>
        <p:spPr>
          <a:xfrm>
            <a:off x="7844689" y="4152593"/>
            <a:ext cx="2145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Python(3.7 3.6 3.5 3.4 2.7)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519472-4037-4346-A0EF-0AAC8924C14B}"/>
              </a:ext>
            </a:extLst>
          </p:cNvPr>
          <p:cNvSpPr txBox="1"/>
          <p:nvPr/>
        </p:nvSpPr>
        <p:spPr>
          <a:xfrm>
            <a:off x="8538906" y="5326594"/>
            <a:ext cx="160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Python(3.6 3.5 2.7)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E39807-38E7-4E92-99BD-6EFA1FB520EB}"/>
              </a:ext>
            </a:extLst>
          </p:cNvPr>
          <p:cNvGrpSpPr/>
          <p:nvPr/>
        </p:nvGrpSpPr>
        <p:grpSpPr>
          <a:xfrm>
            <a:off x="7196190" y="5656146"/>
            <a:ext cx="1603965" cy="859472"/>
            <a:chOff x="7517861" y="5709468"/>
            <a:chExt cx="1603965" cy="8594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0F195E-E7CE-46CD-84AB-5B25BB6D1AC5}"/>
                </a:ext>
              </a:extLst>
            </p:cNvPr>
            <p:cNvGrpSpPr/>
            <p:nvPr/>
          </p:nvGrpSpPr>
          <p:grpSpPr>
            <a:xfrm>
              <a:off x="7733888" y="5709468"/>
              <a:ext cx="1131940" cy="588461"/>
              <a:chOff x="3305882" y="40495"/>
              <a:chExt cx="859667" cy="30716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437DAC-2A2A-4D50-BEF3-CEBA0EE31056}"/>
                  </a:ext>
                </a:extLst>
              </p:cNvPr>
              <p:cNvSpPr/>
              <p:nvPr/>
            </p:nvSpPr>
            <p:spPr>
              <a:xfrm>
                <a:off x="3305882" y="40495"/>
                <a:ext cx="855679" cy="307161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C4482FB-87CF-43DE-93D9-7E987EFC67FB}"/>
                  </a:ext>
                </a:extLst>
              </p:cNvPr>
              <p:cNvSpPr txBox="1"/>
              <p:nvPr/>
            </p:nvSpPr>
            <p:spPr>
              <a:xfrm>
                <a:off x="3309871" y="96887"/>
                <a:ext cx="855678" cy="20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DOCKER_IMAGE</a:t>
                </a:r>
              </a:p>
              <a:p>
                <a:pPr algn="ctr"/>
                <a:r>
                  <a:rPr lang="en-US" sz="1000" b="1" dirty="0" err="1"/>
                  <a:t>ubuntu:xenial</a:t>
                </a:r>
                <a:endParaRPr lang="en-US" sz="1000" b="1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A3B4F67-F404-4BEE-B6B6-6DFF7C261EEF}"/>
                </a:ext>
              </a:extLst>
            </p:cNvPr>
            <p:cNvSpPr txBox="1"/>
            <p:nvPr/>
          </p:nvSpPr>
          <p:spPr>
            <a:xfrm>
              <a:off x="7517861" y="6261163"/>
              <a:ext cx="1603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FF66"/>
                  </a:solidFill>
                </a:rPr>
                <a:t>Python(3.6 3.5 2.7)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DB1B404-0DD7-439C-B308-EC3B7D57D36C}"/>
              </a:ext>
            </a:extLst>
          </p:cNvPr>
          <p:cNvGrpSpPr/>
          <p:nvPr/>
        </p:nvGrpSpPr>
        <p:grpSpPr>
          <a:xfrm>
            <a:off x="5521102" y="5719737"/>
            <a:ext cx="1603965" cy="876014"/>
            <a:chOff x="3264644" y="5981583"/>
            <a:chExt cx="1603965" cy="87601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4550AAF-AF34-4D16-92A4-07F562F82CC0}"/>
                </a:ext>
              </a:extLst>
            </p:cNvPr>
            <p:cNvSpPr/>
            <p:nvPr/>
          </p:nvSpPr>
          <p:spPr>
            <a:xfrm>
              <a:off x="3503282" y="5981583"/>
              <a:ext cx="1126690" cy="58846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F67081C-3570-4E7D-AD3C-A120B51D1EFB}"/>
                </a:ext>
              </a:extLst>
            </p:cNvPr>
            <p:cNvGrpSpPr/>
            <p:nvPr/>
          </p:nvGrpSpPr>
          <p:grpSpPr>
            <a:xfrm>
              <a:off x="3264644" y="6067731"/>
              <a:ext cx="1603965" cy="789866"/>
              <a:chOff x="3264644" y="6067731"/>
              <a:chExt cx="1603965" cy="78986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590043-B675-4A4A-941D-5D569A5ECA1D}"/>
                  </a:ext>
                </a:extLst>
              </p:cNvPr>
              <p:cNvSpPr txBox="1"/>
              <p:nvPr/>
            </p:nvSpPr>
            <p:spPr>
              <a:xfrm>
                <a:off x="3506142" y="6067731"/>
                <a:ext cx="1126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/>
                  <a:t>DOCKER_IMAGE</a:t>
                </a:r>
              </a:p>
              <a:p>
                <a:pPr algn="ctr"/>
                <a:r>
                  <a:rPr lang="en-US" sz="1000" b="1" dirty="0" err="1"/>
                  <a:t>opensuse:leap</a:t>
                </a:r>
                <a:endParaRPr lang="en-US" sz="10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832196-7EA0-4129-8BDF-0346802EB412}"/>
                  </a:ext>
                </a:extLst>
              </p:cNvPr>
              <p:cNvSpPr txBox="1"/>
              <p:nvPr/>
            </p:nvSpPr>
            <p:spPr>
              <a:xfrm>
                <a:off x="3264644" y="6549820"/>
                <a:ext cx="16039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FF66"/>
                    </a:solidFill>
                  </a:rPr>
                  <a:t>Python(3.6 3.5 2.7)</a:t>
                </a: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FD1EEC9-ECBD-4A2A-BD9F-08A996DCBFB2}"/>
              </a:ext>
            </a:extLst>
          </p:cNvPr>
          <p:cNvSpPr txBox="1"/>
          <p:nvPr/>
        </p:nvSpPr>
        <p:spPr>
          <a:xfrm>
            <a:off x="8247449" y="81896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66"/>
                </a:solidFill>
              </a:rPr>
              <a:t>…all manual….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8DFF6B-9F10-4EBC-8AF0-1A323EAC0B87}"/>
              </a:ext>
            </a:extLst>
          </p:cNvPr>
          <p:cNvSpPr txBox="1"/>
          <p:nvPr/>
        </p:nvSpPr>
        <p:spPr>
          <a:xfrm>
            <a:off x="9364864" y="1372495"/>
            <a:ext cx="1838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AUTO_TEST_WHEEL=1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DEPLOY_ANACONDA=</a:t>
            </a:r>
            <a:r>
              <a:rPr lang="en-US" sz="1100" b="1" dirty="0">
                <a:solidFill>
                  <a:srgbClr val="7030A0"/>
                </a:solidFill>
              </a:rPr>
              <a:t>TODO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B3F56C-F6DE-4898-84D1-4574680E4093}"/>
              </a:ext>
            </a:extLst>
          </p:cNvPr>
          <p:cNvSpPr txBox="1"/>
          <p:nvPr/>
        </p:nvSpPr>
        <p:spPr>
          <a:xfrm>
            <a:off x="9383255" y="2419924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AUTO_TEST_WHEEL=1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DEPLOY_ANACONDA </a:t>
            </a:r>
            <a:r>
              <a:rPr lang="en-US" sz="1100" b="1" dirty="0">
                <a:solidFill>
                  <a:srgbClr val="7030A0"/>
                </a:solidFill>
              </a:rPr>
              <a:t>TODO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15A7AB-2385-46DB-A832-A1390CDCA5AD}"/>
              </a:ext>
            </a:extLst>
          </p:cNvPr>
          <p:cNvSpPr txBox="1"/>
          <p:nvPr/>
        </p:nvSpPr>
        <p:spPr>
          <a:xfrm>
            <a:off x="9338527" y="3689497"/>
            <a:ext cx="15600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AUTO_TEST_WHEEL=1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r>
              <a:rPr lang="en-US" sz="1100" dirty="0">
                <a:solidFill>
                  <a:srgbClr val="7030A0"/>
                </a:solidFill>
              </a:rPr>
              <a:t>DEPLOY_ANACONDA=1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A4B0C-6FE6-4FC6-B382-64D26D27D0EF}"/>
              </a:ext>
            </a:extLst>
          </p:cNvPr>
          <p:cNvSpPr txBox="1"/>
          <p:nvPr/>
        </p:nvSpPr>
        <p:spPr>
          <a:xfrm>
            <a:off x="1548156" y="5574960"/>
            <a:ext cx="133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66"/>
                </a:solidFill>
              </a:rPr>
              <a:t>Python(3.7 3.6)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066EFB-EB50-4BC5-B1F0-A6F685519642}"/>
              </a:ext>
            </a:extLst>
          </p:cNvPr>
          <p:cNvSpPr txBox="1"/>
          <p:nvPr/>
        </p:nvSpPr>
        <p:spPr>
          <a:xfrm>
            <a:off x="1354886" y="5797541"/>
            <a:ext cx="18389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AUTO_TEST_WHEEL=TODO</a:t>
            </a:r>
          </a:p>
          <a:p>
            <a:pPr algn="ctr"/>
            <a:r>
              <a:rPr lang="en-US" sz="1100" dirty="0">
                <a:solidFill>
                  <a:srgbClr val="7030A0"/>
                </a:solidFill>
              </a:rPr>
              <a:t>DEPLOY_PYPI=1</a:t>
            </a:r>
          </a:p>
          <a:p>
            <a:pPr algn="ctr"/>
            <a:r>
              <a:rPr lang="en-US" sz="1100" dirty="0">
                <a:solidFill>
                  <a:srgbClr val="7030A0"/>
                </a:solidFill>
              </a:rPr>
              <a:t>DEPLOY_ANACONDA=TODO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9A2AE6-A695-4F30-B533-960886772BBF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1709350" y="3533021"/>
            <a:ext cx="511459" cy="151893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1391C6-B99C-4E84-B8BF-485ACCBA3F7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429533" y="1028478"/>
            <a:ext cx="1231741" cy="37988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731D23-F092-4024-8EA5-292DA000F1F5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3837789" y="1648126"/>
            <a:ext cx="2191735" cy="12401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E33E5E-F41B-449B-9A63-08586265800F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7113540" y="623856"/>
            <a:ext cx="1240696" cy="393836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9BEF64-DF52-408C-9FA3-C644CF1D83EE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106649" y="1119528"/>
            <a:ext cx="1155630" cy="44101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1B4E9A6-794A-470F-A27D-036E68B6F37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530728" y="1266309"/>
            <a:ext cx="1749942" cy="137639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9C8BF12-7468-4D91-9703-6215C09BB71A}"/>
              </a:ext>
            </a:extLst>
          </p:cNvPr>
          <p:cNvCxnSpPr>
            <a:cxnSpLocks/>
          </p:cNvCxnSpPr>
          <p:nvPr/>
        </p:nvCxnSpPr>
        <p:spPr>
          <a:xfrm>
            <a:off x="6752697" y="3177991"/>
            <a:ext cx="1479071" cy="60114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631AF95-9D15-4745-83C4-909BA420569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489556" y="3472061"/>
            <a:ext cx="2246828" cy="160268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BD1882-C05E-41CD-9E26-C25B486EE641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029524" y="3445930"/>
            <a:ext cx="1558289" cy="218133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BC4894-60F9-4550-8A2C-198A5D1C4F1D}"/>
              </a:ext>
            </a:extLst>
          </p:cNvPr>
          <p:cNvCxnSpPr>
            <a:cxnSpLocks/>
          </p:cNvCxnSpPr>
          <p:nvPr/>
        </p:nvCxnSpPr>
        <p:spPr>
          <a:xfrm>
            <a:off x="5801441" y="3464810"/>
            <a:ext cx="449397" cy="222938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222C81C-7A3D-4710-8E91-9D225AB24576}"/>
              </a:ext>
            </a:extLst>
          </p:cNvPr>
          <p:cNvSpPr txBox="1"/>
          <p:nvPr/>
        </p:nvSpPr>
        <p:spPr>
          <a:xfrm>
            <a:off x="460994" y="10911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DEPLOY_PYPI==pip install OpenVisus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7EF5B8-2BA0-4E3E-A3A7-9BF65985ED69}"/>
              </a:ext>
            </a:extLst>
          </p:cNvPr>
          <p:cNvSpPr txBox="1"/>
          <p:nvPr/>
        </p:nvSpPr>
        <p:spPr>
          <a:xfrm>
            <a:off x="460994" y="509501"/>
            <a:ext cx="462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DEPLOY_ANACONDA==conda install openvisus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FC60DD-025E-4D38-A713-5A907EE3DE14}"/>
              </a:ext>
            </a:extLst>
          </p:cNvPr>
          <p:cNvSpPr txBox="1"/>
          <p:nvPr/>
        </p:nvSpPr>
        <p:spPr>
          <a:xfrm rot="16200000">
            <a:off x="-2302662" y="3793779"/>
            <a:ext cx="5297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127568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222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Scorzelli</dc:creator>
  <cp:lastModifiedBy>Giorgio Scorzelli</cp:lastModifiedBy>
  <cp:revision>32</cp:revision>
  <dcterms:created xsi:type="dcterms:W3CDTF">2019-01-31T08:55:37Z</dcterms:created>
  <dcterms:modified xsi:type="dcterms:W3CDTF">2019-06-04T07:35:16Z</dcterms:modified>
</cp:coreProperties>
</file>