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ff348a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ff348a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f348a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ff348a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25" y="157800"/>
            <a:ext cx="2197200" cy="44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72575" y="1330625"/>
            <a:ext cx="3000000" cy="347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(version)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(box)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0 2047 0 1215 0 1877 0 0 0 0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(physic_box)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0 675.84 0  401.28 0 1871.00</a:t>
            </a:r>
            <a:endParaRPr b="1" sz="11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(fields)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vismale 3*uint8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(bits)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V012012012012012012012012012012012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(bitsperblock)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(blocksperfile)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(filename_template)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./data/%02x/%04x.bin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2597100" y="99625"/>
            <a:ext cx="65025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Visible Male Example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approximately 7.5 megabyte axial anatomical images are 2048 pixels by 1216 pixels, with each pixel being</a:t>
            </a:r>
            <a:r>
              <a:rPr lang="en" sz="1100">
                <a:solidFill>
                  <a:srgbClr val="0000FF"/>
                </a:solidFill>
              </a:rPr>
              <a:t> </a:t>
            </a:r>
            <a:r>
              <a:rPr b="1" lang="en" sz="1100">
                <a:solidFill>
                  <a:srgbClr val="0000FF"/>
                </a:solidFill>
              </a:rPr>
              <a:t>.33mm</a:t>
            </a:r>
            <a:r>
              <a:rPr lang="en" sz="1100">
                <a:solidFill>
                  <a:schemeClr val="dk1"/>
                </a:solidFill>
              </a:rPr>
              <a:t> in size. The anatomical cross-sections are at </a:t>
            </a:r>
            <a:r>
              <a:rPr b="1" lang="en" sz="1100">
                <a:solidFill>
                  <a:srgbClr val="0000FF"/>
                </a:solidFill>
              </a:rPr>
              <a:t>1mm</a:t>
            </a:r>
            <a:r>
              <a:rPr lang="en" sz="1100">
                <a:solidFill>
                  <a:srgbClr val="0000FF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intervals to coincide with the CT images. There are 1,871 cross-sections for both CT and anatomical images. 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02900" y="99625"/>
            <a:ext cx="82650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VisusSlam Example (with annotations)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You can now specify transformations (even perspective transformations) in the file, like in a opengl push-pop scenegraph.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33500" y="1072525"/>
            <a:ext cx="5525700" cy="389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&lt;midx logic_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logic_box='0 23948 0 21455'</a:t>
            </a:r>
            <a:r>
              <a:rPr lang="en" sz="9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physic_box='0.18896629281070026 0.18901013744880685 0.62809283682841488 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0.62813226782572662'&gt;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how to go from LOGIC to PHYSIC --&gt;</a:t>
            </a:r>
            <a:endParaRPr b="1"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&lt;translate x='0.18896629281070026' y='0.62809283682841488'&gt;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&lt;scale     x='1.8307910333212097e-09' y='1.8377914924375777e-09'&gt;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&lt;svg 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&lt;g&gt;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&lt;poi </a:t>
            </a:r>
            <a:r>
              <a:rPr b="1" lang="en" sz="9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point='2639.273193,2267.315918'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&lt;/g&gt;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&lt;g&gt;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&lt;polygon </a:t>
            </a:r>
            <a:r>
              <a:rPr b="1" lang="en" sz="9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points='1614.48,4528.61 754.396,649.038 3664.07,3.97851 4524.15,3883.55'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&lt;/g&gt;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&lt;/svg&gt;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&lt;dataset url='./idx/0000.idx' </a:t>
            </a:r>
            <a:r>
              <a:rPr b="1" lang="en" sz="9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quad='1614.48 4528.61 754.396 649.038 3664.07 3.97851 4524.15 3883.55'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 /&gt;	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" y="1103127"/>
            <a:ext cx="3275075" cy="29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92975" y="65800"/>
            <a:ext cx="5034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Google earth examples (with annotations)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Compose VisusSLam sequences on-top of google earth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0025" y="1188925"/>
            <a:ext cx="4943700" cy="3644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&lt;dataset name="slam" typename='IdxMultipleDataset'&gt;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&lt;field name="voronoi"&gt;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&lt;code&gt;output=voronoi()&lt;/code&gt;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&lt;/field&gt;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logic dimensions 1073741824^2 --&gt;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&lt;dataset name='google' 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url='http://mt1.google.com/vt/lyrs=s?nlevels=22' 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physic_box="0.0 1.0 0.0 1.0"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physic_box is in [0,1] range and comes with annotations too  --&gt;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&lt;dataset name='slam' url='E:\google_sci\visus_slam\TaylorGrant\VisusSlamFiles\visus.midx' /&gt;	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&lt;/dataset&gt;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0" y="1538175"/>
            <a:ext cx="4097900" cy="234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