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5"/>
    <p:restoredTop sz="96801"/>
  </p:normalViewPr>
  <p:slideViewPr>
    <p:cSldViewPr>
      <p:cViewPr varScale="1">
        <p:scale>
          <a:sx n="163" d="100"/>
          <a:sy n="163" d="100"/>
        </p:scale>
        <p:origin x="200" y="9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BA08F-F976-3F41-884D-2D7175B75002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0779A-07FB-4D49-82FA-F2A699DE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8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2d48fe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2d48fe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2d48fe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2d48fe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https://www.dropbox.com/s/aggc44dolssb0im/Zhe-Wang-defense_45mins-final.pptx?dl=0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8862ed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8862ed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22d48fe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22d48fe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67B-7C46-4BCC-8E6C-72B4C4F4CC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4D97F-5211-6B4E-AE80-5DF86480BB8F}"/>
              </a:ext>
            </a:extLst>
          </p:cNvPr>
          <p:cNvSpPr txBox="1"/>
          <p:nvPr userDrawn="1"/>
        </p:nvSpPr>
        <p:spPr>
          <a:xfrm>
            <a:off x="381000" y="4897278"/>
            <a:ext cx="312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Daniel Balouek-Thomert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67B-7C46-4BCC-8E6C-72B4C4F4C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effectLst>
            <a:reflection blurRad="6350" stA="52000" endA="300" endPos="35000" dir="5400000" sy="-100000" algn="bl" rotWithShape="0"/>
          </a:effectLst>
        </p:spPr>
        <p:txBody>
          <a:bodyPr vert="eaVert"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67B-7C46-4BCC-8E6C-72B4C4F4C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53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4771"/>
            <a:ext cx="8229600" cy="552450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4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86200"/>
          </a:xfrm>
        </p:spPr>
        <p:txBody>
          <a:bodyPr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28623-3D0B-2E41-86D6-6AB411B611C7}"/>
              </a:ext>
            </a:extLst>
          </p:cNvPr>
          <p:cNvSpPr txBox="1"/>
          <p:nvPr userDrawn="1"/>
        </p:nvSpPr>
        <p:spPr>
          <a:xfrm>
            <a:off x="381000" y="4897278"/>
            <a:ext cx="312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Daniel Balouek-Thomert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AF109-51B1-AA48-9828-9CCD873A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63464"/>
            <a:ext cx="2133600" cy="273844"/>
          </a:xfrm>
        </p:spPr>
        <p:txBody>
          <a:bodyPr/>
          <a:lstStyle/>
          <a:p>
            <a:fld id="{D192A67B-7C46-4BCC-8E6C-72B4C4F4C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  <a:effectLst>
            <a:reflection blurRad="6350" stA="52000" endA="300" endPos="35000" dir="5400000" sy="-100000" algn="bl" rotWithShape="0"/>
          </a:effectLst>
        </p:spPr>
        <p:txBody>
          <a:bodyPr anchor="t">
            <a:normAutofit/>
          </a:bodyPr>
          <a:lstStyle>
            <a:lvl1pPr algn="l">
              <a:defRPr sz="2800" b="1" cap="all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67B-7C46-4BCC-8E6C-72B4C4F4C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67B-7C46-4BCC-8E6C-72B4C4F4C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67B-7C46-4BCC-8E6C-72B4C4F4C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67B-7C46-4BCC-8E6C-72B4C4F4C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67B-7C46-4BCC-8E6C-72B4C4F4C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  <a:effectLst/>
        </p:spPr>
        <p:txBody>
          <a:bodyPr anchor="b"/>
          <a:lstStyle>
            <a:lvl1pPr algn="l">
              <a:defRPr sz="2000" b="1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67B-7C46-4BCC-8E6C-72B4C4F4C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ok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A67B-7C46-4BCC-8E6C-72B4C4F4C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2A67B-7C46-4BCC-8E6C-72B4C4F4CC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CI-logo-transparent-white.png"/>
          <p:cNvPicPr>
            <a:picLocks noChangeAspect="1"/>
          </p:cNvPicPr>
          <p:nvPr userDrawn="1"/>
        </p:nvPicPr>
        <p:blipFill>
          <a:blip r:embed="rId14" cstate="print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3810011" y="4743451"/>
            <a:ext cx="710207" cy="365760"/>
          </a:xfrm>
          <a:prstGeom prst="rect">
            <a:avLst/>
          </a:prstGeom>
          <a:effectLst/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4904188"/>
            <a:ext cx="3200400" cy="10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410200" y="4914903"/>
            <a:ext cx="3276600" cy="10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Ulogo_CMYK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4622800" y="4772567"/>
            <a:ext cx="520700" cy="355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Bookman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Bookman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Bookman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Bookman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Bookman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Next Goals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99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Data conversion on demand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Generate IDX2 files for progressive data access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Data visualization in staging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Data-local generation of visualization based on requested slices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Autonomous adaptation of transformation and analysis tasks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Data-side vs Scientist-side vs Hybrid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(Potentially) Proactive triggers based on analytics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Automatically detect data of interest and pre-generate IDX2 transformation (or perform other analytics).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DataSpaces Staging Framework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58675" y="781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Client/server architecture for </a:t>
            </a:r>
            <a:r>
              <a:rPr lang="fr" dirty="0" err="1"/>
              <a:t>accessing</a:t>
            </a:r>
            <a:r>
              <a:rPr lang="fr" dirty="0"/>
              <a:t> </a:t>
            </a:r>
            <a:r>
              <a:rPr lang="fr" dirty="0" err="1"/>
              <a:t>scientific</a:t>
            </a:r>
            <a:r>
              <a:rPr lang="fr" dirty="0"/>
              <a:t>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 err="1"/>
              <a:t>Designed</a:t>
            </a:r>
            <a:r>
              <a:rPr lang="fr" dirty="0"/>
              <a:t> for large, </a:t>
            </a:r>
            <a:r>
              <a:rPr lang="fr" dirty="0" err="1"/>
              <a:t>potentially</a:t>
            </a:r>
            <a:r>
              <a:rPr lang="fr" dirty="0"/>
              <a:t> </a:t>
            </a:r>
            <a:r>
              <a:rPr lang="fr" dirty="0" err="1"/>
              <a:t>distributed</a:t>
            </a:r>
            <a:r>
              <a:rPr lang="fr" dirty="0"/>
              <a:t> data sets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 err="1"/>
              <a:t>Provides</a:t>
            </a:r>
            <a:r>
              <a:rPr lang="fr" dirty="0"/>
              <a:t> an </a:t>
            </a:r>
            <a:r>
              <a:rPr lang="fr" dirty="0" err="1"/>
              <a:t>execution</a:t>
            </a:r>
            <a:r>
              <a:rPr lang="fr" dirty="0"/>
              <a:t> </a:t>
            </a:r>
            <a:r>
              <a:rPr lang="fr" dirty="0" err="1"/>
              <a:t>space</a:t>
            </a:r>
            <a:r>
              <a:rPr lang="fr" dirty="0"/>
              <a:t> for “active </a:t>
            </a:r>
            <a:r>
              <a:rPr lang="fr" dirty="0" err="1"/>
              <a:t>staging</a:t>
            </a:r>
            <a:r>
              <a:rPr lang="fr" dirty="0"/>
              <a:t>” of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Analytics/</a:t>
            </a:r>
            <a:r>
              <a:rPr lang="fr" dirty="0" err="1"/>
              <a:t>Visualization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Trigger-</a:t>
            </a:r>
            <a:r>
              <a:rPr lang="fr" dirty="0" err="1"/>
              <a:t>based</a:t>
            </a:r>
            <a:r>
              <a:rPr lang="fr" dirty="0"/>
              <a:t> transformation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Pull-</a:t>
            </a:r>
            <a:r>
              <a:rPr lang="fr" dirty="0" err="1"/>
              <a:t>based</a:t>
            </a:r>
            <a:r>
              <a:rPr lang="fr" dirty="0"/>
              <a:t> data </a:t>
            </a:r>
            <a:r>
              <a:rPr lang="fr" dirty="0" err="1"/>
              <a:t>access</a:t>
            </a:r>
            <a:r>
              <a:rPr lang="fr" dirty="0"/>
              <a:t> and </a:t>
            </a:r>
            <a:r>
              <a:rPr lang="fr" dirty="0" err="1"/>
              <a:t>subscription-based</a:t>
            </a:r>
            <a:r>
              <a:rPr lang="fr" dirty="0"/>
              <a:t> data pushes</a:t>
            </a: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3028950"/>
            <a:ext cx="6691451" cy="20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22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Adaptive Transformation/Visualization 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31425" y="932900"/>
            <a:ext cx="8520600" cy="3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Modes of transformation/viz execution:</a:t>
            </a:r>
            <a:endParaRPr sz="19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Run at data source (tightly-couple data and compute)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Run at data client (loosly-couple data and compute)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Hybrid </a:t>
            </a:r>
            <a:endParaRPr sz="15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Redistribute analysis and visualization tasks based on</a:t>
            </a:r>
            <a:br>
              <a:rPr lang="fr" sz="1900"/>
            </a:br>
            <a:r>
              <a:rPr lang="fr" sz="1900"/>
              <a:t>system resources:</a:t>
            </a:r>
            <a:endParaRPr sz="19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CPU resources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Available memory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WAN transfer time</a:t>
            </a:r>
            <a:endParaRPr sz="15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Autonomous model for task placement:</a:t>
            </a:r>
            <a:endParaRPr sz="19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Prediction transformation/viz run time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Performance modeling of overall data pipeline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Autonomous placement of task execution</a:t>
            </a:r>
            <a:endParaRPr sz="15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350" y="166225"/>
            <a:ext cx="1862600" cy="26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625" y="2529325"/>
            <a:ext cx="2165725" cy="25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R-Pulsar Programming system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25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Lightweight middleware and runtime for data-driven analytics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Designed for programmable reactive behaviors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Provides a workflow execution driven by user-defined metrics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Triggers can be value, trends (statistical) based on resources and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Allows for specifications of tradeoffs and/or selected service configurations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Cost/Quality/Deadline –oriented runtime policies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222FC-9159-8FFD-E792-F9ADB81C5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200" y="3105150"/>
            <a:ext cx="5429250" cy="1085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26257</TotalTime>
  <Words>253</Words>
  <Application>Microsoft Macintosh PowerPoint</Application>
  <PresentationFormat>On-screen Show (16:9)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Bookman</vt:lpstr>
      <vt:lpstr>Calibri</vt:lpstr>
      <vt:lpstr>Office Theme</vt:lpstr>
      <vt:lpstr>Next Goals</vt:lpstr>
      <vt:lpstr>DataSpaces Staging Framework</vt:lpstr>
      <vt:lpstr>Adaptive Transformation/Visualization </vt:lpstr>
      <vt:lpstr>R-Pulsar Programming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Science</dc:title>
  <dc:creator>Nathan Galli</dc:creator>
  <cp:lastModifiedBy>Daniel Balouek-Thomert</cp:lastModifiedBy>
  <cp:revision>122</cp:revision>
  <dcterms:created xsi:type="dcterms:W3CDTF">2012-04-23T20:30:10Z</dcterms:created>
  <dcterms:modified xsi:type="dcterms:W3CDTF">2022-09-19T21:49:33Z</dcterms:modified>
</cp:coreProperties>
</file>