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59ABD-C46D-4ACA-B210-E2EEE4E8D0A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F834A-3BBF-46D6-9E2F-D05E3555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79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8D2C-C02E-4119-A257-8AFCBD22397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45A6-3B6C-4812-A3B6-882961D8F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3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8D2C-C02E-4119-A257-8AFCBD22397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45A6-3B6C-4812-A3B6-882961D8F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8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8D2C-C02E-4119-A257-8AFCBD22397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45A6-3B6C-4812-A3B6-882961D8F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6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8D2C-C02E-4119-A257-8AFCBD22397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45A6-3B6C-4812-A3B6-882961D8F9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962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8D2C-C02E-4119-A257-8AFCBD22397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45A6-3B6C-4812-A3B6-882961D8F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10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8D2C-C02E-4119-A257-8AFCBD22397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45A6-3B6C-4812-A3B6-882961D8F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92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8D2C-C02E-4119-A257-8AFCBD22397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45A6-3B6C-4812-A3B6-882961D8F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39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8D2C-C02E-4119-A257-8AFCBD22397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45A6-3B6C-4812-A3B6-882961D8F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51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8D2C-C02E-4119-A257-8AFCBD22397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45A6-3B6C-4812-A3B6-882961D8F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8D2C-C02E-4119-A257-8AFCBD22397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45A6-3B6C-4812-A3B6-882961D8F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3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8D2C-C02E-4119-A257-8AFCBD22397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45A6-3B6C-4812-A3B6-882961D8F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4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8D2C-C02E-4119-A257-8AFCBD22397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45A6-3B6C-4812-A3B6-882961D8F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8D2C-C02E-4119-A257-8AFCBD22397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45A6-3B6C-4812-A3B6-882961D8F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6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8D2C-C02E-4119-A257-8AFCBD22397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45A6-3B6C-4812-A3B6-882961D8F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8D2C-C02E-4119-A257-8AFCBD22397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45A6-3B6C-4812-A3B6-882961D8F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2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8D2C-C02E-4119-A257-8AFCBD22397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45A6-3B6C-4812-A3B6-882961D8F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5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8D2C-C02E-4119-A257-8AFCBD22397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45A6-3B6C-4812-A3B6-882961D8F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7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828D2C-C02E-4119-A257-8AFCBD22397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945A6-3B6C-4812-A3B6-882961D8F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21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761C92-8335-4E6E-93C8-BE6DAF999A2B}"/>
              </a:ext>
            </a:extLst>
          </p:cNvPr>
          <p:cNvSpPr txBox="1"/>
          <p:nvPr/>
        </p:nvSpPr>
        <p:spPr>
          <a:xfrm>
            <a:off x="3737113" y="2968487"/>
            <a:ext cx="4386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Rental System</a:t>
            </a:r>
          </a:p>
        </p:txBody>
      </p:sp>
    </p:spTree>
    <p:extLst>
      <p:ext uri="{BB962C8B-B14F-4D97-AF65-F5344CB8AC3E}">
        <p14:creationId xmlns:p14="http://schemas.microsoft.com/office/powerpoint/2010/main" val="335353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10BD-4F44-4BCA-BA18-81CD7641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967" y="934969"/>
            <a:ext cx="2991678" cy="105285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62CF-1E4D-4EF8-A553-669BC8BF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478" y="2360612"/>
            <a:ext cx="10515600" cy="2136775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intended to be used by a Bike Rental Company that specializes in renting bikes to consumers.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website where clients can view available bikes, register, view profiles, and book bikes.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04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F7E4-7E24-4D13-A2ED-289139AD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686" y="1338469"/>
            <a:ext cx="4916557" cy="88472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6F7B8-6B36-4844-9C76-BBF443AC8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7" y="2355712"/>
            <a:ext cx="10515600" cy="1871732"/>
          </a:xfrm>
        </p:spPr>
        <p:txBody>
          <a:bodyPr>
            <a:normAutofit fontScale="85000" lnSpcReduction="10000"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a rental bike helps people get around despite the fact they do not have access to their own personal vehicle or don't own a vehicle at all.</a:t>
            </a:r>
          </a:p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individual who needs a bike must contact a bike rental company and contract out for a vehicle.</a:t>
            </a:r>
          </a:p>
          <a:p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6F6D-632C-468F-8111-20C3818D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486" y="1067491"/>
            <a:ext cx="2832652" cy="88057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B8AB2-3D54-4B5E-B8E3-9C0D6FF14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8577"/>
            <a:ext cx="10515600" cy="1933093"/>
          </a:xfrm>
        </p:spPr>
        <p:txBody>
          <a:bodyPr/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produce a web-based system that allow customer to register and reserve bike online and for the company to effectively manage their bike rental business. 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ease customer’s task whenever they need to rent a bike.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3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A923C5-53EC-4BC7-926D-D7D748ADA72D}"/>
              </a:ext>
            </a:extLst>
          </p:cNvPr>
          <p:cNvSpPr txBox="1"/>
          <p:nvPr/>
        </p:nvSpPr>
        <p:spPr>
          <a:xfrm>
            <a:off x="3578086" y="0"/>
            <a:ext cx="4094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B1C51A-EAFF-462F-A54B-39B8CC0C46E9}"/>
              </a:ext>
            </a:extLst>
          </p:cNvPr>
          <p:cNvSpPr txBox="1"/>
          <p:nvPr/>
        </p:nvSpPr>
        <p:spPr>
          <a:xfrm>
            <a:off x="1272209" y="861392"/>
            <a:ext cx="995238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B1681-B3D7-4E44-9451-EE93DACB9B6F}"/>
              </a:ext>
            </a:extLst>
          </p:cNvPr>
          <p:cNvSpPr txBox="1"/>
          <p:nvPr/>
        </p:nvSpPr>
        <p:spPr>
          <a:xfrm>
            <a:off x="1842052" y="1476945"/>
            <a:ext cx="4863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ReactJS - Frontend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+ Express.js  -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– Database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384C5-6F88-419A-B43A-E6532A4F6403}"/>
              </a:ext>
            </a:extLst>
          </p:cNvPr>
          <p:cNvSpPr txBox="1"/>
          <p:nvPr/>
        </p:nvSpPr>
        <p:spPr>
          <a:xfrm>
            <a:off x="1272209" y="3429000"/>
            <a:ext cx="2332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 :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01B05-C088-4EC4-8F24-D6339158BB92}"/>
              </a:ext>
            </a:extLst>
          </p:cNvPr>
          <p:cNvSpPr txBox="1"/>
          <p:nvPr/>
        </p:nvSpPr>
        <p:spPr>
          <a:xfrm>
            <a:off x="1775791" y="4013776"/>
            <a:ext cx="62152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Tailwind CSS - 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Redux Toolkit - State Management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BcryptJS - Hashing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Web Token - Authorization and Authentication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4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180B-1000-40FA-90C7-77A63119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221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8A2CA8-E09F-440B-8223-5FB2AE264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5" y="1391478"/>
            <a:ext cx="10137913" cy="5314122"/>
          </a:xfrm>
        </p:spPr>
      </p:pic>
    </p:spTree>
    <p:extLst>
      <p:ext uri="{BB962C8B-B14F-4D97-AF65-F5344CB8AC3E}">
        <p14:creationId xmlns:p14="http://schemas.microsoft.com/office/powerpoint/2010/main" val="190888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59CF-6F71-49EB-81C8-3FCC4AC9B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9" y="1247848"/>
            <a:ext cx="9404723" cy="779734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ABA8-6032-47ED-9C83-779AD27B4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0165" y="2317962"/>
            <a:ext cx="5443262" cy="168419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Customer Satisfaction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Operational Efficiency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inventory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568552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194</TotalTime>
  <Words>193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Ion</vt:lpstr>
      <vt:lpstr>PowerPoint Presentation</vt:lpstr>
      <vt:lpstr>Introduction</vt:lpstr>
      <vt:lpstr>Problem Statement</vt:lpstr>
      <vt:lpstr>Objectives : </vt:lpstr>
      <vt:lpstr>PowerPoint Presentation</vt:lpstr>
      <vt:lpstr>Use Case Diagram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Aashish Panthee</dc:creator>
  <cp:lastModifiedBy>Aashish Panthee</cp:lastModifiedBy>
  <cp:revision>13</cp:revision>
  <dcterms:created xsi:type="dcterms:W3CDTF">2023-06-27T01:04:37Z</dcterms:created>
  <dcterms:modified xsi:type="dcterms:W3CDTF">2023-08-18T18:07:56Z</dcterms:modified>
</cp:coreProperties>
</file>