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9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8D58-E331-477E-F64C-2CCED8FD1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487FF-03A9-4D83-77B9-2F7A4F268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35A41-6BB9-0E63-6529-1AA8BE89B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2DE0-4DE8-4CFB-940D-28C88CC8071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3AFD3-E966-DB0E-4BC9-B27C5EDA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6E3DA-EF15-7E11-95EB-BB307DBE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A0DC-2080-424B-973B-FB23C4E6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8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07E2B-1DDF-3096-C067-AC38C886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5CB9D-BB26-E0A9-7581-EC6AB9B7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3176F-A4FE-A487-A94D-62800BF4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2DE0-4DE8-4CFB-940D-28C88CC8071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BFB4A-2440-A5AD-A0B6-A37D12B8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16AF9-14B0-9F07-1D19-69ED9FBB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A0DC-2080-424B-973B-FB23C4E6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7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916467-546A-BEF7-EE39-EBBE1D6BB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19107-A039-05CC-8271-45DFB3145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ECFE5-32BD-A3DB-2F08-1C722C01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2DE0-4DE8-4CFB-940D-28C88CC8071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7E106-4E8A-031D-9020-1B69F3289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E9430-C92C-7F66-CEC9-E2FC4CA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A0DC-2080-424B-973B-FB23C4E6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AB5B6-95EF-DAA2-B8D5-ED6550A7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21308-0553-76E9-330B-C8B390D41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45816-F5D0-0F2A-F152-3CE4372B0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2DE0-4DE8-4CFB-940D-28C88CC8071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165B8-EF7C-88F6-F72C-B36023D2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09F2F-A95B-2815-6E83-8A5CF05E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A0DC-2080-424B-973B-FB23C4E6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2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9E48-4DE5-8809-A061-18963C22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84E4A-4B45-7CA5-486B-1083EB6D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9987C-D13B-4485-D75E-486E8BD67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2DE0-4DE8-4CFB-940D-28C88CC8071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2A167-C757-031D-4768-891706A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4FB90-4003-3BA4-C452-49F09708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A0DC-2080-424B-973B-FB23C4E6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6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50F72-EF24-6DCE-CC76-7F2D41F9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A8491-9A6A-0878-92A9-A25CF0F06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B8E24-B8E5-804B-2629-27DB3A063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B0CE0-F09E-F483-AC36-E5FA1A484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2DE0-4DE8-4CFB-940D-28C88CC8071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EAB53-C197-3270-F215-5F3F81EFC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C36EE-6A4E-8F89-51E3-1737F1750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A0DC-2080-424B-973B-FB23C4E6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6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DF6CE-F556-0879-7340-70EB7C04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8D322-D380-BF82-341C-4EE5BE7B9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AE4E5-2AC3-4168-030C-5D9E7BAF7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EF5952-8E26-BDF6-0254-BAA673041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4FC07-1818-31C5-3DA3-5C3FA4F50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EAAF4-D84A-0BB6-49DE-D215E8D8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2DE0-4DE8-4CFB-940D-28C88CC8071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EAE96-8337-4F9C-CFFB-ACE0FD47C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84EA25-95BD-6D5C-51C3-AF25DCA2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A0DC-2080-424B-973B-FB23C4E6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1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0F649-956E-AD2E-E92F-74273553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999D99-4D6D-E280-8AF9-52AC69DD3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2DE0-4DE8-4CFB-940D-28C88CC8071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E01F3-8FA3-2692-EE55-4AFF4F6A7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5AAD9-EE9B-532A-8F90-4995CA53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A0DC-2080-424B-973B-FB23C4E6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D48C5E-147C-2E49-6F1B-307CE9115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2DE0-4DE8-4CFB-940D-28C88CC8071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DB89EA-6DF0-7073-900F-C86CB841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889A7-C099-FF9D-B700-65131AC6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A0DC-2080-424B-973B-FB23C4E6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13EDC-8B84-4327-CAC0-B33AEF66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B3F42-6897-7C68-F60E-6ED8C4819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AD987-3145-2964-E7D9-7AE543539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16F6A-4141-456F-6732-428EAE804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2DE0-4DE8-4CFB-940D-28C88CC8071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90583-12FB-8D82-D934-DF3B2B27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6564B-CC01-A769-A30B-1F341FF4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A0DC-2080-424B-973B-FB23C4E6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6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1481-761A-BFD3-6F8B-68DBC1977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0D651-7DC6-8109-B200-91B8FD5F7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43856-0D6E-295B-F13E-5DA4C2B3E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8D3F1-EF9A-89D6-AB4F-1423658B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2DE0-4DE8-4CFB-940D-28C88CC8071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37336-9B66-C10E-5A75-B72C120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560F8-B68F-1117-A065-ED9539332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A0DC-2080-424B-973B-FB23C4E6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9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7C547A-5FE2-4640-74E4-D3EFAEA3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1AD31-4DF3-9D52-3F9C-66BF5B109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22DDD-97FF-CF27-F0F0-E9EA594B2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52DE0-4DE8-4CFB-940D-28C88CC8071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8C888-8BB8-ED8C-1CCE-62057AFC8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364DB-C823-B0CD-2B7D-554336715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AA0DC-2080-424B-973B-FB23C4E6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6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C5F0EB-9C63-5E71-CF1A-7CA689F4D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935"/>
            <a:ext cx="10515600" cy="935780"/>
          </a:xfrm>
        </p:spPr>
        <p:txBody>
          <a:bodyPr>
            <a:normAutofit/>
          </a:bodyPr>
          <a:lstStyle/>
          <a:p>
            <a:r>
              <a:rPr lang="en-US" b="1" dirty="0"/>
              <a:t>File Handling with java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2664EE-02A3-00FB-5611-83C2D5914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979715"/>
            <a:ext cx="10961914" cy="56932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in Java provides a way to store, retrieve, and manipulate data in files.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offers various classes and methods for reading and writing files, and it supports file operations like creating, deleting, reading, writing, and modifying files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File 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Package: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java.io.File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File class is an abstract representation of file and directory pathnames.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you to work with file and directory paths and perform various operations like creating, deleting, and checking file properties.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947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B04C-8C16-78D8-301F-CB8D4580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4704"/>
          </a:xfrm>
        </p:spPr>
        <p:txBody>
          <a:bodyPr/>
          <a:lstStyle/>
          <a:p>
            <a:r>
              <a:rPr lang="en-US" b="1" dirty="0"/>
              <a:t>4. Working with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66637-CBE9-673D-19EF-FC2F1971E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830"/>
            <a:ext cx="10515600" cy="527957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Java’s </a:t>
            </a:r>
            <a:r>
              <a:rPr lang="en-US" dirty="0"/>
              <a:t>File class also allows you to work with directories.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java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FileDirectoryExample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directory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"ram"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directory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mkdir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"directory created successfully"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"not created or already exists"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01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46B7-BDFD-5367-2209-914F10E1F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057"/>
            <a:ext cx="10515600" cy="1066801"/>
          </a:xfrm>
        </p:spPr>
        <p:txBody>
          <a:bodyPr/>
          <a:lstStyle/>
          <a:p>
            <a:r>
              <a:rPr lang="en-US" b="1" dirty="0"/>
              <a:t>b. Listing Files in a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275BE-DA8A-8943-6023-5A31AC982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514894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java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FileDirectoryExample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directory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"ram"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directory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mkdir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"directory created successfully"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"not created or already exists"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files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directory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files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!=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files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256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71EB-588B-331F-0A9D-EF5A5A407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c. Deleting a Directory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C765F-5028-04D8-4718-5D962C039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13114"/>
            <a:ext cx="11125200" cy="534488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directory must be empty before it can be deleted.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java.io.File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DeleteDirectoryExample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File directory = new File("</a:t>
            </a:r>
            <a:r>
              <a:rPr lang="en-US" dirty="0" err="1"/>
              <a:t>newDirectory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     if (</a:t>
            </a:r>
            <a:r>
              <a:rPr lang="en-US" dirty="0" err="1"/>
              <a:t>directory.delete</a:t>
            </a:r>
            <a:r>
              <a:rPr lang="en-US" dirty="0"/>
              <a:t>())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("Directory deleted successfully.");</a:t>
            </a:r>
          </a:p>
          <a:p>
            <a:pPr marL="0" indent="0">
              <a:buNone/>
            </a:pPr>
            <a:r>
              <a:rPr lang="en-US" dirty="0"/>
              <a:t>        } else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("Failed to delete directory.");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626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09DAF-4436-1F08-E63E-BDEDBB55F88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8858"/>
            <a:ext cx="10515600" cy="674914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/>
              <a:t>5. Serialization and Deserialization</a:t>
            </a:r>
          </a:p>
          <a:p>
            <a:pPr marL="0" indent="0">
              <a:buNone/>
            </a:pPr>
            <a:r>
              <a:rPr lang="en-US" dirty="0"/>
              <a:t>Serialization is the process of converting an object into a byte stream, and deserialization is the reverse process.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java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FileOutputStream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java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IOException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java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ObjectOutputStream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java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Serializable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implements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Serializable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age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age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age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age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SerialzableExample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"john"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24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ObjectOutputStream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ObjectOutputStream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FileOutputStream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"person.dat"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writeObject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IOException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printStackTrace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br>
              <a:rPr lang="en-US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85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332B29-D580-271C-2DF5-CDBD1E85B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01CE2A-BFE4-23B1-4E7A-C6E8BEF2E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Commonly Used Constructors: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File(String pathname)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Creates a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object representing the file or directory specified by the pathname.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File(String parent, String child)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Creates a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object representing a file or directory in a parent directory.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File(File parent, String child)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Creates a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object with a specified parent directory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2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6E1DEB-0FC0-7879-E3BD-CD4765DA2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38024C-689D-CD2C-3EE7-E9DDF3F5F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>
            <a:normAutofit fontScale="8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Important Methods in the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exists()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Checks if the file or directory exists.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createNewFile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Creates a new empty file.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Creates a new directory.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delete()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Deletes the file or directory.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Returns the name of the file or directory.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getAbsolutePath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Returns the absolute pathname of the file or directory.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isDirectory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Checks if the file is a directory.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isFile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Checks if the file is a regular file.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 length()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Returns the length of the file in bytes.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String[] list()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Returns an array of strings naming the files and directories in the directory.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188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C3D7C1-7D72-74D1-B731-261ECB4509D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-1" y="141514"/>
            <a:ext cx="9655629" cy="6618515"/>
          </a:xfrm>
        </p:spPr>
        <p:txBody>
          <a:bodyPr>
            <a:normAutofit fontScale="2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Reading and Writing Files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provides several classes for reading from and writing to files:</a:t>
            </a:r>
            <a:endParaRPr kumimoji="0" lang="en-US" altLang="en-US" sz="9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kumimoji="0" lang="en-US" altLang="en-US" sz="9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kumimoji="0" lang="en-US" altLang="en-US" sz="9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9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endParaRPr kumimoji="0" lang="en-US" altLang="en-US" sz="9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kumimoji="0" lang="en-US" altLang="en-US" sz="9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used to read the contents of a file in character form.</a:t>
            </a:r>
            <a:endParaRPr kumimoji="0" lang="en-US" altLang="en-US" sz="2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kumimoji="0" lang="en-US" altLang="en-US" sz="9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used to write characters to a file.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4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4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en-US" sz="4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.*;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4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4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FileExample</a:t>
            </a:r>
            <a:r>
              <a:rPr lang="en-US" sz="4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4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4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4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4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4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4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US" sz="4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4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4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4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4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en-US" sz="4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sz="4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4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4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en-US" sz="4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"example.txt"</a:t>
            </a:r>
            <a:r>
              <a:rPr lang="en-US" sz="4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4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4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en-US" sz="4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4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4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4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en-US" sz="4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4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sz="4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sz="4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())!=-</a:t>
            </a:r>
            <a:r>
              <a:rPr lang="en-US" sz="4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4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sz="4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4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4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4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4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4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4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en-US" sz="4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}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4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4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sz="4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4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4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4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4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sz="4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682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0616-3889-1D86-CCE6-17D42B88D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33143-4762-9370-3973-B5643B08D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java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FileWriter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java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IOException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FileWriterExample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FileWriter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writer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FileWriter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"example.txt"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writer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write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"Hello, world!"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IOException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printStackTrace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274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F2771B-3CA7-E514-5864-FBB544BA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29342"/>
          </a:xfrm>
        </p:spPr>
        <p:txBody>
          <a:bodyPr/>
          <a:lstStyle/>
          <a:p>
            <a:r>
              <a:rPr kumimoji="0" lang="en-US" altLang="en-US" sz="4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BufferedReader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4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BufferedWriter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C92F67-4727-0883-6413-C2B93363F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4" y="598713"/>
            <a:ext cx="11898086" cy="6259285"/>
          </a:xfrm>
        </p:spPr>
        <p:txBody>
          <a:bodyPr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BufferedReader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used to read text from an input stream efficiently.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BufferedWriter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used to write text to an output stream efficiently.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u="sng" dirty="0">
                <a:latin typeface="Arial" panose="020B0604020202020204" pitchFamily="34" charset="0"/>
              </a:rPr>
              <a:t>Example1: </a:t>
            </a:r>
            <a:r>
              <a:rPr lang="en-US" altLang="en-US" b="1" u="sng" dirty="0" err="1">
                <a:latin typeface="Arial" panose="020B0604020202020204" pitchFamily="34" charset="0"/>
              </a:rPr>
              <a:t>BufferedReader</a:t>
            </a:r>
            <a:endParaRPr lang="en-US" altLang="en-US" b="1" u="sng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java</a:t>
            </a: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sz="2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BufferedReaderExample</a:t>
            </a: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1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21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BufferedReader</a:t>
            </a: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1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reader</a:t>
            </a: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1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BufferedReader</a:t>
            </a: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1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FileReader</a:t>
            </a: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"example.txt"</a:t>
            </a: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))){</a:t>
            </a:r>
          </a:p>
          <a:p>
            <a:pPr marL="0" indent="0">
              <a:buNone/>
            </a:pP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</a:t>
            </a:r>
            <a:r>
              <a:rPr lang="en-US" sz="21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line</a:t>
            </a: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</a:t>
            </a:r>
            <a:r>
              <a:rPr lang="en-US" sz="21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US" sz="2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line</a:t>
            </a: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1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reader</a:t>
            </a:r>
            <a:r>
              <a:rPr lang="en-US" sz="2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readLine</a:t>
            </a: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())!=</a:t>
            </a:r>
            <a:r>
              <a:rPr lang="en-US" sz="2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2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2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1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line</a:t>
            </a: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}</a:t>
            </a:r>
          </a:p>
          <a:p>
            <a:pPr marL="0" indent="0">
              <a:buNone/>
            </a:pP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21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1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IOException</a:t>
            </a: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1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21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2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1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printStackTrace</a:t>
            </a: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9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68F1-3CE6-7E4F-3177-F720CB8F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32864-084E-F7C3-04F8-D98794C88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400" b="1" u="sng" dirty="0" err="1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Example:BufferedWriter</a:t>
            </a:r>
            <a:endParaRPr lang="en-US" sz="3400" b="1" u="sng" dirty="0"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java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BufferedWriterExample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BufferedWriter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writer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BufferedWriter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FileWriter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"example.txt"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writer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write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"this is java"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writer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newLine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writer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write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"welcome to file"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IOException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printStackTrace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04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CB3233-0BFC-3F04-8EA2-CEC892F92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Working with Binary Files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B68550-D95D-4E54-1BC9-611FEA38A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3" y="1143000"/>
            <a:ext cx="11005457" cy="5349875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handling binary files, Java provides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FileInputStream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FileOutputStream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classes.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a.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FileInputStream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FileOutputStream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FileInputStream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used to read raw bytes from a file.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FileOutputStream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used to write raw bytes to a file.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420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7F8A4-8CA1-8EE3-7ACC-FBCF5732772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-1" y="544286"/>
            <a:ext cx="5540829" cy="563267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800" b="1" u="sng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Example: </a:t>
            </a:r>
            <a:r>
              <a:rPr lang="en-US" sz="3800" b="1" u="sng" dirty="0" err="1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FileOutputStream</a:t>
            </a:r>
            <a:endParaRPr lang="en-US" sz="3800" b="1" u="sng" dirty="0"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java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FileOutputStreamExample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FileOutputStream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writer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FileOutputStream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"Example1.dat"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writer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write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[]{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34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56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78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IOException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printStackTrace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7044BA-2E00-D7DA-6126-E52CE967B465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738257" y="435429"/>
            <a:ext cx="5453743" cy="574153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600" b="1" u="sng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Example: </a:t>
            </a:r>
            <a:r>
              <a:rPr lang="en-US" sz="3600" b="1" u="sng" dirty="0" err="1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FileInputStream</a:t>
            </a:r>
            <a:endParaRPr lang="en-US" sz="3600" b="1" u="sng" dirty="0"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java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FileInputStream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java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IOException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FileInputStreamExample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FileInputStream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reader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FileInputStream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"example1.dat"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bytedata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bytedata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reader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read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())!=-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bytedata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IOException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printStackTrace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87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1331</Words>
  <Application>Microsoft Office PowerPoint</Application>
  <PresentationFormat>Widescreen</PresentationFormat>
  <Paragraphs>201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Unicode MS</vt:lpstr>
      <vt:lpstr>Calibri</vt:lpstr>
      <vt:lpstr>Calibri Light</vt:lpstr>
      <vt:lpstr>Consolas</vt:lpstr>
      <vt:lpstr>Times New Roman</vt:lpstr>
      <vt:lpstr>Wingdings</vt:lpstr>
      <vt:lpstr>Office Theme</vt:lpstr>
      <vt:lpstr>File Handling with java</vt:lpstr>
      <vt:lpstr>PowerPoint Presentation</vt:lpstr>
      <vt:lpstr>PowerPoint Presentation</vt:lpstr>
      <vt:lpstr>PowerPoint Presentation</vt:lpstr>
      <vt:lpstr>PowerPoint Presentation</vt:lpstr>
      <vt:lpstr>BufferedReader and BufferedWriter</vt:lpstr>
      <vt:lpstr>PowerPoint Presentation</vt:lpstr>
      <vt:lpstr>Working with Binary Files</vt:lpstr>
      <vt:lpstr>PowerPoint Presentation</vt:lpstr>
      <vt:lpstr>4. Working with Directories</vt:lpstr>
      <vt:lpstr>b. Listing Files in a Directory</vt:lpstr>
      <vt:lpstr>c. Deleting a Directory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prithvi paneru</dc:creator>
  <cp:lastModifiedBy>prithvi paneru</cp:lastModifiedBy>
  <cp:revision>31</cp:revision>
  <dcterms:created xsi:type="dcterms:W3CDTF">2024-08-10T15:43:31Z</dcterms:created>
  <dcterms:modified xsi:type="dcterms:W3CDTF">2024-08-11T15:16:21Z</dcterms:modified>
</cp:coreProperties>
</file>