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EC3-EA2A-BF9F-45C1-83DD79CD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0BA0-A4A4-2E3A-C623-11A1D18AE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85C5-F545-9315-441E-DB6014C7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24C8-413C-1CCF-9FE5-47D5D05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0AD4-46A2-66DD-2B7C-65193B0A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52BB-9B46-E735-7177-C2C82006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20C6F-2C5A-A967-824A-31E696956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5CFF-544D-60B1-4847-FCE41DA3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8223-3E8B-7B76-A2A8-37E41D86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E323-6D20-9C4C-CA1B-9A32A005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BBF2B-E327-7356-F047-D4573B6AA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8CB2B-7294-E6DA-14E5-C5836787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25DB-9FEB-3200-B5CD-9621763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9C81-B96B-F262-933E-CEFAADCC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F11D-5939-36FC-1BFA-B0817428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B15A-BCEF-6124-74DE-EAC31B8A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FD25-42DF-88B8-86F2-B67E5117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0E04-75D2-7473-14E2-3DD7CCF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643D9-DF4B-A52E-3A6D-A746E919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7BC7-6A86-3651-E352-1FBA4B79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112A-6248-6320-CB10-CA39F3BA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F3B6-CFEB-2BE3-AC96-4286C0B25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0437-1AEF-B778-0105-970BEBC3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82FF-8C76-90A3-1869-FD4E3109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D134-7A84-5867-A890-351CF5C3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E32-DB88-8219-4292-D168D20D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FF5B-1525-7B71-A86D-28334A639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B2DFC-5996-614C-8EFE-E1DE49E0B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29CD-5AEB-1569-63BF-3FA8C5E8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5EB43-2E33-9D12-D9CF-E656D0F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D53F1-89A1-E100-0B38-F5A362A9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384F-97AD-C017-0894-A29980D7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464D-127D-916B-C941-B35572C4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4927-FE0A-8CB9-0054-617A3DFF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0BD40-2285-3B81-8BA5-DCDD0731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31D9-3214-B134-E444-318332C0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ED479-2F40-FA3C-537E-801DC18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A6F37-18A4-286A-13B3-B337D953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0B7C-C4AA-767C-C342-0088B76D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F6E4-CD1D-D65B-68BA-568DEF67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57CA2-4A10-5436-562D-AF07FC3A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81DC8-9C1E-3EA1-9705-7247EDC9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132AE-3806-C4BD-234F-414E9E43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E6E90-6FF9-85C5-FA15-BC5D4617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16748-5CD0-0A9D-CEDD-7FFD46F8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0C98-4D2B-7049-4BE9-CB9CC16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377D-CD2E-392A-30B5-35CA256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C756-072A-B164-7A43-2ABD00E9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3FDE-8340-F198-7391-F7CED198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FE7F5-3B15-05CA-C394-700417B1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971A-B410-70C4-6D39-C97D5988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F52F5-AD33-DE0F-C78A-FA52E318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0B4C-0538-BFB1-9FF5-AB0A8B1A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2FB6A-8D20-F07E-A61C-60412818F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F08E-C6AF-0572-9847-4F879029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24864-7985-EE18-2398-0AD45157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3E59-9129-C722-5644-DBF2AE53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9FFF4-E930-6A95-25EF-C9044D6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1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75A58-AF55-99C5-618F-EA96E5D7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436F-AA76-E668-0F43-D3E82F86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EFFA-7CBD-9585-0196-0E3178D66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5859-133C-40F1-9EB8-169D195F5F9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D140-7683-8AAD-572B-6D0C42E4F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086E-62D5-F57F-1E86-801B1EF1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5BD4-F00C-49E2-BCEF-E8483FF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2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07CF2-DFD8-16D8-58B6-4831838A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b="1" dirty="0"/>
              <a:t>1.4. Concurrency: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B590D8-8A8A-C9AF-1BA7-664A3C6E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en-US" dirty="0"/>
              <a:t>Introduction, </a:t>
            </a:r>
          </a:p>
          <a:p>
            <a:r>
              <a:rPr lang="en-US" dirty="0"/>
              <a:t>Thread States, </a:t>
            </a:r>
          </a:p>
          <a:p>
            <a:r>
              <a:rPr lang="en-US" dirty="0"/>
              <a:t>Writing Multithreaded Programs, </a:t>
            </a:r>
          </a:p>
          <a:p>
            <a:r>
              <a:rPr lang="en-US" dirty="0"/>
              <a:t>Thread Properties, </a:t>
            </a:r>
          </a:p>
          <a:p>
            <a:r>
              <a:rPr lang="en-US" dirty="0"/>
              <a:t>Thread Synchronization, </a:t>
            </a:r>
          </a:p>
          <a:p>
            <a:r>
              <a:rPr lang="en-US" dirty="0"/>
              <a:t>Thread Priorities</a:t>
            </a:r>
          </a:p>
        </p:txBody>
      </p:sp>
    </p:spTree>
    <p:extLst>
      <p:ext uri="{BB962C8B-B14F-4D97-AF65-F5344CB8AC3E}">
        <p14:creationId xmlns:p14="http://schemas.microsoft.com/office/powerpoint/2010/main" val="332939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808-2651-E0E0-8C5A-405D28B0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10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0805-3AFE-287F-E241-C0DD687E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936172"/>
            <a:ext cx="11081657" cy="573677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 a multi-threaded programming language which means we can develop multi-threaded program using Java. </a:t>
            </a:r>
          </a:p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multi-threaded program contains two or more parts that can run concurrently and each part can handle a different task at the same time making optimal use of the available resources specially when your computer has multiple CPUs. </a:t>
            </a:r>
          </a:p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enables you to write in a way where multiple activities can proceed concurrently in the same program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definition, multitasking is when multiple processes share common processing resources such as a CPU. 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extends the idea of multitasking into applications where you can subdivide specific operations within a single application into individual threads. 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threads can run in parallel. 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 divides processing time not only among different applications, but also among each thread within an application.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enables you to write in a way where multiple activities can proceed concurrently in the same program.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5492-ADB6-71A2-FBBD-EC18EFD8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Thread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6925-C469-A134-120F-086F02AB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673100"/>
            <a:ext cx="11595100" cy="58801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thread goes through various stages in its life cycle.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example, a thread is born, started, runs, and then dies.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following diagram shows the complete life cycle of a thread.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623C5-AFF5-0470-3441-0DF85627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527301"/>
            <a:ext cx="8509000" cy="36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E31F-971A-E850-30A0-CCBC792473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5100"/>
            <a:ext cx="12014200" cy="6527800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stages of the life cycle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A new thread begins its life cycle in the new state. It remains in this state until the program starts the thread. It is also referred to as 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born thread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After a newly born thread is started, the thread becomes runnable. A thread in this state is considered to be executing its task.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Sometimes, a thread transitions to the waiting state while the thread waits for another thread to perform a task. A thread transitions back to the runnable state only when another thread signals the waiting thread to continue executing.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Timed Waiting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A runnable thread can enter the timed waiting state for a specified interval of time. A thread in this state transitions back to the runnable state when that time interval expires or when the event it is waiting for occurs.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Terminated (Dead)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A runnable thread enters the terminated state when it completes its task or otherwise terminates.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3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D9E-0E75-7AD6-9515-01B1858A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Thread Priorities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7578-674F-20D0-7B97-02C42F19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914400"/>
            <a:ext cx="11560629" cy="5778500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Java thread has a priority that helps the operating system determine the order in which threads are scheduled.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thread priorities are in the range between MIN_PRIORITY (a constant of 1) and MAX_PRIORITY (a constant of 10). 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default, every thread is given priority NORM_PRIORITY (a constant of 5).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 with higher priority are more important to a program and should be allocated processor time before lower-priority threads. 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thread priorities cannot guarantee the order in which threads execute and are very much platform dependent.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2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994B-305F-D7C3-5713-1FB122B0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9704-0FA4-9DE9-6C4C-5434B4E6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510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Heebo</vt:lpstr>
      <vt:lpstr>Nunito</vt:lpstr>
      <vt:lpstr>Times New Roman</vt:lpstr>
      <vt:lpstr>Office Theme</vt:lpstr>
      <vt:lpstr>1.4. Concurrency:</vt:lpstr>
      <vt:lpstr>Introduction</vt:lpstr>
      <vt:lpstr>Thread States</vt:lpstr>
      <vt:lpstr>PowerPoint Presentation</vt:lpstr>
      <vt:lpstr>Thread Priorities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1.4. Concurrency:</dc:title>
  <dc:creator>prithvi paneru</dc:creator>
  <cp:lastModifiedBy>prithvi paneru</cp:lastModifiedBy>
  <cp:revision>9</cp:revision>
  <dcterms:created xsi:type="dcterms:W3CDTF">2023-01-03T15:07:26Z</dcterms:created>
  <dcterms:modified xsi:type="dcterms:W3CDTF">2023-01-04T14:26:54Z</dcterms:modified>
</cp:coreProperties>
</file>