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888F-6A71-4DD6-865E-CA2BAF92B6C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E1090-1B7E-4CCF-89C2-47AD86CC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E1090-1B7E-4CCF-89C2-47AD86CC9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F576-6883-4DD9-BA96-3BA4FAEC31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D248-3D6D-9192-A7D8-206A8C04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691-EFBC-1E83-B99E-1DE1AADA0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4EB4-F925-6F4D-3C8D-F41F5514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7850-7625-ACFF-E116-C06FCB3E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E860-BEBD-AFEB-6188-98EA01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59AD-85A0-2A3D-993C-B74BBF3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A026F-F4CF-0F03-61B7-59C119A7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C7A9-C4B0-6727-BF8C-6F104353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D0B8-8B4F-CE4B-AABD-8DFBAD7F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B331-B0F4-FB5B-E998-D6E8BCDF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DAB4E-F33B-2B64-395C-DEA2803AB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930B3-39C6-222E-A817-6352069FF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4E3D-E0CF-2E38-3BBB-130EE56F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2283-72DC-6B0B-3F47-A7482ADD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CB40-0962-9B24-2889-FBE2AA59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B3E5-3431-D752-BF35-541F5C4C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5B2C-B7A3-BDEB-8AE2-87D3D4C1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4D94-AC80-3927-77D9-81E40307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89A7-E489-677D-C6FC-B6D0CEE3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8DD-72EE-624B-1465-79E257BA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B77-6267-BEF6-252E-183620D1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7EB01-76BA-4035-8115-82965A5B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7F1D-7485-09B4-FAFF-162832DC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F709-1BB5-F4C1-07EF-30ED590C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9C40-E055-31CB-00BE-D96EE55E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DF3-A13A-B01E-24B7-6AE3D5E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5B76-CB49-6D88-DE09-6DCA65AC4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48C5-705C-E5EE-FCF0-4CBD5967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0C35-241F-053D-8418-EE5FE42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4CB1B-A738-ED79-A7D2-4ADC0F12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D0EAB-5707-B8D3-84F7-D27EE546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AEC5-1E52-1FCA-0DBD-A885F08B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987C-4432-94CC-2E51-EA1F38E5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EE5A-2ED6-7DB1-FEFD-D4BAD141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C2F1A-1467-A31A-1F14-9CBB28383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B2844-1AFE-35B9-6F9C-DEB535FE2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92FE3-430A-3295-6BB5-E35404CB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67283-549B-7784-BF6E-F3E715C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5C8F2-4BF3-7932-1980-40709FE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05BD-CFFD-0C0F-D37C-5CF83E6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F64F8-3605-F1FC-8AF9-6EBA5141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7FF4-88BE-A6F3-DB10-DB07DF98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34BF3-F955-0C93-1896-CE2F34E9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E9D40-7445-9920-6768-88CDB189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6DD09-8919-A93B-DDF1-FB7F3A7E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4AB83-B5B4-08B2-4E40-17E8265C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F6C-4293-FE4E-AAA6-7E13563A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C1C9-1EF5-796F-890A-190D2407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F604-0938-DC54-9270-345EE4FC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64016-D64E-64D1-8863-B027A75F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65D8-6679-C711-C8FE-215DBC8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6104-0964-3143-5D7F-72AF5EA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61D1-D48A-6384-E3B0-4341813B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D7186-855B-58B1-D55D-4D15A8D9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B266B-B499-A571-B29E-EE5F88EF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713D-629B-4F8E-AABE-C6FA736F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99C8-7105-BAFC-2E85-507B032C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EC1B-AEAB-9BF5-B63C-129344FF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D4B27-6F2B-F022-437F-14EFCECB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C4BEB-8249-24A2-22EB-772AF385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6365-36CC-DFA1-1E93-7F9BA05AA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F884-2F46-48E9-A105-8C0A1A2C6BD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BFB4-AF01-F9F0-1CE5-D1B40225D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0B3E-5282-837E-F498-68FE155C1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84D3-D331-4568-B54B-59C58B20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66417-BDE3-4EBC-74B4-085460FC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Unit 2:User Interface Components with Swing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C83A-CDE5-FC2D-1BBE-177D07C6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914400"/>
            <a:ext cx="10920663" cy="54671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2.1. Introduction: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Concept of AWT,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AWT vs Swing,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Java Applets,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Applet Life Cycle,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Swing Class Hierarchy,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Component and Containers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D9C1-4254-4C11-9052-22B6EE3A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</a:t>
            </a:r>
            <a:r>
              <a:rPr lang="en-US" b="1" dirty="0" err="1"/>
              <a:t>contd</a:t>
            </a:r>
            <a:r>
              <a:rPr lang="en-US" b="1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0D05-CABB-437D-A537-C1652CE9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6689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setBounds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p.setSize</a:t>
            </a: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(500,100);</a:t>
            </a:r>
            <a:endParaRPr lang="en-US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setBounds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setBackground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CYAN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awtExample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8FCCD-EC05-4187-B3AC-4A6E337C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048000"/>
            <a:ext cx="359014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582DF-448A-4A06-88CA-87CCF3A75EE3}"/>
              </a:ext>
            </a:extLst>
          </p:cNvPr>
          <p:cNvSpPr txBox="1"/>
          <p:nvPr/>
        </p:nvSpPr>
        <p:spPr>
          <a:xfrm>
            <a:off x="7072776" y="2599333"/>
            <a:ext cx="23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417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0D0-5D08-478A-89CD-5FA04C4D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79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C0F7-3CD6-4FF4-934F-07E35E49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838200"/>
            <a:ext cx="10736494" cy="5715000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Swing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part of Java Foundation Classes (JFC) that is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window-based applications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built on the top of AWT (Abstract Windowing Toolkit) API and entirely written in java.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AWT, Java Swing provides platform-independent and lightweight components.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provides classes for java swing API such 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JRadioButton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JCheckbox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JMenu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JColorChooser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4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27C5-B2B5-4614-8BF7-C75ECEF5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"/>
            <a:ext cx="8229600" cy="681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AWT vs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CBA4-D8DE-43F5-B9D4-CDE18388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F7E3D-3175-49E9-8F6F-4102CF16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9" y="691792"/>
            <a:ext cx="10007029" cy="59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398-44CC-41BD-ABC8-75C85771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erdana"/>
              </a:rPr>
              <a:t>Hierarchy of Java Swing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EAF7-0670-4BB3-94B4-C02A8A00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894B0-F64E-450E-A2B5-6F50583F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68364"/>
            <a:ext cx="8229601" cy="59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42DA-98B4-4D25-A159-19AACD52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Swing top level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FA6B-02F8-483B-976B-2ECAB473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3" y="838200"/>
            <a:ext cx="10613205" cy="57451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provides three generally useful top-level container classes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JDialog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these classes, you should keep these facts in mind: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appear onscreen, every GUI component must be part of a containment hierarchy. A containment hierarchy is a tree of components that has a top-level container as its root.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GUI component can be contained only once. If a component is already in a container and you try to add it to another container, the component will be removed from the first container and then added to the second.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top-level container has a content pane that, generally speaking, contains (directly or indirectly) the visible components in that top-level container's GUI.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optionally add a menu bar to a top-level container. The menu bar is by convention positioned within the top-level container, but outside the content pane.</a:t>
            </a:r>
          </a:p>
        </p:txBody>
      </p:sp>
    </p:spTree>
    <p:extLst>
      <p:ext uri="{BB962C8B-B14F-4D97-AF65-F5344CB8AC3E}">
        <p14:creationId xmlns:p14="http://schemas.microsoft.com/office/powerpoint/2010/main" val="58469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75DF-4880-4C95-AD3D-E87FD708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F1D3-AAC4-4DEA-9CE0-BCC5E77D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940A0-E06E-4031-8B62-A1B8479B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8" y="1143001"/>
            <a:ext cx="7439025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404F-D888-49D1-988B-C007A2CC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7946-7D73-4949-AED7-0516E244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762000"/>
            <a:ext cx="10715946" cy="582136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that uses Swing components has at least one top-level container.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top-level container is the root of a containment hierarchy — the hierarchy that contains all of the Swing components that appear inside the top-level container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rule, a standalone application with a Swing-based GUI has at least one containment hierarchy with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its root.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an application has one main window and two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application has three containment hierarchies, and thus three top-level containers.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containment hierarchy has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its root, and each of the other two has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JDialog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as its root.</a:t>
            </a:r>
          </a:p>
        </p:txBody>
      </p:sp>
    </p:spTree>
    <p:extLst>
      <p:ext uri="{BB962C8B-B14F-4D97-AF65-F5344CB8AC3E}">
        <p14:creationId xmlns:p14="http://schemas.microsoft.com/office/powerpoint/2010/main" val="282734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69C6-87EB-0D70-187F-39E4F4F0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78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Creating </a:t>
            </a:r>
            <a:r>
              <a:rPr lang="en-US" b="1" dirty="0" err="1"/>
              <a:t>JFrame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7F83-05B3-0977-6A21-3564235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9372600" cy="4983163"/>
          </a:xfrm>
        </p:spPr>
        <p:txBody>
          <a:bodyPr/>
          <a:lstStyle/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two ways to create a frame: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By creating the object of Frame class (association)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By extending Frame class (inheritance)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00F9-4192-5213-1DAB-AC0257CA36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381000"/>
            <a:ext cx="9677400" cy="6248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inter-regular"/>
              </a:rPr>
              <a:t>Example: By Association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javax.swing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FirstSwingExample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JFrame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JFrame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//creating instance of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inter-regular"/>
              </a:rPr>
              <a:t>JFrame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JButton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b=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JButton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"click"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//creating instance of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inter-regular"/>
              </a:rPr>
              <a:t>JButton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b.setBounds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130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//x axis, y axis, width, height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f.add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(b);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//adding button in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inter-regular"/>
              </a:rPr>
              <a:t>JFrame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f.setSize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500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//400 width and 500 height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f.setLayout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//using no layout managers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f.setVisible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//making the frame visible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5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59BD-B17E-1BE0-ACA1-9420FE37C0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228600"/>
            <a:ext cx="8991600" cy="64008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By Inheritance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Simple Extends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b=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"click"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//creating instance of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b.setBounds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add(b);</a:t>
            </a:r>
            <a:r>
              <a:rPr lang="en-US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//adding button in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//400 width and 500 height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//using no layout managers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//making the frame visible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Simple();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/>
              <a:t>Graphical user interface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15" y="1143000"/>
            <a:ext cx="11174930" cy="509417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graphical user interface (GUI) presents a user-friendly mechanism for interacting with an application.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GUI gives an application a distinctive “look and feel.”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GUIs are built from GUI components.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These are sometimes called controls or widgets—short for window gadgets.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GUI component is an object with which the user interacts via the mouse, the keyboard or another form of input, such as voice recognition.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C76-53C4-1984-460F-4A93FCFF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71"/>
            <a:ext cx="105156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Java Applets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0328-838A-86C1-4DA0-2DD32CF6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609600"/>
            <a:ext cx="11756571" cy="60306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applet is a Java program that runs in a Web browser.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applet can be a fully functional Java application because it has the entire Java API at its disposal.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important differences between an applet and a standalone Java application, including the following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applet is a Java class that extends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java.applet.Applet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main() method is not invoked on an applet, and an applet class will not define main().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Applets are designed to be embedded within an HTML page.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views an HTML page that contains an applet, the code for the applet is downloaded to the user's machine.</a:t>
            </a:r>
          </a:p>
        </p:txBody>
      </p:sp>
    </p:spTree>
    <p:extLst>
      <p:ext uri="{BB962C8B-B14F-4D97-AF65-F5344CB8AC3E}">
        <p14:creationId xmlns:p14="http://schemas.microsoft.com/office/powerpoint/2010/main" val="66417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Concept of AWT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46" y="1143000"/>
            <a:ext cx="9553254" cy="55626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Window Toolkit (AWT) was Java’s first GUI framework, and it has been part of Java since version 1.0.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numerous classes and methods that allow you to create windows and simple controls.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contains large number of classes and methods that allows us to create and manage graphical user interface ( GUI ) applications, such as windows, buttons, scroll bars,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8FC7-C6CE-43C5-A663-BA12063F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274638"/>
            <a:ext cx="971764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AWT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6576-F593-406C-9690-B14598E5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7" y="914400"/>
            <a:ext cx="9995043" cy="5715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AWT classes are contained in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Java’s largest packages.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AWT package contains different classes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Component classes,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Label.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Container classes,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and Panel.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managers, such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Handling Classes, such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AWTEvent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AWTEventMultiCaster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graphics classes,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Graphics, Color and Font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B497-B103-4878-8495-E24C762A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4930-A24D-4701-AC84-3F4EB789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C5F13-351C-40FC-9A9F-DC3BF09B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1925"/>
            <a:ext cx="59055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D40A-BE7F-4E3D-8E77-A2694529B7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152400"/>
            <a:ext cx="8915400" cy="6477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Fundamentals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AWT defines windows according to a class hierarchy that adds functionality and specificity with each level.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most common windows are those derived from Panel, which is used by applets, and those derived from Frame, which creates a standard application window.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of the AWT hierarchy is the Component class. Component is an abstract class that encapsulates all of the attributes of a visual component.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menus, all user interface elements that are displayed on the screen and that interact with the user are subclasses of Component.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object is responsible for remembering the current foreground and background colors and the currently selected text font.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elementary GUI entities,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Button, Label,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79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FA3D-8955-4B88-AB04-06BD4E52B3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228600"/>
            <a:ext cx="8915400" cy="6324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class is a subclass of Component.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additional methods that allow other Component objects to be nested within it.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Container objects can be stored inside of a Container (since they are themselves instances of Component).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for a multileveled containment system.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is responsible for laying out (that is, positioning) any components that it contains.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through the use of various layout managers.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and Panel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used to hold components in a specific layout (such 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can also hold sub-containers.</a:t>
            </a:r>
          </a:p>
        </p:txBody>
      </p:sp>
    </p:spTree>
    <p:extLst>
      <p:ext uri="{BB962C8B-B14F-4D97-AF65-F5344CB8AC3E}">
        <p14:creationId xmlns:p14="http://schemas.microsoft.com/office/powerpoint/2010/main" val="348164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5539C-EC93-4AF8-9C5E-D06DC49C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676401"/>
            <a:ext cx="7353300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2EB-424B-4996-8A95-533F8202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AWT 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2E42-C86A-4887-B1D8-02F23C29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81000"/>
            <a:ext cx="8382000" cy="6400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awtExample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tname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awtExample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"Main"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setBounds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tname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setBounds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tname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setBounds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setBounds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taddress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8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1513</Words>
  <Application>Microsoft Office PowerPoint</Application>
  <PresentationFormat>Widescreen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erdana</vt:lpstr>
      <vt:lpstr>inter-regular</vt:lpstr>
      <vt:lpstr>Times New Roman</vt:lpstr>
      <vt:lpstr>Wingdings</vt:lpstr>
      <vt:lpstr>Office Theme</vt:lpstr>
      <vt:lpstr>Unit 2:User Interface Components with Swing </vt:lpstr>
      <vt:lpstr>Graphical user interface (GUI)</vt:lpstr>
      <vt:lpstr>Concept of AWT</vt:lpstr>
      <vt:lpstr>AWT Classes</vt:lpstr>
      <vt:lpstr>PowerPoint Presentation</vt:lpstr>
      <vt:lpstr>PowerPoint Presentation</vt:lpstr>
      <vt:lpstr>PowerPoint Presentation</vt:lpstr>
      <vt:lpstr>PowerPoint Presentation</vt:lpstr>
      <vt:lpstr>AWT Sample Program</vt:lpstr>
      <vt:lpstr>Example contd….</vt:lpstr>
      <vt:lpstr>Java Swing</vt:lpstr>
      <vt:lpstr>AWT vs Swing</vt:lpstr>
      <vt:lpstr>Hierarchy of Java Swing classes</vt:lpstr>
      <vt:lpstr>Swing top level Containers</vt:lpstr>
      <vt:lpstr>PowerPoint Presentation</vt:lpstr>
      <vt:lpstr>PowerPoint Presentation</vt:lpstr>
      <vt:lpstr>Creating JFrame</vt:lpstr>
      <vt:lpstr>PowerPoint Presentation</vt:lpstr>
      <vt:lpstr>PowerPoint Presentation</vt:lpstr>
      <vt:lpstr>Java Applets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Unit 2: User Interface Components with Swing </dc:title>
  <dc:creator>prithvi paneru</dc:creator>
  <cp:lastModifiedBy>prithvi paneru</cp:lastModifiedBy>
  <cp:revision>23</cp:revision>
  <dcterms:created xsi:type="dcterms:W3CDTF">2022-12-19T13:10:28Z</dcterms:created>
  <dcterms:modified xsi:type="dcterms:W3CDTF">2022-12-21T15:08:09Z</dcterms:modified>
</cp:coreProperties>
</file>