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8697-67E7-8E95-4C2B-A14A76DB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8CE4-5BF7-6B9F-9B64-CD303F94E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4F41-D174-D38F-F4C5-2701EB28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6A67-3246-C644-4F31-18595F2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B4BB-D0B3-AB5A-294F-695DC85F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68C-A761-014C-5C1C-29996906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49CCB-0673-1C76-A957-BB42E50F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6A82-E0A4-6571-E53B-0FAFE0CA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EAD2-B6AD-D0B6-99F8-FCAC29B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B803-836C-9C1A-02EF-7BA9EF0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45E7B-121E-B451-C416-280ECCBB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D9862-B548-D42F-26E1-91657AAB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0141-3384-14F1-08FC-56B84C7A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06C-77FD-ED0C-270F-09D7381F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7479-C37E-E231-728B-66A6D30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5886-F3B3-5A0B-E05D-A3172C13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BE6A-35D7-85F4-C060-0B11BB0B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1B61-9D04-D2F8-9FFD-210CCBFA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CFB56-8316-E8A4-4C0C-65313A80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6205-2ACB-B356-392E-2273D6E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E4A7-C791-BE48-C497-948D6C6C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2844-CB04-30E8-5D08-30D1130E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CFE9-49B7-83D1-368A-E471F8C6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E4BE-1414-3E5D-CB29-1E89F345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399C-4165-1224-31EC-DF0BB13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CB4C-91DA-A79A-0408-E80767B8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37DF-804B-506E-28B2-56B77D3BA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996A-0D2A-D407-94E2-08FDF2E3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21A3-2F3C-53FF-E57F-3B81CF7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C42A-AFFD-EEE2-4AE0-9D60C18F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4158-7121-238F-6BE8-FAE62A65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1848-86AB-69D4-1FA2-9D9A437B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193F-44C0-EA91-C672-584897CE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1C599-F233-F58F-D6F8-45623C95C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C1A93-A42E-AC24-1BDB-870B9BAC9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D2436-479E-6C69-D712-C452FE9F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23075-C312-1321-057F-230BA13E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CFB9F-227E-4502-228D-C4D14E12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25BFF-D954-C2BA-E483-E30BB950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4CE8-CCF8-8261-059A-F158BF9D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1B8F4-7B52-49D0-4701-FBF697B0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37E90-7DCE-B78F-8559-1EE84501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2590A-56C6-09CB-347B-C640B4E8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C3958-8985-830F-798D-27201BE9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B8B27-A528-E247-537C-788E2AC4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111C-DB69-2D70-C883-F5E971CC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86EE-C3AC-9199-36A4-64DC0016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5F6B-7CD9-6DF7-EBBB-5C0927D8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CB7AF-1A9B-38C3-EB2C-9D528C06C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822F2-4CAF-AF09-9563-2015C63D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E280-D358-0712-1C1A-1CD46CF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422F-1B42-5EAF-C6DB-AE58047F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B0AD-D575-C6F0-3454-FF426468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2229A-DAE2-138E-0716-F6BADBA21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E92F-E1B9-32A9-AB86-C95DF3E5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DAA1-AF5C-1415-6176-2EAE1C6E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F6AE-C540-957A-2E16-BA5F3342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0663-4433-F343-68CB-BBDD0D31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2D921-19DC-323A-4709-5A457AFA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722A-72D5-4252-1B6A-80DA9F48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472B-55F2-6BD2-16BD-7757D8FDF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21B-BF7A-48EA-86F0-AE597BD5268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93E4-B5BD-D9D7-287A-29D89BE5B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AE35-0FA3-A4E1-88E4-9817BA619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D9D4-CCFE-4934-97B3-1969BFC5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20DC8-AD76-F35F-54B9-4C75C3A3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2.2. Layout Management: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BC25CC-788A-3962-34CE-81B8E1BD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1010900" cy="54913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Layout,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layout,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Layout,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Layout,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Gridbag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Layout.</a:t>
            </a:r>
          </a:p>
        </p:txBody>
      </p:sp>
    </p:spTree>
    <p:extLst>
      <p:ext uri="{BB962C8B-B14F-4D97-AF65-F5344CB8AC3E}">
        <p14:creationId xmlns:p14="http://schemas.microsoft.com/office/powerpoint/2010/main" val="318109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B0E-6B97-4D84-6107-DA0A67C1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AB51-10A1-3187-F798-EF1D6740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89BD-5998-B448-3283-73F10C08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87"/>
            <a:ext cx="10515600" cy="4136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LayoutManagers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6A65-2276-99C0-1461-5009FE8F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685800"/>
            <a:ext cx="11103429" cy="60089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LayoutManagers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arrange components in a particular manner.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LayoutManagers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facilitates us to control the positioning and size of the components in GUI forms. </a:t>
            </a:r>
          </a:p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LayoutManager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interface that is implemented by all the classes of layout managers.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following classes that represent the layout managers: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java.awt.BorderLayout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java.awt.FlowLayout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java.awt.GridLayout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java.awt.CardLayout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java.awt.GridBagLayout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javax.swing.BoxLayout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javax.swing.GroupLayout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javax.swing.ScrollPaneLayout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javax.swing.SpringLayout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C17-3075-1DE5-BDC8-C90FC948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8458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Java </a:t>
            </a:r>
            <a:r>
              <a:rPr lang="en-US" b="1" i="0" dirty="0" err="1">
                <a:solidFill>
                  <a:srgbClr val="610B4B"/>
                </a:solidFill>
                <a:effectLst/>
                <a:latin typeface="erdana"/>
              </a:rPr>
              <a:t>BorderLayout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87D0-5DC8-DD8C-8AB2-BC0289AB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718458"/>
            <a:ext cx="11016342" cy="595448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arrange the components in five regions: north, south, east, west, and center.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region (area) may contain one component only. It is the default layout of a frame or window.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five constants for each region: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NORTH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SOUTH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EAST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WEST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CENTER</a:t>
            </a:r>
          </a:p>
          <a:p>
            <a:pPr marL="0" indent="0" algn="just">
              <a:buNone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border layout but with no gaps between the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border layout with the given horizontal and vertical gaps between the components.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2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1D1C-156D-18E8-8C45-C9E1FE47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Example: </a:t>
            </a:r>
            <a:r>
              <a:rPr lang="en-US" b="1" dirty="0" err="1"/>
              <a:t>BorderLayout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8FAD-5BAD-1C82-DBE8-3A6BFAB9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38201"/>
            <a:ext cx="5421086" cy="59435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east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BorderLayoutExample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"Border Layout"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east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"East"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"West"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D4C1-ED93-A13A-C4C1-5852789F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801" y="968830"/>
            <a:ext cx="6716486" cy="56605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east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EAST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west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WEST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BorderLayoutExample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71664-5BBA-D691-4CF0-E52694859E95}"/>
              </a:ext>
            </a:extLst>
          </p:cNvPr>
          <p:cNvCxnSpPr/>
          <p:nvPr/>
        </p:nvCxnSpPr>
        <p:spPr>
          <a:xfrm>
            <a:off x="4996543" y="968830"/>
            <a:ext cx="87086" cy="588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F4D4F3-ABBC-25D1-8720-5BFC741D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erdana"/>
              </a:rPr>
              <a:t>Java </a:t>
            </a:r>
            <a:r>
              <a:rPr lang="en-US" b="1" i="0" dirty="0" err="1">
                <a:effectLst/>
                <a:latin typeface="erdana"/>
              </a:rPr>
              <a:t>FlowLayout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D8D4-B716-4038-35FB-E49C012C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587830"/>
            <a:ext cx="11506200" cy="62701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arrange the components in a line, one after another (in a flow).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default layout of the applet or panel.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 of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LEFT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RIGHT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CENTER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LEADING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int TRAILING</a:t>
            </a:r>
          </a:p>
          <a:p>
            <a:pPr marL="0" indent="0" algn="just">
              <a:buNone/>
            </a:pPr>
            <a:r>
              <a:rPr lang="en-US" sz="3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</a:t>
            </a:r>
            <a:r>
              <a:rPr lang="en-US" sz="33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sz="3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flow layout with centered alignment and a default 5 unit horizontal and vertical gap.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align):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flow layout with the given alignment and a default 5 unit horizontal and vertical gap.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align,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flow layout with the given alignment and the given horizontal and vertical gap.</a:t>
            </a:r>
          </a:p>
        </p:txBody>
      </p:sp>
    </p:spTree>
    <p:extLst>
      <p:ext uri="{BB962C8B-B14F-4D97-AF65-F5344CB8AC3E}">
        <p14:creationId xmlns:p14="http://schemas.microsoft.com/office/powerpoint/2010/main" val="152721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37D4DB-5A8E-7270-A259-2FA58A89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6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Example: </a:t>
            </a:r>
            <a:r>
              <a:rPr lang="en-US" b="1" dirty="0" err="1"/>
              <a:t>FlowLayout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B5FA-4ACA-E351-A945-BEFEA63F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14" y="685800"/>
            <a:ext cx="5878286" cy="59980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 Layout"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10AC57-E327-2C80-FB10-0989421C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94658"/>
            <a:ext cx="5791199" cy="58891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8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4782-4C2B-2352-C8B3-E99DC805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86"/>
            <a:ext cx="10515600" cy="46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erdana"/>
              </a:rPr>
              <a:t>Java </a:t>
            </a:r>
            <a:r>
              <a:rPr lang="en-US" b="1" i="0" dirty="0" err="1">
                <a:effectLst/>
                <a:latin typeface="erdana"/>
              </a:rPr>
              <a:t>GridLayout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E5D8-A05F-BE1C-B07B-77232066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555172"/>
            <a:ext cx="11081657" cy="613954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arrange the components in a rectangular grid.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component is displayed in each rectangle.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of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grid layout with one column per component in a row.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rows, int columns):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grid layout with the given rows and columns but no gaps between the components.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rows, int columns,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vgap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creates a grid layout with the given rows and columns along with given horizontal and vertical gaps.</a:t>
            </a:r>
          </a:p>
        </p:txBody>
      </p:sp>
    </p:spTree>
    <p:extLst>
      <p:ext uri="{BB962C8B-B14F-4D97-AF65-F5344CB8AC3E}">
        <p14:creationId xmlns:p14="http://schemas.microsoft.com/office/powerpoint/2010/main" val="83950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F18C-D4F0-8C5A-A924-0788C7C8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43"/>
            <a:ext cx="10515600" cy="5769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Example: </a:t>
            </a:r>
            <a:r>
              <a:rPr lang="en-US" b="1" dirty="0" err="1"/>
              <a:t>GridLayout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061-0501-A6DE-7D47-7E38D99F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1286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seven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"Flow Layout"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six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FlowLayoutExample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4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3357-908A-A7A9-4EAA-BC0D9161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erdana"/>
              </a:rPr>
              <a:t>Java </a:t>
            </a:r>
            <a:r>
              <a:rPr lang="en-US" b="1" i="0" dirty="0" err="1">
                <a:effectLst/>
                <a:latin typeface="erdana"/>
              </a:rPr>
              <a:t>GridBagLayout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542A-A6CF-A11B-473B-BE68E564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744"/>
            <a:ext cx="10515600" cy="57585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align components vertically, horizontally or along their baseline.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may not be of the same size.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maintains a dynamic, rectangular grid of cells.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occupies one or more cells known as its display area.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associates an instance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GridBagConstraints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With the help of the constraints object, we arrange the component's display area on the grid.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each component's minimum and preferred sizes in order to determine the component's size.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components are also arranged in the rectangular grid but can have many different sizes and can occupy multiple rows or columns.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GridBagLayout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parameterless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 constructor is used to create a grid bag layout manager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0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1202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erdana</vt:lpstr>
      <vt:lpstr>inter-bold</vt:lpstr>
      <vt:lpstr>inter-regular</vt:lpstr>
      <vt:lpstr>Times New Roman</vt:lpstr>
      <vt:lpstr>Office Theme</vt:lpstr>
      <vt:lpstr>2.2. Layout Management:</vt:lpstr>
      <vt:lpstr>Java LayoutManagers</vt:lpstr>
      <vt:lpstr>Java BorderLayout</vt:lpstr>
      <vt:lpstr>Example: BorderLayout</vt:lpstr>
      <vt:lpstr>Java FlowLayout</vt:lpstr>
      <vt:lpstr>Example: FlowLayout</vt:lpstr>
      <vt:lpstr>Java GridLayout</vt:lpstr>
      <vt:lpstr>Example: GridLayout</vt:lpstr>
      <vt:lpstr>Java GridBagLayout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 Layout Management:</dc:title>
  <dc:creator>prithvi paneru</dc:creator>
  <cp:lastModifiedBy>prithvi paneru</cp:lastModifiedBy>
  <cp:revision>28</cp:revision>
  <dcterms:created xsi:type="dcterms:W3CDTF">2022-12-26T14:01:44Z</dcterms:created>
  <dcterms:modified xsi:type="dcterms:W3CDTF">2023-05-25T09:56:29Z</dcterms:modified>
</cp:coreProperties>
</file>