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8" r:id="rId5"/>
    <p:sldId id="287" r:id="rId6"/>
    <p:sldId id="289" r:id="rId7"/>
    <p:sldId id="290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47A5-9849-6F79-CFCC-BF493BA9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A65FE-0366-5CAE-6F83-0A4AC9F5F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9514-DC67-A1A3-F28F-3BCB9D3A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01A03-1347-BA79-C720-04C85681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AFFC-3AB0-46B3-6CE7-331ADC66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F364-1CED-78CE-A786-2D8D9742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CD938-11E3-185A-CE8B-F7775D07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5EC4-1704-F936-4900-2585CA10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DEAD-7652-B9DD-5E56-848BD5BD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B539-DF28-EF33-BF3F-F7B91994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8B923-34AE-B088-6BD4-E30229815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878EF-D4CB-2F7B-292E-5AFB2509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E7B5-FCF9-17FC-40F8-BA6FF5EE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AC0C-FB4E-3459-861F-B01F1B5B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1FE9-5AC6-6053-CDA5-72E7197E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4EB-B0E6-2752-C52B-A545F4AE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CACA-EA08-7E1E-3703-68C9A2D0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0976-2F4A-5450-6B05-294B18E8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94E3-08C1-763B-33BF-6900F08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63F1-238B-585F-A962-68849934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22C2-708B-2EF2-753B-D0AAF1D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DDC7-43D4-EDB6-D949-B9B50E3A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5B72-1FC3-C44A-DF67-2D772383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085F-8339-98DC-1ECD-A61AE97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2D07-F6D0-76FD-9890-289D16A6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462A-659A-F755-CDB0-CB3372DA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2BE5-A47F-9478-9E01-60556BC2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16F4C-7A60-3331-DF9F-69A7AA1A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7151-A219-89A6-8470-998CA5A6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470A2-73DD-02A1-BF44-E122C74C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986A-4F27-0DFE-30A6-61300695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80BF-1277-00ED-5F0A-4CE44610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19B49-B9D0-C44F-6BF0-4CA0554C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E7144-FC3C-BA54-4969-186E86FE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3A9CE-27A5-3B82-0810-A0C80E910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A4870-8B7B-36C6-26FB-61D9A62CF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51EB3-7305-1944-D7E4-57F5CF63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F5332-6531-AA80-0485-518AB8CE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5EA94-605D-F0A2-A152-6EBA4074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DEB4-2338-4E57-D6CB-BC930B91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8C687-D119-D747-85C7-5CD316B7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3FEA4-06EB-8011-B40F-4FD6FB17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37DB7-9332-FFCE-E4B8-728F33CF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1CCE4-6B42-8733-DF82-AE28CB4E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C3046-1616-DCD2-8604-35C22C3B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123C3-372C-740D-CA41-C886C7B4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25AD-1781-245F-ECB3-921FF08B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4073-C58E-4283-9907-956AE549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8532-D736-5094-1898-39F3C5E5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FA243-2689-DACF-4EAE-5F486609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00AF3-92D6-2AC2-6349-D5FAA5E9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5EDC6-B03E-FED9-62B4-A8843349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7210-EEEB-4666-B228-1254EFBF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52581-C588-B0C0-F5AE-D5B2BF7C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A4169-BD87-17C5-317E-9D083AFF7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2D307-7B8F-3500-AE00-1FA5806D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C7897-B561-F9A5-5A78-7B258841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FE0FF-CDEA-3FDE-A62E-803E74CF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78625-F3E1-7FF3-0484-6703E335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DF30-FEF7-F12C-0C37-86C39144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794C-0009-05EC-EE82-4C0A8F0D5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41C2-4413-42FA-818A-2C7E681A3E2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B3E8-B28A-2B5B-71B0-185199AFD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8200-EFFD-43DC-9A3D-022A41377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F602-85BD-40CC-9DEC-131FB67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26EFB-19F9-766F-8AEB-56302114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2.4. Menu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6DA9D-7F97-35B5-FE1B-5F8C7FC7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Menu,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Menu Item,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Icons in Menu Items,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Check Box and Radio Buttons in Menu Items,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Pop-up Menus,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Keyboard Mnemonics and Accelerators,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Enabling and Disabling Menu Items,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Toolbars,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Tooltips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5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C996-5B17-FA70-08A5-BD2F28A9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58"/>
            <a:ext cx="10515600" cy="6749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JMenuBar</a:t>
            </a:r>
            <a:r>
              <a:rPr lang="en-US" b="1" dirty="0"/>
              <a:t>, </a:t>
            </a:r>
            <a:r>
              <a:rPr lang="en-US" b="1" dirty="0" err="1"/>
              <a:t>JMenu</a:t>
            </a:r>
            <a:r>
              <a:rPr lang="en-US" b="1" dirty="0"/>
              <a:t> and </a:t>
            </a:r>
            <a:r>
              <a:rPr lang="en-US" b="1" dirty="0" err="1"/>
              <a:t>JMenuItems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93EF-886A-4E40-4146-21F91A8D4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486" y="772886"/>
            <a:ext cx="5519057" cy="590005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JmenuMenuItemsExample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JMenuBar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JmenuMenuItemsExample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"Menu Items"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"services"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"move"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addSeparator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addSeparator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addSeparator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6C89A-64C5-E426-A7BE-A3578D14B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4770" y="772886"/>
            <a:ext cx="6270173" cy="590005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 as"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"pdf"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setJMenuBar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setLocationRelativeTo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JmenuMenuItemsExample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B991CD-89BA-D2EE-89E7-91C60C41D08E}"/>
              </a:ext>
            </a:extLst>
          </p:cNvPr>
          <p:cNvCxnSpPr/>
          <p:nvPr/>
        </p:nvCxnSpPr>
        <p:spPr>
          <a:xfrm>
            <a:off x="4626429" y="859972"/>
            <a:ext cx="0" cy="581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D0D22C-5EBD-E3E3-6DE2-1A4ABC03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007" y="4800600"/>
            <a:ext cx="250199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1243-42F5-1BFD-CF0B-A24DA307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Icons in menu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DD625-9238-24FB-5E31-0911E826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i="1" dirty="0" err="1"/>
              <a:t>JMenuItem</a:t>
            </a:r>
            <a:r>
              <a:rPr lang="en-US" i="1" dirty="0"/>
              <a:t> item=new </a:t>
            </a:r>
            <a:r>
              <a:rPr lang="en-US" i="1" dirty="0" err="1"/>
              <a:t>JMenuItem</a:t>
            </a:r>
            <a:r>
              <a:rPr lang="en-US" i="1" dirty="0"/>
              <a:t>(“”,</a:t>
            </a:r>
            <a:r>
              <a:rPr lang="en-US" i="1" dirty="0" err="1"/>
              <a:t>ImageIcon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Example: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ImageIcon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icon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ImageIcon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"D: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buttonIcon.png"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copy"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icon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60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0054-4080-738D-6149-6DBE11CD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943" y="119744"/>
            <a:ext cx="8871857" cy="81642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Check Box and Radio Buttons in Menu Items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597F-BAD6-D1A4-97B2-7DD03443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36171"/>
            <a:ext cx="11099800" cy="564719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err="1"/>
              <a:t>JCheckBoxMenuItem</a:t>
            </a:r>
            <a:r>
              <a:rPr lang="en-US" b="1" dirty="0"/>
              <a:t>: 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menu item that has a check box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</a:rPr>
              <a:t>Declaration: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CheckBoxMenuItem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=new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CheckBoxMenuItem</a:t>
            </a:r>
            <a:r>
              <a:rPr lang="en-US" b="0" i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(String);</a:t>
            </a:r>
            <a:endParaRPr lang="en-US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b="1" dirty="0" err="1"/>
              <a:t>JRadioButtonMenuItem</a:t>
            </a:r>
            <a:r>
              <a:rPr lang="en-US" b="1" dirty="0"/>
              <a:t>: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menu item that has a radio button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</a:rPr>
              <a:t>Declaration:</a:t>
            </a:r>
            <a:endParaRPr lang="en-US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JRadioButtonMenuItem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001080"/>
                </a:solidFill>
                <a:latin typeface="Consolas" panose="020B0609020204030204" pitchFamily="49" charset="0"/>
              </a:rPr>
              <a:t>item=new </a:t>
            </a:r>
            <a:r>
              <a:rPr lang="en-US" sz="2400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JRadioButtonMenuItem</a:t>
            </a:r>
            <a:r>
              <a:rPr lang="en-US" sz="2400" b="0" i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(String);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8616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AF59-1444-F402-22DA-962DC185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87"/>
            <a:ext cx="10515600" cy="6857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Check Box and Radio Buttons in Menu Items, 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86E3-8DF6-E311-44F7-E1AECB20F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286" y="849086"/>
            <a:ext cx="5475514" cy="58456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CheckAndRadioMenuItems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JCheckBoxMenuItem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JRadioButtonMenuItem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JMenuBar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CheckAndRadioMenuItems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"radio and check box menu items"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"letters"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JCheckBoxMenuItem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JCheckBoxMenuItem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JCheckBoxMenuItem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64E88-09E0-8305-D401-C3F1713D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49086"/>
            <a:ext cx="5617029" cy="57367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JRadioButtonMenuItem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JRadioButtonMenuItem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JRadioButtonMenuItem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setJMenuBar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setLocationRelativeTo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CheckAndRadioMenuItems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090D23-B80E-D4BC-CF15-E3511C126CEC}"/>
              </a:ext>
            </a:extLst>
          </p:cNvPr>
          <p:cNvCxnSpPr>
            <a:cxnSpLocks/>
          </p:cNvCxnSpPr>
          <p:nvPr/>
        </p:nvCxnSpPr>
        <p:spPr>
          <a:xfrm>
            <a:off x="5497286" y="849086"/>
            <a:ext cx="0" cy="573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F7672AB-12BC-5390-CAFC-34B84ED8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86" y="4788715"/>
            <a:ext cx="1130358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5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8996-AC03-AD1F-5A0A-6DF2492E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JPopupMenu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CCB9-A9BF-21CB-CA8A-9050C258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38201"/>
            <a:ext cx="9702800" cy="5287963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of the class are 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JPopupMenu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creates a popup menu with empty name </a:t>
            </a:r>
            <a:b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JPopupMenu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creates a popup menu with specified title.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3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7777C-9A32-CCDF-4081-09DF33C3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JPopupMenu</a:t>
            </a:r>
            <a:r>
              <a:rPr lang="en-US" b="1" dirty="0"/>
              <a:t>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5962-27CB-F76F-295D-F1CE7A73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794658"/>
            <a:ext cx="5943600" cy="58891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popupMenuExample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JPopupMenu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popupMenuExample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"Pop up Menu"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JPopupMenu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JMenuItem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"Delete"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47A90-5D82-DABF-5BBB-E6008FF87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8805" y="794657"/>
            <a:ext cx="6476996" cy="58891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popup.show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(f, 200,200);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addMouseListener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MouseAdapter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mouseClicked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   {            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            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});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f.add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(popup);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setLocationRelativeTo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popupMenuExample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420654-1E58-730E-9CD2-F5D77A63DC31}"/>
              </a:ext>
            </a:extLst>
          </p:cNvPr>
          <p:cNvCxnSpPr/>
          <p:nvPr/>
        </p:nvCxnSpPr>
        <p:spPr>
          <a:xfrm>
            <a:off x="4844148" y="794657"/>
            <a:ext cx="0" cy="569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8835-BD54-D128-30C6-65C30DA1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1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Keyboard Mnemonics and Accelerators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2679-652B-5569-B962-51C16084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6823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4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935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2.4. Menu</vt:lpstr>
      <vt:lpstr>JMenuBar, JMenu and JMenuItems</vt:lpstr>
      <vt:lpstr>Icons in menu Items</vt:lpstr>
      <vt:lpstr>Check Box and Radio Buttons in Menu Items</vt:lpstr>
      <vt:lpstr>Check Box and Radio Buttons in Menu Items, </vt:lpstr>
      <vt:lpstr>JPopupMenu</vt:lpstr>
      <vt:lpstr>JPopupMenu: Example</vt:lpstr>
      <vt:lpstr>Keyboard Mnemonics and Accelerators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2.4. Menu</dc:title>
  <dc:creator>prithvi paneru</dc:creator>
  <cp:lastModifiedBy>prithvi paneru</cp:lastModifiedBy>
  <cp:revision>30</cp:revision>
  <dcterms:created xsi:type="dcterms:W3CDTF">2022-12-19T14:17:16Z</dcterms:created>
  <dcterms:modified xsi:type="dcterms:W3CDTF">2022-12-21T13:58:20Z</dcterms:modified>
</cp:coreProperties>
</file>