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1" r:id="rId5"/>
    <p:sldId id="258" r:id="rId6"/>
    <p:sldId id="259" r:id="rId7"/>
    <p:sldId id="260" r:id="rId8"/>
    <p:sldId id="263" r:id="rId9"/>
    <p:sldId id="25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ACBC-3D92-F36B-F458-6A1EB38C7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F0A95-2946-8FB4-3029-3E9250C5F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60AD-3167-3B73-9AF9-1963608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14EC-993B-AD8D-720C-4564D9C6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83E0-7E09-D726-F522-6EFE1339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1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8AF-7A51-CB2E-B7CC-3286D0F2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84E7-FC88-BEC3-88A2-65D7682A6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ED61-F668-027D-5CB6-81ABA958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E6D7-EF85-0FEB-2D44-BB099086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7B16-B605-4339-87BB-704A9D37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0D721-DA7E-51D7-2C1B-DA5C42220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51583-E99E-2F30-7CAB-7C900C36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7B77-FD91-D1C1-9A06-3DFC8EE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46F2-EA4A-5E20-52B0-7BF549E5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FA63-D9A9-279F-B9F7-7FAEC92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8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FAB1-7BEF-AF08-727F-76199734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4DC3-178C-94C2-9ED0-D2620737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31DC-5153-C958-CD41-721C8B9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7A1D-6FFF-49C4-CE5E-0B4F0350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3874-8522-D7D5-8E88-A053080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6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73BC-F7AB-CA15-6188-56CA8FC6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8CAA0-ED8C-2C76-3FCF-A20C0F2F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7325-45BB-43F1-4E24-B442333C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05DF-080E-7101-F795-828B6490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D704-4E91-48BC-7E39-B0935C38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4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37D5-58A9-76FB-36E6-0D5D28F0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80CB-A280-C2AE-581E-52E858CB8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F3A62-2DFB-72E5-8632-B39FE907C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782F8-D068-3F95-A3B8-3DDB08DF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8EA1-B3FF-9396-17CA-38068D7E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E94A4-7E37-69D4-4CBB-EF7D229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FE41-A184-E0D1-6E1B-E5CF6010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A2C-9B83-62C6-3603-F80775CE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9622-D73D-A64A-E5F2-6884825E6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994D7-3B5B-34D2-7084-FBF1E0D0F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5B51E-1DA1-2046-7963-A8A2C180B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78954-7C71-D051-76BA-75496EBC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0C02C-2B35-BCC4-BCFF-873E7E8E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0EC0F-B8D5-FC5C-DBD8-B8C8B048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89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F5E2-88B6-41A6-AF75-875D2616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F293B-A2A5-583A-4528-208407DB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9FC8A-DB33-84F5-92B6-F882F29F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1736-B84B-5276-6461-F7C747A3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36FF2-D085-52E8-853A-8B7D3DF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23844-10A6-5EB1-EC0E-16DBC2E7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F3204-FB59-10E7-F1F0-3F996001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3C74-38F7-1F8F-46CD-219CC3D8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7164-3B1F-A0D8-C32B-56D1367C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40B53-998C-D413-9825-F71D2003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30E97-EFDF-AE8E-CEFB-2DE59036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418EF-F05A-AEB9-8D8A-E2E426BF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1353-8973-F2E9-26D6-48B7578D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4A2-AE09-131C-D0B1-9CFA1BE4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D8864-94EC-4C07-BE14-2EE2A9A35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4A55-6FAC-1832-FDCD-FC2426376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2A7FD-9739-8DD0-B39A-21195F99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71736-8187-AD92-B787-24AD4808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2D47-49C5-8DE0-2AA1-71DBE8E8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3B6A0-43DA-7558-2EEC-72A335E6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2853-5B8A-6B3A-93E9-9AA4742C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E5217-B126-22F3-7012-987454FD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B3659-7223-49A1-AEC0-43380A7FF61F}" type="datetimeFigureOut">
              <a:rPr lang="en-GB" smtClean="0"/>
              <a:t>2023-01-01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CABB-9DB3-6100-75A0-478FA2215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B0FF-2EAE-0CDC-F098-DF231D9E0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C00000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002060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 baseline="0">
          <a:solidFill>
            <a:srgbClr val="002060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2060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2060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2060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llahsumbal/McGillTour" TargetMode="External"/><Relationship Id="rId2" Type="http://schemas.openxmlformats.org/officeDocument/2006/relationships/hyperlink" Target="https://github.com/kaldul/gps-na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martEVSE/smartevse" TargetMode="External"/><Relationship Id="rId4" Type="http://schemas.openxmlformats.org/officeDocument/2006/relationships/hyperlink" Target="https://github.com/ArghaKamalSamanta/Solving-a-randomly-generated-maz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go.com/find-a-charger/" TargetMode="External"/><Relationship Id="rId2" Type="http://schemas.openxmlformats.org/officeDocument/2006/relationships/hyperlink" Target="https://www.plugsh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paldrives.com/hyundai-kia-byd-tata-mgmotor-electric-car-charging-stations-nepal/" TargetMode="External"/><Relationship Id="rId4" Type="http://schemas.openxmlformats.org/officeDocument/2006/relationships/hyperlink" Target="https://www.meromotor.com/charging-stations-in-nepa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4174-3918-38BB-1B65-BCC93AE75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Nearest EV charging station detection system</a:t>
            </a:r>
            <a:br>
              <a:rPr lang="en-GB" dirty="0"/>
            </a:br>
            <a:r>
              <a:rPr lang="en-GB" dirty="0"/>
              <a:t>using Dijkstra’s algorithm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DE9782-0997-E2E7-67DF-A3AD5B3F1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73329"/>
              </p:ext>
            </p:extLst>
          </p:nvPr>
        </p:nvGraphicFramePr>
        <p:xfrm>
          <a:off x="2032000" y="4623117"/>
          <a:ext cx="8128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59609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68524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Rajat Budhathoki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20820/075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71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Bipin Chaudhary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20800/075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Abhinna Ojha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20788/075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92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68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8E7D6-9538-5193-FE72-E656C42D4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7553"/>
            <a:ext cx="9144000" cy="982894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294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76D8-9503-BFDE-A29F-A255CE0A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0538-06E3-6652-A51A-BF1C6315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problem of EVs have been the range per charge. </a:t>
            </a:r>
          </a:p>
          <a:p>
            <a:r>
              <a:rPr lang="en-US" dirty="0"/>
              <a:t>There are limited EV charging stations and it can be very difficult for people to find the nearest charging station. </a:t>
            </a:r>
          </a:p>
          <a:p>
            <a:r>
              <a:rPr lang="en-US" dirty="0"/>
              <a:t>System aims to provide users a web-based platform that can detect the nearest charging station on their location and provide the shortest route to the available charging station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46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AD28-2366-6EF7-F1B0-05350C36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web based system that allows searching of nearest available EV charging station in a specified radius</a:t>
            </a:r>
          </a:p>
          <a:p>
            <a:r>
              <a:rPr lang="en-GB" dirty="0"/>
              <a:t>To use Dijkstra’s algorithm to find the shortest route to the nearest available EV charging station</a:t>
            </a:r>
          </a:p>
        </p:txBody>
      </p:sp>
    </p:spTree>
    <p:extLst>
      <p:ext uri="{BB962C8B-B14F-4D97-AF65-F5344CB8AC3E}">
        <p14:creationId xmlns:p14="http://schemas.microsoft.com/office/powerpoint/2010/main" val="325959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0D82-D397-FFF3-5543-F348FA78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08927-0821-9253-6170-EBE67219E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056"/>
            <a:ext cx="12138549" cy="4180766"/>
          </a:xfrm>
        </p:spPr>
      </p:pic>
    </p:spTree>
    <p:extLst>
      <p:ext uri="{BB962C8B-B14F-4D97-AF65-F5344CB8AC3E}">
        <p14:creationId xmlns:p14="http://schemas.microsoft.com/office/powerpoint/2010/main" val="32681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B376-6DB2-6911-1B1A-2C651B25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papers and project reports reviewed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503F-D61B-EBF5-B70C-56354461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1059"/>
          </a:xfrm>
        </p:spPr>
        <p:txBody>
          <a:bodyPr>
            <a:normAutofit/>
          </a:bodyPr>
          <a:lstStyle/>
          <a:p>
            <a:r>
              <a:rPr lang="en-GB" dirty="0"/>
              <a:t>Dijkstra’s algorithm</a:t>
            </a:r>
          </a:p>
          <a:p>
            <a:pPr lvl="1"/>
            <a:r>
              <a:rPr lang="en-GB" dirty="0"/>
              <a:t>Merin </a:t>
            </a:r>
            <a:r>
              <a:rPr lang="en-GB" dirty="0" err="1"/>
              <a:t>Puthuparampil</a:t>
            </a:r>
            <a:endParaRPr lang="en-GB" dirty="0"/>
          </a:p>
          <a:p>
            <a:pPr lvl="1"/>
            <a:r>
              <a:rPr lang="en-GB" dirty="0"/>
              <a:t>University of Malaya, Malaysia, 2012</a:t>
            </a:r>
          </a:p>
          <a:p>
            <a:r>
              <a:rPr lang="en-US" dirty="0"/>
              <a:t>Finding shortest path for road network using Dijkstra’s algorithm</a:t>
            </a:r>
          </a:p>
          <a:p>
            <a:pPr lvl="1"/>
            <a:r>
              <a:rPr lang="en-GB" dirty="0"/>
              <a:t>Md. </a:t>
            </a:r>
            <a:r>
              <a:rPr lang="en-GB" dirty="0" err="1"/>
              <a:t>Almash</a:t>
            </a:r>
            <a:r>
              <a:rPr lang="en-GB" dirty="0"/>
              <a:t> </a:t>
            </a:r>
            <a:r>
              <a:rPr lang="en-GB" dirty="0" err="1"/>
              <a:t>Alam</a:t>
            </a:r>
            <a:r>
              <a:rPr lang="en-GB" dirty="0"/>
              <a:t> and Md. Omar Faruq</a:t>
            </a:r>
          </a:p>
          <a:p>
            <a:pPr lvl="1"/>
            <a:r>
              <a:rPr lang="en-US" dirty="0"/>
              <a:t>Published by Centre for Research on Islamic Banking &amp; Finance and Business, Bangladesh, </a:t>
            </a:r>
            <a:r>
              <a:rPr lang="en-GB" dirty="0"/>
              <a:t>July-September, 2019</a:t>
            </a:r>
          </a:p>
          <a:p>
            <a:r>
              <a:rPr lang="en-GB" dirty="0"/>
              <a:t>Analysis of Dijkstra’s Algorithm and A* Algorithm in Shortest Path Problem</a:t>
            </a:r>
          </a:p>
          <a:p>
            <a:pPr lvl="1"/>
            <a:r>
              <a:rPr lang="en-GB" dirty="0"/>
              <a:t>Dian </a:t>
            </a:r>
            <a:r>
              <a:rPr lang="en-GB" dirty="0" err="1"/>
              <a:t>Rachmawati</a:t>
            </a:r>
            <a:r>
              <a:rPr lang="en-GB" dirty="0"/>
              <a:t> and Lysander </a:t>
            </a:r>
            <a:r>
              <a:rPr lang="en-GB" dirty="0" err="1"/>
              <a:t>Gustin</a:t>
            </a:r>
            <a:endParaRPr lang="en-GB" dirty="0"/>
          </a:p>
          <a:p>
            <a:pPr lvl="1"/>
            <a:r>
              <a:rPr lang="en-GB" dirty="0"/>
              <a:t>Universitas Sumatera Utara, Sumatra, 2020</a:t>
            </a:r>
          </a:p>
        </p:txBody>
      </p:sp>
    </p:spTree>
    <p:extLst>
      <p:ext uri="{BB962C8B-B14F-4D97-AF65-F5344CB8AC3E}">
        <p14:creationId xmlns:p14="http://schemas.microsoft.com/office/powerpoint/2010/main" val="243755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7249-095B-7E80-45BC-D1DC79EC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papers and project reports reviewed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76A4B-761B-3127-558D-85D176DA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report finding shortest path using Dijkstra’s algorithm</a:t>
            </a:r>
          </a:p>
          <a:p>
            <a:pPr lvl="1"/>
            <a:r>
              <a:rPr lang="en-GB" dirty="0"/>
              <a:t>Adrian </a:t>
            </a:r>
            <a:r>
              <a:rPr lang="en-GB" dirty="0" err="1"/>
              <a:t>Pradipta</a:t>
            </a:r>
            <a:r>
              <a:rPr lang="en-GB" dirty="0"/>
              <a:t> </a:t>
            </a:r>
            <a:r>
              <a:rPr lang="en-GB" dirty="0" err="1"/>
              <a:t>Winata</a:t>
            </a:r>
            <a:endParaRPr lang="en-GB" dirty="0"/>
          </a:p>
          <a:p>
            <a:pPr lvl="1"/>
            <a:r>
              <a:rPr lang="en-GB" dirty="0" err="1"/>
              <a:t>Soegijapranata</a:t>
            </a:r>
            <a:r>
              <a:rPr lang="en-GB" dirty="0"/>
              <a:t> Catholic University, Indonesia 2017</a:t>
            </a:r>
          </a:p>
          <a:p>
            <a:r>
              <a:rPr lang="en-GB" dirty="0"/>
              <a:t>Route Suggestion System using Dijkstra’s algorithm</a:t>
            </a:r>
          </a:p>
          <a:p>
            <a:pPr lvl="1"/>
            <a:r>
              <a:rPr lang="en-GB" dirty="0"/>
              <a:t>Nurul </a:t>
            </a:r>
            <a:r>
              <a:rPr lang="en-GB" dirty="0" err="1"/>
              <a:t>Atiqah</a:t>
            </a:r>
            <a:r>
              <a:rPr lang="en-GB" dirty="0"/>
              <a:t> </a:t>
            </a:r>
            <a:r>
              <a:rPr lang="en-GB" dirty="0" err="1"/>
              <a:t>Bt</a:t>
            </a:r>
            <a:r>
              <a:rPr lang="en-GB" dirty="0"/>
              <a:t> Ahmad Sabri</a:t>
            </a:r>
          </a:p>
          <a:p>
            <a:pPr lvl="1"/>
            <a:r>
              <a:rPr lang="en-GB" dirty="0" err="1"/>
              <a:t>Universiti</a:t>
            </a:r>
            <a:r>
              <a:rPr lang="en-GB" dirty="0"/>
              <a:t> Sultan Zainal Abidin, Terengganu, Malaysia, 2017</a:t>
            </a:r>
          </a:p>
          <a:p>
            <a:r>
              <a:rPr lang="en-US" dirty="0"/>
              <a:t>Shortest path finder implementation of Dijkstra’s algorithm</a:t>
            </a:r>
          </a:p>
          <a:p>
            <a:pPr lvl="1"/>
            <a:r>
              <a:rPr lang="en-GB" dirty="0"/>
              <a:t>Jeet </a:t>
            </a:r>
            <a:r>
              <a:rPr lang="en-GB" dirty="0" err="1"/>
              <a:t>Karia</a:t>
            </a:r>
            <a:r>
              <a:rPr lang="en-GB" dirty="0"/>
              <a:t> and Rahul </a:t>
            </a:r>
            <a:r>
              <a:rPr lang="en-GB" dirty="0" err="1"/>
              <a:t>Chocha</a:t>
            </a:r>
            <a:endParaRPr lang="en-GB" dirty="0"/>
          </a:p>
          <a:p>
            <a:pPr lvl="1"/>
            <a:r>
              <a:rPr lang="en-GB" dirty="0"/>
              <a:t>Ahmedabad University, India, January 2020</a:t>
            </a:r>
          </a:p>
        </p:txBody>
      </p:sp>
    </p:spTree>
    <p:extLst>
      <p:ext uri="{BB962C8B-B14F-4D97-AF65-F5344CB8AC3E}">
        <p14:creationId xmlns:p14="http://schemas.microsoft.com/office/powerpoint/2010/main" val="109258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0D9D-7879-8BF0-705C-018410EF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E798-A941-E0F5-F1EE-1CD01475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>
                <a:hlinkClick r:id="rId2"/>
              </a:rPr>
              <a:t>kaldul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gps</a:t>
            </a:r>
            <a:r>
              <a:rPr lang="en-GB" dirty="0">
                <a:hlinkClick r:id="rId2"/>
              </a:rPr>
              <a:t>-nav: "GPS" Navigation Project</a:t>
            </a:r>
            <a:endParaRPr lang="en-GB" dirty="0"/>
          </a:p>
          <a:p>
            <a:pPr lvl="1"/>
            <a:r>
              <a:rPr lang="en-GB" dirty="0"/>
              <a:t>GPS nav, GPS navigation project</a:t>
            </a:r>
          </a:p>
          <a:p>
            <a:r>
              <a:rPr lang="en-GB" dirty="0" err="1">
                <a:hlinkClick r:id="rId3"/>
              </a:rPr>
              <a:t>abdullahsumbal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McGillTour</a:t>
            </a:r>
            <a:r>
              <a:rPr lang="en-GB" dirty="0">
                <a:hlinkClick r:id="rId3"/>
              </a:rPr>
              <a:t>: McGill University Map for Directions</a:t>
            </a:r>
            <a:endParaRPr lang="en-GB" dirty="0"/>
          </a:p>
          <a:p>
            <a:pPr lvl="1"/>
            <a:r>
              <a:rPr lang="en-GB" dirty="0"/>
              <a:t>McGill Tour, </a:t>
            </a:r>
            <a:r>
              <a:rPr lang="en-US" dirty="0"/>
              <a:t>find the shortest path between two building on McGill University Campus</a:t>
            </a:r>
            <a:endParaRPr lang="en-GB" dirty="0"/>
          </a:p>
          <a:p>
            <a:r>
              <a:rPr lang="en-US" dirty="0" err="1">
                <a:hlinkClick r:id="rId4"/>
              </a:rPr>
              <a:t>ArghaKamalSamanta</a:t>
            </a:r>
            <a:r>
              <a:rPr lang="en-US" dirty="0">
                <a:hlinkClick r:id="rId4"/>
              </a:rPr>
              <a:t>/Solving-a-randomly-generated-maze:  solving a randomly generated maze through different path-finding algorithms</a:t>
            </a:r>
            <a:endParaRPr lang="en-US" dirty="0"/>
          </a:p>
          <a:p>
            <a:pPr lvl="1"/>
            <a:r>
              <a:rPr lang="en-US" dirty="0"/>
              <a:t>Path finding on a randomly generated maze</a:t>
            </a:r>
          </a:p>
          <a:p>
            <a:r>
              <a:rPr lang="en-GB" dirty="0" err="1">
                <a:hlinkClick r:id="rId5"/>
              </a:rPr>
              <a:t>SmartEVSE</a:t>
            </a:r>
            <a:r>
              <a:rPr lang="en-GB" dirty="0">
                <a:hlinkClick r:id="rId5"/>
              </a:rPr>
              <a:t>/</a:t>
            </a:r>
            <a:r>
              <a:rPr lang="en-GB" dirty="0" err="1">
                <a:hlinkClick r:id="rId5"/>
              </a:rPr>
              <a:t>smartevse</a:t>
            </a:r>
            <a:r>
              <a:rPr lang="en-GB" dirty="0">
                <a:hlinkClick r:id="rId5"/>
              </a:rPr>
              <a:t>: Smart EVSE Electric Vehicle Charging Station</a:t>
            </a:r>
            <a:endParaRPr lang="en-US" dirty="0"/>
          </a:p>
          <a:p>
            <a:pPr lvl="1"/>
            <a:r>
              <a:rPr lang="en-US" dirty="0"/>
              <a:t>Smart EVSE Smart EVSE Electric Vehicle Charging Station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31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F601-C897-D81B-B747-A4C9AC64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111D-A5E6-691D-6E70-19AAFC79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PlugShare</a:t>
            </a:r>
            <a:r>
              <a:rPr lang="en-US" dirty="0">
                <a:hlinkClick r:id="rId2"/>
              </a:rPr>
              <a:t> - EV Charging Station Map - Find a place to charge your car!</a:t>
            </a:r>
            <a:endParaRPr lang="en-GB" dirty="0"/>
          </a:p>
          <a:p>
            <a:r>
              <a:rPr lang="en-US" dirty="0">
                <a:hlinkClick r:id="rId3"/>
              </a:rPr>
              <a:t>Find an EV Charging Station Near You | EV Fast Charging Stations Map </a:t>
            </a:r>
            <a:endParaRPr lang="en-US" dirty="0"/>
          </a:p>
          <a:p>
            <a:r>
              <a:rPr lang="en-US" dirty="0">
                <a:hlinkClick r:id="rId4"/>
              </a:rPr>
              <a:t>Charging Stations in Nepal | </a:t>
            </a:r>
            <a:r>
              <a:rPr lang="en-US" dirty="0" err="1">
                <a:hlinkClick r:id="rId4"/>
              </a:rPr>
              <a:t>Meromotor</a:t>
            </a:r>
            <a:endParaRPr lang="en-GB" dirty="0"/>
          </a:p>
          <a:p>
            <a:r>
              <a:rPr lang="en-US" dirty="0">
                <a:hlinkClick r:id="rId5"/>
              </a:rPr>
              <a:t>Find Your Nearest EV Charging Station In Nepal - Nepal Drives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66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1D26-9562-DDC4-8CDC-ED49B472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titles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5086-35A3-1737-DBAF-96AA76B3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Restaurant management system</a:t>
            </a:r>
          </a:p>
          <a:p>
            <a:r>
              <a:rPr lang="en-GB" dirty="0"/>
              <a:t>Museum management system</a:t>
            </a:r>
          </a:p>
          <a:p>
            <a:r>
              <a:rPr lang="en-GB" dirty="0"/>
              <a:t>Commercial job scheduling system</a:t>
            </a:r>
          </a:p>
          <a:p>
            <a:r>
              <a:rPr lang="en-GB" dirty="0"/>
              <a:t>Automobile database manager</a:t>
            </a:r>
          </a:p>
          <a:p>
            <a:r>
              <a:rPr lang="en-GB" dirty="0"/>
              <a:t>Fuel filling manager</a:t>
            </a:r>
          </a:p>
          <a:p>
            <a:r>
              <a:rPr lang="en-GB" dirty="0"/>
              <a:t>EV charging detection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9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Nearest EV charging station detection system using Dijkstra’s algorithm</vt:lpstr>
      <vt:lpstr>Introduction</vt:lpstr>
      <vt:lpstr>Objectives</vt:lpstr>
      <vt:lpstr>System flow diagram</vt:lpstr>
      <vt:lpstr>Research papers and project reports reviewed</vt:lpstr>
      <vt:lpstr>Research papers and project reports reviewed</vt:lpstr>
      <vt:lpstr>GitHub projects</vt:lpstr>
      <vt:lpstr>Similar websites</vt:lpstr>
      <vt:lpstr>Other titles considered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EV charging station detection system using Dijkstra’s algorithm</dc:title>
  <dc:creator>Abhinna</dc:creator>
  <cp:lastModifiedBy>Abhinna</cp:lastModifiedBy>
  <cp:revision>8</cp:revision>
  <dcterms:created xsi:type="dcterms:W3CDTF">2023-01-01T12:54:59Z</dcterms:created>
  <dcterms:modified xsi:type="dcterms:W3CDTF">2023-01-01T14:26:54Z</dcterms:modified>
</cp:coreProperties>
</file>