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18"/>
  </p:notesMasterIdLst>
  <p:sldIdLst>
    <p:sldId id="256" r:id="rId4"/>
    <p:sldId id="25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D1FE95-E7F3-4158-984F-5AC9D8BF6AD2}">
          <p14:sldIdLst>
            <p14:sldId id="256"/>
            <p14:sldId id="257"/>
            <p14:sldId id="259"/>
            <p14:sldId id="260"/>
            <p14:sldId id="262"/>
          </p14:sldIdLst>
        </p14:section>
        <p14:section name="Untitled Section" id="{C4907BBA-AF4C-4F4D-AA84-CB2D44E6F2B4}">
          <p14:sldIdLst>
            <p14:sldId id="261"/>
            <p14:sldId id="263"/>
            <p14:sldId id="264"/>
            <p14:sldId id="265"/>
            <p14:sldId id="266"/>
            <p14:sldId id="267"/>
            <p14:sldId id="268"/>
            <p14:sldId id="27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E7226-071A-43DF-9B97-E32261228E1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4CDD3-9EBA-4BF6-A122-D1823DED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4CDD3-9EBA-4BF6-A122-D1823DED50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5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4CDD3-9EBA-4BF6-A122-D1823DED50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67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4CDD3-9EBA-4BF6-A122-D1823DED50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7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4CDD3-9EBA-4BF6-A122-D1823DED50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44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4CDD3-9EBA-4BF6-A122-D1823DED50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46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4CDD3-9EBA-4BF6-A122-D1823DED50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0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4CDD3-9EBA-4BF6-A122-D1823DED50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8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4CDD3-9EBA-4BF6-A122-D1823DED50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66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4CDD3-9EBA-4BF6-A122-D1823DED50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4CDD3-9EBA-4BF6-A122-D1823DED50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6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4CDD3-9EBA-4BF6-A122-D1823DED50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4CDD3-9EBA-4BF6-A122-D1823DED50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5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4CDD3-9EBA-4BF6-A122-D1823DED50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3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4CDD3-9EBA-4BF6-A122-D1823DED50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DB82-95EA-2812-F809-2B5252662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4EB2-4A59-E632-4D17-2805C1873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4A20-3B29-5D7E-937D-119A05F3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04322-5DAC-5570-038D-252F15B5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25988-B26F-18EA-38F9-59745978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752D-EE7A-41CC-45F7-B9EFB751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94B3A-BEAF-0A9A-489C-8D14142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D61C8-1463-3CEA-7DD3-15090C15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7A6A-6F17-16D3-3485-1003970A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1D9B-1C73-952F-0B5B-63536B09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57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20D49-8223-3C7C-4491-9B2528262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10AA-CDEE-330E-CB1F-D2EF673E9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C82E-A79B-8CF1-6D97-021ED4C4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23F86-F860-B872-3B47-5BC360B6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18D3-4113-F62A-2301-E8D3DD89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35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090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872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344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09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173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855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165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0B84-7C9A-85EC-A872-C866CA91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6F4C-6EB8-E889-9A7B-2111C5CA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4CE3A-7263-2E16-8B6A-0B876058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8247-368E-C581-0BFC-EC4BD266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67338-FBC6-7770-89B2-F5138359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886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11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291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874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193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340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870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437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0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381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12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27A2-DA12-84BF-B661-A807FD21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428B9-6C59-CF31-A05E-C553D5A3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640F-84A8-62D5-BE6F-27FA00E5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172F5-779A-C505-B9AE-EA4177D6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FE7CB-01BD-2A4F-C2F8-59ED75BC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29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164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5312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157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676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59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9278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1511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5608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9389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367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87BF-5F8A-4061-16B8-5AFB7EC4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4924-CC53-93A1-F741-77A513F91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10251-F212-35C8-2368-4BD26FD56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CA2BF-1725-B273-1AD8-CDF7E9B9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6A498-AE5A-CCD1-631B-F7DCCD58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CED24-B260-A586-A149-958DE75E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2111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6035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466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172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096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22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EA26-863F-203C-56CD-DA6B7807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3E6FC-37B7-DBA9-0561-48FEEC26D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C25EF-5CDF-BEE6-9863-1F809586A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8020E-2FFD-927E-DDFD-EA6C01C6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BAB6D-EDAA-8234-3058-C26043851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8FE06-2012-787E-891F-7AC3F189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5F92D-A2B7-595F-A322-2C794285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AF575-01FA-BC62-1649-8F1D140D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82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9318-DAEE-4DF0-046B-4EFE5076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1D827-2B90-CBB6-6F51-115A0ED9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FB6AD-878F-CEAC-7C25-38150669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26E64-0798-3064-C1F1-C2FA8794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26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06376-8A18-B0C4-0C51-A24EF324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A7F5C-659C-F04D-B964-DD7CDAFF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7020C-3A87-FEB9-D63F-72F63F23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0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2573-4399-35AF-2677-8A96C2A7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E669-8C9F-3EF3-A3E0-F936E215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A9980-CF75-12DE-498E-347FAA74F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E7AC9-A990-87C2-6AED-5E9D19FA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9B3D4-8F67-BBA4-4799-493140E0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9FAE8-1759-0C33-51D5-11464B98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2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372F-66C3-DDA0-E78B-2EA1759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1CA78-B2AF-7A4D-847F-DBB001309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9942D-D54D-E65E-1347-6CE753BCB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6B159-B3F9-6D32-036D-421C7385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D3769-B319-52E8-80F0-E223789D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85717-FDA3-20E0-3FCE-7995BD10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BE64F-F27C-06EC-E4EC-D5BF544B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87CF1-8D38-8291-200E-147B9CB34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74AB-9B2E-5D2A-C0B5-8F0ECBA72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4D0B3-A2B5-DB53-9B55-7A333B625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7B7B-2B84-A4E7-3A79-2019CD7C4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8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585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2325A-8CF7-4647-B392-8EFF4F51182C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F31ED3-D650-46BE-8011-9258C824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04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pwatch">
            <a:extLst>
              <a:ext uri="{FF2B5EF4-FFF2-40B4-BE49-F238E27FC236}">
                <a16:creationId xmlns:a16="http://schemas.microsoft.com/office/drawing/2014/main" id="{8DB45E6D-42F7-1B5E-FF5C-A0F60EFDB2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4231" r="-1" b="-1"/>
          <a:stretch/>
        </p:blipFill>
        <p:spPr>
          <a:xfrm>
            <a:off x="20" y="9842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DB416-AAFB-F144-871F-2FE2DAEFD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IN" sz="6600">
                <a:solidFill>
                  <a:srgbClr val="FFFFFF"/>
                </a:solidFill>
              </a:rPr>
              <a:t>TIMER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D8835-624E-3156-716D-028C4612F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- USING LPC1768 MICROCONTROLLER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68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52D647-5E63-B976-9471-4C1EA1451F98}"/>
              </a:ext>
            </a:extLst>
          </p:cNvPr>
          <p:cNvSpPr txBox="1"/>
          <p:nvPr/>
        </p:nvSpPr>
        <p:spPr>
          <a:xfrm>
            <a:off x="570271" y="370850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time[3]--;</a:t>
            </a:r>
          </a:p>
          <a:p>
            <a:r>
              <a:rPr lang="en-IN" sz="1400" dirty="0"/>
              <a:t>    for(dig[3]=time[0];dig[3]&gt;=0;dig[3]--){</a:t>
            </a:r>
          </a:p>
          <a:p>
            <a:r>
              <a:rPr lang="en-IN" sz="1400" dirty="0"/>
              <a:t>    for(dig[2]=9;dig[2]&gt;=0;dig[2]--){</a:t>
            </a:r>
          </a:p>
          <a:p>
            <a:r>
              <a:rPr lang="en-IN" sz="1400" dirty="0"/>
              <a:t>    for(dig[1]=5;dig[1]&gt;=0;dig[1]--){</a:t>
            </a:r>
          </a:p>
          <a:p>
            <a:r>
              <a:rPr lang="en-IN" sz="1400" dirty="0"/>
              <a:t>    for(dig[0]=9;dig[0]&gt;=0;dig[0]--){</a:t>
            </a:r>
          </a:p>
          <a:p>
            <a:r>
              <a:rPr lang="en-IN" sz="1400" dirty="0"/>
              <a:t>        for(k=0;k&lt;4;k++){</a:t>
            </a:r>
          </a:p>
          <a:p>
            <a:r>
              <a:rPr lang="en-IN" sz="1400" dirty="0"/>
              <a:t>            LPC_GPIO0-&gt;FIOPIN=seg_select[</a:t>
            </a:r>
            <a:r>
              <a:rPr lang="en-IN" sz="1400" dirty="0" err="1"/>
              <a:t>i</a:t>
            </a:r>
            <a:r>
              <a:rPr lang="en-IN" sz="1400" dirty="0"/>
              <a:t>];</a:t>
            </a:r>
          </a:p>
          <a:p>
            <a:r>
              <a:rPr lang="en-IN" sz="1400" dirty="0"/>
              <a:t>            LPC_GPIO0-&gt;FIOPIN=seven_seg[dig[k]]&lt;&lt;4;</a:t>
            </a:r>
          </a:p>
          <a:p>
            <a:r>
              <a:rPr lang="en-IN" sz="1400" dirty="0"/>
              <a:t>            delayMS(1000);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buzzer(2000);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void scan(void){</a:t>
            </a:r>
          </a:p>
          <a:p>
            <a:r>
              <a:rPr lang="en-IN" sz="1400" dirty="0"/>
              <a:t>    temp3 = LPC_GPIO1-&gt;FIOPIN;</a:t>
            </a:r>
          </a:p>
          <a:p>
            <a:r>
              <a:rPr lang="en-IN" sz="1400" dirty="0"/>
              <a:t>    temp3 &amp;= 0x07800000;   //check if any key pressed in the enabled row</a:t>
            </a:r>
          </a:p>
          <a:p>
            <a:r>
              <a:rPr lang="en-IN" sz="1400" dirty="0"/>
              <a:t>    if(temp3 != 0x00000000){</a:t>
            </a:r>
          </a:p>
          <a:p>
            <a:r>
              <a:rPr lang="en-IN" sz="1400" dirty="0"/>
              <a:t>        flag = 1;</a:t>
            </a:r>
          </a:p>
          <a:p>
            <a:r>
              <a:rPr lang="en-IN" sz="1400" dirty="0"/>
              <a:t>        temp3 &gt;&gt;= 19;//Shifted to come at HN of byte</a:t>
            </a:r>
          </a:p>
          <a:p>
            <a:r>
              <a:rPr lang="en-IN" sz="1400" dirty="0"/>
              <a:t>        temp &gt;&gt;= 10;//shifted to come at LN of byte</a:t>
            </a:r>
          </a:p>
          <a:p>
            <a:r>
              <a:rPr lang="en-IN" sz="1400" dirty="0"/>
              <a:t>        key = temp3|temp;//get SCAN_CODE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925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6D3B3E-99A6-3D86-DB02-A568B08BB056}"/>
              </a:ext>
            </a:extLst>
          </p:cNvPr>
          <p:cNvSpPr txBox="1"/>
          <p:nvPr/>
        </p:nvSpPr>
        <p:spPr>
          <a:xfrm>
            <a:off x="570271" y="567494"/>
            <a:ext cx="785597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void initTimer0(void){</a:t>
            </a:r>
          </a:p>
          <a:p>
            <a:r>
              <a:rPr lang="en-IN" sz="1400" dirty="0"/>
              <a:t>    /*Assuming  that  PLL0  has  been  setup  with  CCLK  =  100Mhz  and  PCLK  = 25Mhz.*/</a:t>
            </a:r>
          </a:p>
          <a:p>
            <a:r>
              <a:rPr lang="en-IN" sz="1400" dirty="0"/>
              <a:t>    LPC_SC-&gt;PCONP |=(1&lt;&lt;1);//Power up TIM0. By default TIM0 and TIM1 are enabled.</a:t>
            </a:r>
          </a:p>
          <a:p>
            <a:r>
              <a:rPr lang="en-IN" sz="1400" dirty="0"/>
              <a:t>    LPC_SC-&gt;PCLKSEL0 &amp;=~(0x3&lt;&lt;3);//Set PCLK for timer = CCLK/4 = 100/4 (default)</a:t>
            </a:r>
          </a:p>
          <a:p>
            <a:r>
              <a:rPr lang="en-IN" sz="1400" dirty="0"/>
              <a:t>    LPC_TIM0-&gt;CTCR =0x0;</a:t>
            </a:r>
          </a:p>
          <a:p>
            <a:r>
              <a:rPr lang="en-IN" sz="1400" dirty="0"/>
              <a:t>    LPC_TIM0-&gt;PR =PRESCALE;//Increment LPC_TIM0-&gt;TC at every 24999+1 clock cycles//25000 clock cycles @25Mhz = 1 mS</a:t>
            </a:r>
          </a:p>
          <a:p>
            <a:r>
              <a:rPr lang="en-IN" sz="1400" dirty="0"/>
              <a:t>    LPC_TIM0-&gt;TCR =0x02;//Reset Timer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void delayMS(unsigned int milliseconds)//Using Timer0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  LPC_TIM0-&gt;TCR =0x02;//Reset Timer</a:t>
            </a:r>
          </a:p>
          <a:p>
            <a:r>
              <a:rPr lang="en-IN" sz="1400" dirty="0"/>
              <a:t>    LPC_TIM0-&gt;TCR =0x01;//Enable timer</a:t>
            </a:r>
          </a:p>
          <a:p>
            <a:r>
              <a:rPr lang="en-IN" sz="1400" dirty="0"/>
              <a:t>    while(LPC_TIM0-&gt;TC &lt;milliseconds);//wait until timer counter reaches the desired delay</a:t>
            </a:r>
          </a:p>
          <a:p>
            <a:r>
              <a:rPr lang="en-IN" sz="1400" dirty="0"/>
              <a:t>    LPC_TIM0-&gt;TCR =0x00;//Disable timer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void buzzer(int tim)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  LPC_PINCON-&gt;PINSEL9 = 0x00000000;</a:t>
            </a:r>
          </a:p>
          <a:p>
            <a:r>
              <a:rPr lang="en-IN" sz="1400" dirty="0"/>
              <a:t>	LPC_GPIO4-&gt;FIODIR = 1&lt;&lt;28;</a:t>
            </a:r>
          </a:p>
          <a:p>
            <a:r>
              <a:rPr lang="en-IN" sz="1400" dirty="0"/>
              <a:t>    LPC_GPIO0-&gt;FIOSET = 1&lt;&lt;28;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</a:t>
            </a:r>
            <a:r>
              <a:rPr lang="en-IN" sz="1400" dirty="0"/>
              <a:t>=0;i&lt;tim;i++);</a:t>
            </a:r>
          </a:p>
          <a:p>
            <a:r>
              <a:rPr lang="en-IN" sz="1400" dirty="0"/>
              <a:t>	LPC_GPIO0-&gt;FIOCLR = 1&lt;&lt;28;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</a:t>
            </a:r>
            <a:r>
              <a:rPr lang="en-IN" sz="1400" dirty="0"/>
              <a:t>=0;i&lt;tim;i++);</a:t>
            </a:r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71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2F6ED-4B8A-8DFE-3360-3969DEF42A5D}"/>
              </a:ext>
            </a:extLst>
          </p:cNvPr>
          <p:cNvSpPr txBox="1"/>
          <p:nvPr/>
        </p:nvSpPr>
        <p:spPr>
          <a:xfrm>
            <a:off x="1032386" y="1329160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void delay(void){</a:t>
            </a:r>
          </a:p>
          <a:p>
            <a:r>
              <a:rPr lang="en-IN" sz="1400" dirty="0"/>
              <a:t>    int b;</a:t>
            </a:r>
          </a:p>
          <a:p>
            <a:r>
              <a:rPr lang="en-IN" sz="1400" dirty="0"/>
              <a:t>    for(b=0;b&lt;5000;b++);</a:t>
            </a:r>
          </a:p>
          <a:p>
            <a:r>
              <a:rPr lang="en-IN" sz="1400" dirty="0"/>
              <a:t>    return;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void display(void){</a:t>
            </a:r>
          </a:p>
          <a:p>
            <a:r>
              <a:rPr lang="en-IN" sz="1400" dirty="0"/>
              <a:t>    int a;</a:t>
            </a:r>
          </a:p>
          <a:p>
            <a:r>
              <a:rPr lang="en-IN" sz="1400" dirty="0"/>
              <a:t>    for(a=0;a&lt;4;a++){</a:t>
            </a:r>
          </a:p>
          <a:p>
            <a:r>
              <a:rPr lang="en-IN" sz="1400" dirty="0"/>
              <a:t>        LPC_GPIO0-&gt;FIOPIN = a&lt;&lt;23;</a:t>
            </a:r>
          </a:p>
          <a:p>
            <a:r>
              <a:rPr lang="en-IN" sz="1400" dirty="0"/>
              <a:t>        LPC_GPIO0-&gt;FIOPIN = seven_seg[dig[a]]&lt;&lt;4;</a:t>
            </a:r>
          </a:p>
          <a:p>
            <a:r>
              <a:rPr lang="en-IN" sz="1400" dirty="0"/>
              <a:t>        delay();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return;</a:t>
            </a:r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383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7EDE-9A17-E207-4745-BC71F31C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52" y="72652"/>
            <a:ext cx="10353761" cy="1326321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F5949-8A39-EA1F-2AC2-D2AE0171D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38" y="679873"/>
            <a:ext cx="5968182" cy="6105475"/>
          </a:xfrm>
        </p:spPr>
      </p:pic>
    </p:spTree>
    <p:extLst>
      <p:ext uri="{BB962C8B-B14F-4D97-AF65-F5344CB8AC3E}">
        <p14:creationId xmlns:p14="http://schemas.microsoft.com/office/powerpoint/2010/main" val="354635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59C7658D-4FFD-4CAE-7DC6-75B62A09C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AE33C-CA5B-DFB5-BB3C-F6232075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/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7622-8C2D-79C3-B74F-79E3442C7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IN" sz="2000"/>
              <a:t>P.MOUKTHIK (210905296)</a:t>
            </a:r>
          </a:p>
          <a:p>
            <a:r>
              <a:rPr lang="en-IN" sz="2000"/>
              <a:t>P.S.V.AASHISH (210905212)</a:t>
            </a:r>
          </a:p>
          <a:p>
            <a:r>
              <a:rPr lang="en-IN" sz="2000"/>
              <a:t>G.SREE LAKSHMI NARASIMHA NAIDU (210905304)</a:t>
            </a:r>
          </a:p>
          <a:p>
            <a:r>
              <a:rPr lang="en-IN" sz="2000"/>
              <a:t>S.HEMANTH BHARATH (210905178)</a:t>
            </a:r>
          </a:p>
          <a:p>
            <a:r>
              <a:rPr lang="en-IN" sz="2000"/>
              <a:t>MAKA SATYA PRANAV GUPTA (210905302)</a:t>
            </a:r>
          </a:p>
        </p:txBody>
      </p:sp>
    </p:spTree>
    <p:extLst>
      <p:ext uri="{BB962C8B-B14F-4D97-AF65-F5344CB8AC3E}">
        <p14:creationId xmlns:p14="http://schemas.microsoft.com/office/powerpoint/2010/main" val="309735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300C2B-C4E3-32C1-7243-A319F5E4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0" y="3793605"/>
            <a:ext cx="5512358" cy="1907884"/>
          </a:xfrm>
        </p:spPr>
        <p:txBody>
          <a:bodyPr anchor="t"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PROBLEM STATEMENT:</a:t>
            </a:r>
          </a:p>
        </p:txBody>
      </p:sp>
      <p:pic>
        <p:nvPicPr>
          <p:cNvPr id="14" name="Picture 13" descr="Alarm clocks in a line">
            <a:extLst>
              <a:ext uri="{FF2B5EF4-FFF2-40B4-BE49-F238E27FC236}">
                <a16:creationId xmlns:a16="http://schemas.microsoft.com/office/drawing/2014/main" id="{99E0C8BD-98E3-A00B-DAE9-534897E11F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51" b="8797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7C8BC2-96C8-0236-5203-5D105215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374" y="4197093"/>
            <a:ext cx="7538601" cy="1648849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Write a program to interface a timer application to LPC1768 and display the timer on seven segment display.</a:t>
            </a:r>
          </a:p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  <a:p>
            <a:endParaRPr lang="en-IN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52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A8E824A6-1BAC-6304-F407-343388B58A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A7C25C-8587-2DDF-8698-B4E9F575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IN" sz="5000"/>
              <a:t>ABSTRACT: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553F-F590-BAE7-72E6-5B6AFD6B8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problem statement for a timer application on a seven-segment display would be to design and implement a software program that can accurately measure and display time intervals on a seven-segment display. The application should utilize an input device such as a keypad to set the desired time interval and start the countdown. The display should be able to show the remaining time in a user-friendly format and update in real-time.  The goal is to create a reliable and easy-to-use timer application that can be used in various applications, such as in kitchen appliances, sports events, or scientific experiments.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5430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E3A32A9A-8947-9BF2-3913-53E72EE21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01101-C0A5-9995-3BD1-E892734A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92329" cy="1899912"/>
          </a:xfrm>
        </p:spPr>
        <p:txBody>
          <a:bodyPr>
            <a:normAutofit/>
          </a:bodyPr>
          <a:lstStyle/>
          <a:p>
            <a:r>
              <a:rPr lang="en-IN" sz="4000"/>
              <a:t>HARDWARE USED: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1FC0-E597-6940-EB83-2573C0E8F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4559710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1)LPC1768 microcontroller The LPC1768 from NXP (founded by Philips) is a 32-bit CortexM3 microcontroller from ARM.</a:t>
            </a:r>
          </a:p>
          <a:p>
            <a:pPr marL="0" indent="0">
              <a:buNone/>
            </a:pPr>
            <a:r>
              <a:rPr lang="en-US" sz="2000"/>
              <a:t>2)KEYPAD</a:t>
            </a:r>
          </a:p>
          <a:p>
            <a:pPr marL="0" indent="0">
              <a:buNone/>
            </a:pPr>
            <a:r>
              <a:rPr lang="en-US" sz="2000"/>
              <a:t>3)SEVEN SEGMENT DISPLAY</a:t>
            </a:r>
          </a:p>
          <a:p>
            <a:pPr marL="0" indent="0">
              <a:buNone/>
            </a:pPr>
            <a:r>
              <a:rPr lang="en-US" sz="2000"/>
              <a:t>4)BUZZER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2809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103AC-1BB3-0466-801A-6DB9C40B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ASSUMPTIONS: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B3EA-1E8F-E5BC-811B-8BF216B3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/>
              <a:t>The maximum input that can be given is 99 minutes 59 seconds.</a:t>
            </a:r>
          </a:p>
          <a:p>
            <a:r>
              <a:rPr lang="en-IN" sz="2600" dirty="0"/>
              <a:t>PORT 2.10 TO 2.13 AS OUTPUT</a:t>
            </a:r>
          </a:p>
          <a:p>
            <a:r>
              <a:rPr lang="en-IN" sz="2600" dirty="0"/>
              <a:t>PORT 1.23 TO 1.26 AS INPUT</a:t>
            </a:r>
          </a:p>
          <a:p>
            <a:r>
              <a:rPr lang="en-IN" sz="2600" dirty="0"/>
              <a:t>PORT 0.4 TO 0.11 AS DATA LINES FOR SEVEN SEGMENT</a:t>
            </a:r>
          </a:p>
          <a:p>
            <a:r>
              <a:rPr lang="en-IN" sz="2600" dirty="0"/>
              <a:t>PORT 0.23 TO 0.26 AS ENABLE LINES FOR SEVEN SEGMENT DISPLAY</a:t>
            </a:r>
          </a:p>
          <a:p>
            <a:r>
              <a:rPr lang="en-IN" sz="2600" dirty="0"/>
              <a:t>PORT 2.0 AS SWITCH</a:t>
            </a:r>
          </a:p>
          <a:p>
            <a:r>
              <a:rPr lang="en-IN" sz="2600" dirty="0"/>
              <a:t>PORT 4.28 AS CONFIGURE FOR BUZZER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65242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3169-0934-F759-D4CE-A13CA270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993" y="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8969-9CEB-44C9-E67C-EB4F366C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6" y="0"/>
            <a:ext cx="11297265" cy="66957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#include&lt;LPC17xx.h&gt;</a:t>
            </a:r>
          </a:p>
          <a:p>
            <a:pPr marL="0" indent="0">
              <a:buNone/>
            </a:pPr>
            <a:r>
              <a:rPr lang="en-IN" sz="1400" dirty="0"/>
              <a:t>#include&lt;stdlib.h&gt;</a:t>
            </a:r>
          </a:p>
          <a:p>
            <a:pPr marL="0" indent="0">
              <a:buNone/>
            </a:pPr>
            <a:r>
              <a:rPr lang="en-IN" sz="1400" dirty="0"/>
              <a:t>#include&lt;stdio.h&gt;</a:t>
            </a:r>
          </a:p>
          <a:p>
            <a:pPr marL="0" indent="0">
              <a:buNone/>
            </a:pPr>
            <a:r>
              <a:rPr lang="en-IN" sz="1400" dirty="0"/>
              <a:t>#define PRESCALE (3000-1)</a:t>
            </a:r>
          </a:p>
          <a:p>
            <a:pPr marL="0" indent="0">
              <a:buNone/>
            </a:pPr>
            <a:r>
              <a:rPr lang="en-IN" sz="1400" dirty="0"/>
              <a:t>void scan(void);</a:t>
            </a:r>
          </a:p>
          <a:p>
            <a:pPr marL="0" indent="0">
              <a:buNone/>
            </a:pPr>
            <a:r>
              <a:rPr lang="en-IN" sz="1400" dirty="0"/>
              <a:t>void initTimer0(void);</a:t>
            </a:r>
          </a:p>
          <a:p>
            <a:pPr marL="0" indent="0">
              <a:buNone/>
            </a:pPr>
            <a:r>
              <a:rPr lang="en-IN" sz="1400" dirty="0"/>
              <a:t>void delayMS(unsigned int milliseconds);</a:t>
            </a:r>
          </a:p>
          <a:p>
            <a:pPr marL="0" indent="0">
              <a:buNone/>
            </a:pPr>
            <a:r>
              <a:rPr lang="en-IN" sz="1400" dirty="0"/>
              <a:t>void buzzer(int tim);</a:t>
            </a:r>
          </a:p>
          <a:p>
            <a:pPr marL="0" indent="0">
              <a:buNone/>
            </a:pPr>
            <a:r>
              <a:rPr lang="en-IN" sz="1400" dirty="0"/>
              <a:t>void display(void);</a:t>
            </a:r>
          </a:p>
          <a:p>
            <a:pPr marL="0" indent="0">
              <a:buNone/>
            </a:pPr>
            <a:r>
              <a:rPr lang="en-IN" sz="1400" dirty="0"/>
              <a:t>void delay(void);</a:t>
            </a:r>
          </a:p>
          <a:p>
            <a:pPr marL="0" indent="0">
              <a:buNone/>
            </a:pPr>
            <a:r>
              <a:rPr lang="en-IN" sz="1400" dirty="0"/>
              <a:t>unsigned char scan_code[16] = {0X11,0X21,0X41,0X81,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       0X12,0X22,0X42,0X82,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       0X14,0X24,0X44,0X84,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       0X18,0X28,0X48,0X88};</a:t>
            </a:r>
          </a:p>
          <a:p>
            <a:pPr marL="0" indent="0">
              <a:buNone/>
            </a:pPr>
            <a:r>
              <a:rPr lang="en-IN" sz="1400" dirty="0"/>
              <a:t>unsigned char ASCII_CODE[16] = {'0','1','2','3',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             '4','5','6','7',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             '8','9','A','B',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            'C','D','E','F'};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258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4996-7B25-3D65-60B2-B00CD6782A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2285" y="126206"/>
            <a:ext cx="10515600" cy="6605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400" dirty="0"/>
              <a:t>unsigned int seg_select[4] = {0&lt;&lt;23, 1&lt;&lt;23, 2&lt;&lt;23, 3&lt;&lt;23};</a:t>
            </a:r>
          </a:p>
          <a:p>
            <a:pPr marL="0" indent="0">
              <a:buNone/>
            </a:pPr>
            <a:r>
              <a:rPr lang="en-IN" sz="1400" dirty="0"/>
              <a:t>int dig[4]={0,0,0,0};</a:t>
            </a:r>
          </a:p>
          <a:p>
            <a:pPr marL="0" indent="0">
              <a:buNone/>
            </a:pPr>
            <a:r>
              <a:rPr lang="en-IN" sz="1400" dirty="0"/>
              <a:t>unsigned char seven_seg[10]={0x3F,0x06,0x5B,0x4F,0x66,0x6D,0x7D,0x07,0x7F,0x6F};</a:t>
            </a:r>
          </a:p>
          <a:p>
            <a:pPr marL="0" indent="0">
              <a:buNone/>
            </a:pPr>
            <a:r>
              <a:rPr lang="en-IN" sz="1400" dirty="0"/>
              <a:t>unsigned char row, var, flag, key;</a:t>
            </a:r>
          </a:p>
          <a:p>
            <a:pPr marL="0" indent="0">
              <a:buNone/>
            </a:pPr>
            <a:r>
              <a:rPr lang="en-IN" sz="1400" dirty="0"/>
              <a:t>unsigned long int i,j,var1,temp, temp1, temp2, temp3;</a:t>
            </a:r>
          </a:p>
          <a:p>
            <a:pPr marL="0" indent="0">
              <a:buNone/>
            </a:pPr>
            <a:r>
              <a:rPr lang="en-IN" sz="1400" dirty="0"/>
              <a:t>unsigned int time[4];</a:t>
            </a:r>
          </a:p>
          <a:p>
            <a:pPr marL="0" indent="0">
              <a:buNone/>
            </a:pPr>
            <a:r>
              <a:rPr lang="en-IN" sz="1400" dirty="0"/>
              <a:t>void delayMS(unsigned int milliseconds);</a:t>
            </a:r>
          </a:p>
          <a:p>
            <a:pPr marL="0" indent="0">
              <a:buNone/>
            </a:pPr>
            <a:r>
              <a:rPr lang="en-IN" sz="1400" dirty="0"/>
              <a:t>int main(void)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    int </a:t>
            </a:r>
            <a:r>
              <a:rPr lang="en-IN" sz="1400" dirty="0" err="1"/>
              <a:t>i</a:t>
            </a:r>
            <a:r>
              <a:rPr lang="en-IN" sz="1400" dirty="0"/>
              <a:t>, j, k;</a:t>
            </a:r>
          </a:p>
          <a:p>
            <a:pPr marL="0" indent="0">
              <a:buNone/>
            </a:pPr>
            <a:r>
              <a:rPr lang="en-IN" sz="1400" dirty="0"/>
              <a:t>    LPC_GPIO2-&gt;FIODIR |= 0x00003C00; //made output P2.10 to P2.13 (rows)</a:t>
            </a:r>
          </a:p>
          <a:p>
            <a:pPr marL="0" indent="0">
              <a:buNone/>
            </a:pPr>
            <a:r>
              <a:rPr lang="en-IN" sz="1400" dirty="0"/>
              <a:t>    LPC_GPIO1-&gt;FIODIR &amp;= 0xF87FFFFF; //made input P1.23 to P1.26 (cols)  </a:t>
            </a:r>
          </a:p>
          <a:p>
            <a:pPr marL="0" indent="0">
              <a:buNone/>
            </a:pPr>
            <a:r>
              <a:rPr lang="en-IN" sz="1400" dirty="0"/>
              <a:t>    initTimer0();</a:t>
            </a:r>
          </a:p>
          <a:p>
            <a:pPr marL="0" indent="0">
              <a:buNone/>
            </a:pPr>
            <a:r>
              <a:rPr lang="en-IN" sz="1400" dirty="0"/>
              <a:t>    for(</a:t>
            </a:r>
            <a:r>
              <a:rPr lang="en-IN" sz="1400" dirty="0" err="1"/>
              <a:t>i</a:t>
            </a:r>
            <a:r>
              <a:rPr lang="en-IN" sz="1400" dirty="0"/>
              <a:t>=0;i&lt;4;i++){</a:t>
            </a:r>
          </a:p>
          <a:p>
            <a:pPr marL="0" indent="0">
              <a:buNone/>
            </a:pPr>
            <a:r>
              <a:rPr lang="en-IN" sz="1400" dirty="0"/>
              <a:t>        for(row=1;row&lt;5;row++){</a:t>
            </a:r>
          </a:p>
          <a:p>
            <a:pPr marL="0" indent="0">
              <a:buNone/>
            </a:pPr>
            <a:r>
              <a:rPr lang="en-IN" sz="1400" dirty="0"/>
              <a:t>            if(row == 1)</a:t>
            </a:r>
          </a:p>
          <a:p>
            <a:pPr marL="0" indent="0">
              <a:buNone/>
            </a:pPr>
            <a:r>
              <a:rPr lang="en-IN" sz="1400" dirty="0"/>
              <a:t>            var1 = 0x00000400;</a:t>
            </a:r>
          </a:p>
          <a:p>
            <a:pPr marL="0" indent="0">
              <a:buNone/>
            </a:pPr>
            <a:r>
              <a:rPr lang="en-IN" sz="1400" dirty="0"/>
              <a:t>            else if(row == 2)</a:t>
            </a:r>
          </a:p>
          <a:p>
            <a:pPr marL="0" indent="0">
              <a:buNone/>
            </a:pPr>
            <a:r>
              <a:rPr lang="en-IN" sz="1400" dirty="0"/>
              <a:t>            var1 = 0x00000800;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6089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81B2C8-D94A-FA04-B8A5-4016DC542896}"/>
              </a:ext>
            </a:extLst>
          </p:cNvPr>
          <p:cNvSpPr txBox="1"/>
          <p:nvPr/>
        </p:nvSpPr>
        <p:spPr>
          <a:xfrm>
            <a:off x="393290" y="366623"/>
            <a:ext cx="931114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 else if(row == 3)</a:t>
            </a:r>
          </a:p>
          <a:p>
            <a:r>
              <a:rPr lang="en-IN" sz="1400" dirty="0"/>
              <a:t>            var1 = 0x00001000;</a:t>
            </a:r>
          </a:p>
          <a:p>
            <a:r>
              <a:rPr lang="en-IN" sz="1400" dirty="0"/>
              <a:t>            else if(row == 4)</a:t>
            </a:r>
          </a:p>
          <a:p>
            <a:r>
              <a:rPr lang="en-IN" sz="1400" dirty="0"/>
              <a:t>            var1 = 0x00002000;</a:t>
            </a:r>
          </a:p>
          <a:p>
            <a:r>
              <a:rPr lang="en-IN" sz="1400" dirty="0"/>
              <a:t>            temp = var1;</a:t>
            </a:r>
          </a:p>
          <a:p>
            <a:r>
              <a:rPr lang="en-IN" sz="1400" dirty="0"/>
              <a:t>            LPC_GPIO2-&gt;FIOCLR = 0x00003C00;  //first clear the port and send appropriate value for</a:t>
            </a:r>
          </a:p>
          <a:p>
            <a:r>
              <a:rPr lang="en-IN" sz="1400" dirty="0"/>
              <a:t>            LPC_GPIO2-&gt;FIOSET = var1;               //enabling the row</a:t>
            </a:r>
          </a:p>
          <a:p>
            <a:r>
              <a:rPr lang="en-IN" sz="1400" dirty="0"/>
              <a:t>            flag = 0;</a:t>
            </a:r>
          </a:p>
          <a:p>
            <a:r>
              <a:rPr lang="en-IN" sz="1400" dirty="0"/>
              <a:t>            scan();                  //scan  if  any  key  pressed  in  the enabled row</a:t>
            </a:r>
          </a:p>
          <a:p>
            <a:r>
              <a:rPr lang="en-IN" sz="1400" dirty="0"/>
              <a:t>            if(flag == 1)</a:t>
            </a:r>
          </a:p>
          <a:p>
            <a:r>
              <a:rPr lang="en-IN" sz="1400" dirty="0"/>
              <a:t>            break;</a:t>
            </a:r>
          </a:p>
          <a:p>
            <a:r>
              <a:rPr lang="en-IN" sz="1400" dirty="0"/>
              <a:t>        } //end for(row=1;row&lt;5;row++)</a:t>
            </a:r>
          </a:p>
          <a:p>
            <a:r>
              <a:rPr lang="en-IN" sz="1400" dirty="0"/>
              <a:t>        for(j=0; j&lt;16; j++)</a:t>
            </a:r>
          </a:p>
          <a:p>
            <a:r>
              <a:rPr lang="en-IN" sz="1400" dirty="0"/>
              <a:t>		{</a:t>
            </a:r>
          </a:p>
          <a:p>
            <a:r>
              <a:rPr lang="en-IN" sz="1400" dirty="0"/>
              <a:t>			if(key==scan_code[j])</a:t>
            </a:r>
          </a:p>
          <a:p>
            <a:r>
              <a:rPr lang="en-IN" sz="1400" dirty="0"/>
              <a:t>			{</a:t>
            </a:r>
          </a:p>
          <a:p>
            <a:r>
              <a:rPr lang="en-IN" sz="1400" dirty="0"/>
              <a:t>				time[</a:t>
            </a:r>
            <a:r>
              <a:rPr lang="en-IN" sz="1400" dirty="0" err="1"/>
              <a:t>i</a:t>
            </a:r>
            <a:r>
              <a:rPr lang="en-IN" sz="1400" dirty="0"/>
              <a:t>] = ASCII_CODE[j];</a:t>
            </a:r>
          </a:p>
          <a:p>
            <a:r>
              <a:rPr lang="en-IN" sz="1400" dirty="0"/>
              <a:t>                time[</a:t>
            </a:r>
            <a:r>
              <a:rPr lang="en-IN" sz="1400" dirty="0" err="1"/>
              <a:t>i</a:t>
            </a:r>
            <a:r>
              <a:rPr lang="en-IN" sz="1400" dirty="0"/>
              <a:t>]=time[</a:t>
            </a:r>
            <a:r>
              <a:rPr lang="en-IN" sz="1400" dirty="0" err="1"/>
              <a:t>i</a:t>
            </a:r>
            <a:r>
              <a:rPr lang="en-IN" sz="1400" dirty="0"/>
              <a:t>]-48;</a:t>
            </a:r>
          </a:p>
          <a:p>
            <a:r>
              <a:rPr lang="en-IN" sz="1400" dirty="0"/>
              <a:t>				break;</a:t>
            </a:r>
          </a:p>
          <a:p>
            <a:r>
              <a:rPr lang="en-IN" sz="1400" dirty="0"/>
              <a:t>			}</a:t>
            </a:r>
          </a:p>
          <a:p>
            <a:r>
              <a:rPr lang="en-IN" sz="1400" dirty="0"/>
              <a:t>		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display();</a:t>
            </a:r>
          </a:p>
          <a:p>
            <a:r>
              <a:rPr lang="en-IN" sz="1400" dirty="0"/>
              <a:t>    LPC_PINCON-&gt;PINSEL0 &amp;= 0xFF0000FF;</a:t>
            </a:r>
          </a:p>
          <a:p>
            <a:r>
              <a:rPr lang="en-IN" sz="1400" dirty="0"/>
              <a:t>    LPC_PINCON-&gt;PINSEL1 &amp;= 0xFFC03FFF;</a:t>
            </a:r>
          </a:p>
          <a:p>
            <a:r>
              <a:rPr lang="en-IN" sz="1400" dirty="0"/>
              <a:t>    LPC_PINCON-&gt;PINSEL4 &amp;= 0xFFFFFFFC;</a:t>
            </a:r>
          </a:p>
          <a:p>
            <a:r>
              <a:rPr lang="en-IN" sz="1400" dirty="0"/>
              <a:t>    LPC_GPIO0-&gt;FIODIR |= 0x00000FF0;</a:t>
            </a:r>
          </a:p>
          <a:p>
            <a:r>
              <a:rPr lang="en-IN" sz="1400" dirty="0"/>
              <a:t>    LPC_GPIO0-&gt;FIODIR |= 0x07800000;</a:t>
            </a:r>
          </a:p>
        </p:txBody>
      </p:sp>
    </p:spTree>
    <p:extLst>
      <p:ext uri="{BB962C8B-B14F-4D97-AF65-F5344CB8AC3E}">
        <p14:creationId xmlns:p14="http://schemas.microsoft.com/office/powerpoint/2010/main" val="182834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5B5556-95D8-CD2E-6F69-21D0DD8A8BA8}"/>
              </a:ext>
            </a:extLst>
          </p:cNvPr>
          <p:cNvSpPr txBox="1"/>
          <p:nvPr/>
        </p:nvSpPr>
        <p:spPr>
          <a:xfrm>
            <a:off x="294966" y="122500"/>
            <a:ext cx="11021961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while(1){</a:t>
            </a:r>
          </a:p>
          <a:p>
            <a:r>
              <a:rPr lang="en-IN" sz="1400" dirty="0"/>
              <a:t>    if(LPC_GPIO2-&gt;FIOPIN &amp; 1){</a:t>
            </a:r>
          </a:p>
          <a:p>
            <a:r>
              <a:rPr lang="en-IN" sz="1400" dirty="0"/>
              <a:t>    for(dig[0]=time[3];dig[0]&gt;=0;dig[0]--){</a:t>
            </a:r>
          </a:p>
          <a:p>
            <a:r>
              <a:rPr lang="en-IN" sz="1400" dirty="0"/>
              <a:t>        for(k=0;k&lt;4;k++){</a:t>
            </a:r>
          </a:p>
          <a:p>
            <a:r>
              <a:rPr lang="en-IN" sz="1400" dirty="0"/>
              <a:t>            LPC_GPIO0-&gt;FIOPIN=seg_select[</a:t>
            </a:r>
            <a:r>
              <a:rPr lang="en-IN" sz="1400" dirty="0" err="1"/>
              <a:t>i</a:t>
            </a:r>
            <a:r>
              <a:rPr lang="en-IN" sz="1400" dirty="0"/>
              <a:t>];</a:t>
            </a:r>
          </a:p>
          <a:p>
            <a:r>
              <a:rPr lang="en-IN" sz="1400" dirty="0"/>
              <a:t>            LPC_GPIO0-&gt;FIOPIN=seven_seg[dig[k]]&lt;&lt;4;</a:t>
            </a:r>
          </a:p>
          <a:p>
            <a:r>
              <a:rPr lang="en-IN" sz="1400" dirty="0"/>
              <a:t>            delayMS(1000);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time[1]--;</a:t>
            </a:r>
          </a:p>
          <a:p>
            <a:r>
              <a:rPr lang="en-IN" sz="1400" dirty="0"/>
              <a:t>    for(dig[1]=time[2];dig[1]&gt;=0;dig[1]--){</a:t>
            </a:r>
          </a:p>
          <a:p>
            <a:r>
              <a:rPr lang="en-IN" sz="1400" dirty="0"/>
              <a:t>    for(dig[0]=9;dig[0]&gt;=0;dig[0]--){</a:t>
            </a:r>
          </a:p>
          <a:p>
            <a:r>
              <a:rPr lang="en-IN" sz="1400" dirty="0"/>
              <a:t>        for(int k=0;k&lt;4;k++){</a:t>
            </a:r>
          </a:p>
          <a:p>
            <a:r>
              <a:rPr lang="en-IN" sz="1400" dirty="0"/>
              <a:t>            LPC_GPIO0-&gt;FIOPIN=seg_select[</a:t>
            </a:r>
            <a:r>
              <a:rPr lang="en-IN" sz="1400" dirty="0" err="1"/>
              <a:t>i</a:t>
            </a:r>
            <a:r>
              <a:rPr lang="en-IN" sz="1400" dirty="0"/>
              <a:t>];</a:t>
            </a:r>
          </a:p>
          <a:p>
            <a:r>
              <a:rPr lang="en-IN" sz="1400" dirty="0"/>
              <a:t>            LPC_GPIO0-&gt;FIOPIN=seven_seg[dig[k]]&lt;&lt;4;</a:t>
            </a:r>
          </a:p>
          <a:p>
            <a:r>
              <a:rPr lang="en-IN" sz="1400" dirty="0"/>
              <a:t>            delayMS(1000);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time[2]--;</a:t>
            </a:r>
          </a:p>
          <a:p>
            <a:r>
              <a:rPr lang="en-IN" sz="1400" dirty="0"/>
              <a:t>    for(dig[2]=time[1];dig[2]&gt;=0;dig[2]--){</a:t>
            </a:r>
          </a:p>
          <a:p>
            <a:r>
              <a:rPr lang="en-IN" sz="1400" dirty="0"/>
              <a:t>    for(dig[1]=5;dig[1]&gt;=0;dig[1]--){</a:t>
            </a:r>
          </a:p>
          <a:p>
            <a:r>
              <a:rPr lang="en-IN" sz="1400" dirty="0"/>
              <a:t>    for(dig[0]=9;dig[0]&gt;=0;dig[0]--){</a:t>
            </a:r>
          </a:p>
          <a:p>
            <a:r>
              <a:rPr lang="en-IN" sz="1400" dirty="0"/>
              <a:t>        for(k=0;k&lt;4;k++){</a:t>
            </a:r>
          </a:p>
          <a:p>
            <a:r>
              <a:rPr lang="en-IN" sz="1400" dirty="0"/>
              <a:t>            LPC_GPIO0-&gt;FIOPIN=seg_select[</a:t>
            </a:r>
            <a:r>
              <a:rPr lang="en-IN" sz="1400" dirty="0" err="1"/>
              <a:t>i</a:t>
            </a:r>
            <a:r>
              <a:rPr lang="en-IN" sz="1400" dirty="0"/>
              <a:t>];</a:t>
            </a:r>
          </a:p>
          <a:p>
            <a:r>
              <a:rPr lang="en-IN" sz="1400" dirty="0"/>
              <a:t>            LPC_GPIO0-&gt;FIOPIN=seven_seg[dig[k]]&lt;&lt;4;</a:t>
            </a:r>
          </a:p>
          <a:p>
            <a:r>
              <a:rPr lang="en-IN" sz="1400" dirty="0"/>
              <a:t>            delayMS(1000);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474299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288</TotalTime>
  <Words>1723</Words>
  <Application>Microsoft Office PowerPoint</Application>
  <PresentationFormat>Widescreen</PresentationFormat>
  <Paragraphs>206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Bookman Old Style</vt:lpstr>
      <vt:lpstr>Calibri</vt:lpstr>
      <vt:lpstr>Calibri Light</vt:lpstr>
      <vt:lpstr>Rockwell</vt:lpstr>
      <vt:lpstr>Trebuchet MS</vt:lpstr>
      <vt:lpstr>Wingdings 3</vt:lpstr>
      <vt:lpstr>Office Theme</vt:lpstr>
      <vt:lpstr>Damask</vt:lpstr>
      <vt:lpstr>Facet</vt:lpstr>
      <vt:lpstr>TIMER APPLICATION</vt:lpstr>
      <vt:lpstr>PROBLEM STATEMENT:</vt:lpstr>
      <vt:lpstr>ABSTRACT:</vt:lpstr>
      <vt:lpstr>HARDWARE USED:</vt:lpstr>
      <vt:lpstr>ASSUMPTIONS: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diagram</vt:lpstr>
      <vt:lpstr>TEAM MEMBERS: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APPLICATION</dc:title>
  <dc:creator>Gadde Sree Lakshmi Narasimha Naidu</dc:creator>
  <cp:lastModifiedBy>Podicheti Moukthik</cp:lastModifiedBy>
  <cp:revision>22</cp:revision>
  <dcterms:created xsi:type="dcterms:W3CDTF">2023-05-01T18:10:27Z</dcterms:created>
  <dcterms:modified xsi:type="dcterms:W3CDTF">2023-05-02T08:33:24Z</dcterms:modified>
</cp:coreProperties>
</file>