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3" r:id="rId4"/>
    <p:sldId id="277" r:id="rId5"/>
    <p:sldId id="265" r:id="rId6"/>
    <p:sldId id="266" r:id="rId7"/>
    <p:sldId id="273" r:id="rId8"/>
    <p:sldId id="278" r:id="rId9"/>
    <p:sldId id="279" r:id="rId10"/>
    <p:sldId id="27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BD6942F-BC82-46D2-A071-C8449C5161D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1A078C-9738-4009-9D13-CE4EC36A2E4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" y="731519"/>
            <a:ext cx="12192000" cy="2818291"/>
          </a:xfrm>
        </p:spPr>
        <p:txBody>
          <a:bodyPr>
            <a:normAutofit/>
          </a:bodyPr>
          <a:lstStyle/>
          <a:p>
            <a:pPr algn="ctr"/>
            <a:r>
              <a:rPr lang="en-US" sz="1800" i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LET US  </a:t>
            </a:r>
            <a:r>
              <a:rPr lang="en-US" sz="1800" i="1" cap="none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RISE</a:t>
            </a:r>
            <a:r>
              <a:rPr lang="en-US" sz="1800" i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ABOVE THE REST</a:t>
            </a:r>
            <a:r>
              <a:rPr lang="en-US" sz="18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18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18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18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MSP Mandal’s</a:t>
            </a:r>
            <a:r>
              <a:rPr lang="en-US" sz="36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/>
            </a:r>
            <a:br>
              <a:rPr lang="en-US" sz="36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-US" sz="36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Deogiri Institute of Engineering and Management Studies</a:t>
            </a:r>
            <a:br>
              <a:rPr lang="en-US" sz="36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-US" sz="40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Department of Computer Science &amp; Engineering</a:t>
            </a:r>
            <a:endParaRPr lang="en-US" sz="3600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66388"/>
            <a:ext cx="9144000" cy="459798"/>
          </a:xfrm>
        </p:spPr>
        <p:txBody>
          <a:bodyPr>
            <a:noAutofit/>
          </a:bodyPr>
          <a:lstStyle/>
          <a:p>
            <a:pPr lvl="0" algn="ctr">
              <a:buClr>
                <a:srgbClr val="D16349"/>
              </a:buClr>
              <a:buSzPct val="85000"/>
            </a:pPr>
            <a:r>
              <a:rPr lang="en-US" sz="3200" cap="all" spc="250" dirty="0">
                <a:solidFill>
                  <a:schemeClr val="tx1">
                    <a:lumMod val="60000"/>
                    <a:lumOff val="40000"/>
                  </a:schemeClr>
                </a:solidFill>
                <a:latin typeface="Georgia"/>
              </a:rPr>
              <a:t>Online admission system  </a:t>
            </a:r>
          </a:p>
        </p:txBody>
      </p:sp>
      <p:pic>
        <p:nvPicPr>
          <p:cNvPr id="4" name="image2.jpg" descr="C:\Users\cse\Downloads\DIEMS Logo Final (2)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8273" y="347191"/>
            <a:ext cx="2227767" cy="786666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1524000" y="4466489"/>
            <a:ext cx="9311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b="1" kern="0" dirty="0">
                <a:latin typeface="Arial"/>
                <a:cs typeface="Arial"/>
                <a:sym typeface="Arial"/>
              </a:rPr>
              <a:t>Team Members Name:     1) </a:t>
            </a:r>
            <a:r>
              <a:rPr lang="en-US" b="1" kern="0" dirty="0" err="1">
                <a:latin typeface="Arial"/>
                <a:cs typeface="Arial"/>
                <a:sym typeface="Arial"/>
              </a:rPr>
              <a:t>Ashutosh</a:t>
            </a:r>
            <a:r>
              <a:rPr lang="en-US" b="1" kern="0" dirty="0">
                <a:latin typeface="Arial"/>
                <a:cs typeface="Arial"/>
                <a:sym typeface="Arial"/>
              </a:rPr>
              <a:t> </a:t>
            </a:r>
            <a:r>
              <a:rPr lang="en-US" b="1" kern="0" dirty="0" err="1">
                <a:latin typeface="Arial"/>
                <a:cs typeface="Arial"/>
                <a:sym typeface="Arial"/>
              </a:rPr>
              <a:t>Pipriye</a:t>
            </a:r>
            <a:r>
              <a:rPr lang="en-US" b="1" kern="0" dirty="0">
                <a:latin typeface="Arial"/>
                <a:cs typeface="Arial"/>
                <a:sym typeface="Arial"/>
              </a:rPr>
              <a:t>          Roll No:1) 26052</a:t>
            </a:r>
          </a:p>
          <a:p>
            <a:pPr lvl="0">
              <a:buClr>
                <a:srgbClr val="000000"/>
              </a:buClr>
            </a:pPr>
            <a:r>
              <a:rPr lang="en-US" b="1" kern="0" dirty="0">
                <a:latin typeface="Arial"/>
                <a:cs typeface="Arial"/>
                <a:sym typeface="Arial"/>
              </a:rPr>
              <a:t>		 	2) </a:t>
            </a:r>
            <a:r>
              <a:rPr lang="en-US" b="1" kern="0" dirty="0" err="1">
                <a:latin typeface="Arial"/>
                <a:cs typeface="Arial"/>
                <a:sym typeface="Arial"/>
              </a:rPr>
              <a:t>Ashish</a:t>
            </a:r>
            <a:r>
              <a:rPr lang="en-US" b="1" kern="0" dirty="0">
                <a:latin typeface="Arial"/>
                <a:cs typeface="Arial"/>
                <a:sym typeface="Arial"/>
              </a:rPr>
              <a:t> </a:t>
            </a:r>
            <a:r>
              <a:rPr lang="en-US" b="1" kern="0" dirty="0" err="1">
                <a:latin typeface="Arial"/>
                <a:cs typeface="Arial"/>
                <a:sym typeface="Arial"/>
              </a:rPr>
              <a:t>Rana</a:t>
            </a:r>
            <a:r>
              <a:rPr lang="en-US" b="1" kern="0" dirty="0">
                <a:latin typeface="Arial"/>
                <a:cs typeface="Arial"/>
                <a:sym typeface="Arial"/>
              </a:rPr>
              <a:t>            		2) 26053</a:t>
            </a:r>
          </a:p>
          <a:p>
            <a:pPr lvl="0">
              <a:buClr>
                <a:srgbClr val="000000"/>
              </a:buClr>
            </a:pPr>
            <a:endParaRPr lang="en-US" b="1" kern="0" dirty="0">
              <a:latin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</a:pPr>
            <a:endParaRPr lang="en-US" b="1" kern="0" dirty="0">
              <a:latin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</a:pPr>
            <a:r>
              <a:rPr lang="en-US" b="1" kern="0" dirty="0">
                <a:latin typeface="Arial"/>
                <a:cs typeface="Arial"/>
                <a:sym typeface="Arial"/>
              </a:rPr>
              <a:t>Class: SE CSE 1</a:t>
            </a:r>
          </a:p>
          <a:p>
            <a:pPr lvl="0">
              <a:buClr>
                <a:srgbClr val="000000"/>
              </a:buClr>
            </a:pPr>
            <a:r>
              <a:rPr lang="en-US" b="1" kern="0" dirty="0">
                <a:latin typeface="Arial"/>
                <a:cs typeface="Arial"/>
                <a:sym typeface="Arial"/>
              </a:rPr>
              <a:t>Date: 2/11/2018</a:t>
            </a:r>
          </a:p>
        </p:txBody>
      </p:sp>
    </p:spTree>
    <p:extLst>
      <p:ext uri="{BB962C8B-B14F-4D97-AF65-F5344CB8AC3E}">
        <p14:creationId xmlns:p14="http://schemas.microsoft.com/office/powerpoint/2010/main" val="13533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1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5100" dirty="0">
                <a:latin typeface="Times New Roman" pitchFamily="18" charset="0"/>
                <a:cs typeface="Times New Roman" pitchFamily="18" charset="0"/>
              </a:rPr>
            </a:br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Role Distribution.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err="1"/>
              <a:t>Ashutosh</a:t>
            </a:r>
            <a:endParaRPr lang="en-IN" dirty="0"/>
          </a:p>
          <a:p>
            <a:pPr marL="36576" indent="0">
              <a:buNone/>
            </a:pPr>
            <a:r>
              <a:rPr lang="en-IN" dirty="0"/>
              <a:t>    -HTML &amp; Coding of pages.</a:t>
            </a:r>
          </a:p>
          <a:p>
            <a:pPr marL="36576" indent="0">
              <a:buNone/>
            </a:pPr>
            <a:r>
              <a:rPr lang="en-IN" dirty="0"/>
              <a:t>    -Designing</a:t>
            </a:r>
          </a:p>
          <a:p>
            <a:pPr marL="36576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  </a:t>
            </a:r>
            <a:r>
              <a:rPr lang="en-IN" dirty="0" err="1"/>
              <a:t>Ashish</a:t>
            </a:r>
            <a:endParaRPr lang="en-IN" dirty="0"/>
          </a:p>
          <a:p>
            <a:pPr marL="36576" indent="0">
              <a:buNone/>
            </a:pPr>
            <a:r>
              <a:rPr lang="en-IN" dirty="0"/>
              <a:t>     -Coding Of main page.</a:t>
            </a:r>
          </a:p>
          <a:p>
            <a:pPr marL="36576" indent="0">
              <a:buNone/>
            </a:pPr>
            <a:r>
              <a:rPr lang="en-IN" dirty="0"/>
              <a:t>     -CSS  </a:t>
            </a:r>
            <a:endParaRPr lang="en-IN" dirty="0" smtClean="0"/>
          </a:p>
          <a:p>
            <a:pPr marL="36576" indent="0">
              <a:buNone/>
            </a:pPr>
            <a:r>
              <a:rPr lang="en-IN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17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No need for line to admission office.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No need to go to bank to pay admission fee.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No need to go varsity  to buy the admission form.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All admission information will be show on the applicant account.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776" y="2980944"/>
            <a:ext cx="9960864" cy="1143000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Times New Roman" pitchFamily="18" charset="0"/>
                <a:cs typeface="Times New Roman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414033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Content: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Introduction.</a:t>
            </a:r>
          </a:p>
          <a:p>
            <a:pPr fontAlgn="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Need of website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fontAlgn="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Languages used.</a:t>
            </a:r>
          </a:p>
          <a:p>
            <a:pPr fontAlgn="t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Scope.</a:t>
            </a:r>
          </a:p>
          <a:p>
            <a:pPr fontAlgn="t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Advantages.</a:t>
            </a:r>
          </a:p>
          <a:p>
            <a:pPr fontAlgn="t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Visuals.</a:t>
            </a:r>
          </a:p>
          <a:p>
            <a:pPr fontAlgn="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Role Distribution.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305032" cy="4525963"/>
          </a:xfrm>
        </p:spPr>
        <p:txBody>
          <a:bodyPr/>
          <a:lstStyle/>
          <a:p>
            <a:pPr marL="576072" indent="-457200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Online admission system is the process that can be helpful to  admit student without coming to university .</a:t>
            </a:r>
          </a:p>
          <a:p>
            <a:pPr marL="576072" indent="-457200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It could be helpful for someone for getting from over the internet as well as admission card.</a:t>
            </a:r>
          </a:p>
        </p:txBody>
      </p:sp>
    </p:spTree>
    <p:extLst>
      <p:ext uri="{BB962C8B-B14F-4D97-AF65-F5344CB8AC3E}">
        <p14:creationId xmlns:p14="http://schemas.microsoft.com/office/powerpoint/2010/main" val="17354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AA3673-706C-4376-B472-7A369893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72DF17-CE0A-4650-A4CF-2B936741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Nowadays the world become so digital so this website is very useful for the college students.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website is time consuming and easily accessible.</a:t>
            </a:r>
          </a:p>
        </p:txBody>
      </p:sp>
    </p:spTree>
    <p:extLst>
      <p:ext uri="{BB962C8B-B14F-4D97-AF65-F5344CB8AC3E}">
        <p14:creationId xmlns:p14="http://schemas.microsoft.com/office/powerpoint/2010/main" val="29571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Languages used: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76" y="1460962"/>
            <a:ext cx="6181344" cy="4865421"/>
          </a:xfrm>
        </p:spPr>
      </p:pic>
    </p:spTree>
    <p:extLst>
      <p:ext uri="{BB962C8B-B14F-4D97-AF65-F5344CB8AC3E}">
        <p14:creationId xmlns:p14="http://schemas.microsoft.com/office/powerpoint/2010/main" val="16946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All public university.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All engineering university.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All educational institutes have chance to use this application.</a:t>
            </a:r>
          </a:p>
        </p:txBody>
      </p:sp>
    </p:spTree>
    <p:extLst>
      <p:ext uri="{BB962C8B-B14F-4D97-AF65-F5344CB8AC3E}">
        <p14:creationId xmlns:p14="http://schemas.microsoft.com/office/powerpoint/2010/main" val="228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Visuals: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37" y="1600200"/>
            <a:ext cx="9910772" cy="4669499"/>
          </a:xfrm>
        </p:spPr>
      </p:pic>
    </p:spTree>
    <p:extLst>
      <p:ext uri="{BB962C8B-B14F-4D97-AF65-F5344CB8AC3E}">
        <p14:creationId xmlns:p14="http://schemas.microsoft.com/office/powerpoint/2010/main" val="166372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44221"/>
            <a:ext cx="11457709" cy="65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57874"/>
            <a:ext cx="12095018" cy="680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945</TotalTime>
  <Words>204</Words>
  <Application>Microsoft Office PowerPoint</Application>
  <PresentationFormat>Custom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LET US  RISE ABOVE THE REST   MSP Mandal’s   Deogiri Institute of Engineering and Management Studies Department of Computer Science &amp; Engineering</vt:lpstr>
      <vt:lpstr>Content:</vt:lpstr>
      <vt:lpstr>Introduction:</vt:lpstr>
      <vt:lpstr>Need of website</vt:lpstr>
      <vt:lpstr>Languages used:</vt:lpstr>
      <vt:lpstr>Scope:</vt:lpstr>
      <vt:lpstr>Visuals:</vt:lpstr>
      <vt:lpstr>PowerPoint Presentation</vt:lpstr>
      <vt:lpstr>PowerPoint Presentation</vt:lpstr>
      <vt:lpstr>  Role Distribution. </vt:lpstr>
      <vt:lpstr>Advantages: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Shlok Goud</dc:creator>
  <cp:lastModifiedBy>user</cp:lastModifiedBy>
  <cp:revision>67</cp:revision>
  <dcterms:created xsi:type="dcterms:W3CDTF">2018-08-21T16:37:27Z</dcterms:created>
  <dcterms:modified xsi:type="dcterms:W3CDTF">2018-11-02T04:31:45Z</dcterms:modified>
</cp:coreProperties>
</file>