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en" sz="4000">
                <a:latin typeface="Roboto Slab"/>
                <a:ea typeface="Roboto Slab"/>
                <a:cs typeface="Roboto Slab"/>
                <a:sym typeface="Roboto Slab"/>
              </a:rPr>
              <a:t>D3 (Day 2)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Create Some Charts Today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Other Simple Charts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Area Chart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Scatter Chart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74" y="1977224"/>
            <a:ext cx="4061524" cy="210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199" y="1985247"/>
            <a:ext cx="4061525" cy="208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ny_pic(1).png"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449" y="1018850"/>
            <a:ext cx="6099075" cy="42898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Events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Handling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selection.on - add or remove event listeners.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selection.dispatch - dispatch a custom event.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d3.event - the current user event, during interaction.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Events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Dispatches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d3.dispatch - create a custom event dispatcher.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dispatch.on - register or unregister an event listener.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dispatch.copy - create a copy of a dispatcher.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dispatch.call - dispatch an event to registered listeners.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dispatch.apply - dispatch an event to registered listeners.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Scales and Axis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325" y="0"/>
            <a:ext cx="4884675" cy="51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/>
              <a:t>Continuous (Linear, Power, Log, Identity, Time)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/>
              <a:t>Ordinal (Band, Point, Category)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Sequential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Quantize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Quantile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Threshold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Axis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d3.axisTop - create a new top-oriented axis generator.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d3.axisRight - create a new right-oriented axis generator.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d3.axisBottom - create a new bottom-oriented axis generator.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d3.axisLeft - create a new left-oriented axis generator.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Shapes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are shape generators?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Symbol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Diagonal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Lines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d3.line - create a new line generator.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 - generate a line for the given dataset.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line.x - set the x accessor.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line.y - set the y accessor.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