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3-geomap.github.io/" TargetMode="External"/><Relationship Id="rId4" Type="http://schemas.openxmlformats.org/officeDocument/2006/relationships/hyperlink" Target="http://enjalot.github.io/intro-d3/maptime/geo/" TargetMode="External"/><Relationship Id="rId5" Type="http://schemas.openxmlformats.org/officeDocument/2006/relationships/hyperlink" Target="http://datamaps.github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7500"/>
              <a:buFont typeface="Arial"/>
              <a:buNone/>
            </a:pPr>
            <a:r>
              <a:rPr lang="en"/>
              <a:t>D3 (Day 3)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do some fancy stuff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3233400" cy="118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Making Stuff Look Fancy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9650" y="46797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Transitions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750" y="154200"/>
            <a:ext cx="6829250" cy="48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Transition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 t = d3.transition()</a:t>
            </a:r>
            <a:br>
              <a:rPr lang="en"/>
            </a:br>
            <a:r>
              <a:rPr lang="en"/>
              <a:t>    .duration(750)</a:t>
            </a:r>
            <a:br>
              <a:rPr lang="en"/>
            </a:br>
            <a:r>
              <a:rPr lang="en"/>
              <a:t>    .ease(d3.easeLinear);</a:t>
            </a:r>
            <a:br>
              <a:rPr lang="en"/>
            </a:br>
            <a:br>
              <a:rPr lang="en"/>
            </a:br>
            <a:r>
              <a:rPr lang="en"/>
              <a:t>d3.selectAll(".apple").transition(t)</a:t>
            </a:r>
            <a:br>
              <a:rPr lang="en"/>
            </a:br>
            <a:r>
              <a:rPr lang="en"/>
              <a:t>    .style("fill", "red");</a:t>
            </a:r>
            <a:br>
              <a:rPr lang="en"/>
            </a:br>
            <a:br>
              <a:rPr lang="en"/>
            </a:br>
            <a:r>
              <a:rPr lang="en"/>
              <a:t>d3.selectAll(".orange").transition(t)</a:t>
            </a:r>
            <a:br>
              <a:rPr lang="en"/>
            </a:br>
            <a:r>
              <a:rPr lang="en"/>
              <a:t>    .style("fill", "orange");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3233400" cy="118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Dragging (d3-drag)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450" y="0"/>
            <a:ext cx="5133550" cy="51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Dragging with D3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d3.drag - create a drag behavior.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drag - apply the drag behavior to a selection.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drag.container - set the coordinate system.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drag.on - listen for drag events.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2208600" cy="118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D3 Maps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250" y="9950"/>
            <a:ext cx="6648749" cy="51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D3 Maps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D3 Geo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https://d3-geomap.github.io/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http://enjalot.github.io/intro-d3/maptime/geo/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DataMaps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http://datamaps.github.io/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w u r smart and stuff.jpg" id="111" name="Shape 111"/>
          <p:cNvPicPr preferRelativeResize="0"/>
          <p:nvPr/>
        </p:nvPicPr>
        <p:blipFill rotWithShape="1">
          <a:blip r:embed="rId3">
            <a:alphaModFix/>
          </a:blip>
          <a:srcRect b="5608" l="8688" r="5621" t="8510"/>
          <a:stretch/>
        </p:blipFill>
        <p:spPr>
          <a:xfrm>
            <a:off x="2006050" y="0"/>
            <a:ext cx="51319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