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Poppins"/>
      <p:regular r:id="rId39"/>
      <p:bold r:id="rId40"/>
      <p:italic r:id="rId41"/>
      <p:boldItalic r:id="rId42"/>
    </p:embeddedFont>
    <p:embeddedFont>
      <p:font typeface="Bebas Neue"/>
      <p:regular r:id="rId43"/>
    </p:embeddedFont>
    <p:embeddedFont>
      <p:font typeface="Poppins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bold.fntdata"/><Relationship Id="rId20" Type="http://schemas.openxmlformats.org/officeDocument/2006/relationships/slide" Target="slides/slide16.xml"/><Relationship Id="rId42" Type="http://schemas.openxmlformats.org/officeDocument/2006/relationships/font" Target="fonts/Poppins-boldItalic.fntdata"/><Relationship Id="rId41" Type="http://schemas.openxmlformats.org/officeDocument/2006/relationships/font" Target="fonts/Poppins-italic.fntdata"/><Relationship Id="rId22" Type="http://schemas.openxmlformats.org/officeDocument/2006/relationships/slide" Target="slides/slide18.xml"/><Relationship Id="rId44" Type="http://schemas.openxmlformats.org/officeDocument/2006/relationships/font" Target="fonts/PoppinsSemiBold-regular.fntdata"/><Relationship Id="rId21" Type="http://schemas.openxmlformats.org/officeDocument/2006/relationships/slide" Target="slides/slide17.xml"/><Relationship Id="rId43" Type="http://schemas.openxmlformats.org/officeDocument/2006/relationships/font" Target="fonts/BebasNeue-regular.fntdata"/><Relationship Id="rId24" Type="http://schemas.openxmlformats.org/officeDocument/2006/relationships/slide" Target="slides/slide20.xml"/><Relationship Id="rId46" Type="http://schemas.openxmlformats.org/officeDocument/2006/relationships/font" Target="fonts/PoppinsSemiBold-italic.fntdata"/><Relationship Id="rId23" Type="http://schemas.openxmlformats.org/officeDocument/2006/relationships/slide" Target="slides/slide19.xml"/><Relationship Id="rId45" Type="http://schemas.openxmlformats.org/officeDocument/2006/relationships/font" Target="fonts/Poppins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PoppinsSemiBold-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oppins-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Dr. Barrera! To reintroduce ourselves, we are… and we have made our best effort to analyze and organize your survey data for you. We hope you enjoy our presentation. We’d appreciate if you have any questions to save them for the end.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e36ffef685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2e36ffef685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there were only 12 African Americans in the whole dataset of 560 observations. We chose to combine them with the other/multiple ethnicity category. A similar situation occurred with certain gender minorities.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2e36ffef685_1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2e36ffef685_1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many surveys, there are times when subjects are able to identify what they deem to be the “desirable” response. They may choose this over other responses that reflect their true feelings. Additionally recall bias and a slew of other internal factors may have altered subject responses and by proxy, our team’s conclusions.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move onto our results!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2e36ffef685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2e36ffef685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measured the increase and decrease in subject opinion for before and after experiencing civic </a:t>
            </a:r>
            <a:r>
              <a:rPr lang="en"/>
              <a:t>engagement</a:t>
            </a:r>
            <a:r>
              <a:rPr lang="en"/>
              <a:t> courses.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2e14262c10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2e14262c10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slide, we can see the gains in various measures by gender, illustrating differences in academic confidence, knowledge, attitude, sense of belonging, and behavior. Notably, Transgender Men/Trans Masculine individuals show the highest gains in knowledge and behavior, while women exhibit significant improvements in academic confidence and knowledge. Additionally, there are notable variations in sense of belonging and attitudes across different gender identities, highlighting the diverse impacts of our programming.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2e14262c10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5" name="Google Shape;2325;g2e14262c10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the gains in various measures by ethnicity. Multiple Ethnicity/Other and Hispanic/Latinx groups show significant gains in knowledge, while Black or African American students exhibit a notable decrease in sense of belonging and attitudes. The graphs illustrate diverse impacts across ethnic groups, with White and Hispanic/Latinx students showing positive gains in several areas."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2e14262c10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2e14262c10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This slide displays the gains in various measures by major. South Campus and Undecided/Multi-Major/Other students exhibit significant gains in knowledge, with the latter also showing high improvements in academic confidence and attitude. However, Undecided/Multi-Major/Other students experienced a decrease in behavior scores, indicating varied impacts of the programming across different major groups.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3" name="Shape 2333"/>
        <p:cNvGrpSpPr/>
        <p:nvPr/>
      </p:nvGrpSpPr>
      <p:grpSpPr>
        <a:xfrm>
          <a:off x="0" y="0"/>
          <a:ext cx="0" cy="0"/>
          <a:chOff x="0" y="0"/>
          <a:chExt cx="0" cy="0"/>
        </a:xfrm>
      </p:grpSpPr>
      <p:sp>
        <p:nvSpPr>
          <p:cNvPr id="2334" name="Google Shape;2334;g2e14262c10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2e14262c10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This slide illustrates the gains in various measures by first-generation status. First-generation students show higher gains in behavior compared to non-first-generation students. While both groups exhibit similar improvements in knowledge and sense of belonging, non-first-generation students show a slightly higher increase in academic confidence and attitude, highlighting the positive impact of the programming on diverse student backgrounds.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2e14262c10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2e14262c10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This slide presents the gains in various measures by transfer status. Transfer students exhibit higher gains in academic confidence, attitude, and behavior compared to non-transfer students. Both group shows similar improvements in knowledge, while non-transfer students have a slightly higher sense of belongings. These results highlight the positive impact of the programming on transfer students, enhancing their academic and behavioral outcomes.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3" name="Shape 2343"/>
        <p:cNvGrpSpPr/>
        <p:nvPr/>
      </p:nvGrpSpPr>
      <p:grpSpPr>
        <a:xfrm>
          <a:off x="0" y="0"/>
          <a:ext cx="0" cy="0"/>
          <a:chOff x="0" y="0"/>
          <a:chExt cx="0" cy="0"/>
        </a:xfrm>
      </p:grpSpPr>
      <p:sp>
        <p:nvSpPr>
          <p:cNvPr id="2344" name="Google Shape;2344;g2e36ffef6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5" name="Google Shape;2345;g2e36ffef6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Methodology:</a:t>
            </a:r>
            <a:endParaRPr b="1">
              <a:solidFill>
                <a:schemeClr val="dk1"/>
              </a:solidFill>
            </a:endParaRPr>
          </a:p>
          <a:p>
            <a:pPr indent="-298450" lvl="0" marL="457200" rtl="0" algn="l">
              <a:spcBef>
                <a:spcPts val="0"/>
              </a:spcBef>
              <a:spcAft>
                <a:spcPts val="0"/>
              </a:spcAft>
              <a:buSzPts val="1100"/>
              <a:buChar char="-"/>
            </a:pPr>
            <a:r>
              <a:rPr lang="en"/>
              <a:t>The random effect included is the “ID” which allows us to account for variability between students. </a:t>
            </a:r>
            <a:endParaRPr/>
          </a:p>
          <a:p>
            <a:pPr indent="-298450" lvl="0" marL="457200" rtl="0" algn="l">
              <a:spcBef>
                <a:spcPts val="0"/>
              </a:spcBef>
              <a:spcAft>
                <a:spcPts val="0"/>
              </a:spcAft>
              <a:buSzPts val="1100"/>
              <a:buChar char="-"/>
            </a:pPr>
            <a:r>
              <a:rPr lang="en"/>
              <a:t>We decided that interactions wouldn’t likely be significant and would just end up over complicating the models so we didn’t include them. </a:t>
            </a:r>
            <a:endParaRPr/>
          </a:p>
          <a:p>
            <a:pPr indent="-298450" lvl="0" marL="457200" rtl="0" algn="l">
              <a:spcBef>
                <a:spcPts val="0"/>
              </a:spcBef>
              <a:spcAft>
                <a:spcPts val="0"/>
              </a:spcAft>
              <a:buSzPts val="1100"/>
              <a:buChar char="-"/>
            </a:pPr>
            <a:r>
              <a:rPr lang="en"/>
              <a:t>The fixed effects that we were interested in are “pre and post”, “Ethnicity”, “Gender”, and “North campus vs South campus”. </a:t>
            </a:r>
            <a:endParaRPr/>
          </a:p>
          <a:p>
            <a:pPr indent="-298450" lvl="0" marL="457200" rtl="0" algn="l">
              <a:spcBef>
                <a:spcPts val="0"/>
              </a:spcBef>
              <a:spcAft>
                <a:spcPts val="0"/>
              </a:spcAft>
              <a:buSzPts val="1100"/>
              <a:buChar char="-"/>
            </a:pPr>
            <a:r>
              <a:rPr lang="en"/>
              <a:t>We analyzed their effects on the “knowledge”, “attitude”, and “behavior” clusters and also on students’ “sense of belonging”.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begin with a deeper look into what the data represents.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g2e36ffef68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1" name="Google Shape;2351;g2e36ffef68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values are added here because generally the threshold for statistical significance is a p-value less than 0.05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g2e36ffef68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7" name="Google Shape;2357;g2e36ffef68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g2e36ffef685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3" name="Google Shape;2363;g2e36ffef68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2e36ffef685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9" name="Google Shape;2369;g2e36ffef68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g2e36ffef68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5" name="Google Shape;2375;g2e36ffef68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2e36ffef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2e36ffef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presents findings from text mining that gauge students' opinions and feelings using NRC sentiment analysis. We examined student sentiments before and after taking the courses, noting subtle changes in their experiences.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2e36ffef6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2e36ffef6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This slide compares NRC sentiments for pre and post surveys, showing student sentiments before and after taking the courses. Notable changes include an increase in positive and trust sentiments after the courses, while negative sentiments have decreased.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g2e36ffef6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2" name="Google Shape;2502;g2e36ffef6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compares NRC sentiments between old and new surveys, showing that student sentiments towards the courses remain consistent across different quarters. Both the old and new survey results reflect similar patterns, indicating the stability and reliability of the courses in delivering consistent </a:t>
            </a:r>
            <a:r>
              <a:rPr lang="en"/>
              <a:t>experiences</a:t>
            </a:r>
            <a:r>
              <a:rPr lang="en"/>
              <a:t> for students.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9" name="Shape 2509"/>
        <p:cNvGrpSpPr/>
        <p:nvPr/>
      </p:nvGrpSpPr>
      <p:grpSpPr>
        <a:xfrm>
          <a:off x="0" y="0"/>
          <a:ext cx="0" cy="0"/>
          <a:chOff x="0" y="0"/>
          <a:chExt cx="0" cy="0"/>
        </a:xfrm>
      </p:grpSpPr>
      <p:sp>
        <p:nvSpPr>
          <p:cNvPr id="2510" name="Google Shape;2510;g2e36ffef6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1" name="Google Shape;2511;g2e36ffef6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highlights the significant differences in sentiments between traditional and transfer students. Emotions such as surprise, trust, positive, joy, and anticipation show notable variations. These graphs indicate that transfer students experience higher levels of positive and trust sentiments, while traditional students exhibit more surprise and sadness, reflecting their differing experiences and perceptions.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2e36ffef6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2e36ffef6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rPr>
              <a:t>This slide continues to compare NRC sentiments between traditional and transfer students, showing major differences in post-survey emotions. Practically every emotion demonstrates a change, with traditional students showing higher levels of joy and negative sentiments, while transfer students exhibit more positive and trust sentiments.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could analyze, we first had to prepare the data for simpler interpretation. We began by </a:t>
            </a:r>
            <a:r>
              <a:rPr lang="en"/>
              <a:t>removing</a:t>
            </a:r>
            <a:r>
              <a:rPr lang="en"/>
              <a:t> missing and duplicate responses and combining our datasets. We then noticed that some questions had flipped the response label options on the likert scale. Typically in survey construction, 1 is most negative while 5 is most positive. We chose to stick to this methodology. Finally, we simplified unique labels and identifiers.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g2e36ffef6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9" name="Google Shape;2529;g2e36ffef6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200"/>
              <a:buNone/>
            </a:pPr>
            <a:r>
              <a:rPr lang="en" sz="1200">
                <a:solidFill>
                  <a:schemeClr val="dk1"/>
                </a:solidFill>
              </a:rPr>
              <a:t>This slide compares NRC sentiments between North and South campus students. While most emotions show similar patterns, there are significant changes in specific emotions like surprise and trust. North Campus students exhibit higher anticipation and joy, whereas South Campus students show more sadness and trust, indicating distinct emotional responses between the two groups.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6" name="Shape 2536"/>
        <p:cNvGrpSpPr/>
        <p:nvPr/>
      </p:nvGrpSpPr>
      <p:grpSpPr>
        <a:xfrm>
          <a:off x="0" y="0"/>
          <a:ext cx="0" cy="0"/>
          <a:chOff x="0" y="0"/>
          <a:chExt cx="0" cy="0"/>
        </a:xfrm>
      </p:grpSpPr>
      <p:sp>
        <p:nvSpPr>
          <p:cNvPr id="2537" name="Google Shape;2537;g2e36ffef6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8" name="Google Shape;2538;g2e36ffef6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This slide continues the comparison of NRC sentiments between North and South campus students, post-survey. Contrary to the previous slide, these plots show no significant differences between the two groups, indicating positive engagement across both campuses. The similarity in sentiment patterns suggests a consistent experience of the courses for students from both campuses.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5" name="Shape 2545"/>
        <p:cNvGrpSpPr/>
        <p:nvPr/>
      </p:nvGrpSpPr>
      <p:grpSpPr>
        <a:xfrm>
          <a:off x="0" y="0"/>
          <a:ext cx="0" cy="0"/>
          <a:chOff x="0" y="0"/>
          <a:chExt cx="0" cy="0"/>
        </a:xfrm>
      </p:grpSpPr>
      <p:sp>
        <p:nvSpPr>
          <p:cNvPr id="2546" name="Google Shape;2546;g2e36ffef68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7" name="Google Shape;2547;g2e36ffef68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let’s move onto our final part, conclusion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g2e36ffef68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4" name="Google Shape;2854;g2e36ffef68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8" name="Shape 2868"/>
        <p:cNvGrpSpPr/>
        <p:nvPr/>
      </p:nvGrpSpPr>
      <p:grpSpPr>
        <a:xfrm>
          <a:off x="0" y="0"/>
          <a:ext cx="0" cy="0"/>
          <a:chOff x="0" y="0"/>
          <a:chExt cx="0" cy="0"/>
        </a:xfrm>
      </p:grpSpPr>
      <p:sp>
        <p:nvSpPr>
          <p:cNvPr id="2869" name="Google Shape;2869;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0" name="Google Shape;2870;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remind ourselves of the task at hand by clearly stating our research goals for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defined our research methods, let use </a:t>
            </a:r>
            <a:r>
              <a:rPr lang="en"/>
              <a:t>elaborate</a:t>
            </a:r>
            <a:r>
              <a:rPr lang="en"/>
              <a:t> on our process and approach.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quantitative approach, we chose to build linear, mixed effect models to figure out what aspects of a subject might influence their responses. Like does their transfer status raise the probability of selecting a 5 on some questions. Additionally, survey </a:t>
            </a:r>
            <a:r>
              <a:rPr lang="en"/>
              <a:t>questions with commonalities were categorized into the five following clusters : Academic Confidence, Attitude, Behavior, Knowledge, and Sense of Belonging.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2e36ffef685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2e36ffef685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unique, text responses, we opted for sentiment analysis using the NRC lexicon. This allowed us to organize subjects’ free response answers into emotional groupings. These groupings help us see into subjects’ emotions and opinions on course programming.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the course of our project, we did have to acknowledge some limitations at play.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29750"/>
            <a:ext cx="4420800" cy="20232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191919"/>
              </a:buClr>
              <a:buSzPts val="5200"/>
              <a:buNone/>
              <a:defRPr sz="6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319544"/>
            <a:ext cx="2481000" cy="6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801676" y="-1619243"/>
            <a:ext cx="9514225" cy="8244807"/>
            <a:chOff x="-801676" y="-1619243"/>
            <a:chExt cx="9514225" cy="8244807"/>
          </a:xfrm>
        </p:grpSpPr>
        <p:sp>
          <p:nvSpPr>
            <p:cNvPr id="12" name="Google Shape;12;p2"/>
            <p:cNvSpPr/>
            <p:nvPr/>
          </p:nvSpPr>
          <p:spPr>
            <a:xfrm>
              <a:off x="-801676" y="4027631"/>
              <a:ext cx="3211265" cy="259793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9247000">
              <a:off x="5095299" y="-1048625"/>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rot="-2414508">
            <a:off x="846743" y="4609211"/>
            <a:ext cx="936095" cy="1116259"/>
          </a:xfrm>
          <a:custGeom>
            <a:rect b="b" l="l" r="r" t="t"/>
            <a:pathLst>
              <a:path extrusionOk="0" h="24907" w="20887">
                <a:moveTo>
                  <a:pt x="11490" y="1"/>
                </a:moveTo>
                <a:cubicBezTo>
                  <a:pt x="11195" y="1"/>
                  <a:pt x="10901" y="14"/>
                  <a:pt x="10610" y="40"/>
                </a:cubicBezTo>
                <a:cubicBezTo>
                  <a:pt x="8694" y="224"/>
                  <a:pt x="6756" y="866"/>
                  <a:pt x="4840" y="1967"/>
                </a:cubicBezTo>
                <a:cubicBezTo>
                  <a:pt x="3201" y="2908"/>
                  <a:pt x="1572" y="4181"/>
                  <a:pt x="0" y="5764"/>
                </a:cubicBezTo>
                <a:lnTo>
                  <a:pt x="321" y="6085"/>
                </a:lnTo>
                <a:cubicBezTo>
                  <a:pt x="1870" y="4536"/>
                  <a:pt x="3464" y="3275"/>
                  <a:pt x="5070" y="2357"/>
                </a:cubicBezTo>
                <a:cubicBezTo>
                  <a:pt x="6917" y="1291"/>
                  <a:pt x="8798" y="672"/>
                  <a:pt x="10644" y="499"/>
                </a:cubicBezTo>
                <a:cubicBezTo>
                  <a:pt x="10921" y="476"/>
                  <a:pt x="11202" y="465"/>
                  <a:pt x="11484" y="465"/>
                </a:cubicBezTo>
                <a:cubicBezTo>
                  <a:pt x="12192" y="465"/>
                  <a:pt x="12909" y="538"/>
                  <a:pt x="13615" y="695"/>
                </a:cubicBezTo>
                <a:cubicBezTo>
                  <a:pt x="14612" y="912"/>
                  <a:pt x="15553" y="1268"/>
                  <a:pt x="16402" y="1761"/>
                </a:cubicBezTo>
                <a:cubicBezTo>
                  <a:pt x="17285" y="2254"/>
                  <a:pt x="18042" y="2874"/>
                  <a:pt x="18650" y="3585"/>
                </a:cubicBezTo>
                <a:cubicBezTo>
                  <a:pt x="19292" y="4342"/>
                  <a:pt x="19763" y="5179"/>
                  <a:pt x="20026" y="6085"/>
                </a:cubicBezTo>
                <a:cubicBezTo>
                  <a:pt x="20829" y="8815"/>
                  <a:pt x="19900" y="11693"/>
                  <a:pt x="18994" y="14481"/>
                </a:cubicBezTo>
                <a:cubicBezTo>
                  <a:pt x="18902" y="14779"/>
                  <a:pt x="18799" y="15088"/>
                  <a:pt x="18707" y="15387"/>
                </a:cubicBezTo>
                <a:cubicBezTo>
                  <a:pt x="18111" y="17268"/>
                  <a:pt x="17801" y="18873"/>
                  <a:pt x="17778" y="20296"/>
                </a:cubicBezTo>
                <a:cubicBezTo>
                  <a:pt x="17767" y="21167"/>
                  <a:pt x="17847" y="21982"/>
                  <a:pt x="18053" y="22716"/>
                </a:cubicBezTo>
                <a:cubicBezTo>
                  <a:pt x="18272" y="23530"/>
                  <a:pt x="18616" y="24264"/>
                  <a:pt x="19097" y="24906"/>
                </a:cubicBezTo>
                <a:lnTo>
                  <a:pt x="19464" y="24631"/>
                </a:lnTo>
                <a:cubicBezTo>
                  <a:pt x="19017" y="24035"/>
                  <a:pt x="18696" y="23359"/>
                  <a:pt x="18489" y="22602"/>
                </a:cubicBezTo>
                <a:cubicBezTo>
                  <a:pt x="18306" y="21913"/>
                  <a:pt x="18226" y="21133"/>
                  <a:pt x="18237" y="20308"/>
                </a:cubicBezTo>
                <a:cubicBezTo>
                  <a:pt x="18260" y="18931"/>
                  <a:pt x="18558" y="17371"/>
                  <a:pt x="19143" y="15536"/>
                </a:cubicBezTo>
                <a:cubicBezTo>
                  <a:pt x="19235" y="15226"/>
                  <a:pt x="19338" y="14917"/>
                  <a:pt x="19430" y="14619"/>
                </a:cubicBezTo>
                <a:cubicBezTo>
                  <a:pt x="19888" y="13219"/>
                  <a:pt x="20359" y="11774"/>
                  <a:pt x="20599" y="10317"/>
                </a:cubicBezTo>
                <a:cubicBezTo>
                  <a:pt x="20887" y="8665"/>
                  <a:pt x="20841" y="7243"/>
                  <a:pt x="20462" y="5959"/>
                </a:cubicBezTo>
                <a:cubicBezTo>
                  <a:pt x="20176" y="4984"/>
                  <a:pt x="19682" y="4090"/>
                  <a:pt x="19006" y="3287"/>
                </a:cubicBezTo>
                <a:cubicBezTo>
                  <a:pt x="18351" y="2530"/>
                  <a:pt x="17561" y="1887"/>
                  <a:pt x="16631" y="1360"/>
                </a:cubicBezTo>
                <a:cubicBezTo>
                  <a:pt x="15736" y="843"/>
                  <a:pt x="14750" y="476"/>
                  <a:pt x="13718" y="247"/>
                </a:cubicBezTo>
                <a:cubicBezTo>
                  <a:pt x="12973" y="83"/>
                  <a:pt x="12227" y="1"/>
                  <a:pt x="114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1"/>
          <p:cNvSpPr txBox="1"/>
          <p:nvPr>
            <p:ph hasCustomPrompt="1" type="title"/>
          </p:nvPr>
        </p:nvSpPr>
        <p:spPr>
          <a:xfrm>
            <a:off x="1284000" y="693663"/>
            <a:ext cx="6576000" cy="120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84" name="Google Shape;84;p11"/>
          <p:cNvSpPr txBox="1"/>
          <p:nvPr>
            <p:ph idx="1" type="subTitle"/>
          </p:nvPr>
        </p:nvSpPr>
        <p:spPr>
          <a:xfrm>
            <a:off x="1284000" y="1895338"/>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5" name="Google Shape;85;p11"/>
          <p:cNvGrpSpPr/>
          <p:nvPr/>
        </p:nvGrpSpPr>
        <p:grpSpPr>
          <a:xfrm>
            <a:off x="-1153522" y="2547776"/>
            <a:ext cx="11718706" cy="4224888"/>
            <a:chOff x="-1153522" y="2547776"/>
            <a:chExt cx="11718706" cy="4224888"/>
          </a:xfrm>
        </p:grpSpPr>
        <p:sp>
          <p:nvSpPr>
            <p:cNvPr id="86" name="Google Shape;86;p11"/>
            <p:cNvSpPr/>
            <p:nvPr/>
          </p:nvSpPr>
          <p:spPr>
            <a:xfrm rot="2700000">
              <a:off x="-705312" y="3419974"/>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rot="-6644766">
              <a:off x="7176198" y="3210433"/>
              <a:ext cx="3211127" cy="259782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8"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9" name="Shape 89"/>
        <p:cNvGrpSpPr/>
        <p:nvPr/>
      </p:nvGrpSpPr>
      <p:grpSpPr>
        <a:xfrm>
          <a:off x="0" y="0"/>
          <a:ext cx="0" cy="0"/>
          <a:chOff x="0" y="0"/>
          <a:chExt cx="0" cy="0"/>
        </a:xfrm>
      </p:grpSpPr>
      <p:sp>
        <p:nvSpPr>
          <p:cNvPr id="90" name="Google Shape;90;p1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3"/>
          <p:cNvSpPr txBox="1"/>
          <p:nvPr>
            <p:ph idx="1" type="subTitle"/>
          </p:nvPr>
        </p:nvSpPr>
        <p:spPr>
          <a:xfrm>
            <a:off x="1595500" y="1787550"/>
            <a:ext cx="4263300" cy="35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idx="2" type="subTitle"/>
          </p:nvPr>
        </p:nvSpPr>
        <p:spPr>
          <a:xfrm>
            <a:off x="1595500" y="2909462"/>
            <a:ext cx="4263300" cy="35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3"/>
          <p:cNvSpPr txBox="1"/>
          <p:nvPr>
            <p:ph idx="3" type="subTitle"/>
          </p:nvPr>
        </p:nvSpPr>
        <p:spPr>
          <a:xfrm>
            <a:off x="1595500" y="4031387"/>
            <a:ext cx="4263300" cy="35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3"/>
          <p:cNvSpPr txBox="1"/>
          <p:nvPr>
            <p:ph hasCustomPrompt="1" idx="4" type="title"/>
          </p:nvPr>
        </p:nvSpPr>
        <p:spPr>
          <a:xfrm>
            <a:off x="720001" y="1558063"/>
            <a:ext cx="686100" cy="4476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5" type="title"/>
          </p:nvPr>
        </p:nvSpPr>
        <p:spPr>
          <a:xfrm>
            <a:off x="720001" y="2679381"/>
            <a:ext cx="686100" cy="4476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6" type="title"/>
          </p:nvPr>
        </p:nvSpPr>
        <p:spPr>
          <a:xfrm>
            <a:off x="720001" y="3800700"/>
            <a:ext cx="686100" cy="4476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idx="7" type="subTitle"/>
          </p:nvPr>
        </p:nvSpPr>
        <p:spPr>
          <a:xfrm>
            <a:off x="1595500" y="1426075"/>
            <a:ext cx="42633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 name="Google Shape;98;p13"/>
          <p:cNvSpPr txBox="1"/>
          <p:nvPr>
            <p:ph idx="8" type="subTitle"/>
          </p:nvPr>
        </p:nvSpPr>
        <p:spPr>
          <a:xfrm>
            <a:off x="1595500" y="2546800"/>
            <a:ext cx="42633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 name="Google Shape;99;p13"/>
          <p:cNvSpPr txBox="1"/>
          <p:nvPr>
            <p:ph idx="9" type="subTitle"/>
          </p:nvPr>
        </p:nvSpPr>
        <p:spPr>
          <a:xfrm>
            <a:off x="1595500" y="3667538"/>
            <a:ext cx="42633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13"/>
          <p:cNvSpPr/>
          <p:nvPr/>
        </p:nvSpPr>
        <p:spPr>
          <a:xfrm rot="-3449978">
            <a:off x="7852389" y="391513"/>
            <a:ext cx="2222170" cy="1943054"/>
          </a:xfrm>
          <a:custGeom>
            <a:rect b="b" l="l" r="r" t="t"/>
            <a:pathLst>
              <a:path extrusionOk="0" h="43356" w="49584">
                <a:moveTo>
                  <a:pt x="35408" y="4381"/>
                </a:moveTo>
                <a:cubicBezTo>
                  <a:pt x="35694" y="4473"/>
                  <a:pt x="35958" y="4577"/>
                  <a:pt x="36210" y="4692"/>
                </a:cubicBezTo>
                <a:cubicBezTo>
                  <a:pt x="36474" y="4817"/>
                  <a:pt x="36738" y="4955"/>
                  <a:pt x="36899" y="5173"/>
                </a:cubicBezTo>
                <a:cubicBezTo>
                  <a:pt x="37024" y="5345"/>
                  <a:pt x="37082" y="5620"/>
                  <a:pt x="36944" y="5781"/>
                </a:cubicBezTo>
                <a:cubicBezTo>
                  <a:pt x="36867" y="5878"/>
                  <a:pt x="36748" y="5920"/>
                  <a:pt x="36614" y="5920"/>
                </a:cubicBezTo>
                <a:cubicBezTo>
                  <a:pt x="36433" y="5920"/>
                  <a:pt x="36226" y="5843"/>
                  <a:pt x="36061" y="5724"/>
                </a:cubicBezTo>
                <a:cubicBezTo>
                  <a:pt x="35740" y="5482"/>
                  <a:pt x="35510" y="5104"/>
                  <a:pt x="35441" y="4669"/>
                </a:cubicBezTo>
                <a:cubicBezTo>
                  <a:pt x="35419" y="4577"/>
                  <a:pt x="35408" y="4473"/>
                  <a:pt x="35408" y="4381"/>
                </a:cubicBezTo>
                <a:close/>
                <a:moveTo>
                  <a:pt x="8500" y="30945"/>
                </a:moveTo>
                <a:cubicBezTo>
                  <a:pt x="8809" y="30991"/>
                  <a:pt x="9130" y="31095"/>
                  <a:pt x="9372" y="31312"/>
                </a:cubicBezTo>
                <a:cubicBezTo>
                  <a:pt x="9566" y="31473"/>
                  <a:pt x="9681" y="31748"/>
                  <a:pt x="9693" y="32000"/>
                </a:cubicBezTo>
                <a:cubicBezTo>
                  <a:pt x="9693" y="32127"/>
                  <a:pt x="9658" y="32310"/>
                  <a:pt x="9509" y="32448"/>
                </a:cubicBezTo>
                <a:cubicBezTo>
                  <a:pt x="9410" y="32541"/>
                  <a:pt x="9294" y="32570"/>
                  <a:pt x="9186" y="32570"/>
                </a:cubicBezTo>
                <a:cubicBezTo>
                  <a:pt x="9095" y="32570"/>
                  <a:pt x="9010" y="32549"/>
                  <a:pt x="8947" y="32528"/>
                </a:cubicBezTo>
                <a:cubicBezTo>
                  <a:pt x="8637" y="32425"/>
                  <a:pt x="8385" y="32150"/>
                  <a:pt x="8327" y="31863"/>
                </a:cubicBezTo>
                <a:cubicBezTo>
                  <a:pt x="8270" y="31541"/>
                  <a:pt x="8350" y="31220"/>
                  <a:pt x="8500" y="30945"/>
                </a:cubicBezTo>
                <a:close/>
                <a:moveTo>
                  <a:pt x="49434" y="0"/>
                </a:moveTo>
                <a:cubicBezTo>
                  <a:pt x="48835" y="207"/>
                  <a:pt x="48196" y="266"/>
                  <a:pt x="47549" y="266"/>
                </a:cubicBezTo>
                <a:cubicBezTo>
                  <a:pt x="47081" y="266"/>
                  <a:pt x="46609" y="235"/>
                  <a:pt x="46143" y="206"/>
                </a:cubicBezTo>
                <a:lnTo>
                  <a:pt x="46005" y="195"/>
                </a:lnTo>
                <a:cubicBezTo>
                  <a:pt x="45182" y="139"/>
                  <a:pt x="44332" y="94"/>
                  <a:pt x="43474" y="94"/>
                </a:cubicBezTo>
                <a:cubicBezTo>
                  <a:pt x="42408" y="94"/>
                  <a:pt x="41331" y="164"/>
                  <a:pt x="40282" y="367"/>
                </a:cubicBezTo>
                <a:cubicBezTo>
                  <a:pt x="38642" y="688"/>
                  <a:pt x="36451" y="1434"/>
                  <a:pt x="35281" y="3211"/>
                </a:cubicBezTo>
                <a:cubicBezTo>
                  <a:pt x="35166" y="3384"/>
                  <a:pt x="35074" y="3579"/>
                  <a:pt x="35029" y="3797"/>
                </a:cubicBezTo>
                <a:cubicBezTo>
                  <a:pt x="34421" y="3647"/>
                  <a:pt x="33779" y="3556"/>
                  <a:pt x="33091" y="3522"/>
                </a:cubicBezTo>
                <a:cubicBezTo>
                  <a:pt x="32890" y="3511"/>
                  <a:pt x="32687" y="3506"/>
                  <a:pt x="32483" y="3506"/>
                </a:cubicBezTo>
                <a:cubicBezTo>
                  <a:pt x="31555" y="3506"/>
                  <a:pt x="30598" y="3613"/>
                  <a:pt x="29696" y="3820"/>
                </a:cubicBezTo>
                <a:cubicBezTo>
                  <a:pt x="28583" y="4072"/>
                  <a:pt x="27516" y="4634"/>
                  <a:pt x="26633" y="5426"/>
                </a:cubicBezTo>
                <a:cubicBezTo>
                  <a:pt x="25727" y="6239"/>
                  <a:pt x="25073" y="7249"/>
                  <a:pt x="24741" y="8339"/>
                </a:cubicBezTo>
                <a:cubicBezTo>
                  <a:pt x="24499" y="9130"/>
                  <a:pt x="24431" y="9991"/>
                  <a:pt x="24522" y="10839"/>
                </a:cubicBezTo>
                <a:cubicBezTo>
                  <a:pt x="24614" y="11688"/>
                  <a:pt x="24878" y="12514"/>
                  <a:pt x="25279" y="13236"/>
                </a:cubicBezTo>
                <a:cubicBezTo>
                  <a:pt x="25865" y="14268"/>
                  <a:pt x="26691" y="15037"/>
                  <a:pt x="27494" y="15794"/>
                </a:cubicBezTo>
                <a:cubicBezTo>
                  <a:pt x="28526" y="16769"/>
                  <a:pt x="29512" y="17686"/>
                  <a:pt x="29982" y="19120"/>
                </a:cubicBezTo>
                <a:cubicBezTo>
                  <a:pt x="30234" y="19911"/>
                  <a:pt x="30338" y="20749"/>
                  <a:pt x="30292" y="21621"/>
                </a:cubicBezTo>
                <a:cubicBezTo>
                  <a:pt x="30257" y="22469"/>
                  <a:pt x="30074" y="23306"/>
                  <a:pt x="29742" y="24109"/>
                </a:cubicBezTo>
                <a:cubicBezTo>
                  <a:pt x="29420" y="24924"/>
                  <a:pt x="28973" y="25658"/>
                  <a:pt x="28422" y="26277"/>
                </a:cubicBezTo>
                <a:cubicBezTo>
                  <a:pt x="27849" y="26943"/>
                  <a:pt x="27172" y="27458"/>
                  <a:pt x="26426" y="27814"/>
                </a:cubicBezTo>
                <a:cubicBezTo>
                  <a:pt x="25341" y="28345"/>
                  <a:pt x="24070" y="28605"/>
                  <a:pt x="22505" y="28605"/>
                </a:cubicBezTo>
                <a:cubicBezTo>
                  <a:pt x="21904" y="28605"/>
                  <a:pt x="21260" y="28567"/>
                  <a:pt x="20566" y="28491"/>
                </a:cubicBezTo>
                <a:cubicBezTo>
                  <a:pt x="19901" y="28411"/>
                  <a:pt x="19223" y="28319"/>
                  <a:pt x="18570" y="28215"/>
                </a:cubicBezTo>
                <a:cubicBezTo>
                  <a:pt x="17262" y="28026"/>
                  <a:pt x="15922" y="27825"/>
                  <a:pt x="14571" y="27825"/>
                </a:cubicBezTo>
                <a:cubicBezTo>
                  <a:pt x="14535" y="27825"/>
                  <a:pt x="14500" y="27825"/>
                  <a:pt x="14464" y="27825"/>
                </a:cubicBezTo>
                <a:cubicBezTo>
                  <a:pt x="13351" y="27825"/>
                  <a:pt x="12308" y="27986"/>
                  <a:pt x="11367" y="28296"/>
                </a:cubicBezTo>
                <a:cubicBezTo>
                  <a:pt x="10289" y="28651"/>
                  <a:pt x="9394" y="29191"/>
                  <a:pt x="8706" y="29902"/>
                </a:cubicBezTo>
                <a:cubicBezTo>
                  <a:pt x="8523" y="30085"/>
                  <a:pt x="8373" y="30269"/>
                  <a:pt x="8248" y="30452"/>
                </a:cubicBezTo>
                <a:cubicBezTo>
                  <a:pt x="8144" y="30452"/>
                  <a:pt x="8041" y="30452"/>
                  <a:pt x="7937" y="30440"/>
                </a:cubicBezTo>
                <a:cubicBezTo>
                  <a:pt x="7906" y="30440"/>
                  <a:pt x="7875" y="30440"/>
                  <a:pt x="7844" y="30440"/>
                </a:cubicBezTo>
                <a:cubicBezTo>
                  <a:pt x="7038" y="30440"/>
                  <a:pt x="6221" y="30577"/>
                  <a:pt x="5414" y="30830"/>
                </a:cubicBezTo>
                <a:cubicBezTo>
                  <a:pt x="4577" y="31095"/>
                  <a:pt x="3797" y="31485"/>
                  <a:pt x="3086" y="31977"/>
                </a:cubicBezTo>
                <a:cubicBezTo>
                  <a:pt x="2363" y="32494"/>
                  <a:pt x="1744" y="33113"/>
                  <a:pt x="1274" y="33801"/>
                </a:cubicBezTo>
                <a:cubicBezTo>
                  <a:pt x="769" y="34535"/>
                  <a:pt x="425" y="35326"/>
                  <a:pt x="265" y="36175"/>
                </a:cubicBezTo>
                <a:cubicBezTo>
                  <a:pt x="0" y="37586"/>
                  <a:pt x="230" y="39032"/>
                  <a:pt x="941" y="40350"/>
                </a:cubicBezTo>
                <a:cubicBezTo>
                  <a:pt x="1274" y="40969"/>
                  <a:pt x="1710" y="41543"/>
                  <a:pt x="2215" y="42060"/>
                </a:cubicBezTo>
                <a:cubicBezTo>
                  <a:pt x="2730" y="42575"/>
                  <a:pt x="3304" y="43011"/>
                  <a:pt x="3935" y="43355"/>
                </a:cubicBezTo>
                <a:lnTo>
                  <a:pt x="4164" y="42965"/>
                </a:lnTo>
                <a:cubicBezTo>
                  <a:pt x="2972" y="42289"/>
                  <a:pt x="1973" y="41291"/>
                  <a:pt x="1343" y="40133"/>
                </a:cubicBezTo>
                <a:cubicBezTo>
                  <a:pt x="689" y="38905"/>
                  <a:pt x="471" y="37563"/>
                  <a:pt x="712" y="36267"/>
                </a:cubicBezTo>
                <a:cubicBezTo>
                  <a:pt x="861" y="35476"/>
                  <a:pt x="1182" y="34742"/>
                  <a:pt x="1652" y="34054"/>
                </a:cubicBezTo>
                <a:cubicBezTo>
                  <a:pt x="2100" y="33411"/>
                  <a:pt x="2673" y="32838"/>
                  <a:pt x="3350" y="32356"/>
                </a:cubicBezTo>
                <a:cubicBezTo>
                  <a:pt x="4015" y="31886"/>
                  <a:pt x="4761" y="31519"/>
                  <a:pt x="5552" y="31266"/>
                </a:cubicBezTo>
                <a:cubicBezTo>
                  <a:pt x="6344" y="31014"/>
                  <a:pt x="7146" y="30899"/>
                  <a:pt x="7937" y="30899"/>
                </a:cubicBezTo>
                <a:cubicBezTo>
                  <a:pt x="7960" y="30899"/>
                  <a:pt x="7983" y="30911"/>
                  <a:pt x="8006" y="30911"/>
                </a:cubicBezTo>
                <a:cubicBezTo>
                  <a:pt x="7858" y="31266"/>
                  <a:pt x="7812" y="31622"/>
                  <a:pt x="7881" y="31954"/>
                </a:cubicBezTo>
                <a:cubicBezTo>
                  <a:pt x="7972" y="32402"/>
                  <a:pt x="8339" y="32815"/>
                  <a:pt x="8809" y="32964"/>
                </a:cubicBezTo>
                <a:cubicBezTo>
                  <a:pt x="8939" y="33007"/>
                  <a:pt x="9068" y="33029"/>
                  <a:pt x="9192" y="33029"/>
                </a:cubicBezTo>
                <a:cubicBezTo>
                  <a:pt x="9428" y="33029"/>
                  <a:pt x="9646" y="32950"/>
                  <a:pt x="9818" y="32792"/>
                </a:cubicBezTo>
                <a:cubicBezTo>
                  <a:pt x="10037" y="32597"/>
                  <a:pt x="10151" y="32310"/>
                  <a:pt x="10151" y="32000"/>
                </a:cubicBezTo>
                <a:cubicBezTo>
                  <a:pt x="10140" y="31610"/>
                  <a:pt x="9956" y="31209"/>
                  <a:pt x="9670" y="30957"/>
                </a:cubicBezTo>
                <a:cubicBezTo>
                  <a:pt x="9405" y="30728"/>
                  <a:pt x="9084" y="30601"/>
                  <a:pt x="8763" y="30532"/>
                </a:cubicBezTo>
                <a:cubicBezTo>
                  <a:pt x="8855" y="30406"/>
                  <a:pt x="8947" y="30303"/>
                  <a:pt x="9027" y="30223"/>
                </a:cubicBezTo>
                <a:cubicBezTo>
                  <a:pt x="9670" y="29558"/>
                  <a:pt x="10507" y="29064"/>
                  <a:pt x="11505" y="28732"/>
                </a:cubicBezTo>
                <a:cubicBezTo>
                  <a:pt x="12400" y="28434"/>
                  <a:pt x="13397" y="28284"/>
                  <a:pt x="14475" y="28284"/>
                </a:cubicBezTo>
                <a:cubicBezTo>
                  <a:pt x="14510" y="28284"/>
                  <a:pt x="14544" y="28284"/>
                  <a:pt x="14578" y="28284"/>
                </a:cubicBezTo>
                <a:cubicBezTo>
                  <a:pt x="15887" y="28284"/>
                  <a:pt x="17216" y="28485"/>
                  <a:pt x="18501" y="28674"/>
                </a:cubicBezTo>
                <a:cubicBezTo>
                  <a:pt x="19155" y="28766"/>
                  <a:pt x="19843" y="28870"/>
                  <a:pt x="20520" y="28938"/>
                </a:cubicBezTo>
                <a:cubicBezTo>
                  <a:pt x="21231" y="29018"/>
                  <a:pt x="21896" y="29064"/>
                  <a:pt x="22516" y="29064"/>
                </a:cubicBezTo>
                <a:cubicBezTo>
                  <a:pt x="24144" y="29064"/>
                  <a:pt x="25486" y="28789"/>
                  <a:pt x="26633" y="28227"/>
                </a:cubicBezTo>
                <a:cubicBezTo>
                  <a:pt x="27436" y="27837"/>
                  <a:pt x="28147" y="27287"/>
                  <a:pt x="28766" y="26587"/>
                </a:cubicBezTo>
                <a:cubicBezTo>
                  <a:pt x="29352" y="25921"/>
                  <a:pt x="29833" y="25141"/>
                  <a:pt x="30177" y="24282"/>
                </a:cubicBezTo>
                <a:cubicBezTo>
                  <a:pt x="30510" y="23433"/>
                  <a:pt x="30705" y="22549"/>
                  <a:pt x="30751" y="21644"/>
                </a:cubicBezTo>
                <a:cubicBezTo>
                  <a:pt x="30808" y="20714"/>
                  <a:pt x="30693" y="19820"/>
                  <a:pt x="30418" y="18983"/>
                </a:cubicBezTo>
                <a:cubicBezTo>
                  <a:pt x="29902" y="17434"/>
                  <a:pt x="28835" y="16425"/>
                  <a:pt x="27803" y="15461"/>
                </a:cubicBezTo>
                <a:cubicBezTo>
                  <a:pt x="27035" y="14727"/>
                  <a:pt x="26232" y="13982"/>
                  <a:pt x="25681" y="13007"/>
                </a:cubicBezTo>
                <a:cubicBezTo>
                  <a:pt x="25302" y="12341"/>
                  <a:pt x="25062" y="11573"/>
                  <a:pt x="24970" y="10793"/>
                </a:cubicBezTo>
                <a:cubicBezTo>
                  <a:pt x="24889" y="10002"/>
                  <a:pt x="24958" y="9199"/>
                  <a:pt x="25188" y="8465"/>
                </a:cubicBezTo>
                <a:cubicBezTo>
                  <a:pt x="25796" y="6446"/>
                  <a:pt x="27654" y="4760"/>
                  <a:pt x="29798" y="4267"/>
                </a:cubicBezTo>
                <a:cubicBezTo>
                  <a:pt x="30672" y="4070"/>
                  <a:pt x="31583" y="3965"/>
                  <a:pt x="32477" y="3965"/>
                </a:cubicBezTo>
                <a:cubicBezTo>
                  <a:pt x="32675" y="3965"/>
                  <a:pt x="32872" y="3970"/>
                  <a:pt x="33068" y="3980"/>
                </a:cubicBezTo>
                <a:cubicBezTo>
                  <a:pt x="33744" y="4003"/>
                  <a:pt x="34375" y="4095"/>
                  <a:pt x="34949" y="4244"/>
                </a:cubicBezTo>
                <a:cubicBezTo>
                  <a:pt x="34949" y="4416"/>
                  <a:pt x="34960" y="4588"/>
                  <a:pt x="34983" y="4748"/>
                </a:cubicBezTo>
                <a:cubicBezTo>
                  <a:pt x="35086" y="5299"/>
                  <a:pt x="35373" y="5781"/>
                  <a:pt x="35786" y="6091"/>
                </a:cubicBezTo>
                <a:cubicBezTo>
                  <a:pt x="36025" y="6270"/>
                  <a:pt x="36327" y="6378"/>
                  <a:pt x="36613" y="6378"/>
                </a:cubicBezTo>
                <a:cubicBezTo>
                  <a:pt x="36875" y="6378"/>
                  <a:pt x="37124" y="6287"/>
                  <a:pt x="37300" y="6079"/>
                </a:cubicBezTo>
                <a:cubicBezTo>
                  <a:pt x="37587" y="5724"/>
                  <a:pt x="37506" y="5219"/>
                  <a:pt x="37277" y="4898"/>
                </a:cubicBezTo>
                <a:cubicBezTo>
                  <a:pt x="37047" y="4600"/>
                  <a:pt x="36726" y="4416"/>
                  <a:pt x="36405" y="4279"/>
                </a:cubicBezTo>
                <a:cubicBezTo>
                  <a:pt x="36107" y="4141"/>
                  <a:pt x="35798" y="4014"/>
                  <a:pt x="35464" y="3912"/>
                </a:cubicBezTo>
                <a:cubicBezTo>
                  <a:pt x="35510" y="3751"/>
                  <a:pt x="35579" y="3601"/>
                  <a:pt x="35660" y="3464"/>
                </a:cubicBezTo>
                <a:cubicBezTo>
                  <a:pt x="36749" y="1824"/>
                  <a:pt x="38825" y="1113"/>
                  <a:pt x="40373" y="815"/>
                </a:cubicBezTo>
                <a:cubicBezTo>
                  <a:pt x="41382" y="619"/>
                  <a:pt x="42424" y="552"/>
                  <a:pt x="43462" y="552"/>
                </a:cubicBezTo>
                <a:cubicBezTo>
                  <a:pt x="44313" y="552"/>
                  <a:pt x="45161" y="597"/>
                  <a:pt x="45983" y="654"/>
                </a:cubicBezTo>
                <a:lnTo>
                  <a:pt x="46108" y="654"/>
                </a:lnTo>
                <a:cubicBezTo>
                  <a:pt x="46598" y="693"/>
                  <a:pt x="47095" y="730"/>
                  <a:pt x="47590" y="730"/>
                </a:cubicBezTo>
                <a:cubicBezTo>
                  <a:pt x="48268" y="730"/>
                  <a:pt x="48941" y="661"/>
                  <a:pt x="49584" y="436"/>
                </a:cubicBezTo>
                <a:lnTo>
                  <a:pt x="49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10800000">
            <a:off x="5607891" y="3441469"/>
            <a:ext cx="3211265" cy="259793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2" name="Shape 102"/>
        <p:cNvGrpSpPr/>
        <p:nvPr/>
      </p:nvGrpSpPr>
      <p:grpSpPr>
        <a:xfrm>
          <a:off x="0" y="0"/>
          <a:ext cx="0" cy="0"/>
          <a:chOff x="0" y="0"/>
          <a:chExt cx="0" cy="0"/>
        </a:xfrm>
      </p:grpSpPr>
      <p:sp>
        <p:nvSpPr>
          <p:cNvPr id="103" name="Google Shape;103;p14"/>
          <p:cNvSpPr txBox="1"/>
          <p:nvPr>
            <p:ph type="title"/>
          </p:nvPr>
        </p:nvSpPr>
        <p:spPr>
          <a:xfrm>
            <a:off x="713225" y="2128463"/>
            <a:ext cx="43602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4" name="Google Shape;104;p14"/>
          <p:cNvSpPr txBox="1"/>
          <p:nvPr>
            <p:ph idx="1" type="subTitle"/>
          </p:nvPr>
        </p:nvSpPr>
        <p:spPr>
          <a:xfrm>
            <a:off x="713225" y="539500"/>
            <a:ext cx="7249500" cy="147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05" name="Google Shape;105;p14"/>
          <p:cNvGrpSpPr/>
          <p:nvPr/>
        </p:nvGrpSpPr>
        <p:grpSpPr>
          <a:xfrm>
            <a:off x="2188017" y="2277378"/>
            <a:ext cx="8839402" cy="4929099"/>
            <a:chOff x="2188017" y="2277378"/>
            <a:chExt cx="8839402" cy="4929099"/>
          </a:xfrm>
        </p:grpSpPr>
        <p:sp>
          <p:nvSpPr>
            <p:cNvPr id="106" name="Google Shape;106;p14"/>
            <p:cNvSpPr/>
            <p:nvPr/>
          </p:nvSpPr>
          <p:spPr>
            <a:xfrm rot="9247000">
              <a:off x="2593999" y="4037925"/>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rot="-3504945">
              <a:off x="7474316" y="3026533"/>
              <a:ext cx="3211235" cy="2597908"/>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4"/>
          <p:cNvGrpSpPr/>
          <p:nvPr/>
        </p:nvGrpSpPr>
        <p:grpSpPr>
          <a:xfrm>
            <a:off x="-303931" y="2865569"/>
            <a:ext cx="10066861" cy="2542180"/>
            <a:chOff x="-303931" y="2865569"/>
            <a:chExt cx="10066861" cy="2542180"/>
          </a:xfrm>
        </p:grpSpPr>
        <p:sp>
          <p:nvSpPr>
            <p:cNvPr id="109" name="Google Shape;109;p14"/>
            <p:cNvSpPr/>
            <p:nvPr/>
          </p:nvSpPr>
          <p:spPr>
            <a:xfrm rot="-8625177">
              <a:off x="8235387" y="2878616"/>
              <a:ext cx="867660" cy="2516085"/>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303931" y="3215397"/>
              <a:ext cx="3514544" cy="2040317"/>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2">
    <p:spTree>
      <p:nvGrpSpPr>
        <p:cNvPr id="111" name="Shape 111"/>
        <p:cNvGrpSpPr/>
        <p:nvPr/>
      </p:nvGrpSpPr>
      <p:grpSpPr>
        <a:xfrm>
          <a:off x="0" y="0"/>
          <a:ext cx="0" cy="0"/>
          <a:chOff x="0" y="0"/>
          <a:chExt cx="0" cy="0"/>
        </a:xfrm>
      </p:grpSpPr>
      <p:sp>
        <p:nvSpPr>
          <p:cNvPr id="112" name="Google Shape;11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3" name="Google Shape;113;p15"/>
          <p:cNvGrpSpPr/>
          <p:nvPr/>
        </p:nvGrpSpPr>
        <p:grpSpPr>
          <a:xfrm>
            <a:off x="-2695127" y="-516389"/>
            <a:ext cx="14100458" cy="7542637"/>
            <a:chOff x="-2695127" y="-516389"/>
            <a:chExt cx="14100458" cy="7542637"/>
          </a:xfrm>
        </p:grpSpPr>
        <p:sp>
          <p:nvSpPr>
            <p:cNvPr id="114" name="Google Shape;114;p15"/>
            <p:cNvSpPr/>
            <p:nvPr/>
          </p:nvSpPr>
          <p:spPr>
            <a:xfrm rot="9735614">
              <a:off x="7874751" y="4000961"/>
              <a:ext cx="3211152" cy="259784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3543533">
              <a:off x="-2361105" y="229638"/>
              <a:ext cx="3211162" cy="259784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1549505" y="-76208"/>
            <a:ext cx="11303543" cy="5679545"/>
            <a:chOff x="-1549505" y="-76208"/>
            <a:chExt cx="11303543" cy="5679545"/>
          </a:xfrm>
        </p:grpSpPr>
        <p:sp>
          <p:nvSpPr>
            <p:cNvPr id="117" name="Google Shape;117;p15"/>
            <p:cNvSpPr/>
            <p:nvPr/>
          </p:nvSpPr>
          <p:spPr>
            <a:xfrm rot="-7903823">
              <a:off x="8092532" y="3184077"/>
              <a:ext cx="867685" cy="2516159"/>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rot="-6081981">
              <a:off x="-1960291" y="827474"/>
              <a:ext cx="3514464" cy="2040270"/>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2_1">
    <p:spTree>
      <p:nvGrpSpPr>
        <p:cNvPr id="119" name="Shape 119"/>
        <p:cNvGrpSpPr/>
        <p:nvPr/>
      </p:nvGrpSpPr>
      <p:grpSpPr>
        <a:xfrm>
          <a:off x="0" y="0"/>
          <a:ext cx="0" cy="0"/>
          <a:chOff x="0" y="0"/>
          <a:chExt cx="0" cy="0"/>
        </a:xfrm>
      </p:grpSpPr>
      <p:sp>
        <p:nvSpPr>
          <p:cNvPr id="120" name="Google Shape;12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 name="Google Shape;121;p16"/>
          <p:cNvGrpSpPr/>
          <p:nvPr/>
        </p:nvGrpSpPr>
        <p:grpSpPr>
          <a:xfrm>
            <a:off x="2457898" y="-2570111"/>
            <a:ext cx="6147083" cy="10629901"/>
            <a:chOff x="2457898" y="-2570111"/>
            <a:chExt cx="6147083" cy="10629901"/>
          </a:xfrm>
        </p:grpSpPr>
        <p:sp>
          <p:nvSpPr>
            <p:cNvPr id="122" name="Google Shape;122;p16"/>
            <p:cNvSpPr/>
            <p:nvPr/>
          </p:nvSpPr>
          <p:spPr>
            <a:xfrm rot="9735614">
              <a:off x="5074401" y="-2142664"/>
              <a:ext cx="3211152" cy="259784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3543533">
              <a:off x="2791920" y="4715913"/>
              <a:ext cx="3211162" cy="259784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6"/>
          <p:cNvGrpSpPr/>
          <p:nvPr/>
        </p:nvGrpSpPr>
        <p:grpSpPr>
          <a:xfrm>
            <a:off x="2922024" y="-1318503"/>
            <a:ext cx="6312813" cy="7920963"/>
            <a:chOff x="2922024" y="-1318503"/>
            <a:chExt cx="6312813" cy="7920963"/>
          </a:xfrm>
        </p:grpSpPr>
        <p:sp>
          <p:nvSpPr>
            <p:cNvPr id="125" name="Google Shape;125;p16"/>
            <p:cNvSpPr/>
            <p:nvPr/>
          </p:nvSpPr>
          <p:spPr>
            <a:xfrm rot="2560840">
              <a:off x="3286368" y="4163421"/>
              <a:ext cx="2222245" cy="1943120"/>
            </a:xfrm>
            <a:custGeom>
              <a:rect b="b" l="l" r="r" t="t"/>
              <a:pathLst>
                <a:path extrusionOk="0" h="43356" w="49584">
                  <a:moveTo>
                    <a:pt x="35408" y="4381"/>
                  </a:moveTo>
                  <a:cubicBezTo>
                    <a:pt x="35694" y="4473"/>
                    <a:pt x="35958" y="4577"/>
                    <a:pt x="36210" y="4692"/>
                  </a:cubicBezTo>
                  <a:cubicBezTo>
                    <a:pt x="36474" y="4817"/>
                    <a:pt x="36738" y="4955"/>
                    <a:pt x="36899" y="5173"/>
                  </a:cubicBezTo>
                  <a:cubicBezTo>
                    <a:pt x="37024" y="5345"/>
                    <a:pt x="37082" y="5620"/>
                    <a:pt x="36944" y="5781"/>
                  </a:cubicBezTo>
                  <a:cubicBezTo>
                    <a:pt x="36867" y="5878"/>
                    <a:pt x="36748" y="5920"/>
                    <a:pt x="36614" y="5920"/>
                  </a:cubicBezTo>
                  <a:cubicBezTo>
                    <a:pt x="36433" y="5920"/>
                    <a:pt x="36226" y="5843"/>
                    <a:pt x="36061" y="5724"/>
                  </a:cubicBezTo>
                  <a:cubicBezTo>
                    <a:pt x="35740" y="5482"/>
                    <a:pt x="35510" y="5104"/>
                    <a:pt x="35441" y="4669"/>
                  </a:cubicBezTo>
                  <a:cubicBezTo>
                    <a:pt x="35419" y="4577"/>
                    <a:pt x="35408" y="4473"/>
                    <a:pt x="35408" y="4381"/>
                  </a:cubicBezTo>
                  <a:close/>
                  <a:moveTo>
                    <a:pt x="8500" y="30945"/>
                  </a:moveTo>
                  <a:cubicBezTo>
                    <a:pt x="8809" y="30991"/>
                    <a:pt x="9130" y="31095"/>
                    <a:pt x="9372" y="31312"/>
                  </a:cubicBezTo>
                  <a:cubicBezTo>
                    <a:pt x="9566" y="31473"/>
                    <a:pt x="9681" y="31748"/>
                    <a:pt x="9693" y="32000"/>
                  </a:cubicBezTo>
                  <a:cubicBezTo>
                    <a:pt x="9693" y="32127"/>
                    <a:pt x="9658" y="32310"/>
                    <a:pt x="9509" y="32448"/>
                  </a:cubicBezTo>
                  <a:cubicBezTo>
                    <a:pt x="9410" y="32541"/>
                    <a:pt x="9294" y="32570"/>
                    <a:pt x="9186" y="32570"/>
                  </a:cubicBezTo>
                  <a:cubicBezTo>
                    <a:pt x="9095" y="32570"/>
                    <a:pt x="9010" y="32549"/>
                    <a:pt x="8947" y="32528"/>
                  </a:cubicBezTo>
                  <a:cubicBezTo>
                    <a:pt x="8637" y="32425"/>
                    <a:pt x="8385" y="32150"/>
                    <a:pt x="8327" y="31863"/>
                  </a:cubicBezTo>
                  <a:cubicBezTo>
                    <a:pt x="8270" y="31541"/>
                    <a:pt x="8350" y="31220"/>
                    <a:pt x="8500" y="30945"/>
                  </a:cubicBezTo>
                  <a:close/>
                  <a:moveTo>
                    <a:pt x="49434" y="0"/>
                  </a:moveTo>
                  <a:cubicBezTo>
                    <a:pt x="48835" y="207"/>
                    <a:pt x="48196" y="266"/>
                    <a:pt x="47549" y="266"/>
                  </a:cubicBezTo>
                  <a:cubicBezTo>
                    <a:pt x="47081" y="266"/>
                    <a:pt x="46609" y="235"/>
                    <a:pt x="46143" y="206"/>
                  </a:cubicBezTo>
                  <a:lnTo>
                    <a:pt x="46005" y="195"/>
                  </a:lnTo>
                  <a:cubicBezTo>
                    <a:pt x="45182" y="139"/>
                    <a:pt x="44332" y="94"/>
                    <a:pt x="43474" y="94"/>
                  </a:cubicBezTo>
                  <a:cubicBezTo>
                    <a:pt x="42408" y="94"/>
                    <a:pt x="41331" y="164"/>
                    <a:pt x="40282" y="367"/>
                  </a:cubicBezTo>
                  <a:cubicBezTo>
                    <a:pt x="38642" y="688"/>
                    <a:pt x="36451" y="1434"/>
                    <a:pt x="35281" y="3211"/>
                  </a:cubicBezTo>
                  <a:cubicBezTo>
                    <a:pt x="35166" y="3384"/>
                    <a:pt x="35074" y="3579"/>
                    <a:pt x="35029" y="3797"/>
                  </a:cubicBezTo>
                  <a:cubicBezTo>
                    <a:pt x="34421" y="3647"/>
                    <a:pt x="33779" y="3556"/>
                    <a:pt x="33091" y="3522"/>
                  </a:cubicBezTo>
                  <a:cubicBezTo>
                    <a:pt x="32890" y="3511"/>
                    <a:pt x="32687" y="3506"/>
                    <a:pt x="32483" y="3506"/>
                  </a:cubicBezTo>
                  <a:cubicBezTo>
                    <a:pt x="31555" y="3506"/>
                    <a:pt x="30598" y="3613"/>
                    <a:pt x="29696" y="3820"/>
                  </a:cubicBezTo>
                  <a:cubicBezTo>
                    <a:pt x="28583" y="4072"/>
                    <a:pt x="27516" y="4634"/>
                    <a:pt x="26633" y="5426"/>
                  </a:cubicBezTo>
                  <a:cubicBezTo>
                    <a:pt x="25727" y="6239"/>
                    <a:pt x="25073" y="7249"/>
                    <a:pt x="24741" y="8339"/>
                  </a:cubicBezTo>
                  <a:cubicBezTo>
                    <a:pt x="24499" y="9130"/>
                    <a:pt x="24431" y="9991"/>
                    <a:pt x="24522" y="10839"/>
                  </a:cubicBezTo>
                  <a:cubicBezTo>
                    <a:pt x="24614" y="11688"/>
                    <a:pt x="24878" y="12514"/>
                    <a:pt x="25279" y="13236"/>
                  </a:cubicBezTo>
                  <a:cubicBezTo>
                    <a:pt x="25865" y="14268"/>
                    <a:pt x="26691" y="15037"/>
                    <a:pt x="27494" y="15794"/>
                  </a:cubicBezTo>
                  <a:cubicBezTo>
                    <a:pt x="28526" y="16769"/>
                    <a:pt x="29512" y="17686"/>
                    <a:pt x="29982" y="19120"/>
                  </a:cubicBezTo>
                  <a:cubicBezTo>
                    <a:pt x="30234" y="19911"/>
                    <a:pt x="30338" y="20749"/>
                    <a:pt x="30292" y="21621"/>
                  </a:cubicBezTo>
                  <a:cubicBezTo>
                    <a:pt x="30257" y="22469"/>
                    <a:pt x="30074" y="23306"/>
                    <a:pt x="29742" y="24109"/>
                  </a:cubicBezTo>
                  <a:cubicBezTo>
                    <a:pt x="29420" y="24924"/>
                    <a:pt x="28973" y="25658"/>
                    <a:pt x="28422" y="26277"/>
                  </a:cubicBezTo>
                  <a:cubicBezTo>
                    <a:pt x="27849" y="26943"/>
                    <a:pt x="27172" y="27458"/>
                    <a:pt x="26426" y="27814"/>
                  </a:cubicBezTo>
                  <a:cubicBezTo>
                    <a:pt x="25341" y="28345"/>
                    <a:pt x="24070" y="28605"/>
                    <a:pt x="22505" y="28605"/>
                  </a:cubicBezTo>
                  <a:cubicBezTo>
                    <a:pt x="21904" y="28605"/>
                    <a:pt x="21260" y="28567"/>
                    <a:pt x="20566" y="28491"/>
                  </a:cubicBezTo>
                  <a:cubicBezTo>
                    <a:pt x="19901" y="28411"/>
                    <a:pt x="19223" y="28319"/>
                    <a:pt x="18570" y="28215"/>
                  </a:cubicBezTo>
                  <a:cubicBezTo>
                    <a:pt x="17262" y="28026"/>
                    <a:pt x="15922" y="27825"/>
                    <a:pt x="14571" y="27825"/>
                  </a:cubicBezTo>
                  <a:cubicBezTo>
                    <a:pt x="14535" y="27825"/>
                    <a:pt x="14500" y="27825"/>
                    <a:pt x="14464" y="27825"/>
                  </a:cubicBezTo>
                  <a:cubicBezTo>
                    <a:pt x="13351" y="27825"/>
                    <a:pt x="12308" y="27986"/>
                    <a:pt x="11367" y="28296"/>
                  </a:cubicBezTo>
                  <a:cubicBezTo>
                    <a:pt x="10289" y="28651"/>
                    <a:pt x="9394" y="29191"/>
                    <a:pt x="8706" y="29902"/>
                  </a:cubicBezTo>
                  <a:cubicBezTo>
                    <a:pt x="8523" y="30085"/>
                    <a:pt x="8373" y="30269"/>
                    <a:pt x="8248" y="30452"/>
                  </a:cubicBezTo>
                  <a:cubicBezTo>
                    <a:pt x="8144" y="30452"/>
                    <a:pt x="8041" y="30452"/>
                    <a:pt x="7937" y="30440"/>
                  </a:cubicBezTo>
                  <a:cubicBezTo>
                    <a:pt x="7906" y="30440"/>
                    <a:pt x="7875" y="30440"/>
                    <a:pt x="7844" y="30440"/>
                  </a:cubicBezTo>
                  <a:cubicBezTo>
                    <a:pt x="7038" y="30440"/>
                    <a:pt x="6221" y="30577"/>
                    <a:pt x="5414" y="30830"/>
                  </a:cubicBezTo>
                  <a:cubicBezTo>
                    <a:pt x="4577" y="31095"/>
                    <a:pt x="3797" y="31485"/>
                    <a:pt x="3086" y="31977"/>
                  </a:cubicBezTo>
                  <a:cubicBezTo>
                    <a:pt x="2363" y="32494"/>
                    <a:pt x="1744" y="33113"/>
                    <a:pt x="1274" y="33801"/>
                  </a:cubicBezTo>
                  <a:cubicBezTo>
                    <a:pt x="769" y="34535"/>
                    <a:pt x="425" y="35326"/>
                    <a:pt x="265" y="36175"/>
                  </a:cubicBezTo>
                  <a:cubicBezTo>
                    <a:pt x="0" y="37586"/>
                    <a:pt x="230" y="39032"/>
                    <a:pt x="941" y="40350"/>
                  </a:cubicBezTo>
                  <a:cubicBezTo>
                    <a:pt x="1274" y="40969"/>
                    <a:pt x="1710" y="41543"/>
                    <a:pt x="2215" y="42060"/>
                  </a:cubicBezTo>
                  <a:cubicBezTo>
                    <a:pt x="2730" y="42575"/>
                    <a:pt x="3304" y="43011"/>
                    <a:pt x="3935" y="43355"/>
                  </a:cubicBezTo>
                  <a:lnTo>
                    <a:pt x="4164" y="42965"/>
                  </a:lnTo>
                  <a:cubicBezTo>
                    <a:pt x="2972" y="42289"/>
                    <a:pt x="1973" y="41291"/>
                    <a:pt x="1343" y="40133"/>
                  </a:cubicBezTo>
                  <a:cubicBezTo>
                    <a:pt x="689" y="38905"/>
                    <a:pt x="471" y="37563"/>
                    <a:pt x="712" y="36267"/>
                  </a:cubicBezTo>
                  <a:cubicBezTo>
                    <a:pt x="861" y="35476"/>
                    <a:pt x="1182" y="34742"/>
                    <a:pt x="1652" y="34054"/>
                  </a:cubicBezTo>
                  <a:cubicBezTo>
                    <a:pt x="2100" y="33411"/>
                    <a:pt x="2673" y="32838"/>
                    <a:pt x="3350" y="32356"/>
                  </a:cubicBezTo>
                  <a:cubicBezTo>
                    <a:pt x="4015" y="31886"/>
                    <a:pt x="4761" y="31519"/>
                    <a:pt x="5552" y="31266"/>
                  </a:cubicBezTo>
                  <a:cubicBezTo>
                    <a:pt x="6344" y="31014"/>
                    <a:pt x="7146" y="30899"/>
                    <a:pt x="7937" y="30899"/>
                  </a:cubicBezTo>
                  <a:cubicBezTo>
                    <a:pt x="7960" y="30899"/>
                    <a:pt x="7983" y="30911"/>
                    <a:pt x="8006" y="30911"/>
                  </a:cubicBezTo>
                  <a:cubicBezTo>
                    <a:pt x="7858" y="31266"/>
                    <a:pt x="7812" y="31622"/>
                    <a:pt x="7881" y="31954"/>
                  </a:cubicBezTo>
                  <a:cubicBezTo>
                    <a:pt x="7972" y="32402"/>
                    <a:pt x="8339" y="32815"/>
                    <a:pt x="8809" y="32964"/>
                  </a:cubicBezTo>
                  <a:cubicBezTo>
                    <a:pt x="8939" y="33007"/>
                    <a:pt x="9068" y="33029"/>
                    <a:pt x="9192" y="33029"/>
                  </a:cubicBezTo>
                  <a:cubicBezTo>
                    <a:pt x="9428" y="33029"/>
                    <a:pt x="9646" y="32950"/>
                    <a:pt x="9818" y="32792"/>
                  </a:cubicBezTo>
                  <a:cubicBezTo>
                    <a:pt x="10037" y="32597"/>
                    <a:pt x="10151" y="32310"/>
                    <a:pt x="10151" y="32000"/>
                  </a:cubicBezTo>
                  <a:cubicBezTo>
                    <a:pt x="10140" y="31610"/>
                    <a:pt x="9956" y="31209"/>
                    <a:pt x="9670" y="30957"/>
                  </a:cubicBezTo>
                  <a:cubicBezTo>
                    <a:pt x="9405" y="30728"/>
                    <a:pt x="9084" y="30601"/>
                    <a:pt x="8763" y="30532"/>
                  </a:cubicBezTo>
                  <a:cubicBezTo>
                    <a:pt x="8855" y="30406"/>
                    <a:pt x="8947" y="30303"/>
                    <a:pt x="9027" y="30223"/>
                  </a:cubicBezTo>
                  <a:cubicBezTo>
                    <a:pt x="9670" y="29558"/>
                    <a:pt x="10507" y="29064"/>
                    <a:pt x="11505" y="28732"/>
                  </a:cubicBezTo>
                  <a:cubicBezTo>
                    <a:pt x="12400" y="28434"/>
                    <a:pt x="13397" y="28284"/>
                    <a:pt x="14475" y="28284"/>
                  </a:cubicBezTo>
                  <a:cubicBezTo>
                    <a:pt x="14510" y="28284"/>
                    <a:pt x="14544" y="28284"/>
                    <a:pt x="14578" y="28284"/>
                  </a:cubicBezTo>
                  <a:cubicBezTo>
                    <a:pt x="15887" y="28284"/>
                    <a:pt x="17216" y="28485"/>
                    <a:pt x="18501" y="28674"/>
                  </a:cubicBezTo>
                  <a:cubicBezTo>
                    <a:pt x="19155" y="28766"/>
                    <a:pt x="19843" y="28870"/>
                    <a:pt x="20520" y="28938"/>
                  </a:cubicBezTo>
                  <a:cubicBezTo>
                    <a:pt x="21231" y="29018"/>
                    <a:pt x="21896" y="29064"/>
                    <a:pt x="22516" y="29064"/>
                  </a:cubicBezTo>
                  <a:cubicBezTo>
                    <a:pt x="24144" y="29064"/>
                    <a:pt x="25486" y="28789"/>
                    <a:pt x="26633" y="28227"/>
                  </a:cubicBezTo>
                  <a:cubicBezTo>
                    <a:pt x="27436" y="27837"/>
                    <a:pt x="28147" y="27287"/>
                    <a:pt x="28766" y="26587"/>
                  </a:cubicBezTo>
                  <a:cubicBezTo>
                    <a:pt x="29352" y="25921"/>
                    <a:pt x="29833" y="25141"/>
                    <a:pt x="30177" y="24282"/>
                  </a:cubicBezTo>
                  <a:cubicBezTo>
                    <a:pt x="30510" y="23433"/>
                    <a:pt x="30705" y="22549"/>
                    <a:pt x="30751" y="21644"/>
                  </a:cubicBezTo>
                  <a:cubicBezTo>
                    <a:pt x="30808" y="20714"/>
                    <a:pt x="30693" y="19820"/>
                    <a:pt x="30418" y="18983"/>
                  </a:cubicBezTo>
                  <a:cubicBezTo>
                    <a:pt x="29902" y="17434"/>
                    <a:pt x="28835" y="16425"/>
                    <a:pt x="27803" y="15461"/>
                  </a:cubicBezTo>
                  <a:cubicBezTo>
                    <a:pt x="27035" y="14727"/>
                    <a:pt x="26232" y="13982"/>
                    <a:pt x="25681" y="13007"/>
                  </a:cubicBezTo>
                  <a:cubicBezTo>
                    <a:pt x="25302" y="12341"/>
                    <a:pt x="25062" y="11573"/>
                    <a:pt x="24970" y="10793"/>
                  </a:cubicBezTo>
                  <a:cubicBezTo>
                    <a:pt x="24889" y="10002"/>
                    <a:pt x="24958" y="9199"/>
                    <a:pt x="25188" y="8465"/>
                  </a:cubicBezTo>
                  <a:cubicBezTo>
                    <a:pt x="25796" y="6446"/>
                    <a:pt x="27654" y="4760"/>
                    <a:pt x="29798" y="4267"/>
                  </a:cubicBezTo>
                  <a:cubicBezTo>
                    <a:pt x="30672" y="4070"/>
                    <a:pt x="31583" y="3965"/>
                    <a:pt x="32477" y="3965"/>
                  </a:cubicBezTo>
                  <a:cubicBezTo>
                    <a:pt x="32675" y="3965"/>
                    <a:pt x="32872" y="3970"/>
                    <a:pt x="33068" y="3980"/>
                  </a:cubicBezTo>
                  <a:cubicBezTo>
                    <a:pt x="33744" y="4003"/>
                    <a:pt x="34375" y="4095"/>
                    <a:pt x="34949" y="4244"/>
                  </a:cubicBezTo>
                  <a:cubicBezTo>
                    <a:pt x="34949" y="4416"/>
                    <a:pt x="34960" y="4588"/>
                    <a:pt x="34983" y="4748"/>
                  </a:cubicBezTo>
                  <a:cubicBezTo>
                    <a:pt x="35086" y="5299"/>
                    <a:pt x="35373" y="5781"/>
                    <a:pt x="35786" y="6091"/>
                  </a:cubicBezTo>
                  <a:cubicBezTo>
                    <a:pt x="36025" y="6270"/>
                    <a:pt x="36327" y="6378"/>
                    <a:pt x="36613" y="6378"/>
                  </a:cubicBezTo>
                  <a:cubicBezTo>
                    <a:pt x="36875" y="6378"/>
                    <a:pt x="37124" y="6287"/>
                    <a:pt x="37300" y="6079"/>
                  </a:cubicBezTo>
                  <a:cubicBezTo>
                    <a:pt x="37587" y="5724"/>
                    <a:pt x="37506" y="5219"/>
                    <a:pt x="37277" y="4898"/>
                  </a:cubicBezTo>
                  <a:cubicBezTo>
                    <a:pt x="37047" y="4600"/>
                    <a:pt x="36726" y="4416"/>
                    <a:pt x="36405" y="4279"/>
                  </a:cubicBezTo>
                  <a:cubicBezTo>
                    <a:pt x="36107" y="4141"/>
                    <a:pt x="35798" y="4014"/>
                    <a:pt x="35464" y="3912"/>
                  </a:cubicBezTo>
                  <a:cubicBezTo>
                    <a:pt x="35510" y="3751"/>
                    <a:pt x="35579" y="3601"/>
                    <a:pt x="35660" y="3464"/>
                  </a:cubicBezTo>
                  <a:cubicBezTo>
                    <a:pt x="36749" y="1824"/>
                    <a:pt x="38825" y="1113"/>
                    <a:pt x="40373" y="815"/>
                  </a:cubicBezTo>
                  <a:cubicBezTo>
                    <a:pt x="41382" y="619"/>
                    <a:pt x="42424" y="552"/>
                    <a:pt x="43462" y="552"/>
                  </a:cubicBezTo>
                  <a:cubicBezTo>
                    <a:pt x="44313" y="552"/>
                    <a:pt x="45161" y="597"/>
                    <a:pt x="45983" y="654"/>
                  </a:cubicBezTo>
                  <a:lnTo>
                    <a:pt x="46108" y="654"/>
                  </a:lnTo>
                  <a:cubicBezTo>
                    <a:pt x="46598" y="693"/>
                    <a:pt x="47095" y="730"/>
                    <a:pt x="47590" y="730"/>
                  </a:cubicBezTo>
                  <a:cubicBezTo>
                    <a:pt x="48268" y="730"/>
                    <a:pt x="48941" y="661"/>
                    <a:pt x="49584" y="436"/>
                  </a:cubicBezTo>
                  <a:lnTo>
                    <a:pt x="49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5720294" y="-1318503"/>
              <a:ext cx="3514544" cy="2040317"/>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2_1_1">
    <p:spTree>
      <p:nvGrpSpPr>
        <p:cNvPr id="127" name="Shape 127"/>
        <p:cNvGrpSpPr/>
        <p:nvPr/>
      </p:nvGrpSpPr>
      <p:grpSpPr>
        <a:xfrm>
          <a:off x="0" y="0"/>
          <a:ext cx="0" cy="0"/>
          <a:chOff x="0" y="0"/>
          <a:chExt cx="0" cy="0"/>
        </a:xfrm>
      </p:grpSpPr>
      <p:sp>
        <p:nvSpPr>
          <p:cNvPr id="128" name="Google Shape;12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9" name="Google Shape;129;p17"/>
          <p:cNvGrpSpPr/>
          <p:nvPr/>
        </p:nvGrpSpPr>
        <p:grpSpPr>
          <a:xfrm>
            <a:off x="-2581611" y="445025"/>
            <a:ext cx="14455331" cy="4341750"/>
            <a:chOff x="-2581611" y="445025"/>
            <a:chExt cx="14455331" cy="4341750"/>
          </a:xfrm>
        </p:grpSpPr>
        <p:sp>
          <p:nvSpPr>
            <p:cNvPr id="130" name="Google Shape;130;p17"/>
            <p:cNvSpPr/>
            <p:nvPr/>
          </p:nvSpPr>
          <p:spPr>
            <a:xfrm rot="-7751660">
              <a:off x="8246815" y="1422658"/>
              <a:ext cx="3211159" cy="259784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rot="3613253">
              <a:off x="-2262377" y="1184767"/>
              <a:ext cx="3211107" cy="259780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7"/>
          <p:cNvGrpSpPr/>
          <p:nvPr/>
        </p:nvGrpSpPr>
        <p:grpSpPr>
          <a:xfrm>
            <a:off x="-879889" y="312659"/>
            <a:ext cx="14147855" cy="6409741"/>
            <a:chOff x="-879889" y="312659"/>
            <a:chExt cx="14147855" cy="6409741"/>
          </a:xfrm>
        </p:grpSpPr>
        <p:sp>
          <p:nvSpPr>
            <p:cNvPr id="133" name="Google Shape;133;p17"/>
            <p:cNvSpPr/>
            <p:nvPr/>
          </p:nvSpPr>
          <p:spPr>
            <a:xfrm rot="1482222">
              <a:off x="8779474" y="2336983"/>
              <a:ext cx="3883579" cy="3745275"/>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rot="7267856">
              <a:off x="-821295" y="730978"/>
              <a:ext cx="1547294" cy="1009988"/>
            </a:xfrm>
            <a:custGeom>
              <a:rect b="b" l="l" r="r" t="t"/>
              <a:pathLst>
                <a:path extrusionOk="0" h="22536" w="34525">
                  <a:moveTo>
                    <a:pt x="25208" y="0"/>
                  </a:moveTo>
                  <a:cubicBezTo>
                    <a:pt x="25025" y="0"/>
                    <a:pt x="24843" y="3"/>
                    <a:pt x="24661" y="9"/>
                  </a:cubicBezTo>
                  <a:cubicBezTo>
                    <a:pt x="22917" y="67"/>
                    <a:pt x="21220" y="411"/>
                    <a:pt x="19603" y="1031"/>
                  </a:cubicBezTo>
                  <a:cubicBezTo>
                    <a:pt x="17939" y="1661"/>
                    <a:pt x="16460" y="2556"/>
                    <a:pt x="15187" y="3692"/>
                  </a:cubicBezTo>
                  <a:cubicBezTo>
                    <a:pt x="12732" y="5894"/>
                    <a:pt x="11184" y="8887"/>
                    <a:pt x="9681" y="11777"/>
                  </a:cubicBezTo>
                  <a:cubicBezTo>
                    <a:pt x="9303" y="12511"/>
                    <a:pt x="8913" y="13268"/>
                    <a:pt x="8511" y="14002"/>
                  </a:cubicBezTo>
                  <a:cubicBezTo>
                    <a:pt x="7364" y="16090"/>
                    <a:pt x="6206" y="17730"/>
                    <a:pt x="4968" y="19015"/>
                  </a:cubicBezTo>
                  <a:cubicBezTo>
                    <a:pt x="4234" y="19772"/>
                    <a:pt x="3465" y="20414"/>
                    <a:pt x="2685" y="20907"/>
                  </a:cubicBezTo>
                  <a:cubicBezTo>
                    <a:pt x="1825" y="21458"/>
                    <a:pt x="930" y="21848"/>
                    <a:pt x="1" y="22089"/>
                  </a:cubicBezTo>
                  <a:lnTo>
                    <a:pt x="116" y="22536"/>
                  </a:lnTo>
                  <a:cubicBezTo>
                    <a:pt x="1091" y="22283"/>
                    <a:pt x="2031" y="21871"/>
                    <a:pt x="2926" y="21297"/>
                  </a:cubicBezTo>
                  <a:cubicBezTo>
                    <a:pt x="3740" y="20781"/>
                    <a:pt x="4543" y="20116"/>
                    <a:pt x="5300" y="19336"/>
                  </a:cubicBezTo>
                  <a:cubicBezTo>
                    <a:pt x="6562" y="18017"/>
                    <a:pt x="7754" y="16342"/>
                    <a:pt x="8913" y="14221"/>
                  </a:cubicBezTo>
                  <a:cubicBezTo>
                    <a:pt x="9314" y="13487"/>
                    <a:pt x="9716" y="12730"/>
                    <a:pt x="10094" y="11984"/>
                  </a:cubicBezTo>
                  <a:cubicBezTo>
                    <a:pt x="10828" y="10561"/>
                    <a:pt x="11597" y="9082"/>
                    <a:pt x="12469" y="7717"/>
                  </a:cubicBezTo>
                  <a:cubicBezTo>
                    <a:pt x="13432" y="6203"/>
                    <a:pt x="14430" y="4999"/>
                    <a:pt x="15497" y="4036"/>
                  </a:cubicBezTo>
                  <a:cubicBezTo>
                    <a:pt x="16724" y="2935"/>
                    <a:pt x="18158" y="2074"/>
                    <a:pt x="19764" y="1455"/>
                  </a:cubicBezTo>
                  <a:cubicBezTo>
                    <a:pt x="21334" y="858"/>
                    <a:pt x="22986" y="526"/>
                    <a:pt x="24684" y="468"/>
                  </a:cubicBezTo>
                  <a:cubicBezTo>
                    <a:pt x="24862" y="462"/>
                    <a:pt x="25040" y="459"/>
                    <a:pt x="25219" y="459"/>
                  </a:cubicBezTo>
                  <a:cubicBezTo>
                    <a:pt x="26687" y="459"/>
                    <a:pt x="28179" y="666"/>
                    <a:pt x="29661" y="1065"/>
                  </a:cubicBezTo>
                  <a:cubicBezTo>
                    <a:pt x="31267" y="1512"/>
                    <a:pt x="32816" y="2166"/>
                    <a:pt x="34295" y="3037"/>
                  </a:cubicBezTo>
                  <a:lnTo>
                    <a:pt x="34524" y="2647"/>
                  </a:lnTo>
                  <a:cubicBezTo>
                    <a:pt x="33022" y="1753"/>
                    <a:pt x="31417" y="1077"/>
                    <a:pt x="29776" y="629"/>
                  </a:cubicBezTo>
                  <a:cubicBezTo>
                    <a:pt x="28252" y="210"/>
                    <a:pt x="26719" y="0"/>
                    <a:pt x="25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2_1_1_1">
    <p:spTree>
      <p:nvGrpSpPr>
        <p:cNvPr id="135" name="Shape 135"/>
        <p:cNvGrpSpPr/>
        <p:nvPr/>
      </p:nvGrpSpPr>
      <p:grpSpPr>
        <a:xfrm>
          <a:off x="0" y="0"/>
          <a:ext cx="0" cy="0"/>
          <a:chOff x="0" y="0"/>
          <a:chExt cx="0" cy="0"/>
        </a:xfrm>
      </p:grpSpPr>
      <p:sp>
        <p:nvSpPr>
          <p:cNvPr id="136" name="Google Shape;13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7" name="Google Shape;137;p18"/>
          <p:cNvGrpSpPr/>
          <p:nvPr/>
        </p:nvGrpSpPr>
        <p:grpSpPr>
          <a:xfrm>
            <a:off x="-575900" y="-630151"/>
            <a:ext cx="10020916" cy="7207533"/>
            <a:chOff x="-575900" y="-630151"/>
            <a:chExt cx="10020916" cy="7207533"/>
          </a:xfrm>
        </p:grpSpPr>
        <p:sp>
          <p:nvSpPr>
            <p:cNvPr id="138" name="Google Shape;138;p18"/>
            <p:cNvSpPr/>
            <p:nvPr/>
          </p:nvSpPr>
          <p:spPr>
            <a:xfrm rot="7162097">
              <a:off x="7701992" y="-893157"/>
              <a:ext cx="867694" cy="2516186"/>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rot="-10004383">
              <a:off x="-388753" y="4161194"/>
              <a:ext cx="3514537" cy="2040313"/>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a:off x="-2695127" y="-1070827"/>
            <a:ext cx="14344314" cy="9108602"/>
            <a:chOff x="-2695127" y="-1070827"/>
            <a:chExt cx="14344314" cy="9108602"/>
          </a:xfrm>
        </p:grpSpPr>
        <p:sp>
          <p:nvSpPr>
            <p:cNvPr id="141" name="Google Shape;141;p18"/>
            <p:cNvSpPr/>
            <p:nvPr/>
          </p:nvSpPr>
          <p:spPr>
            <a:xfrm rot="3543533">
              <a:off x="-2361105" y="2106063"/>
              <a:ext cx="3211162" cy="259784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rot="-6691539">
              <a:off x="8246207" y="-399565"/>
              <a:ext cx="3211119" cy="259781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rot="8254499">
              <a:off x="1896548" y="4696850"/>
              <a:ext cx="3211181" cy="259786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_1_1">
    <p:spTree>
      <p:nvGrpSpPr>
        <p:cNvPr id="144" name="Shape 144"/>
        <p:cNvGrpSpPr/>
        <p:nvPr/>
      </p:nvGrpSpPr>
      <p:grpSpPr>
        <a:xfrm>
          <a:off x="0" y="0"/>
          <a:ext cx="0" cy="0"/>
          <a:chOff x="0" y="0"/>
          <a:chExt cx="0" cy="0"/>
        </a:xfrm>
      </p:grpSpPr>
      <p:sp>
        <p:nvSpPr>
          <p:cNvPr id="145" name="Google Shape;145;p19"/>
          <p:cNvSpPr txBox="1"/>
          <p:nvPr>
            <p:ph type="title"/>
          </p:nvPr>
        </p:nvSpPr>
        <p:spPr>
          <a:xfrm>
            <a:off x="3085125" y="1487638"/>
            <a:ext cx="4543500" cy="12891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6" name="Google Shape;146;p19"/>
          <p:cNvSpPr txBox="1"/>
          <p:nvPr>
            <p:ph hasCustomPrompt="1" idx="2" type="title"/>
          </p:nvPr>
        </p:nvSpPr>
        <p:spPr>
          <a:xfrm>
            <a:off x="1498329" y="1931025"/>
            <a:ext cx="13575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7" name="Google Shape;147;p19"/>
          <p:cNvSpPr txBox="1"/>
          <p:nvPr>
            <p:ph idx="1" type="subTitle"/>
          </p:nvPr>
        </p:nvSpPr>
        <p:spPr>
          <a:xfrm>
            <a:off x="3085113" y="2841225"/>
            <a:ext cx="45435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8" name="Google Shape;148;p19"/>
          <p:cNvGrpSpPr/>
          <p:nvPr/>
        </p:nvGrpSpPr>
        <p:grpSpPr>
          <a:xfrm>
            <a:off x="-1118196" y="390532"/>
            <a:ext cx="11923370" cy="6278463"/>
            <a:chOff x="-1118196" y="390532"/>
            <a:chExt cx="11923370" cy="6278463"/>
          </a:xfrm>
        </p:grpSpPr>
        <p:sp>
          <p:nvSpPr>
            <p:cNvPr id="149" name="Google Shape;149;p19"/>
            <p:cNvSpPr/>
            <p:nvPr/>
          </p:nvSpPr>
          <p:spPr>
            <a:xfrm rot="-3117945">
              <a:off x="-711426" y="3305039"/>
              <a:ext cx="3211255" cy="259792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rot="9247000">
              <a:off x="7187924" y="961150"/>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9"/>
          <p:cNvGrpSpPr/>
          <p:nvPr/>
        </p:nvGrpSpPr>
        <p:grpSpPr>
          <a:xfrm>
            <a:off x="-285329" y="2917165"/>
            <a:ext cx="10574923" cy="3945796"/>
            <a:chOff x="-285329" y="2917165"/>
            <a:chExt cx="10574923" cy="3945796"/>
          </a:xfrm>
        </p:grpSpPr>
        <p:sp>
          <p:nvSpPr>
            <p:cNvPr id="152" name="Google Shape;152;p19"/>
            <p:cNvSpPr/>
            <p:nvPr/>
          </p:nvSpPr>
          <p:spPr>
            <a:xfrm flipH="1" rot="6366523">
              <a:off x="7111857" y="3953204"/>
              <a:ext cx="3565922" cy="1873716"/>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8954080">
              <a:off x="204350" y="3648109"/>
              <a:ext cx="729444" cy="2115279"/>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20"/>
          <p:cNvGrpSpPr/>
          <p:nvPr/>
        </p:nvGrpSpPr>
        <p:grpSpPr>
          <a:xfrm>
            <a:off x="6486712" y="-1296695"/>
            <a:ext cx="3661184" cy="6137057"/>
            <a:chOff x="6486712" y="-1296695"/>
            <a:chExt cx="3661184" cy="6137057"/>
          </a:xfrm>
        </p:grpSpPr>
        <p:sp>
          <p:nvSpPr>
            <p:cNvPr id="156" name="Google Shape;156;p20"/>
            <p:cNvSpPr/>
            <p:nvPr/>
          </p:nvSpPr>
          <p:spPr>
            <a:xfrm rot="-7448369">
              <a:off x="6559998" y="-289863"/>
              <a:ext cx="3514613" cy="2040357"/>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7806666" y="3408219"/>
              <a:ext cx="1519537" cy="1432143"/>
            </a:xfrm>
            <a:custGeom>
              <a:rect b="b" l="l" r="r" t="t"/>
              <a:pathLst>
                <a:path extrusionOk="0" h="31955" w="33905">
                  <a:moveTo>
                    <a:pt x="16827" y="9623"/>
                  </a:moveTo>
                  <a:cubicBezTo>
                    <a:pt x="16953" y="9658"/>
                    <a:pt x="17079" y="9772"/>
                    <a:pt x="17090" y="9887"/>
                  </a:cubicBezTo>
                  <a:cubicBezTo>
                    <a:pt x="17102" y="9967"/>
                    <a:pt x="17102" y="10047"/>
                    <a:pt x="17067" y="10139"/>
                  </a:cubicBezTo>
                  <a:cubicBezTo>
                    <a:pt x="16965" y="10116"/>
                    <a:pt x="16850" y="10070"/>
                    <a:pt x="16769" y="10002"/>
                  </a:cubicBezTo>
                  <a:cubicBezTo>
                    <a:pt x="16666" y="9910"/>
                    <a:pt x="16620" y="9749"/>
                    <a:pt x="16677" y="9658"/>
                  </a:cubicBezTo>
                  <a:cubicBezTo>
                    <a:pt x="16700" y="9635"/>
                    <a:pt x="16723" y="9623"/>
                    <a:pt x="16769" y="9623"/>
                  </a:cubicBezTo>
                  <a:close/>
                  <a:moveTo>
                    <a:pt x="3109" y="26299"/>
                  </a:moveTo>
                  <a:cubicBezTo>
                    <a:pt x="3545" y="26299"/>
                    <a:pt x="4004" y="26380"/>
                    <a:pt x="4440" y="26529"/>
                  </a:cubicBezTo>
                  <a:cubicBezTo>
                    <a:pt x="5437" y="26862"/>
                    <a:pt x="6298" y="27492"/>
                    <a:pt x="7135" y="28124"/>
                  </a:cubicBezTo>
                  <a:cubicBezTo>
                    <a:pt x="6492" y="28525"/>
                    <a:pt x="5816" y="28904"/>
                    <a:pt x="5082" y="29294"/>
                  </a:cubicBezTo>
                  <a:cubicBezTo>
                    <a:pt x="4382" y="29672"/>
                    <a:pt x="3660" y="30062"/>
                    <a:pt x="2880" y="30176"/>
                  </a:cubicBezTo>
                  <a:cubicBezTo>
                    <a:pt x="2740" y="30197"/>
                    <a:pt x="2601" y="30207"/>
                    <a:pt x="2463" y="30207"/>
                  </a:cubicBezTo>
                  <a:cubicBezTo>
                    <a:pt x="2215" y="30207"/>
                    <a:pt x="1972" y="30174"/>
                    <a:pt x="1744" y="30107"/>
                  </a:cubicBezTo>
                  <a:cubicBezTo>
                    <a:pt x="1377" y="30005"/>
                    <a:pt x="1068" y="29809"/>
                    <a:pt x="849" y="29546"/>
                  </a:cubicBezTo>
                  <a:cubicBezTo>
                    <a:pt x="586" y="29213"/>
                    <a:pt x="471" y="28777"/>
                    <a:pt x="528" y="28295"/>
                  </a:cubicBezTo>
                  <a:cubicBezTo>
                    <a:pt x="597" y="27722"/>
                    <a:pt x="907" y="27171"/>
                    <a:pt x="1354" y="26839"/>
                  </a:cubicBezTo>
                  <a:cubicBezTo>
                    <a:pt x="1756" y="26541"/>
                    <a:pt x="2249" y="26357"/>
                    <a:pt x="2822" y="26311"/>
                  </a:cubicBezTo>
                  <a:cubicBezTo>
                    <a:pt x="2914" y="26311"/>
                    <a:pt x="3017" y="26299"/>
                    <a:pt x="3109" y="26299"/>
                  </a:cubicBezTo>
                  <a:close/>
                  <a:moveTo>
                    <a:pt x="32024" y="0"/>
                  </a:moveTo>
                  <a:cubicBezTo>
                    <a:pt x="31347" y="218"/>
                    <a:pt x="30682" y="539"/>
                    <a:pt x="30063" y="952"/>
                  </a:cubicBezTo>
                  <a:cubicBezTo>
                    <a:pt x="29489" y="1331"/>
                    <a:pt x="28927" y="1800"/>
                    <a:pt x="28411" y="2340"/>
                  </a:cubicBezTo>
                  <a:cubicBezTo>
                    <a:pt x="27528" y="3257"/>
                    <a:pt x="26691" y="4427"/>
                    <a:pt x="25865" y="5906"/>
                  </a:cubicBezTo>
                  <a:cubicBezTo>
                    <a:pt x="25452" y="6630"/>
                    <a:pt x="24935" y="7295"/>
                    <a:pt x="24305" y="7879"/>
                  </a:cubicBezTo>
                  <a:cubicBezTo>
                    <a:pt x="23697" y="8442"/>
                    <a:pt x="22998" y="8934"/>
                    <a:pt x="22241" y="9313"/>
                  </a:cubicBezTo>
                  <a:cubicBezTo>
                    <a:pt x="21472" y="9691"/>
                    <a:pt x="20669" y="9967"/>
                    <a:pt x="19855" y="10116"/>
                  </a:cubicBezTo>
                  <a:cubicBezTo>
                    <a:pt x="19353" y="10205"/>
                    <a:pt x="18851" y="10251"/>
                    <a:pt x="18352" y="10251"/>
                  </a:cubicBezTo>
                  <a:cubicBezTo>
                    <a:pt x="18076" y="10251"/>
                    <a:pt x="17800" y="10237"/>
                    <a:pt x="17526" y="10208"/>
                  </a:cubicBezTo>
                  <a:cubicBezTo>
                    <a:pt x="17561" y="10070"/>
                    <a:pt x="17572" y="9944"/>
                    <a:pt x="17549" y="9806"/>
                  </a:cubicBezTo>
                  <a:cubicBezTo>
                    <a:pt x="17503" y="9520"/>
                    <a:pt x="17251" y="9256"/>
                    <a:pt x="16930" y="9176"/>
                  </a:cubicBezTo>
                  <a:cubicBezTo>
                    <a:pt x="16876" y="9163"/>
                    <a:pt x="16823" y="9157"/>
                    <a:pt x="16772" y="9157"/>
                  </a:cubicBezTo>
                  <a:cubicBezTo>
                    <a:pt x="16583" y="9157"/>
                    <a:pt x="16416" y="9240"/>
                    <a:pt x="16299" y="9393"/>
                  </a:cubicBezTo>
                  <a:cubicBezTo>
                    <a:pt x="16070" y="9714"/>
                    <a:pt x="16219" y="10139"/>
                    <a:pt x="16483" y="10357"/>
                  </a:cubicBezTo>
                  <a:cubicBezTo>
                    <a:pt x="16586" y="10448"/>
                    <a:pt x="16712" y="10506"/>
                    <a:pt x="16827" y="10552"/>
                  </a:cubicBezTo>
                  <a:cubicBezTo>
                    <a:pt x="16792" y="10598"/>
                    <a:pt x="16758" y="10644"/>
                    <a:pt x="16700" y="10690"/>
                  </a:cubicBezTo>
                  <a:cubicBezTo>
                    <a:pt x="15686" y="11754"/>
                    <a:pt x="14223" y="12369"/>
                    <a:pt x="12754" y="12369"/>
                  </a:cubicBezTo>
                  <a:cubicBezTo>
                    <a:pt x="12513" y="12369"/>
                    <a:pt x="12272" y="12352"/>
                    <a:pt x="12033" y="12318"/>
                  </a:cubicBezTo>
                  <a:cubicBezTo>
                    <a:pt x="11172" y="12192"/>
                    <a:pt x="10323" y="11860"/>
                    <a:pt x="9509" y="11539"/>
                  </a:cubicBezTo>
                  <a:cubicBezTo>
                    <a:pt x="9268" y="11447"/>
                    <a:pt x="9028" y="11343"/>
                    <a:pt x="8798" y="11263"/>
                  </a:cubicBezTo>
                  <a:cubicBezTo>
                    <a:pt x="8133" y="11011"/>
                    <a:pt x="7593" y="10850"/>
                    <a:pt x="7078" y="10759"/>
                  </a:cubicBezTo>
                  <a:cubicBezTo>
                    <a:pt x="6751" y="10701"/>
                    <a:pt x="6438" y="10673"/>
                    <a:pt x="6138" y="10673"/>
                  </a:cubicBezTo>
                  <a:cubicBezTo>
                    <a:pt x="5839" y="10673"/>
                    <a:pt x="5552" y="10701"/>
                    <a:pt x="5277" y="10759"/>
                  </a:cubicBezTo>
                  <a:cubicBezTo>
                    <a:pt x="4669" y="10884"/>
                    <a:pt x="4084" y="11205"/>
                    <a:pt x="3648" y="11641"/>
                  </a:cubicBezTo>
                  <a:cubicBezTo>
                    <a:pt x="3166" y="12123"/>
                    <a:pt x="2903" y="12719"/>
                    <a:pt x="2891" y="13316"/>
                  </a:cubicBezTo>
                  <a:cubicBezTo>
                    <a:pt x="2891" y="13866"/>
                    <a:pt x="3086" y="14417"/>
                    <a:pt x="3476" y="14922"/>
                  </a:cubicBezTo>
                  <a:cubicBezTo>
                    <a:pt x="3820" y="15346"/>
                    <a:pt x="4279" y="15724"/>
                    <a:pt x="4807" y="16012"/>
                  </a:cubicBezTo>
                  <a:cubicBezTo>
                    <a:pt x="5299" y="16287"/>
                    <a:pt x="5827" y="16481"/>
                    <a:pt x="6332" y="16665"/>
                  </a:cubicBezTo>
                  <a:cubicBezTo>
                    <a:pt x="6825" y="16849"/>
                    <a:pt x="7330" y="17044"/>
                    <a:pt x="7789" y="17284"/>
                  </a:cubicBezTo>
                  <a:cubicBezTo>
                    <a:pt x="8454" y="17640"/>
                    <a:pt x="9073" y="18156"/>
                    <a:pt x="9566" y="18775"/>
                  </a:cubicBezTo>
                  <a:cubicBezTo>
                    <a:pt x="10048" y="19384"/>
                    <a:pt x="10427" y="20095"/>
                    <a:pt x="10633" y="20829"/>
                  </a:cubicBezTo>
                  <a:cubicBezTo>
                    <a:pt x="10840" y="21563"/>
                    <a:pt x="10886" y="22366"/>
                    <a:pt x="10794" y="23134"/>
                  </a:cubicBezTo>
                  <a:cubicBezTo>
                    <a:pt x="10690" y="23914"/>
                    <a:pt x="10427" y="24671"/>
                    <a:pt x="10048" y="25336"/>
                  </a:cubicBezTo>
                  <a:cubicBezTo>
                    <a:pt x="9566" y="26151"/>
                    <a:pt x="8855" y="26896"/>
                    <a:pt x="7881" y="27607"/>
                  </a:cubicBezTo>
                  <a:cubicBezTo>
                    <a:pt x="7777" y="27688"/>
                    <a:pt x="7662" y="27768"/>
                    <a:pt x="7537" y="27848"/>
                  </a:cubicBezTo>
                  <a:cubicBezTo>
                    <a:pt x="6676" y="27194"/>
                    <a:pt x="5701" y="26460"/>
                    <a:pt x="4588" y="26093"/>
                  </a:cubicBezTo>
                  <a:cubicBezTo>
                    <a:pt x="4101" y="25924"/>
                    <a:pt x="3590" y="25840"/>
                    <a:pt x="3100" y="25840"/>
                  </a:cubicBezTo>
                  <a:cubicBezTo>
                    <a:pt x="2991" y="25840"/>
                    <a:pt x="2883" y="25844"/>
                    <a:pt x="2776" y="25853"/>
                  </a:cubicBezTo>
                  <a:cubicBezTo>
                    <a:pt x="2134" y="25910"/>
                    <a:pt x="1549" y="26116"/>
                    <a:pt x="1079" y="26472"/>
                  </a:cubicBezTo>
                  <a:cubicBezTo>
                    <a:pt x="540" y="26885"/>
                    <a:pt x="161" y="27538"/>
                    <a:pt x="69" y="28238"/>
                  </a:cubicBezTo>
                  <a:cubicBezTo>
                    <a:pt x="1" y="28846"/>
                    <a:pt x="150" y="29408"/>
                    <a:pt x="494" y="29832"/>
                  </a:cubicBezTo>
                  <a:cubicBezTo>
                    <a:pt x="930" y="30372"/>
                    <a:pt x="1652" y="30670"/>
                    <a:pt x="2455" y="30670"/>
                  </a:cubicBezTo>
                  <a:cubicBezTo>
                    <a:pt x="2616" y="30670"/>
                    <a:pt x="2788" y="30658"/>
                    <a:pt x="2949" y="30635"/>
                  </a:cubicBezTo>
                  <a:cubicBezTo>
                    <a:pt x="3808" y="30509"/>
                    <a:pt x="4600" y="30073"/>
                    <a:pt x="5299" y="29706"/>
                  </a:cubicBezTo>
                  <a:cubicBezTo>
                    <a:pt x="6091" y="29271"/>
                    <a:pt x="6836" y="28869"/>
                    <a:pt x="7525" y="28410"/>
                  </a:cubicBezTo>
                  <a:cubicBezTo>
                    <a:pt x="8855" y="29419"/>
                    <a:pt x="10231" y="30440"/>
                    <a:pt x="11780" y="31129"/>
                  </a:cubicBezTo>
                  <a:cubicBezTo>
                    <a:pt x="12640" y="31519"/>
                    <a:pt x="13524" y="31771"/>
                    <a:pt x="14372" y="31886"/>
                  </a:cubicBezTo>
                  <a:cubicBezTo>
                    <a:pt x="14705" y="31932"/>
                    <a:pt x="15026" y="31954"/>
                    <a:pt x="15336" y="31954"/>
                  </a:cubicBezTo>
                  <a:cubicBezTo>
                    <a:pt x="15943" y="31954"/>
                    <a:pt x="16517" y="31874"/>
                    <a:pt x="17067" y="31713"/>
                  </a:cubicBezTo>
                  <a:cubicBezTo>
                    <a:pt x="17951" y="31473"/>
                    <a:pt x="18788" y="30968"/>
                    <a:pt x="19419" y="30314"/>
                  </a:cubicBezTo>
                  <a:cubicBezTo>
                    <a:pt x="20095" y="29615"/>
                    <a:pt x="20520" y="28777"/>
                    <a:pt x="20635" y="27894"/>
                  </a:cubicBezTo>
                  <a:cubicBezTo>
                    <a:pt x="20841" y="26403"/>
                    <a:pt x="20199" y="24992"/>
                    <a:pt x="19580" y="23639"/>
                  </a:cubicBezTo>
                  <a:cubicBezTo>
                    <a:pt x="19522" y="23501"/>
                    <a:pt x="19453" y="23363"/>
                    <a:pt x="19396" y="23238"/>
                  </a:cubicBezTo>
                  <a:cubicBezTo>
                    <a:pt x="19006" y="22366"/>
                    <a:pt x="18777" y="21655"/>
                    <a:pt x="18662" y="21001"/>
                  </a:cubicBezTo>
                  <a:cubicBezTo>
                    <a:pt x="18524" y="20164"/>
                    <a:pt x="18593" y="19464"/>
                    <a:pt x="18891" y="18844"/>
                  </a:cubicBezTo>
                  <a:cubicBezTo>
                    <a:pt x="19201" y="18179"/>
                    <a:pt x="19786" y="17651"/>
                    <a:pt x="20566" y="17307"/>
                  </a:cubicBezTo>
                  <a:cubicBezTo>
                    <a:pt x="21115" y="17072"/>
                    <a:pt x="21738" y="16949"/>
                    <a:pt x="22363" y="16949"/>
                  </a:cubicBezTo>
                  <a:cubicBezTo>
                    <a:pt x="22560" y="16949"/>
                    <a:pt x="22757" y="16962"/>
                    <a:pt x="22952" y="16986"/>
                  </a:cubicBezTo>
                  <a:cubicBezTo>
                    <a:pt x="24614" y="17182"/>
                    <a:pt x="26151" y="18099"/>
                    <a:pt x="27505" y="18902"/>
                  </a:cubicBezTo>
                  <a:cubicBezTo>
                    <a:pt x="29271" y="19968"/>
                    <a:pt x="31347" y="20496"/>
                    <a:pt x="33687" y="20496"/>
                  </a:cubicBezTo>
                  <a:lnTo>
                    <a:pt x="33905" y="20496"/>
                  </a:lnTo>
                  <a:lnTo>
                    <a:pt x="33894" y="20037"/>
                  </a:lnTo>
                  <a:cubicBezTo>
                    <a:pt x="33820" y="20038"/>
                    <a:pt x="33747" y="20039"/>
                    <a:pt x="33673" y="20039"/>
                  </a:cubicBezTo>
                  <a:cubicBezTo>
                    <a:pt x="31434" y="20039"/>
                    <a:pt x="29434" y="19522"/>
                    <a:pt x="27734" y="18512"/>
                  </a:cubicBezTo>
                  <a:cubicBezTo>
                    <a:pt x="26347" y="17686"/>
                    <a:pt x="24764" y="16746"/>
                    <a:pt x="23009" y="16527"/>
                  </a:cubicBezTo>
                  <a:cubicBezTo>
                    <a:pt x="22801" y="16501"/>
                    <a:pt x="22591" y="16488"/>
                    <a:pt x="22382" y="16488"/>
                  </a:cubicBezTo>
                  <a:cubicBezTo>
                    <a:pt x="21690" y="16488"/>
                    <a:pt x="20999" y="16630"/>
                    <a:pt x="20382" y="16894"/>
                  </a:cubicBezTo>
                  <a:cubicBezTo>
                    <a:pt x="19499" y="17273"/>
                    <a:pt x="18834" y="17881"/>
                    <a:pt x="18467" y="18650"/>
                  </a:cubicBezTo>
                  <a:cubicBezTo>
                    <a:pt x="18145" y="19338"/>
                    <a:pt x="18054" y="20152"/>
                    <a:pt x="18214" y="21069"/>
                  </a:cubicBezTo>
                  <a:cubicBezTo>
                    <a:pt x="18329" y="21769"/>
                    <a:pt x="18570" y="22514"/>
                    <a:pt x="18983" y="23421"/>
                  </a:cubicBezTo>
                  <a:cubicBezTo>
                    <a:pt x="19040" y="23559"/>
                    <a:pt x="19098" y="23696"/>
                    <a:pt x="19167" y="23822"/>
                  </a:cubicBezTo>
                  <a:cubicBezTo>
                    <a:pt x="19751" y="25130"/>
                    <a:pt x="20360" y="26472"/>
                    <a:pt x="20187" y="27836"/>
                  </a:cubicBezTo>
                  <a:cubicBezTo>
                    <a:pt x="20084" y="28616"/>
                    <a:pt x="19705" y="29362"/>
                    <a:pt x="19086" y="29993"/>
                  </a:cubicBezTo>
                  <a:cubicBezTo>
                    <a:pt x="18512" y="30589"/>
                    <a:pt x="17744" y="31048"/>
                    <a:pt x="16942" y="31277"/>
                  </a:cubicBezTo>
                  <a:cubicBezTo>
                    <a:pt x="16444" y="31419"/>
                    <a:pt x="15912" y="31488"/>
                    <a:pt x="15357" y="31488"/>
                  </a:cubicBezTo>
                  <a:cubicBezTo>
                    <a:pt x="15054" y="31488"/>
                    <a:pt x="14745" y="31467"/>
                    <a:pt x="14429" y="31427"/>
                  </a:cubicBezTo>
                  <a:cubicBezTo>
                    <a:pt x="13626" y="31323"/>
                    <a:pt x="12790" y="31083"/>
                    <a:pt x="11964" y="30716"/>
                  </a:cubicBezTo>
                  <a:cubicBezTo>
                    <a:pt x="10507" y="30062"/>
                    <a:pt x="9199" y="29098"/>
                    <a:pt x="7926" y="28147"/>
                  </a:cubicBezTo>
                  <a:cubicBezTo>
                    <a:pt x="8006" y="28089"/>
                    <a:pt x="8075" y="28032"/>
                    <a:pt x="8156" y="27974"/>
                  </a:cubicBezTo>
                  <a:cubicBezTo>
                    <a:pt x="9176" y="27229"/>
                    <a:pt x="9922" y="26437"/>
                    <a:pt x="10438" y="25565"/>
                  </a:cubicBezTo>
                  <a:cubicBezTo>
                    <a:pt x="10863" y="24854"/>
                    <a:pt x="11138" y="24040"/>
                    <a:pt x="11241" y="23203"/>
                  </a:cubicBezTo>
                  <a:cubicBezTo>
                    <a:pt x="11355" y="22354"/>
                    <a:pt x="11299" y="21494"/>
                    <a:pt x="11069" y="20702"/>
                  </a:cubicBezTo>
                  <a:cubicBezTo>
                    <a:pt x="10851" y="19911"/>
                    <a:pt x="10450" y="19142"/>
                    <a:pt x="9922" y="18477"/>
                  </a:cubicBezTo>
                  <a:cubicBezTo>
                    <a:pt x="9395" y="17824"/>
                    <a:pt x="8729" y="17273"/>
                    <a:pt x="7995" y="16883"/>
                  </a:cubicBezTo>
                  <a:cubicBezTo>
                    <a:pt x="7514" y="16619"/>
                    <a:pt x="6997" y="16425"/>
                    <a:pt x="6492" y="16241"/>
                  </a:cubicBezTo>
                  <a:cubicBezTo>
                    <a:pt x="6000" y="16058"/>
                    <a:pt x="5495" y="15862"/>
                    <a:pt x="5024" y="15610"/>
                  </a:cubicBezTo>
                  <a:cubicBezTo>
                    <a:pt x="4542" y="15357"/>
                    <a:pt x="4142" y="15013"/>
                    <a:pt x="3843" y="14635"/>
                  </a:cubicBezTo>
                  <a:cubicBezTo>
                    <a:pt x="3510" y="14210"/>
                    <a:pt x="3350" y="13775"/>
                    <a:pt x="3350" y="13316"/>
                  </a:cubicBezTo>
                  <a:cubicBezTo>
                    <a:pt x="3362" y="12708"/>
                    <a:pt x="3694" y="12250"/>
                    <a:pt x="3969" y="11962"/>
                  </a:cubicBezTo>
                  <a:cubicBezTo>
                    <a:pt x="4336" y="11595"/>
                    <a:pt x="4853" y="11320"/>
                    <a:pt x="5368" y="11205"/>
                  </a:cubicBezTo>
                  <a:cubicBezTo>
                    <a:pt x="5614" y="11156"/>
                    <a:pt x="5864" y="11134"/>
                    <a:pt x="6113" y="11134"/>
                  </a:cubicBezTo>
                  <a:cubicBezTo>
                    <a:pt x="7013" y="11134"/>
                    <a:pt x="7910" y="11418"/>
                    <a:pt x="8638" y="11687"/>
                  </a:cubicBezTo>
                  <a:cubicBezTo>
                    <a:pt x="8867" y="11779"/>
                    <a:pt x="9107" y="11871"/>
                    <a:pt x="9337" y="11962"/>
                  </a:cubicBezTo>
                  <a:cubicBezTo>
                    <a:pt x="10175" y="12296"/>
                    <a:pt x="11046" y="12640"/>
                    <a:pt x="11975" y="12777"/>
                  </a:cubicBezTo>
                  <a:cubicBezTo>
                    <a:pt x="12227" y="12811"/>
                    <a:pt x="12491" y="12823"/>
                    <a:pt x="12755" y="12823"/>
                  </a:cubicBezTo>
                  <a:cubicBezTo>
                    <a:pt x="14349" y="12823"/>
                    <a:pt x="15932" y="12158"/>
                    <a:pt x="17033" y="10999"/>
                  </a:cubicBezTo>
                  <a:cubicBezTo>
                    <a:pt x="17159" y="10884"/>
                    <a:pt x="17251" y="10759"/>
                    <a:pt x="17332" y="10644"/>
                  </a:cubicBezTo>
                  <a:cubicBezTo>
                    <a:pt x="17668" y="10689"/>
                    <a:pt x="18007" y="10711"/>
                    <a:pt x="18350" y="10711"/>
                  </a:cubicBezTo>
                  <a:cubicBezTo>
                    <a:pt x="18872" y="10711"/>
                    <a:pt x="19401" y="10660"/>
                    <a:pt x="19935" y="10563"/>
                  </a:cubicBezTo>
                  <a:cubicBezTo>
                    <a:pt x="20795" y="10403"/>
                    <a:pt x="21644" y="10127"/>
                    <a:pt x="22447" y="9726"/>
                  </a:cubicBezTo>
                  <a:cubicBezTo>
                    <a:pt x="23238" y="9324"/>
                    <a:pt x="23972" y="8809"/>
                    <a:pt x="24614" y="8212"/>
                  </a:cubicBezTo>
                  <a:cubicBezTo>
                    <a:pt x="25280" y="7593"/>
                    <a:pt x="25830" y="6893"/>
                    <a:pt x="26255" y="6136"/>
                  </a:cubicBezTo>
                  <a:cubicBezTo>
                    <a:pt x="27069" y="4680"/>
                    <a:pt x="27884" y="3544"/>
                    <a:pt x="28732" y="2661"/>
                  </a:cubicBezTo>
                  <a:cubicBezTo>
                    <a:pt x="29788" y="1571"/>
                    <a:pt x="30912" y="837"/>
                    <a:pt x="32173" y="436"/>
                  </a:cubicBezTo>
                  <a:lnTo>
                    <a:pt x="32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20"/>
          <p:cNvGrpSpPr/>
          <p:nvPr/>
        </p:nvGrpSpPr>
        <p:grpSpPr>
          <a:xfrm>
            <a:off x="3836039" y="1286785"/>
            <a:ext cx="7118993" cy="5393676"/>
            <a:chOff x="3836039" y="1286785"/>
            <a:chExt cx="7118993" cy="5393676"/>
          </a:xfrm>
        </p:grpSpPr>
        <p:sp>
          <p:nvSpPr>
            <p:cNvPr id="159" name="Google Shape;159;p20"/>
            <p:cNvSpPr/>
            <p:nvPr/>
          </p:nvSpPr>
          <p:spPr>
            <a:xfrm rot="2700000">
              <a:off x="7295688" y="2041649"/>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rot="-6644766">
              <a:off x="4013898" y="3419983"/>
              <a:ext cx="3211127" cy="259782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0"/>
          <p:cNvSpPr txBox="1"/>
          <p:nvPr>
            <p:ph type="title"/>
          </p:nvPr>
        </p:nvSpPr>
        <p:spPr>
          <a:xfrm>
            <a:off x="720000" y="1143900"/>
            <a:ext cx="35091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0"/>
          <p:cNvSpPr txBox="1"/>
          <p:nvPr>
            <p:ph idx="1" type="subTitle"/>
          </p:nvPr>
        </p:nvSpPr>
        <p:spPr>
          <a:xfrm>
            <a:off x="720000" y="2775900"/>
            <a:ext cx="3509100" cy="12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0"/>
          <p:cNvSpPr/>
          <p:nvPr>
            <p:ph idx="2" type="pic"/>
          </p:nvPr>
        </p:nvSpPr>
        <p:spPr>
          <a:xfrm>
            <a:off x="4836763" y="774909"/>
            <a:ext cx="3594000" cy="3593700"/>
          </a:xfrm>
          <a:prstGeom prst="ellipse">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70200" y="2059425"/>
            <a:ext cx="3603600" cy="1558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893250" y="981637"/>
            <a:ext cx="13575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2770200" y="3682850"/>
            <a:ext cx="3603600" cy="70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 name="Google Shape;19;p3"/>
          <p:cNvGrpSpPr/>
          <p:nvPr/>
        </p:nvGrpSpPr>
        <p:grpSpPr>
          <a:xfrm>
            <a:off x="-600032" y="-2179690"/>
            <a:ext cx="11846874" cy="5316994"/>
            <a:chOff x="-600032" y="-2179690"/>
            <a:chExt cx="11846874" cy="5316994"/>
          </a:xfrm>
        </p:grpSpPr>
        <p:sp>
          <p:nvSpPr>
            <p:cNvPr id="20" name="Google Shape;20;p3"/>
            <p:cNvSpPr/>
            <p:nvPr/>
          </p:nvSpPr>
          <p:spPr>
            <a:xfrm rot="-3348758">
              <a:off x="6664900" y="-1393833"/>
              <a:ext cx="3883583" cy="3745279"/>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8821944">
              <a:off x="-449806" y="159489"/>
              <a:ext cx="1547286" cy="1009983"/>
            </a:xfrm>
            <a:custGeom>
              <a:rect b="b" l="l" r="r" t="t"/>
              <a:pathLst>
                <a:path extrusionOk="0" h="22536" w="34525">
                  <a:moveTo>
                    <a:pt x="25208" y="0"/>
                  </a:moveTo>
                  <a:cubicBezTo>
                    <a:pt x="25025" y="0"/>
                    <a:pt x="24843" y="3"/>
                    <a:pt x="24661" y="9"/>
                  </a:cubicBezTo>
                  <a:cubicBezTo>
                    <a:pt x="22917" y="67"/>
                    <a:pt x="21220" y="411"/>
                    <a:pt x="19603" y="1031"/>
                  </a:cubicBezTo>
                  <a:cubicBezTo>
                    <a:pt x="17939" y="1661"/>
                    <a:pt x="16460" y="2556"/>
                    <a:pt x="15187" y="3692"/>
                  </a:cubicBezTo>
                  <a:cubicBezTo>
                    <a:pt x="12732" y="5894"/>
                    <a:pt x="11184" y="8887"/>
                    <a:pt x="9681" y="11777"/>
                  </a:cubicBezTo>
                  <a:cubicBezTo>
                    <a:pt x="9303" y="12511"/>
                    <a:pt x="8913" y="13268"/>
                    <a:pt x="8511" y="14002"/>
                  </a:cubicBezTo>
                  <a:cubicBezTo>
                    <a:pt x="7364" y="16090"/>
                    <a:pt x="6206" y="17730"/>
                    <a:pt x="4968" y="19015"/>
                  </a:cubicBezTo>
                  <a:cubicBezTo>
                    <a:pt x="4234" y="19772"/>
                    <a:pt x="3465" y="20414"/>
                    <a:pt x="2685" y="20907"/>
                  </a:cubicBezTo>
                  <a:cubicBezTo>
                    <a:pt x="1825" y="21458"/>
                    <a:pt x="930" y="21848"/>
                    <a:pt x="1" y="22089"/>
                  </a:cubicBezTo>
                  <a:lnTo>
                    <a:pt x="116" y="22536"/>
                  </a:lnTo>
                  <a:cubicBezTo>
                    <a:pt x="1091" y="22283"/>
                    <a:pt x="2031" y="21871"/>
                    <a:pt x="2926" y="21297"/>
                  </a:cubicBezTo>
                  <a:cubicBezTo>
                    <a:pt x="3740" y="20781"/>
                    <a:pt x="4543" y="20116"/>
                    <a:pt x="5300" y="19336"/>
                  </a:cubicBezTo>
                  <a:cubicBezTo>
                    <a:pt x="6562" y="18017"/>
                    <a:pt x="7754" y="16342"/>
                    <a:pt x="8913" y="14221"/>
                  </a:cubicBezTo>
                  <a:cubicBezTo>
                    <a:pt x="9314" y="13487"/>
                    <a:pt x="9716" y="12730"/>
                    <a:pt x="10094" y="11984"/>
                  </a:cubicBezTo>
                  <a:cubicBezTo>
                    <a:pt x="10828" y="10561"/>
                    <a:pt x="11597" y="9082"/>
                    <a:pt x="12469" y="7717"/>
                  </a:cubicBezTo>
                  <a:cubicBezTo>
                    <a:pt x="13432" y="6203"/>
                    <a:pt x="14430" y="4999"/>
                    <a:pt x="15497" y="4036"/>
                  </a:cubicBezTo>
                  <a:cubicBezTo>
                    <a:pt x="16724" y="2935"/>
                    <a:pt x="18158" y="2074"/>
                    <a:pt x="19764" y="1455"/>
                  </a:cubicBezTo>
                  <a:cubicBezTo>
                    <a:pt x="21334" y="858"/>
                    <a:pt x="22986" y="526"/>
                    <a:pt x="24684" y="468"/>
                  </a:cubicBezTo>
                  <a:cubicBezTo>
                    <a:pt x="24862" y="462"/>
                    <a:pt x="25040" y="459"/>
                    <a:pt x="25219" y="459"/>
                  </a:cubicBezTo>
                  <a:cubicBezTo>
                    <a:pt x="26687" y="459"/>
                    <a:pt x="28179" y="666"/>
                    <a:pt x="29661" y="1065"/>
                  </a:cubicBezTo>
                  <a:cubicBezTo>
                    <a:pt x="31267" y="1512"/>
                    <a:pt x="32816" y="2166"/>
                    <a:pt x="34295" y="3037"/>
                  </a:cubicBezTo>
                  <a:lnTo>
                    <a:pt x="34524" y="2647"/>
                  </a:lnTo>
                  <a:cubicBezTo>
                    <a:pt x="33022" y="1753"/>
                    <a:pt x="31417" y="1077"/>
                    <a:pt x="29776" y="629"/>
                  </a:cubicBezTo>
                  <a:cubicBezTo>
                    <a:pt x="28252" y="210"/>
                    <a:pt x="26719" y="0"/>
                    <a:pt x="25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3"/>
          <p:cNvGrpSpPr/>
          <p:nvPr/>
        </p:nvGrpSpPr>
        <p:grpSpPr>
          <a:xfrm>
            <a:off x="-1884721" y="-1068467"/>
            <a:ext cx="13013745" cy="7808019"/>
            <a:chOff x="-1884721" y="-1068467"/>
            <a:chExt cx="13013745" cy="7808019"/>
          </a:xfrm>
        </p:grpSpPr>
        <p:sp>
          <p:nvSpPr>
            <p:cNvPr id="23" name="Google Shape;23;p3"/>
            <p:cNvSpPr/>
            <p:nvPr/>
          </p:nvSpPr>
          <p:spPr>
            <a:xfrm rot="-3117945">
              <a:off x="-1477951" y="-302436"/>
              <a:ext cx="3211255" cy="259792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47000">
              <a:off x="7511774" y="3571000"/>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4" name="Shape 164"/>
        <p:cNvGrpSpPr/>
        <p:nvPr/>
      </p:nvGrpSpPr>
      <p:grpSpPr>
        <a:xfrm>
          <a:off x="0" y="0"/>
          <a:ext cx="0" cy="0"/>
          <a:chOff x="0" y="0"/>
          <a:chExt cx="0" cy="0"/>
        </a:xfrm>
      </p:grpSpPr>
      <p:sp>
        <p:nvSpPr>
          <p:cNvPr id="165" name="Google Shape;165;p21"/>
          <p:cNvSpPr txBox="1"/>
          <p:nvPr>
            <p:ph type="title"/>
          </p:nvPr>
        </p:nvSpPr>
        <p:spPr>
          <a:xfrm>
            <a:off x="720000" y="1576425"/>
            <a:ext cx="2999100" cy="1060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21"/>
          <p:cNvSpPr txBox="1"/>
          <p:nvPr>
            <p:ph idx="1" type="subTitle"/>
          </p:nvPr>
        </p:nvSpPr>
        <p:spPr>
          <a:xfrm>
            <a:off x="720000" y="2560875"/>
            <a:ext cx="2999100" cy="100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7" name="Google Shape;167;p21"/>
          <p:cNvGrpSpPr/>
          <p:nvPr/>
        </p:nvGrpSpPr>
        <p:grpSpPr>
          <a:xfrm>
            <a:off x="2594122" y="-1587297"/>
            <a:ext cx="8117328" cy="7685139"/>
            <a:chOff x="2594122" y="-1587297"/>
            <a:chExt cx="8117328" cy="7685139"/>
          </a:xfrm>
        </p:grpSpPr>
        <p:sp>
          <p:nvSpPr>
            <p:cNvPr id="168" name="Google Shape;168;p21"/>
            <p:cNvSpPr/>
            <p:nvPr/>
          </p:nvSpPr>
          <p:spPr>
            <a:xfrm rot="-1334716">
              <a:off x="2966371" y="-1076129"/>
              <a:ext cx="3211267" cy="259793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rot="-8926789">
              <a:off x="7165259" y="3234587"/>
              <a:ext cx="3211276" cy="218954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1"/>
          <p:cNvGrpSpPr/>
          <p:nvPr/>
        </p:nvGrpSpPr>
        <p:grpSpPr>
          <a:xfrm>
            <a:off x="2647606" y="-1985110"/>
            <a:ext cx="6688367" cy="7814615"/>
            <a:chOff x="2647606" y="-1985110"/>
            <a:chExt cx="6688367" cy="7814615"/>
          </a:xfrm>
        </p:grpSpPr>
        <p:sp>
          <p:nvSpPr>
            <p:cNvPr id="171" name="Google Shape;171;p21"/>
            <p:cNvSpPr/>
            <p:nvPr/>
          </p:nvSpPr>
          <p:spPr>
            <a:xfrm rot="-2826814">
              <a:off x="3399391" y="-1160567"/>
              <a:ext cx="3883605" cy="3745301"/>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rot="897849">
              <a:off x="6900561" y="3632445"/>
              <a:ext cx="2222224" cy="1943102"/>
            </a:xfrm>
            <a:custGeom>
              <a:rect b="b" l="l" r="r" t="t"/>
              <a:pathLst>
                <a:path extrusionOk="0" h="43356" w="49584">
                  <a:moveTo>
                    <a:pt x="35408" y="4381"/>
                  </a:moveTo>
                  <a:cubicBezTo>
                    <a:pt x="35694" y="4473"/>
                    <a:pt x="35958" y="4577"/>
                    <a:pt x="36210" y="4692"/>
                  </a:cubicBezTo>
                  <a:cubicBezTo>
                    <a:pt x="36474" y="4817"/>
                    <a:pt x="36738" y="4955"/>
                    <a:pt x="36899" y="5173"/>
                  </a:cubicBezTo>
                  <a:cubicBezTo>
                    <a:pt x="37024" y="5345"/>
                    <a:pt x="37082" y="5620"/>
                    <a:pt x="36944" y="5781"/>
                  </a:cubicBezTo>
                  <a:cubicBezTo>
                    <a:pt x="36867" y="5878"/>
                    <a:pt x="36748" y="5920"/>
                    <a:pt x="36614" y="5920"/>
                  </a:cubicBezTo>
                  <a:cubicBezTo>
                    <a:pt x="36433" y="5920"/>
                    <a:pt x="36226" y="5843"/>
                    <a:pt x="36061" y="5724"/>
                  </a:cubicBezTo>
                  <a:cubicBezTo>
                    <a:pt x="35740" y="5482"/>
                    <a:pt x="35510" y="5104"/>
                    <a:pt x="35441" y="4669"/>
                  </a:cubicBezTo>
                  <a:cubicBezTo>
                    <a:pt x="35419" y="4577"/>
                    <a:pt x="35408" y="4473"/>
                    <a:pt x="35408" y="4381"/>
                  </a:cubicBezTo>
                  <a:close/>
                  <a:moveTo>
                    <a:pt x="8500" y="30945"/>
                  </a:moveTo>
                  <a:cubicBezTo>
                    <a:pt x="8809" y="30991"/>
                    <a:pt x="9130" y="31095"/>
                    <a:pt x="9372" y="31312"/>
                  </a:cubicBezTo>
                  <a:cubicBezTo>
                    <a:pt x="9566" y="31473"/>
                    <a:pt x="9681" y="31748"/>
                    <a:pt x="9693" y="32000"/>
                  </a:cubicBezTo>
                  <a:cubicBezTo>
                    <a:pt x="9693" y="32127"/>
                    <a:pt x="9658" y="32310"/>
                    <a:pt x="9509" y="32448"/>
                  </a:cubicBezTo>
                  <a:cubicBezTo>
                    <a:pt x="9410" y="32541"/>
                    <a:pt x="9294" y="32570"/>
                    <a:pt x="9186" y="32570"/>
                  </a:cubicBezTo>
                  <a:cubicBezTo>
                    <a:pt x="9095" y="32570"/>
                    <a:pt x="9010" y="32549"/>
                    <a:pt x="8947" y="32528"/>
                  </a:cubicBezTo>
                  <a:cubicBezTo>
                    <a:pt x="8637" y="32425"/>
                    <a:pt x="8385" y="32150"/>
                    <a:pt x="8327" y="31863"/>
                  </a:cubicBezTo>
                  <a:cubicBezTo>
                    <a:pt x="8270" y="31541"/>
                    <a:pt x="8350" y="31220"/>
                    <a:pt x="8500" y="30945"/>
                  </a:cubicBezTo>
                  <a:close/>
                  <a:moveTo>
                    <a:pt x="49434" y="0"/>
                  </a:moveTo>
                  <a:cubicBezTo>
                    <a:pt x="48835" y="207"/>
                    <a:pt x="48196" y="266"/>
                    <a:pt x="47549" y="266"/>
                  </a:cubicBezTo>
                  <a:cubicBezTo>
                    <a:pt x="47081" y="266"/>
                    <a:pt x="46609" y="235"/>
                    <a:pt x="46143" y="206"/>
                  </a:cubicBezTo>
                  <a:lnTo>
                    <a:pt x="46005" y="195"/>
                  </a:lnTo>
                  <a:cubicBezTo>
                    <a:pt x="45182" y="139"/>
                    <a:pt x="44332" y="94"/>
                    <a:pt x="43474" y="94"/>
                  </a:cubicBezTo>
                  <a:cubicBezTo>
                    <a:pt x="42408" y="94"/>
                    <a:pt x="41331" y="164"/>
                    <a:pt x="40282" y="367"/>
                  </a:cubicBezTo>
                  <a:cubicBezTo>
                    <a:pt x="38642" y="688"/>
                    <a:pt x="36451" y="1434"/>
                    <a:pt x="35281" y="3211"/>
                  </a:cubicBezTo>
                  <a:cubicBezTo>
                    <a:pt x="35166" y="3384"/>
                    <a:pt x="35074" y="3579"/>
                    <a:pt x="35029" y="3797"/>
                  </a:cubicBezTo>
                  <a:cubicBezTo>
                    <a:pt x="34421" y="3647"/>
                    <a:pt x="33779" y="3556"/>
                    <a:pt x="33091" y="3522"/>
                  </a:cubicBezTo>
                  <a:cubicBezTo>
                    <a:pt x="32890" y="3511"/>
                    <a:pt x="32687" y="3506"/>
                    <a:pt x="32483" y="3506"/>
                  </a:cubicBezTo>
                  <a:cubicBezTo>
                    <a:pt x="31555" y="3506"/>
                    <a:pt x="30598" y="3613"/>
                    <a:pt x="29696" y="3820"/>
                  </a:cubicBezTo>
                  <a:cubicBezTo>
                    <a:pt x="28583" y="4072"/>
                    <a:pt x="27516" y="4634"/>
                    <a:pt x="26633" y="5426"/>
                  </a:cubicBezTo>
                  <a:cubicBezTo>
                    <a:pt x="25727" y="6239"/>
                    <a:pt x="25073" y="7249"/>
                    <a:pt x="24741" y="8339"/>
                  </a:cubicBezTo>
                  <a:cubicBezTo>
                    <a:pt x="24499" y="9130"/>
                    <a:pt x="24431" y="9991"/>
                    <a:pt x="24522" y="10839"/>
                  </a:cubicBezTo>
                  <a:cubicBezTo>
                    <a:pt x="24614" y="11688"/>
                    <a:pt x="24878" y="12514"/>
                    <a:pt x="25279" y="13236"/>
                  </a:cubicBezTo>
                  <a:cubicBezTo>
                    <a:pt x="25865" y="14268"/>
                    <a:pt x="26691" y="15037"/>
                    <a:pt x="27494" y="15794"/>
                  </a:cubicBezTo>
                  <a:cubicBezTo>
                    <a:pt x="28526" y="16769"/>
                    <a:pt x="29512" y="17686"/>
                    <a:pt x="29982" y="19120"/>
                  </a:cubicBezTo>
                  <a:cubicBezTo>
                    <a:pt x="30234" y="19911"/>
                    <a:pt x="30338" y="20749"/>
                    <a:pt x="30292" y="21621"/>
                  </a:cubicBezTo>
                  <a:cubicBezTo>
                    <a:pt x="30257" y="22469"/>
                    <a:pt x="30074" y="23306"/>
                    <a:pt x="29742" y="24109"/>
                  </a:cubicBezTo>
                  <a:cubicBezTo>
                    <a:pt x="29420" y="24924"/>
                    <a:pt x="28973" y="25658"/>
                    <a:pt x="28422" y="26277"/>
                  </a:cubicBezTo>
                  <a:cubicBezTo>
                    <a:pt x="27849" y="26943"/>
                    <a:pt x="27172" y="27458"/>
                    <a:pt x="26426" y="27814"/>
                  </a:cubicBezTo>
                  <a:cubicBezTo>
                    <a:pt x="25341" y="28345"/>
                    <a:pt x="24070" y="28605"/>
                    <a:pt x="22505" y="28605"/>
                  </a:cubicBezTo>
                  <a:cubicBezTo>
                    <a:pt x="21904" y="28605"/>
                    <a:pt x="21260" y="28567"/>
                    <a:pt x="20566" y="28491"/>
                  </a:cubicBezTo>
                  <a:cubicBezTo>
                    <a:pt x="19901" y="28411"/>
                    <a:pt x="19223" y="28319"/>
                    <a:pt x="18570" y="28215"/>
                  </a:cubicBezTo>
                  <a:cubicBezTo>
                    <a:pt x="17262" y="28026"/>
                    <a:pt x="15922" y="27825"/>
                    <a:pt x="14571" y="27825"/>
                  </a:cubicBezTo>
                  <a:cubicBezTo>
                    <a:pt x="14535" y="27825"/>
                    <a:pt x="14500" y="27825"/>
                    <a:pt x="14464" y="27825"/>
                  </a:cubicBezTo>
                  <a:cubicBezTo>
                    <a:pt x="13351" y="27825"/>
                    <a:pt x="12308" y="27986"/>
                    <a:pt x="11367" y="28296"/>
                  </a:cubicBezTo>
                  <a:cubicBezTo>
                    <a:pt x="10289" y="28651"/>
                    <a:pt x="9394" y="29191"/>
                    <a:pt x="8706" y="29902"/>
                  </a:cubicBezTo>
                  <a:cubicBezTo>
                    <a:pt x="8523" y="30085"/>
                    <a:pt x="8373" y="30269"/>
                    <a:pt x="8248" y="30452"/>
                  </a:cubicBezTo>
                  <a:cubicBezTo>
                    <a:pt x="8144" y="30452"/>
                    <a:pt x="8041" y="30452"/>
                    <a:pt x="7937" y="30440"/>
                  </a:cubicBezTo>
                  <a:cubicBezTo>
                    <a:pt x="7906" y="30440"/>
                    <a:pt x="7875" y="30440"/>
                    <a:pt x="7844" y="30440"/>
                  </a:cubicBezTo>
                  <a:cubicBezTo>
                    <a:pt x="7038" y="30440"/>
                    <a:pt x="6221" y="30577"/>
                    <a:pt x="5414" y="30830"/>
                  </a:cubicBezTo>
                  <a:cubicBezTo>
                    <a:pt x="4577" y="31095"/>
                    <a:pt x="3797" y="31485"/>
                    <a:pt x="3086" y="31977"/>
                  </a:cubicBezTo>
                  <a:cubicBezTo>
                    <a:pt x="2363" y="32494"/>
                    <a:pt x="1744" y="33113"/>
                    <a:pt x="1274" y="33801"/>
                  </a:cubicBezTo>
                  <a:cubicBezTo>
                    <a:pt x="769" y="34535"/>
                    <a:pt x="425" y="35326"/>
                    <a:pt x="265" y="36175"/>
                  </a:cubicBezTo>
                  <a:cubicBezTo>
                    <a:pt x="0" y="37586"/>
                    <a:pt x="230" y="39032"/>
                    <a:pt x="941" y="40350"/>
                  </a:cubicBezTo>
                  <a:cubicBezTo>
                    <a:pt x="1274" y="40969"/>
                    <a:pt x="1710" y="41543"/>
                    <a:pt x="2215" y="42060"/>
                  </a:cubicBezTo>
                  <a:cubicBezTo>
                    <a:pt x="2730" y="42575"/>
                    <a:pt x="3304" y="43011"/>
                    <a:pt x="3935" y="43355"/>
                  </a:cubicBezTo>
                  <a:lnTo>
                    <a:pt x="4164" y="42965"/>
                  </a:lnTo>
                  <a:cubicBezTo>
                    <a:pt x="2972" y="42289"/>
                    <a:pt x="1973" y="41291"/>
                    <a:pt x="1343" y="40133"/>
                  </a:cubicBezTo>
                  <a:cubicBezTo>
                    <a:pt x="689" y="38905"/>
                    <a:pt x="471" y="37563"/>
                    <a:pt x="712" y="36267"/>
                  </a:cubicBezTo>
                  <a:cubicBezTo>
                    <a:pt x="861" y="35476"/>
                    <a:pt x="1182" y="34742"/>
                    <a:pt x="1652" y="34054"/>
                  </a:cubicBezTo>
                  <a:cubicBezTo>
                    <a:pt x="2100" y="33411"/>
                    <a:pt x="2673" y="32838"/>
                    <a:pt x="3350" y="32356"/>
                  </a:cubicBezTo>
                  <a:cubicBezTo>
                    <a:pt x="4015" y="31886"/>
                    <a:pt x="4761" y="31519"/>
                    <a:pt x="5552" y="31266"/>
                  </a:cubicBezTo>
                  <a:cubicBezTo>
                    <a:pt x="6344" y="31014"/>
                    <a:pt x="7146" y="30899"/>
                    <a:pt x="7937" y="30899"/>
                  </a:cubicBezTo>
                  <a:cubicBezTo>
                    <a:pt x="7960" y="30899"/>
                    <a:pt x="7983" y="30911"/>
                    <a:pt x="8006" y="30911"/>
                  </a:cubicBezTo>
                  <a:cubicBezTo>
                    <a:pt x="7858" y="31266"/>
                    <a:pt x="7812" y="31622"/>
                    <a:pt x="7881" y="31954"/>
                  </a:cubicBezTo>
                  <a:cubicBezTo>
                    <a:pt x="7972" y="32402"/>
                    <a:pt x="8339" y="32815"/>
                    <a:pt x="8809" y="32964"/>
                  </a:cubicBezTo>
                  <a:cubicBezTo>
                    <a:pt x="8939" y="33007"/>
                    <a:pt x="9068" y="33029"/>
                    <a:pt x="9192" y="33029"/>
                  </a:cubicBezTo>
                  <a:cubicBezTo>
                    <a:pt x="9428" y="33029"/>
                    <a:pt x="9646" y="32950"/>
                    <a:pt x="9818" y="32792"/>
                  </a:cubicBezTo>
                  <a:cubicBezTo>
                    <a:pt x="10037" y="32597"/>
                    <a:pt x="10151" y="32310"/>
                    <a:pt x="10151" y="32000"/>
                  </a:cubicBezTo>
                  <a:cubicBezTo>
                    <a:pt x="10140" y="31610"/>
                    <a:pt x="9956" y="31209"/>
                    <a:pt x="9670" y="30957"/>
                  </a:cubicBezTo>
                  <a:cubicBezTo>
                    <a:pt x="9405" y="30728"/>
                    <a:pt x="9084" y="30601"/>
                    <a:pt x="8763" y="30532"/>
                  </a:cubicBezTo>
                  <a:cubicBezTo>
                    <a:pt x="8855" y="30406"/>
                    <a:pt x="8947" y="30303"/>
                    <a:pt x="9027" y="30223"/>
                  </a:cubicBezTo>
                  <a:cubicBezTo>
                    <a:pt x="9670" y="29558"/>
                    <a:pt x="10507" y="29064"/>
                    <a:pt x="11505" y="28732"/>
                  </a:cubicBezTo>
                  <a:cubicBezTo>
                    <a:pt x="12400" y="28434"/>
                    <a:pt x="13397" y="28284"/>
                    <a:pt x="14475" y="28284"/>
                  </a:cubicBezTo>
                  <a:cubicBezTo>
                    <a:pt x="14510" y="28284"/>
                    <a:pt x="14544" y="28284"/>
                    <a:pt x="14578" y="28284"/>
                  </a:cubicBezTo>
                  <a:cubicBezTo>
                    <a:pt x="15887" y="28284"/>
                    <a:pt x="17216" y="28485"/>
                    <a:pt x="18501" y="28674"/>
                  </a:cubicBezTo>
                  <a:cubicBezTo>
                    <a:pt x="19155" y="28766"/>
                    <a:pt x="19843" y="28870"/>
                    <a:pt x="20520" y="28938"/>
                  </a:cubicBezTo>
                  <a:cubicBezTo>
                    <a:pt x="21231" y="29018"/>
                    <a:pt x="21896" y="29064"/>
                    <a:pt x="22516" y="29064"/>
                  </a:cubicBezTo>
                  <a:cubicBezTo>
                    <a:pt x="24144" y="29064"/>
                    <a:pt x="25486" y="28789"/>
                    <a:pt x="26633" y="28227"/>
                  </a:cubicBezTo>
                  <a:cubicBezTo>
                    <a:pt x="27436" y="27837"/>
                    <a:pt x="28147" y="27287"/>
                    <a:pt x="28766" y="26587"/>
                  </a:cubicBezTo>
                  <a:cubicBezTo>
                    <a:pt x="29352" y="25921"/>
                    <a:pt x="29833" y="25141"/>
                    <a:pt x="30177" y="24282"/>
                  </a:cubicBezTo>
                  <a:cubicBezTo>
                    <a:pt x="30510" y="23433"/>
                    <a:pt x="30705" y="22549"/>
                    <a:pt x="30751" y="21644"/>
                  </a:cubicBezTo>
                  <a:cubicBezTo>
                    <a:pt x="30808" y="20714"/>
                    <a:pt x="30693" y="19820"/>
                    <a:pt x="30418" y="18983"/>
                  </a:cubicBezTo>
                  <a:cubicBezTo>
                    <a:pt x="29902" y="17434"/>
                    <a:pt x="28835" y="16425"/>
                    <a:pt x="27803" y="15461"/>
                  </a:cubicBezTo>
                  <a:cubicBezTo>
                    <a:pt x="27035" y="14727"/>
                    <a:pt x="26232" y="13982"/>
                    <a:pt x="25681" y="13007"/>
                  </a:cubicBezTo>
                  <a:cubicBezTo>
                    <a:pt x="25302" y="12341"/>
                    <a:pt x="25062" y="11573"/>
                    <a:pt x="24970" y="10793"/>
                  </a:cubicBezTo>
                  <a:cubicBezTo>
                    <a:pt x="24889" y="10002"/>
                    <a:pt x="24958" y="9199"/>
                    <a:pt x="25188" y="8465"/>
                  </a:cubicBezTo>
                  <a:cubicBezTo>
                    <a:pt x="25796" y="6446"/>
                    <a:pt x="27654" y="4760"/>
                    <a:pt x="29798" y="4267"/>
                  </a:cubicBezTo>
                  <a:cubicBezTo>
                    <a:pt x="30672" y="4070"/>
                    <a:pt x="31583" y="3965"/>
                    <a:pt x="32477" y="3965"/>
                  </a:cubicBezTo>
                  <a:cubicBezTo>
                    <a:pt x="32675" y="3965"/>
                    <a:pt x="32872" y="3970"/>
                    <a:pt x="33068" y="3980"/>
                  </a:cubicBezTo>
                  <a:cubicBezTo>
                    <a:pt x="33744" y="4003"/>
                    <a:pt x="34375" y="4095"/>
                    <a:pt x="34949" y="4244"/>
                  </a:cubicBezTo>
                  <a:cubicBezTo>
                    <a:pt x="34949" y="4416"/>
                    <a:pt x="34960" y="4588"/>
                    <a:pt x="34983" y="4748"/>
                  </a:cubicBezTo>
                  <a:cubicBezTo>
                    <a:pt x="35086" y="5299"/>
                    <a:pt x="35373" y="5781"/>
                    <a:pt x="35786" y="6091"/>
                  </a:cubicBezTo>
                  <a:cubicBezTo>
                    <a:pt x="36025" y="6270"/>
                    <a:pt x="36327" y="6378"/>
                    <a:pt x="36613" y="6378"/>
                  </a:cubicBezTo>
                  <a:cubicBezTo>
                    <a:pt x="36875" y="6378"/>
                    <a:pt x="37124" y="6287"/>
                    <a:pt x="37300" y="6079"/>
                  </a:cubicBezTo>
                  <a:cubicBezTo>
                    <a:pt x="37587" y="5724"/>
                    <a:pt x="37506" y="5219"/>
                    <a:pt x="37277" y="4898"/>
                  </a:cubicBezTo>
                  <a:cubicBezTo>
                    <a:pt x="37047" y="4600"/>
                    <a:pt x="36726" y="4416"/>
                    <a:pt x="36405" y="4279"/>
                  </a:cubicBezTo>
                  <a:cubicBezTo>
                    <a:pt x="36107" y="4141"/>
                    <a:pt x="35798" y="4014"/>
                    <a:pt x="35464" y="3912"/>
                  </a:cubicBezTo>
                  <a:cubicBezTo>
                    <a:pt x="35510" y="3751"/>
                    <a:pt x="35579" y="3601"/>
                    <a:pt x="35660" y="3464"/>
                  </a:cubicBezTo>
                  <a:cubicBezTo>
                    <a:pt x="36749" y="1824"/>
                    <a:pt x="38825" y="1113"/>
                    <a:pt x="40373" y="815"/>
                  </a:cubicBezTo>
                  <a:cubicBezTo>
                    <a:pt x="41382" y="619"/>
                    <a:pt x="42424" y="552"/>
                    <a:pt x="43462" y="552"/>
                  </a:cubicBezTo>
                  <a:cubicBezTo>
                    <a:pt x="44313" y="552"/>
                    <a:pt x="45161" y="597"/>
                    <a:pt x="45983" y="654"/>
                  </a:cubicBezTo>
                  <a:lnTo>
                    <a:pt x="46108" y="654"/>
                  </a:lnTo>
                  <a:cubicBezTo>
                    <a:pt x="46598" y="693"/>
                    <a:pt x="47095" y="730"/>
                    <a:pt x="47590" y="730"/>
                  </a:cubicBezTo>
                  <a:cubicBezTo>
                    <a:pt x="48268" y="730"/>
                    <a:pt x="48941" y="661"/>
                    <a:pt x="49584" y="436"/>
                  </a:cubicBezTo>
                  <a:lnTo>
                    <a:pt x="49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1"/>
          <p:cNvGrpSpPr/>
          <p:nvPr/>
        </p:nvGrpSpPr>
        <p:grpSpPr>
          <a:xfrm>
            <a:off x="2252" y="4570833"/>
            <a:ext cx="1421928" cy="572677"/>
            <a:chOff x="8874881" y="-967729"/>
            <a:chExt cx="1652636" cy="665593"/>
          </a:xfrm>
        </p:grpSpPr>
        <p:sp>
          <p:nvSpPr>
            <p:cNvPr id="174" name="Google Shape;174;p21"/>
            <p:cNvSpPr/>
            <p:nvPr/>
          </p:nvSpPr>
          <p:spPr>
            <a:xfrm>
              <a:off x="96322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94020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10160003"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9929806"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91050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88748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0" name="Shape 180"/>
        <p:cNvGrpSpPr/>
        <p:nvPr/>
      </p:nvGrpSpPr>
      <p:grpSpPr>
        <a:xfrm>
          <a:off x="0" y="0"/>
          <a:ext cx="0" cy="0"/>
          <a:chOff x="0" y="0"/>
          <a:chExt cx="0" cy="0"/>
        </a:xfrm>
      </p:grpSpPr>
      <p:sp>
        <p:nvSpPr>
          <p:cNvPr id="181" name="Google Shape;181;p22"/>
          <p:cNvSpPr txBox="1"/>
          <p:nvPr>
            <p:ph type="title"/>
          </p:nvPr>
        </p:nvSpPr>
        <p:spPr>
          <a:xfrm>
            <a:off x="5431525" y="1576575"/>
            <a:ext cx="29991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22"/>
          <p:cNvSpPr txBox="1"/>
          <p:nvPr>
            <p:ph idx="1" type="subTitle"/>
          </p:nvPr>
        </p:nvSpPr>
        <p:spPr>
          <a:xfrm>
            <a:off x="5431675" y="2561025"/>
            <a:ext cx="2999100" cy="100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3" name="Google Shape;183;p22"/>
          <p:cNvGrpSpPr/>
          <p:nvPr/>
        </p:nvGrpSpPr>
        <p:grpSpPr>
          <a:xfrm>
            <a:off x="-134550" y="-90377"/>
            <a:ext cx="3624309" cy="5468077"/>
            <a:chOff x="-134550" y="-90377"/>
            <a:chExt cx="3624309" cy="5468077"/>
          </a:xfrm>
        </p:grpSpPr>
        <p:sp>
          <p:nvSpPr>
            <p:cNvPr id="184" name="Google Shape;184;p22"/>
            <p:cNvSpPr/>
            <p:nvPr/>
          </p:nvSpPr>
          <p:spPr>
            <a:xfrm>
              <a:off x="-76190" y="-90377"/>
              <a:ext cx="3565949" cy="1873730"/>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9616578">
              <a:off x="-16106" y="3947437"/>
              <a:ext cx="2219152" cy="1087705"/>
            </a:xfrm>
            <a:custGeom>
              <a:rect b="b" l="l" r="r" t="t"/>
              <a:pathLst>
                <a:path extrusionOk="0" h="24270" w="49516">
                  <a:moveTo>
                    <a:pt x="10404" y="2008"/>
                  </a:moveTo>
                  <a:cubicBezTo>
                    <a:pt x="10438" y="2008"/>
                    <a:pt x="10461" y="2019"/>
                    <a:pt x="10496" y="2019"/>
                  </a:cubicBezTo>
                  <a:cubicBezTo>
                    <a:pt x="10713" y="2065"/>
                    <a:pt x="10828" y="2260"/>
                    <a:pt x="10874" y="2363"/>
                  </a:cubicBezTo>
                  <a:cubicBezTo>
                    <a:pt x="10988" y="2638"/>
                    <a:pt x="10965" y="2971"/>
                    <a:pt x="10805" y="3201"/>
                  </a:cubicBezTo>
                  <a:cubicBezTo>
                    <a:pt x="10667" y="3407"/>
                    <a:pt x="10473" y="3579"/>
                    <a:pt x="10186" y="3716"/>
                  </a:cubicBezTo>
                  <a:cubicBezTo>
                    <a:pt x="9968" y="3499"/>
                    <a:pt x="9796" y="3235"/>
                    <a:pt x="9750" y="2936"/>
                  </a:cubicBezTo>
                  <a:cubicBezTo>
                    <a:pt x="9716" y="2684"/>
                    <a:pt x="9818" y="2375"/>
                    <a:pt x="10025" y="2191"/>
                  </a:cubicBezTo>
                  <a:cubicBezTo>
                    <a:pt x="10094" y="2123"/>
                    <a:pt x="10231" y="2008"/>
                    <a:pt x="10404" y="2008"/>
                  </a:cubicBezTo>
                  <a:close/>
                  <a:moveTo>
                    <a:pt x="20543" y="8981"/>
                  </a:moveTo>
                  <a:cubicBezTo>
                    <a:pt x="20704" y="8981"/>
                    <a:pt x="20864" y="9027"/>
                    <a:pt x="20979" y="9119"/>
                  </a:cubicBezTo>
                  <a:cubicBezTo>
                    <a:pt x="21311" y="9382"/>
                    <a:pt x="21426" y="9853"/>
                    <a:pt x="21506" y="10289"/>
                  </a:cubicBezTo>
                  <a:cubicBezTo>
                    <a:pt x="21506" y="10323"/>
                    <a:pt x="21517" y="10358"/>
                    <a:pt x="21517" y="10392"/>
                  </a:cubicBezTo>
                  <a:lnTo>
                    <a:pt x="21105" y="10220"/>
                  </a:lnTo>
                  <a:cubicBezTo>
                    <a:pt x="20772" y="10093"/>
                    <a:pt x="20485" y="9933"/>
                    <a:pt x="20302" y="9772"/>
                  </a:cubicBezTo>
                  <a:cubicBezTo>
                    <a:pt x="20026" y="9532"/>
                    <a:pt x="20049" y="9348"/>
                    <a:pt x="20084" y="9234"/>
                  </a:cubicBezTo>
                  <a:cubicBezTo>
                    <a:pt x="20130" y="9096"/>
                    <a:pt x="20256" y="9027"/>
                    <a:pt x="20360" y="9004"/>
                  </a:cubicBezTo>
                  <a:cubicBezTo>
                    <a:pt x="20416" y="8981"/>
                    <a:pt x="20485" y="8981"/>
                    <a:pt x="20543" y="8981"/>
                  </a:cubicBezTo>
                  <a:close/>
                  <a:moveTo>
                    <a:pt x="402" y="0"/>
                  </a:moveTo>
                  <a:lnTo>
                    <a:pt x="1" y="241"/>
                  </a:lnTo>
                  <a:cubicBezTo>
                    <a:pt x="471" y="1009"/>
                    <a:pt x="1068" y="1710"/>
                    <a:pt x="1767" y="2317"/>
                  </a:cubicBezTo>
                  <a:cubicBezTo>
                    <a:pt x="2455" y="2913"/>
                    <a:pt x="3235" y="3395"/>
                    <a:pt x="4073" y="3774"/>
                  </a:cubicBezTo>
                  <a:cubicBezTo>
                    <a:pt x="4921" y="4152"/>
                    <a:pt x="5804" y="4393"/>
                    <a:pt x="6699" y="4508"/>
                  </a:cubicBezTo>
                  <a:cubicBezTo>
                    <a:pt x="7079" y="4555"/>
                    <a:pt x="7458" y="4579"/>
                    <a:pt x="7833" y="4579"/>
                  </a:cubicBezTo>
                  <a:cubicBezTo>
                    <a:pt x="8374" y="4579"/>
                    <a:pt x="8907" y="4529"/>
                    <a:pt x="9429" y="4427"/>
                  </a:cubicBezTo>
                  <a:cubicBezTo>
                    <a:pt x="9635" y="4382"/>
                    <a:pt x="9864" y="4325"/>
                    <a:pt x="10094" y="4244"/>
                  </a:cubicBezTo>
                  <a:cubicBezTo>
                    <a:pt x="10220" y="4348"/>
                    <a:pt x="10369" y="4450"/>
                    <a:pt x="10519" y="4542"/>
                  </a:cubicBezTo>
                  <a:cubicBezTo>
                    <a:pt x="10702" y="4646"/>
                    <a:pt x="10886" y="4749"/>
                    <a:pt x="11057" y="4840"/>
                  </a:cubicBezTo>
                  <a:cubicBezTo>
                    <a:pt x="11424" y="5024"/>
                    <a:pt x="11757" y="5207"/>
                    <a:pt x="12044" y="5449"/>
                  </a:cubicBezTo>
                  <a:cubicBezTo>
                    <a:pt x="12342" y="5712"/>
                    <a:pt x="12560" y="6033"/>
                    <a:pt x="12709" y="6423"/>
                  </a:cubicBezTo>
                  <a:cubicBezTo>
                    <a:pt x="12846" y="6779"/>
                    <a:pt x="12904" y="7192"/>
                    <a:pt x="12892" y="7628"/>
                  </a:cubicBezTo>
                  <a:cubicBezTo>
                    <a:pt x="12869" y="8465"/>
                    <a:pt x="12560" y="9348"/>
                    <a:pt x="12056" y="10048"/>
                  </a:cubicBezTo>
                  <a:cubicBezTo>
                    <a:pt x="11287" y="11103"/>
                    <a:pt x="10186" y="11883"/>
                    <a:pt x="9107" y="12640"/>
                  </a:cubicBezTo>
                  <a:cubicBezTo>
                    <a:pt x="8740" y="12892"/>
                    <a:pt x="8362" y="13167"/>
                    <a:pt x="7995" y="13443"/>
                  </a:cubicBezTo>
                  <a:cubicBezTo>
                    <a:pt x="7158" y="14074"/>
                    <a:pt x="6492" y="14739"/>
                    <a:pt x="6011" y="15404"/>
                  </a:cubicBezTo>
                  <a:cubicBezTo>
                    <a:pt x="5414" y="16253"/>
                    <a:pt x="5093" y="17113"/>
                    <a:pt x="5070" y="17985"/>
                  </a:cubicBezTo>
                  <a:cubicBezTo>
                    <a:pt x="5047" y="18731"/>
                    <a:pt x="5254" y="19488"/>
                    <a:pt x="5666" y="20187"/>
                  </a:cubicBezTo>
                  <a:cubicBezTo>
                    <a:pt x="6056" y="20852"/>
                    <a:pt x="6596" y="21425"/>
                    <a:pt x="7249" y="21850"/>
                  </a:cubicBezTo>
                  <a:cubicBezTo>
                    <a:pt x="8321" y="22558"/>
                    <a:pt x="9703" y="22934"/>
                    <a:pt x="11265" y="22934"/>
                  </a:cubicBezTo>
                  <a:cubicBezTo>
                    <a:pt x="11375" y="22934"/>
                    <a:pt x="11485" y="22932"/>
                    <a:pt x="11597" y="22928"/>
                  </a:cubicBezTo>
                  <a:cubicBezTo>
                    <a:pt x="14694" y="22825"/>
                    <a:pt x="17710" y="21334"/>
                    <a:pt x="19671" y="18925"/>
                  </a:cubicBezTo>
                  <a:cubicBezTo>
                    <a:pt x="21438" y="16769"/>
                    <a:pt x="22297" y="13913"/>
                    <a:pt x="22068" y="11138"/>
                  </a:cubicBezTo>
                  <a:lnTo>
                    <a:pt x="22068" y="11138"/>
                  </a:lnTo>
                  <a:cubicBezTo>
                    <a:pt x="23020" y="11596"/>
                    <a:pt x="23984" y="12193"/>
                    <a:pt x="24970" y="12927"/>
                  </a:cubicBezTo>
                  <a:cubicBezTo>
                    <a:pt x="26312" y="13936"/>
                    <a:pt x="27562" y="15129"/>
                    <a:pt x="28503" y="16047"/>
                  </a:cubicBezTo>
                  <a:cubicBezTo>
                    <a:pt x="28835" y="16368"/>
                    <a:pt x="29179" y="16712"/>
                    <a:pt x="29500" y="17033"/>
                  </a:cubicBezTo>
                  <a:cubicBezTo>
                    <a:pt x="31393" y="18914"/>
                    <a:pt x="33343" y="20841"/>
                    <a:pt x="35648" y="22263"/>
                  </a:cubicBezTo>
                  <a:cubicBezTo>
                    <a:pt x="37082" y="23135"/>
                    <a:pt x="38619" y="23765"/>
                    <a:pt x="40110" y="24063"/>
                  </a:cubicBezTo>
                  <a:cubicBezTo>
                    <a:pt x="40821" y="24201"/>
                    <a:pt x="41509" y="24270"/>
                    <a:pt x="42186" y="24270"/>
                  </a:cubicBezTo>
                  <a:cubicBezTo>
                    <a:pt x="43115" y="24270"/>
                    <a:pt x="44010" y="24132"/>
                    <a:pt x="44847" y="23869"/>
                  </a:cubicBezTo>
                  <a:cubicBezTo>
                    <a:pt x="46315" y="23387"/>
                    <a:pt x="47542" y="22516"/>
                    <a:pt x="48310" y="21402"/>
                  </a:cubicBezTo>
                  <a:cubicBezTo>
                    <a:pt x="48723" y="20795"/>
                    <a:pt x="48999" y="20095"/>
                    <a:pt x="49125" y="19384"/>
                  </a:cubicBezTo>
                  <a:cubicBezTo>
                    <a:pt x="49251" y="18627"/>
                    <a:pt x="49194" y="17882"/>
                    <a:pt x="48953" y="17217"/>
                  </a:cubicBezTo>
                  <a:cubicBezTo>
                    <a:pt x="48655" y="16345"/>
                    <a:pt x="48070" y="15599"/>
                    <a:pt x="47221" y="14980"/>
                  </a:cubicBezTo>
                  <a:cubicBezTo>
                    <a:pt x="46487" y="14441"/>
                    <a:pt x="45581" y="14039"/>
                    <a:pt x="44594" y="13810"/>
                  </a:cubicBezTo>
                  <a:cubicBezTo>
                    <a:pt x="43287" y="13511"/>
                    <a:pt x="41933" y="13488"/>
                    <a:pt x="40615" y="13477"/>
                  </a:cubicBezTo>
                  <a:cubicBezTo>
                    <a:pt x="40098" y="13466"/>
                    <a:pt x="39560" y="13455"/>
                    <a:pt x="39043" y="13432"/>
                  </a:cubicBezTo>
                  <a:cubicBezTo>
                    <a:pt x="37988" y="13386"/>
                    <a:pt x="37105" y="13248"/>
                    <a:pt x="36336" y="13042"/>
                  </a:cubicBezTo>
                  <a:cubicBezTo>
                    <a:pt x="35385" y="12766"/>
                    <a:pt x="34616" y="12387"/>
                    <a:pt x="33985" y="11849"/>
                  </a:cubicBezTo>
                  <a:cubicBezTo>
                    <a:pt x="33320" y="11286"/>
                    <a:pt x="32827" y="10483"/>
                    <a:pt x="32632" y="9624"/>
                  </a:cubicBezTo>
                  <a:cubicBezTo>
                    <a:pt x="32426" y="8717"/>
                    <a:pt x="32563" y="7868"/>
                    <a:pt x="33022" y="7215"/>
                  </a:cubicBezTo>
                  <a:cubicBezTo>
                    <a:pt x="33756" y="6171"/>
                    <a:pt x="35075" y="5850"/>
                    <a:pt x="35798" y="5747"/>
                  </a:cubicBezTo>
                  <a:cubicBezTo>
                    <a:pt x="36292" y="5676"/>
                    <a:pt x="36808" y="5659"/>
                    <a:pt x="37320" y="5659"/>
                  </a:cubicBezTo>
                  <a:cubicBezTo>
                    <a:pt x="37556" y="5659"/>
                    <a:pt x="37791" y="5663"/>
                    <a:pt x="38023" y="5666"/>
                  </a:cubicBezTo>
                  <a:cubicBezTo>
                    <a:pt x="38401" y="5678"/>
                    <a:pt x="38791" y="5678"/>
                    <a:pt x="39170" y="5678"/>
                  </a:cubicBezTo>
                  <a:cubicBezTo>
                    <a:pt x="40133" y="5655"/>
                    <a:pt x="41097" y="5529"/>
                    <a:pt x="42048" y="5311"/>
                  </a:cubicBezTo>
                  <a:cubicBezTo>
                    <a:pt x="42989" y="5105"/>
                    <a:pt x="43906" y="4794"/>
                    <a:pt x="44790" y="4405"/>
                  </a:cubicBezTo>
                  <a:cubicBezTo>
                    <a:pt x="45684" y="4004"/>
                    <a:pt x="46533" y="3533"/>
                    <a:pt x="47313" y="2971"/>
                  </a:cubicBezTo>
                  <a:cubicBezTo>
                    <a:pt x="48116" y="2421"/>
                    <a:pt x="48861" y="1778"/>
                    <a:pt x="49515" y="1090"/>
                  </a:cubicBezTo>
                  <a:lnTo>
                    <a:pt x="49182" y="769"/>
                  </a:lnTo>
                  <a:cubicBezTo>
                    <a:pt x="48540" y="1445"/>
                    <a:pt x="47829" y="2065"/>
                    <a:pt x="47061" y="2604"/>
                  </a:cubicBezTo>
                  <a:cubicBezTo>
                    <a:pt x="46292" y="3132"/>
                    <a:pt x="45466" y="3602"/>
                    <a:pt x="44606" y="3981"/>
                  </a:cubicBezTo>
                  <a:cubicBezTo>
                    <a:pt x="43746" y="4359"/>
                    <a:pt x="42851" y="4657"/>
                    <a:pt x="41945" y="4863"/>
                  </a:cubicBezTo>
                  <a:cubicBezTo>
                    <a:pt x="41028" y="5070"/>
                    <a:pt x="40087" y="5196"/>
                    <a:pt x="39158" y="5219"/>
                  </a:cubicBezTo>
                  <a:cubicBezTo>
                    <a:pt x="38780" y="5219"/>
                    <a:pt x="38401" y="5219"/>
                    <a:pt x="38023" y="5207"/>
                  </a:cubicBezTo>
                  <a:cubicBezTo>
                    <a:pt x="37798" y="5204"/>
                    <a:pt x="37570" y="5201"/>
                    <a:pt x="37341" y="5201"/>
                  </a:cubicBezTo>
                  <a:cubicBezTo>
                    <a:pt x="36808" y="5201"/>
                    <a:pt x="36266" y="5219"/>
                    <a:pt x="35729" y="5299"/>
                  </a:cubicBezTo>
                  <a:cubicBezTo>
                    <a:pt x="34352" y="5495"/>
                    <a:pt x="33262" y="6079"/>
                    <a:pt x="32643" y="6951"/>
                  </a:cubicBezTo>
                  <a:cubicBezTo>
                    <a:pt x="32115" y="7708"/>
                    <a:pt x="31944" y="8694"/>
                    <a:pt x="32184" y="9726"/>
                  </a:cubicBezTo>
                  <a:cubicBezTo>
                    <a:pt x="32403" y="10679"/>
                    <a:pt x="32953" y="11573"/>
                    <a:pt x="33687" y="12204"/>
                  </a:cubicBezTo>
                  <a:cubicBezTo>
                    <a:pt x="34363" y="12766"/>
                    <a:pt x="35212" y="13202"/>
                    <a:pt x="36211" y="13477"/>
                  </a:cubicBezTo>
                  <a:cubicBezTo>
                    <a:pt x="37013" y="13707"/>
                    <a:pt x="37931" y="13833"/>
                    <a:pt x="39020" y="13890"/>
                  </a:cubicBezTo>
                  <a:cubicBezTo>
                    <a:pt x="39548" y="13913"/>
                    <a:pt x="40087" y="13924"/>
                    <a:pt x="40615" y="13936"/>
                  </a:cubicBezTo>
                  <a:cubicBezTo>
                    <a:pt x="41899" y="13947"/>
                    <a:pt x="43230" y="13970"/>
                    <a:pt x="44492" y="14257"/>
                  </a:cubicBezTo>
                  <a:cubicBezTo>
                    <a:pt x="45420" y="14475"/>
                    <a:pt x="46269" y="14854"/>
                    <a:pt x="46957" y="15347"/>
                  </a:cubicBezTo>
                  <a:cubicBezTo>
                    <a:pt x="47726" y="15909"/>
                    <a:pt x="48254" y="16585"/>
                    <a:pt x="48529" y="17365"/>
                  </a:cubicBezTo>
                  <a:cubicBezTo>
                    <a:pt x="48735" y="17962"/>
                    <a:pt x="48781" y="18639"/>
                    <a:pt x="48666" y="19304"/>
                  </a:cubicBezTo>
                  <a:cubicBezTo>
                    <a:pt x="48563" y="19957"/>
                    <a:pt x="48310" y="20589"/>
                    <a:pt x="47932" y="21139"/>
                  </a:cubicBezTo>
                  <a:cubicBezTo>
                    <a:pt x="47221" y="22171"/>
                    <a:pt x="46085" y="22985"/>
                    <a:pt x="44709" y="23421"/>
                  </a:cubicBezTo>
                  <a:cubicBezTo>
                    <a:pt x="43910" y="23681"/>
                    <a:pt x="43064" y="23813"/>
                    <a:pt x="42179" y="23813"/>
                  </a:cubicBezTo>
                  <a:cubicBezTo>
                    <a:pt x="41540" y="23813"/>
                    <a:pt x="40880" y="23744"/>
                    <a:pt x="40202" y="23605"/>
                  </a:cubicBezTo>
                  <a:cubicBezTo>
                    <a:pt x="38768" y="23318"/>
                    <a:pt x="37277" y="22722"/>
                    <a:pt x="35889" y="21873"/>
                  </a:cubicBezTo>
                  <a:cubicBezTo>
                    <a:pt x="33629" y="20485"/>
                    <a:pt x="31702" y="18570"/>
                    <a:pt x="29833" y="16712"/>
                  </a:cubicBezTo>
                  <a:cubicBezTo>
                    <a:pt x="29500" y="16379"/>
                    <a:pt x="29156" y="16047"/>
                    <a:pt x="28824" y="15714"/>
                  </a:cubicBezTo>
                  <a:cubicBezTo>
                    <a:pt x="27872" y="14785"/>
                    <a:pt x="26610" y="13592"/>
                    <a:pt x="25246" y="12560"/>
                  </a:cubicBezTo>
                  <a:cubicBezTo>
                    <a:pt x="24144" y="11734"/>
                    <a:pt x="23077" y="11092"/>
                    <a:pt x="22011" y="10598"/>
                  </a:cubicBezTo>
                  <a:cubicBezTo>
                    <a:pt x="21999" y="10472"/>
                    <a:pt x="21976" y="10346"/>
                    <a:pt x="21953" y="10208"/>
                  </a:cubicBezTo>
                  <a:cubicBezTo>
                    <a:pt x="21862" y="9692"/>
                    <a:pt x="21713" y="9119"/>
                    <a:pt x="21254" y="8752"/>
                  </a:cubicBezTo>
                  <a:cubicBezTo>
                    <a:pt x="21063" y="8601"/>
                    <a:pt x="20812" y="8521"/>
                    <a:pt x="20561" y="8521"/>
                  </a:cubicBezTo>
                  <a:cubicBezTo>
                    <a:pt x="20449" y="8521"/>
                    <a:pt x="20338" y="8537"/>
                    <a:pt x="20233" y="8568"/>
                  </a:cubicBezTo>
                  <a:cubicBezTo>
                    <a:pt x="19947" y="8648"/>
                    <a:pt x="19740" y="8832"/>
                    <a:pt x="19648" y="9084"/>
                  </a:cubicBezTo>
                  <a:cubicBezTo>
                    <a:pt x="19568" y="9336"/>
                    <a:pt x="19557" y="9726"/>
                    <a:pt x="19992" y="10116"/>
                  </a:cubicBezTo>
                  <a:cubicBezTo>
                    <a:pt x="20279" y="10369"/>
                    <a:pt x="20669" y="10552"/>
                    <a:pt x="20944" y="10656"/>
                  </a:cubicBezTo>
                  <a:cubicBezTo>
                    <a:pt x="21162" y="10736"/>
                    <a:pt x="21380" y="10816"/>
                    <a:pt x="21586" y="10919"/>
                  </a:cubicBezTo>
                  <a:cubicBezTo>
                    <a:pt x="21885" y="13649"/>
                    <a:pt x="21059" y="16505"/>
                    <a:pt x="19315" y="18639"/>
                  </a:cubicBezTo>
                  <a:cubicBezTo>
                    <a:pt x="17446" y="20944"/>
                    <a:pt x="14544" y="22378"/>
                    <a:pt x="11585" y="22470"/>
                  </a:cubicBezTo>
                  <a:cubicBezTo>
                    <a:pt x="11489" y="22473"/>
                    <a:pt x="11389" y="22474"/>
                    <a:pt x="11286" y="22474"/>
                  </a:cubicBezTo>
                  <a:cubicBezTo>
                    <a:pt x="10196" y="22474"/>
                    <a:pt x="8738" y="22289"/>
                    <a:pt x="7502" y="21471"/>
                  </a:cubicBezTo>
                  <a:cubicBezTo>
                    <a:pt x="6917" y="21081"/>
                    <a:pt x="6412" y="20554"/>
                    <a:pt x="6068" y="19957"/>
                  </a:cubicBezTo>
                  <a:cubicBezTo>
                    <a:pt x="5701" y="19338"/>
                    <a:pt x="5518" y="18650"/>
                    <a:pt x="5529" y="17996"/>
                  </a:cubicBezTo>
                  <a:cubicBezTo>
                    <a:pt x="5552" y="17217"/>
                    <a:pt x="5839" y="16437"/>
                    <a:pt x="6390" y="15680"/>
                  </a:cubicBezTo>
                  <a:cubicBezTo>
                    <a:pt x="6836" y="15037"/>
                    <a:pt x="7468" y="14406"/>
                    <a:pt x="8271" y="13810"/>
                  </a:cubicBezTo>
                  <a:cubicBezTo>
                    <a:pt x="8626" y="13534"/>
                    <a:pt x="9005" y="13271"/>
                    <a:pt x="9372" y="13019"/>
                  </a:cubicBezTo>
                  <a:cubicBezTo>
                    <a:pt x="10473" y="12239"/>
                    <a:pt x="11620" y="11436"/>
                    <a:pt x="12434" y="10323"/>
                  </a:cubicBezTo>
                  <a:cubicBezTo>
                    <a:pt x="12984" y="9543"/>
                    <a:pt x="13328" y="8568"/>
                    <a:pt x="13351" y="7639"/>
                  </a:cubicBezTo>
                  <a:cubicBezTo>
                    <a:pt x="13386" y="6596"/>
                    <a:pt x="13019" y="5701"/>
                    <a:pt x="12342" y="5105"/>
                  </a:cubicBezTo>
                  <a:cubicBezTo>
                    <a:pt x="12021" y="4817"/>
                    <a:pt x="11643" y="4623"/>
                    <a:pt x="11276" y="4427"/>
                  </a:cubicBezTo>
                  <a:cubicBezTo>
                    <a:pt x="11103" y="4336"/>
                    <a:pt x="10920" y="4244"/>
                    <a:pt x="10759" y="4141"/>
                  </a:cubicBezTo>
                  <a:cubicBezTo>
                    <a:pt x="10690" y="4106"/>
                    <a:pt x="10633" y="4072"/>
                    <a:pt x="10575" y="4026"/>
                  </a:cubicBezTo>
                  <a:cubicBezTo>
                    <a:pt x="10817" y="3889"/>
                    <a:pt x="11034" y="3705"/>
                    <a:pt x="11195" y="3453"/>
                  </a:cubicBezTo>
                  <a:cubicBezTo>
                    <a:pt x="11424" y="3097"/>
                    <a:pt x="11470" y="2604"/>
                    <a:pt x="11299" y="2191"/>
                  </a:cubicBezTo>
                  <a:cubicBezTo>
                    <a:pt x="11161" y="1858"/>
                    <a:pt x="10897" y="1641"/>
                    <a:pt x="10587" y="1572"/>
                  </a:cubicBezTo>
                  <a:cubicBezTo>
                    <a:pt x="10531" y="1561"/>
                    <a:pt x="10474" y="1556"/>
                    <a:pt x="10418" y="1556"/>
                  </a:cubicBezTo>
                  <a:cubicBezTo>
                    <a:pt x="10163" y="1556"/>
                    <a:pt x="9910" y="1661"/>
                    <a:pt x="9704" y="1858"/>
                  </a:cubicBezTo>
                  <a:cubicBezTo>
                    <a:pt x="9395" y="2156"/>
                    <a:pt x="9234" y="2604"/>
                    <a:pt x="9303" y="3005"/>
                  </a:cubicBezTo>
                  <a:cubicBezTo>
                    <a:pt x="9349" y="3315"/>
                    <a:pt x="9486" y="3614"/>
                    <a:pt x="9716" y="3889"/>
                  </a:cubicBezTo>
                  <a:cubicBezTo>
                    <a:pt x="9601" y="3912"/>
                    <a:pt x="9474" y="3946"/>
                    <a:pt x="9337" y="3969"/>
                  </a:cubicBezTo>
                  <a:cubicBezTo>
                    <a:pt x="8849" y="4071"/>
                    <a:pt x="8345" y="4120"/>
                    <a:pt x="7833" y="4120"/>
                  </a:cubicBezTo>
                  <a:cubicBezTo>
                    <a:pt x="7477" y="4120"/>
                    <a:pt x="7118" y="4096"/>
                    <a:pt x="6757" y="4049"/>
                  </a:cubicBezTo>
                  <a:cubicBezTo>
                    <a:pt x="5908" y="3946"/>
                    <a:pt x="5070" y="3705"/>
                    <a:pt x="4267" y="3349"/>
                  </a:cubicBezTo>
                  <a:cubicBezTo>
                    <a:pt x="3464" y="2994"/>
                    <a:pt x="2719" y="2535"/>
                    <a:pt x="2065" y="1973"/>
                  </a:cubicBezTo>
                  <a:cubicBezTo>
                    <a:pt x="1400" y="1399"/>
                    <a:pt x="838" y="734"/>
                    <a:pt x="4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2"/>
          <p:cNvGrpSpPr/>
          <p:nvPr/>
        </p:nvGrpSpPr>
        <p:grpSpPr>
          <a:xfrm>
            <a:off x="803422" y="-1340422"/>
            <a:ext cx="5666688" cy="7340855"/>
            <a:chOff x="803422" y="-1340422"/>
            <a:chExt cx="5666688" cy="7340855"/>
          </a:xfrm>
        </p:grpSpPr>
        <p:sp>
          <p:nvSpPr>
            <p:cNvPr id="187" name="Google Shape;187;p22"/>
            <p:cNvSpPr/>
            <p:nvPr/>
          </p:nvSpPr>
          <p:spPr>
            <a:xfrm rot="-1334716">
              <a:off x="1175671" y="-829254"/>
              <a:ext cx="3211267" cy="259793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rot="9800371">
              <a:off x="3012408" y="3396517"/>
              <a:ext cx="3211240" cy="218954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9" name="Shape 189"/>
        <p:cNvGrpSpPr/>
        <p:nvPr/>
      </p:nvGrpSpPr>
      <p:grpSpPr>
        <a:xfrm>
          <a:off x="0" y="0"/>
          <a:ext cx="0" cy="0"/>
          <a:chOff x="0" y="0"/>
          <a:chExt cx="0" cy="0"/>
        </a:xfrm>
      </p:grpSpPr>
      <p:sp>
        <p:nvSpPr>
          <p:cNvPr id="190" name="Google Shape;19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1" name="Google Shape;191;p23"/>
          <p:cNvSpPr txBox="1"/>
          <p:nvPr>
            <p:ph idx="1" type="subTitle"/>
          </p:nvPr>
        </p:nvSpPr>
        <p:spPr>
          <a:xfrm>
            <a:off x="4987724" y="3231875"/>
            <a:ext cx="2966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23"/>
          <p:cNvSpPr txBox="1"/>
          <p:nvPr>
            <p:ph idx="2" type="subTitle"/>
          </p:nvPr>
        </p:nvSpPr>
        <p:spPr>
          <a:xfrm>
            <a:off x="1190176" y="3231875"/>
            <a:ext cx="29661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3"/>
          <p:cNvSpPr txBox="1"/>
          <p:nvPr>
            <p:ph idx="3" type="subTitle"/>
          </p:nvPr>
        </p:nvSpPr>
        <p:spPr>
          <a:xfrm>
            <a:off x="1190176" y="2744250"/>
            <a:ext cx="2966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4" name="Google Shape;194;p23"/>
          <p:cNvSpPr txBox="1"/>
          <p:nvPr>
            <p:ph idx="4" type="subTitle"/>
          </p:nvPr>
        </p:nvSpPr>
        <p:spPr>
          <a:xfrm>
            <a:off x="4987724" y="2744250"/>
            <a:ext cx="29661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23"/>
          <p:cNvSpPr/>
          <p:nvPr/>
        </p:nvSpPr>
        <p:spPr>
          <a:xfrm rot="-2414351">
            <a:off x="7639764" y="3901051"/>
            <a:ext cx="3211203" cy="259788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3"/>
          <p:cNvGrpSpPr/>
          <p:nvPr/>
        </p:nvGrpSpPr>
        <p:grpSpPr>
          <a:xfrm>
            <a:off x="7721715" y="4570833"/>
            <a:ext cx="1421928" cy="572677"/>
            <a:chOff x="8874881" y="-967729"/>
            <a:chExt cx="1652636" cy="665593"/>
          </a:xfrm>
        </p:grpSpPr>
        <p:sp>
          <p:nvSpPr>
            <p:cNvPr id="197" name="Google Shape;197;p23"/>
            <p:cNvSpPr/>
            <p:nvPr/>
          </p:nvSpPr>
          <p:spPr>
            <a:xfrm>
              <a:off x="96322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94020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10160003"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9929806"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91050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88748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3"/>
          <p:cNvSpPr/>
          <p:nvPr/>
        </p:nvSpPr>
        <p:spPr>
          <a:xfrm rot="-8100000">
            <a:off x="-481857" y="4104376"/>
            <a:ext cx="2219130" cy="1087695"/>
          </a:xfrm>
          <a:custGeom>
            <a:rect b="b" l="l" r="r" t="t"/>
            <a:pathLst>
              <a:path extrusionOk="0" h="24270" w="49516">
                <a:moveTo>
                  <a:pt x="10404" y="2008"/>
                </a:moveTo>
                <a:cubicBezTo>
                  <a:pt x="10438" y="2008"/>
                  <a:pt x="10461" y="2019"/>
                  <a:pt x="10496" y="2019"/>
                </a:cubicBezTo>
                <a:cubicBezTo>
                  <a:pt x="10713" y="2065"/>
                  <a:pt x="10828" y="2260"/>
                  <a:pt x="10874" y="2363"/>
                </a:cubicBezTo>
                <a:cubicBezTo>
                  <a:pt x="10988" y="2638"/>
                  <a:pt x="10965" y="2971"/>
                  <a:pt x="10805" y="3201"/>
                </a:cubicBezTo>
                <a:cubicBezTo>
                  <a:pt x="10667" y="3407"/>
                  <a:pt x="10473" y="3579"/>
                  <a:pt x="10186" y="3716"/>
                </a:cubicBezTo>
                <a:cubicBezTo>
                  <a:pt x="9968" y="3499"/>
                  <a:pt x="9796" y="3235"/>
                  <a:pt x="9750" y="2936"/>
                </a:cubicBezTo>
                <a:cubicBezTo>
                  <a:pt x="9716" y="2684"/>
                  <a:pt x="9818" y="2375"/>
                  <a:pt x="10025" y="2191"/>
                </a:cubicBezTo>
                <a:cubicBezTo>
                  <a:pt x="10094" y="2123"/>
                  <a:pt x="10231" y="2008"/>
                  <a:pt x="10404" y="2008"/>
                </a:cubicBezTo>
                <a:close/>
                <a:moveTo>
                  <a:pt x="20543" y="8981"/>
                </a:moveTo>
                <a:cubicBezTo>
                  <a:pt x="20704" y="8981"/>
                  <a:pt x="20864" y="9027"/>
                  <a:pt x="20979" y="9119"/>
                </a:cubicBezTo>
                <a:cubicBezTo>
                  <a:pt x="21311" y="9382"/>
                  <a:pt x="21426" y="9853"/>
                  <a:pt x="21506" y="10289"/>
                </a:cubicBezTo>
                <a:cubicBezTo>
                  <a:pt x="21506" y="10323"/>
                  <a:pt x="21517" y="10358"/>
                  <a:pt x="21517" y="10392"/>
                </a:cubicBezTo>
                <a:lnTo>
                  <a:pt x="21105" y="10220"/>
                </a:lnTo>
                <a:cubicBezTo>
                  <a:pt x="20772" y="10093"/>
                  <a:pt x="20485" y="9933"/>
                  <a:pt x="20302" y="9772"/>
                </a:cubicBezTo>
                <a:cubicBezTo>
                  <a:pt x="20026" y="9532"/>
                  <a:pt x="20049" y="9348"/>
                  <a:pt x="20084" y="9234"/>
                </a:cubicBezTo>
                <a:cubicBezTo>
                  <a:pt x="20130" y="9096"/>
                  <a:pt x="20256" y="9027"/>
                  <a:pt x="20360" y="9004"/>
                </a:cubicBezTo>
                <a:cubicBezTo>
                  <a:pt x="20416" y="8981"/>
                  <a:pt x="20485" y="8981"/>
                  <a:pt x="20543" y="8981"/>
                </a:cubicBezTo>
                <a:close/>
                <a:moveTo>
                  <a:pt x="402" y="0"/>
                </a:moveTo>
                <a:lnTo>
                  <a:pt x="1" y="241"/>
                </a:lnTo>
                <a:cubicBezTo>
                  <a:pt x="471" y="1009"/>
                  <a:pt x="1068" y="1710"/>
                  <a:pt x="1767" y="2317"/>
                </a:cubicBezTo>
                <a:cubicBezTo>
                  <a:pt x="2455" y="2913"/>
                  <a:pt x="3235" y="3395"/>
                  <a:pt x="4073" y="3774"/>
                </a:cubicBezTo>
                <a:cubicBezTo>
                  <a:pt x="4921" y="4152"/>
                  <a:pt x="5804" y="4393"/>
                  <a:pt x="6699" y="4508"/>
                </a:cubicBezTo>
                <a:cubicBezTo>
                  <a:pt x="7079" y="4555"/>
                  <a:pt x="7458" y="4579"/>
                  <a:pt x="7833" y="4579"/>
                </a:cubicBezTo>
                <a:cubicBezTo>
                  <a:pt x="8374" y="4579"/>
                  <a:pt x="8907" y="4529"/>
                  <a:pt x="9429" y="4427"/>
                </a:cubicBezTo>
                <a:cubicBezTo>
                  <a:pt x="9635" y="4382"/>
                  <a:pt x="9864" y="4325"/>
                  <a:pt x="10094" y="4244"/>
                </a:cubicBezTo>
                <a:cubicBezTo>
                  <a:pt x="10220" y="4348"/>
                  <a:pt x="10369" y="4450"/>
                  <a:pt x="10519" y="4542"/>
                </a:cubicBezTo>
                <a:cubicBezTo>
                  <a:pt x="10702" y="4646"/>
                  <a:pt x="10886" y="4749"/>
                  <a:pt x="11057" y="4840"/>
                </a:cubicBezTo>
                <a:cubicBezTo>
                  <a:pt x="11424" y="5024"/>
                  <a:pt x="11757" y="5207"/>
                  <a:pt x="12044" y="5449"/>
                </a:cubicBezTo>
                <a:cubicBezTo>
                  <a:pt x="12342" y="5712"/>
                  <a:pt x="12560" y="6033"/>
                  <a:pt x="12709" y="6423"/>
                </a:cubicBezTo>
                <a:cubicBezTo>
                  <a:pt x="12846" y="6779"/>
                  <a:pt x="12904" y="7192"/>
                  <a:pt x="12892" y="7628"/>
                </a:cubicBezTo>
                <a:cubicBezTo>
                  <a:pt x="12869" y="8465"/>
                  <a:pt x="12560" y="9348"/>
                  <a:pt x="12056" y="10048"/>
                </a:cubicBezTo>
                <a:cubicBezTo>
                  <a:pt x="11287" y="11103"/>
                  <a:pt x="10186" y="11883"/>
                  <a:pt x="9107" y="12640"/>
                </a:cubicBezTo>
                <a:cubicBezTo>
                  <a:pt x="8740" y="12892"/>
                  <a:pt x="8362" y="13167"/>
                  <a:pt x="7995" y="13443"/>
                </a:cubicBezTo>
                <a:cubicBezTo>
                  <a:pt x="7158" y="14074"/>
                  <a:pt x="6492" y="14739"/>
                  <a:pt x="6011" y="15404"/>
                </a:cubicBezTo>
                <a:cubicBezTo>
                  <a:pt x="5414" y="16253"/>
                  <a:pt x="5093" y="17113"/>
                  <a:pt x="5070" y="17985"/>
                </a:cubicBezTo>
                <a:cubicBezTo>
                  <a:pt x="5047" y="18731"/>
                  <a:pt x="5254" y="19488"/>
                  <a:pt x="5666" y="20187"/>
                </a:cubicBezTo>
                <a:cubicBezTo>
                  <a:pt x="6056" y="20852"/>
                  <a:pt x="6596" y="21425"/>
                  <a:pt x="7249" y="21850"/>
                </a:cubicBezTo>
                <a:cubicBezTo>
                  <a:pt x="8321" y="22558"/>
                  <a:pt x="9703" y="22934"/>
                  <a:pt x="11265" y="22934"/>
                </a:cubicBezTo>
                <a:cubicBezTo>
                  <a:pt x="11375" y="22934"/>
                  <a:pt x="11485" y="22932"/>
                  <a:pt x="11597" y="22928"/>
                </a:cubicBezTo>
                <a:cubicBezTo>
                  <a:pt x="14694" y="22825"/>
                  <a:pt x="17710" y="21334"/>
                  <a:pt x="19671" y="18925"/>
                </a:cubicBezTo>
                <a:cubicBezTo>
                  <a:pt x="21438" y="16769"/>
                  <a:pt x="22297" y="13913"/>
                  <a:pt x="22068" y="11138"/>
                </a:cubicBezTo>
                <a:lnTo>
                  <a:pt x="22068" y="11138"/>
                </a:lnTo>
                <a:cubicBezTo>
                  <a:pt x="23020" y="11596"/>
                  <a:pt x="23984" y="12193"/>
                  <a:pt x="24970" y="12927"/>
                </a:cubicBezTo>
                <a:cubicBezTo>
                  <a:pt x="26312" y="13936"/>
                  <a:pt x="27562" y="15129"/>
                  <a:pt x="28503" y="16047"/>
                </a:cubicBezTo>
                <a:cubicBezTo>
                  <a:pt x="28835" y="16368"/>
                  <a:pt x="29179" y="16712"/>
                  <a:pt x="29500" y="17033"/>
                </a:cubicBezTo>
                <a:cubicBezTo>
                  <a:pt x="31393" y="18914"/>
                  <a:pt x="33343" y="20841"/>
                  <a:pt x="35648" y="22263"/>
                </a:cubicBezTo>
                <a:cubicBezTo>
                  <a:pt x="37082" y="23135"/>
                  <a:pt x="38619" y="23765"/>
                  <a:pt x="40110" y="24063"/>
                </a:cubicBezTo>
                <a:cubicBezTo>
                  <a:pt x="40821" y="24201"/>
                  <a:pt x="41509" y="24270"/>
                  <a:pt x="42186" y="24270"/>
                </a:cubicBezTo>
                <a:cubicBezTo>
                  <a:pt x="43115" y="24270"/>
                  <a:pt x="44010" y="24132"/>
                  <a:pt x="44847" y="23869"/>
                </a:cubicBezTo>
                <a:cubicBezTo>
                  <a:pt x="46315" y="23387"/>
                  <a:pt x="47542" y="22516"/>
                  <a:pt x="48310" y="21402"/>
                </a:cubicBezTo>
                <a:cubicBezTo>
                  <a:pt x="48723" y="20795"/>
                  <a:pt x="48999" y="20095"/>
                  <a:pt x="49125" y="19384"/>
                </a:cubicBezTo>
                <a:cubicBezTo>
                  <a:pt x="49251" y="18627"/>
                  <a:pt x="49194" y="17882"/>
                  <a:pt x="48953" y="17217"/>
                </a:cubicBezTo>
                <a:cubicBezTo>
                  <a:pt x="48655" y="16345"/>
                  <a:pt x="48070" y="15599"/>
                  <a:pt x="47221" y="14980"/>
                </a:cubicBezTo>
                <a:cubicBezTo>
                  <a:pt x="46487" y="14441"/>
                  <a:pt x="45581" y="14039"/>
                  <a:pt x="44594" y="13810"/>
                </a:cubicBezTo>
                <a:cubicBezTo>
                  <a:pt x="43287" y="13511"/>
                  <a:pt x="41933" y="13488"/>
                  <a:pt x="40615" y="13477"/>
                </a:cubicBezTo>
                <a:cubicBezTo>
                  <a:pt x="40098" y="13466"/>
                  <a:pt x="39560" y="13455"/>
                  <a:pt x="39043" y="13432"/>
                </a:cubicBezTo>
                <a:cubicBezTo>
                  <a:pt x="37988" y="13386"/>
                  <a:pt x="37105" y="13248"/>
                  <a:pt x="36336" y="13042"/>
                </a:cubicBezTo>
                <a:cubicBezTo>
                  <a:pt x="35385" y="12766"/>
                  <a:pt x="34616" y="12387"/>
                  <a:pt x="33985" y="11849"/>
                </a:cubicBezTo>
                <a:cubicBezTo>
                  <a:pt x="33320" y="11286"/>
                  <a:pt x="32827" y="10483"/>
                  <a:pt x="32632" y="9624"/>
                </a:cubicBezTo>
                <a:cubicBezTo>
                  <a:pt x="32426" y="8717"/>
                  <a:pt x="32563" y="7868"/>
                  <a:pt x="33022" y="7215"/>
                </a:cubicBezTo>
                <a:cubicBezTo>
                  <a:pt x="33756" y="6171"/>
                  <a:pt x="35075" y="5850"/>
                  <a:pt x="35798" y="5747"/>
                </a:cubicBezTo>
                <a:cubicBezTo>
                  <a:pt x="36292" y="5676"/>
                  <a:pt x="36808" y="5659"/>
                  <a:pt x="37320" y="5659"/>
                </a:cubicBezTo>
                <a:cubicBezTo>
                  <a:pt x="37556" y="5659"/>
                  <a:pt x="37791" y="5663"/>
                  <a:pt x="38023" y="5666"/>
                </a:cubicBezTo>
                <a:cubicBezTo>
                  <a:pt x="38401" y="5678"/>
                  <a:pt x="38791" y="5678"/>
                  <a:pt x="39170" y="5678"/>
                </a:cubicBezTo>
                <a:cubicBezTo>
                  <a:pt x="40133" y="5655"/>
                  <a:pt x="41097" y="5529"/>
                  <a:pt x="42048" y="5311"/>
                </a:cubicBezTo>
                <a:cubicBezTo>
                  <a:pt x="42989" y="5105"/>
                  <a:pt x="43906" y="4794"/>
                  <a:pt x="44790" y="4405"/>
                </a:cubicBezTo>
                <a:cubicBezTo>
                  <a:pt x="45684" y="4004"/>
                  <a:pt x="46533" y="3533"/>
                  <a:pt x="47313" y="2971"/>
                </a:cubicBezTo>
                <a:cubicBezTo>
                  <a:pt x="48116" y="2421"/>
                  <a:pt x="48861" y="1778"/>
                  <a:pt x="49515" y="1090"/>
                </a:cubicBezTo>
                <a:lnTo>
                  <a:pt x="49182" y="769"/>
                </a:lnTo>
                <a:cubicBezTo>
                  <a:pt x="48540" y="1445"/>
                  <a:pt x="47829" y="2065"/>
                  <a:pt x="47061" y="2604"/>
                </a:cubicBezTo>
                <a:cubicBezTo>
                  <a:pt x="46292" y="3132"/>
                  <a:pt x="45466" y="3602"/>
                  <a:pt x="44606" y="3981"/>
                </a:cubicBezTo>
                <a:cubicBezTo>
                  <a:pt x="43746" y="4359"/>
                  <a:pt x="42851" y="4657"/>
                  <a:pt x="41945" y="4863"/>
                </a:cubicBezTo>
                <a:cubicBezTo>
                  <a:pt x="41028" y="5070"/>
                  <a:pt x="40087" y="5196"/>
                  <a:pt x="39158" y="5219"/>
                </a:cubicBezTo>
                <a:cubicBezTo>
                  <a:pt x="38780" y="5219"/>
                  <a:pt x="38401" y="5219"/>
                  <a:pt x="38023" y="5207"/>
                </a:cubicBezTo>
                <a:cubicBezTo>
                  <a:pt x="37798" y="5204"/>
                  <a:pt x="37570" y="5201"/>
                  <a:pt x="37341" y="5201"/>
                </a:cubicBezTo>
                <a:cubicBezTo>
                  <a:pt x="36808" y="5201"/>
                  <a:pt x="36266" y="5219"/>
                  <a:pt x="35729" y="5299"/>
                </a:cubicBezTo>
                <a:cubicBezTo>
                  <a:pt x="34352" y="5495"/>
                  <a:pt x="33262" y="6079"/>
                  <a:pt x="32643" y="6951"/>
                </a:cubicBezTo>
                <a:cubicBezTo>
                  <a:pt x="32115" y="7708"/>
                  <a:pt x="31944" y="8694"/>
                  <a:pt x="32184" y="9726"/>
                </a:cubicBezTo>
                <a:cubicBezTo>
                  <a:pt x="32403" y="10679"/>
                  <a:pt x="32953" y="11573"/>
                  <a:pt x="33687" y="12204"/>
                </a:cubicBezTo>
                <a:cubicBezTo>
                  <a:pt x="34363" y="12766"/>
                  <a:pt x="35212" y="13202"/>
                  <a:pt x="36211" y="13477"/>
                </a:cubicBezTo>
                <a:cubicBezTo>
                  <a:pt x="37013" y="13707"/>
                  <a:pt x="37931" y="13833"/>
                  <a:pt x="39020" y="13890"/>
                </a:cubicBezTo>
                <a:cubicBezTo>
                  <a:pt x="39548" y="13913"/>
                  <a:pt x="40087" y="13924"/>
                  <a:pt x="40615" y="13936"/>
                </a:cubicBezTo>
                <a:cubicBezTo>
                  <a:pt x="41899" y="13947"/>
                  <a:pt x="43230" y="13970"/>
                  <a:pt x="44492" y="14257"/>
                </a:cubicBezTo>
                <a:cubicBezTo>
                  <a:pt x="45420" y="14475"/>
                  <a:pt x="46269" y="14854"/>
                  <a:pt x="46957" y="15347"/>
                </a:cubicBezTo>
                <a:cubicBezTo>
                  <a:pt x="47726" y="15909"/>
                  <a:pt x="48254" y="16585"/>
                  <a:pt x="48529" y="17365"/>
                </a:cubicBezTo>
                <a:cubicBezTo>
                  <a:pt x="48735" y="17962"/>
                  <a:pt x="48781" y="18639"/>
                  <a:pt x="48666" y="19304"/>
                </a:cubicBezTo>
                <a:cubicBezTo>
                  <a:pt x="48563" y="19957"/>
                  <a:pt x="48310" y="20589"/>
                  <a:pt x="47932" y="21139"/>
                </a:cubicBezTo>
                <a:cubicBezTo>
                  <a:pt x="47221" y="22171"/>
                  <a:pt x="46085" y="22985"/>
                  <a:pt x="44709" y="23421"/>
                </a:cubicBezTo>
                <a:cubicBezTo>
                  <a:pt x="43910" y="23681"/>
                  <a:pt x="43064" y="23813"/>
                  <a:pt x="42179" y="23813"/>
                </a:cubicBezTo>
                <a:cubicBezTo>
                  <a:pt x="41540" y="23813"/>
                  <a:pt x="40880" y="23744"/>
                  <a:pt x="40202" y="23605"/>
                </a:cubicBezTo>
                <a:cubicBezTo>
                  <a:pt x="38768" y="23318"/>
                  <a:pt x="37277" y="22722"/>
                  <a:pt x="35889" y="21873"/>
                </a:cubicBezTo>
                <a:cubicBezTo>
                  <a:pt x="33629" y="20485"/>
                  <a:pt x="31702" y="18570"/>
                  <a:pt x="29833" y="16712"/>
                </a:cubicBezTo>
                <a:cubicBezTo>
                  <a:pt x="29500" y="16379"/>
                  <a:pt x="29156" y="16047"/>
                  <a:pt x="28824" y="15714"/>
                </a:cubicBezTo>
                <a:cubicBezTo>
                  <a:pt x="27872" y="14785"/>
                  <a:pt x="26610" y="13592"/>
                  <a:pt x="25246" y="12560"/>
                </a:cubicBezTo>
                <a:cubicBezTo>
                  <a:pt x="24144" y="11734"/>
                  <a:pt x="23077" y="11092"/>
                  <a:pt x="22011" y="10598"/>
                </a:cubicBezTo>
                <a:cubicBezTo>
                  <a:pt x="21999" y="10472"/>
                  <a:pt x="21976" y="10346"/>
                  <a:pt x="21953" y="10208"/>
                </a:cubicBezTo>
                <a:cubicBezTo>
                  <a:pt x="21862" y="9692"/>
                  <a:pt x="21713" y="9119"/>
                  <a:pt x="21254" y="8752"/>
                </a:cubicBezTo>
                <a:cubicBezTo>
                  <a:pt x="21063" y="8601"/>
                  <a:pt x="20812" y="8521"/>
                  <a:pt x="20561" y="8521"/>
                </a:cubicBezTo>
                <a:cubicBezTo>
                  <a:pt x="20449" y="8521"/>
                  <a:pt x="20338" y="8537"/>
                  <a:pt x="20233" y="8568"/>
                </a:cubicBezTo>
                <a:cubicBezTo>
                  <a:pt x="19947" y="8648"/>
                  <a:pt x="19740" y="8832"/>
                  <a:pt x="19648" y="9084"/>
                </a:cubicBezTo>
                <a:cubicBezTo>
                  <a:pt x="19568" y="9336"/>
                  <a:pt x="19557" y="9726"/>
                  <a:pt x="19992" y="10116"/>
                </a:cubicBezTo>
                <a:cubicBezTo>
                  <a:pt x="20279" y="10369"/>
                  <a:pt x="20669" y="10552"/>
                  <a:pt x="20944" y="10656"/>
                </a:cubicBezTo>
                <a:cubicBezTo>
                  <a:pt x="21162" y="10736"/>
                  <a:pt x="21380" y="10816"/>
                  <a:pt x="21586" y="10919"/>
                </a:cubicBezTo>
                <a:cubicBezTo>
                  <a:pt x="21885" y="13649"/>
                  <a:pt x="21059" y="16505"/>
                  <a:pt x="19315" y="18639"/>
                </a:cubicBezTo>
                <a:cubicBezTo>
                  <a:pt x="17446" y="20944"/>
                  <a:pt x="14544" y="22378"/>
                  <a:pt x="11585" y="22470"/>
                </a:cubicBezTo>
                <a:cubicBezTo>
                  <a:pt x="11489" y="22473"/>
                  <a:pt x="11389" y="22474"/>
                  <a:pt x="11286" y="22474"/>
                </a:cubicBezTo>
                <a:cubicBezTo>
                  <a:pt x="10196" y="22474"/>
                  <a:pt x="8738" y="22289"/>
                  <a:pt x="7502" y="21471"/>
                </a:cubicBezTo>
                <a:cubicBezTo>
                  <a:pt x="6917" y="21081"/>
                  <a:pt x="6412" y="20554"/>
                  <a:pt x="6068" y="19957"/>
                </a:cubicBezTo>
                <a:cubicBezTo>
                  <a:pt x="5701" y="19338"/>
                  <a:pt x="5518" y="18650"/>
                  <a:pt x="5529" y="17996"/>
                </a:cubicBezTo>
                <a:cubicBezTo>
                  <a:pt x="5552" y="17217"/>
                  <a:pt x="5839" y="16437"/>
                  <a:pt x="6390" y="15680"/>
                </a:cubicBezTo>
                <a:cubicBezTo>
                  <a:pt x="6836" y="15037"/>
                  <a:pt x="7468" y="14406"/>
                  <a:pt x="8271" y="13810"/>
                </a:cubicBezTo>
                <a:cubicBezTo>
                  <a:pt x="8626" y="13534"/>
                  <a:pt x="9005" y="13271"/>
                  <a:pt x="9372" y="13019"/>
                </a:cubicBezTo>
                <a:cubicBezTo>
                  <a:pt x="10473" y="12239"/>
                  <a:pt x="11620" y="11436"/>
                  <a:pt x="12434" y="10323"/>
                </a:cubicBezTo>
                <a:cubicBezTo>
                  <a:pt x="12984" y="9543"/>
                  <a:pt x="13328" y="8568"/>
                  <a:pt x="13351" y="7639"/>
                </a:cubicBezTo>
                <a:cubicBezTo>
                  <a:pt x="13386" y="6596"/>
                  <a:pt x="13019" y="5701"/>
                  <a:pt x="12342" y="5105"/>
                </a:cubicBezTo>
                <a:cubicBezTo>
                  <a:pt x="12021" y="4817"/>
                  <a:pt x="11643" y="4623"/>
                  <a:pt x="11276" y="4427"/>
                </a:cubicBezTo>
                <a:cubicBezTo>
                  <a:pt x="11103" y="4336"/>
                  <a:pt x="10920" y="4244"/>
                  <a:pt x="10759" y="4141"/>
                </a:cubicBezTo>
                <a:cubicBezTo>
                  <a:pt x="10690" y="4106"/>
                  <a:pt x="10633" y="4072"/>
                  <a:pt x="10575" y="4026"/>
                </a:cubicBezTo>
                <a:cubicBezTo>
                  <a:pt x="10817" y="3889"/>
                  <a:pt x="11034" y="3705"/>
                  <a:pt x="11195" y="3453"/>
                </a:cubicBezTo>
                <a:cubicBezTo>
                  <a:pt x="11424" y="3097"/>
                  <a:pt x="11470" y="2604"/>
                  <a:pt x="11299" y="2191"/>
                </a:cubicBezTo>
                <a:cubicBezTo>
                  <a:pt x="11161" y="1858"/>
                  <a:pt x="10897" y="1641"/>
                  <a:pt x="10587" y="1572"/>
                </a:cubicBezTo>
                <a:cubicBezTo>
                  <a:pt x="10531" y="1561"/>
                  <a:pt x="10474" y="1556"/>
                  <a:pt x="10418" y="1556"/>
                </a:cubicBezTo>
                <a:cubicBezTo>
                  <a:pt x="10163" y="1556"/>
                  <a:pt x="9910" y="1661"/>
                  <a:pt x="9704" y="1858"/>
                </a:cubicBezTo>
                <a:cubicBezTo>
                  <a:pt x="9395" y="2156"/>
                  <a:pt x="9234" y="2604"/>
                  <a:pt x="9303" y="3005"/>
                </a:cubicBezTo>
                <a:cubicBezTo>
                  <a:pt x="9349" y="3315"/>
                  <a:pt x="9486" y="3614"/>
                  <a:pt x="9716" y="3889"/>
                </a:cubicBezTo>
                <a:cubicBezTo>
                  <a:pt x="9601" y="3912"/>
                  <a:pt x="9474" y="3946"/>
                  <a:pt x="9337" y="3969"/>
                </a:cubicBezTo>
                <a:cubicBezTo>
                  <a:pt x="8849" y="4071"/>
                  <a:pt x="8345" y="4120"/>
                  <a:pt x="7833" y="4120"/>
                </a:cubicBezTo>
                <a:cubicBezTo>
                  <a:pt x="7477" y="4120"/>
                  <a:pt x="7118" y="4096"/>
                  <a:pt x="6757" y="4049"/>
                </a:cubicBezTo>
                <a:cubicBezTo>
                  <a:pt x="5908" y="3946"/>
                  <a:pt x="5070" y="3705"/>
                  <a:pt x="4267" y="3349"/>
                </a:cubicBezTo>
                <a:cubicBezTo>
                  <a:pt x="3464" y="2994"/>
                  <a:pt x="2719" y="2535"/>
                  <a:pt x="2065" y="1973"/>
                </a:cubicBezTo>
                <a:cubicBezTo>
                  <a:pt x="1400" y="1399"/>
                  <a:pt x="838" y="734"/>
                  <a:pt x="4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4" name="Shape 204"/>
        <p:cNvGrpSpPr/>
        <p:nvPr/>
      </p:nvGrpSpPr>
      <p:grpSpPr>
        <a:xfrm>
          <a:off x="0" y="0"/>
          <a:ext cx="0" cy="0"/>
          <a:chOff x="0" y="0"/>
          <a:chExt cx="0" cy="0"/>
        </a:xfrm>
      </p:grpSpPr>
      <p:sp>
        <p:nvSpPr>
          <p:cNvPr id="205" name="Google Shape;2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4"/>
          <p:cNvSpPr txBox="1"/>
          <p:nvPr>
            <p:ph idx="1" type="subTitle"/>
          </p:nvPr>
        </p:nvSpPr>
        <p:spPr>
          <a:xfrm>
            <a:off x="4616387" y="1562825"/>
            <a:ext cx="3807600" cy="25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4"/>
          <p:cNvSpPr txBox="1"/>
          <p:nvPr>
            <p:ph idx="2" type="subTitle"/>
          </p:nvPr>
        </p:nvSpPr>
        <p:spPr>
          <a:xfrm>
            <a:off x="720013" y="1562825"/>
            <a:ext cx="3807600" cy="251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8" name="Google Shape;208;p24"/>
          <p:cNvGrpSpPr/>
          <p:nvPr/>
        </p:nvGrpSpPr>
        <p:grpSpPr>
          <a:xfrm>
            <a:off x="-2411440" y="1114002"/>
            <a:ext cx="14136194" cy="6390795"/>
            <a:chOff x="-2411440" y="1114002"/>
            <a:chExt cx="14136194" cy="6390795"/>
          </a:xfrm>
        </p:grpSpPr>
        <p:sp>
          <p:nvSpPr>
            <p:cNvPr id="209" name="Google Shape;209;p24"/>
            <p:cNvSpPr/>
            <p:nvPr/>
          </p:nvSpPr>
          <p:spPr>
            <a:xfrm rot="-6797522">
              <a:off x="8291093" y="1803452"/>
              <a:ext cx="3211294" cy="259795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3333055">
              <a:off x="-2037643" y="4146986"/>
              <a:ext cx="3211267" cy="259793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4"/>
          <p:cNvGrpSpPr/>
          <p:nvPr/>
        </p:nvGrpSpPr>
        <p:grpSpPr>
          <a:xfrm>
            <a:off x="-492143" y="2919440"/>
            <a:ext cx="10151002" cy="2454713"/>
            <a:chOff x="-492143" y="2919440"/>
            <a:chExt cx="10151002" cy="2454713"/>
          </a:xfrm>
        </p:grpSpPr>
        <p:sp>
          <p:nvSpPr>
            <p:cNvPr id="212" name="Google Shape;212;p24"/>
            <p:cNvSpPr/>
            <p:nvPr/>
          </p:nvSpPr>
          <p:spPr>
            <a:xfrm flipH="1" rot="6567349">
              <a:off x="7666920" y="3602947"/>
              <a:ext cx="2219138" cy="1087699"/>
            </a:xfrm>
            <a:custGeom>
              <a:rect b="b" l="l" r="r" t="t"/>
              <a:pathLst>
                <a:path extrusionOk="0" h="24270" w="49516">
                  <a:moveTo>
                    <a:pt x="10404" y="2008"/>
                  </a:moveTo>
                  <a:cubicBezTo>
                    <a:pt x="10438" y="2008"/>
                    <a:pt x="10461" y="2019"/>
                    <a:pt x="10496" y="2019"/>
                  </a:cubicBezTo>
                  <a:cubicBezTo>
                    <a:pt x="10713" y="2065"/>
                    <a:pt x="10828" y="2260"/>
                    <a:pt x="10874" y="2363"/>
                  </a:cubicBezTo>
                  <a:cubicBezTo>
                    <a:pt x="10988" y="2638"/>
                    <a:pt x="10965" y="2971"/>
                    <a:pt x="10805" y="3201"/>
                  </a:cubicBezTo>
                  <a:cubicBezTo>
                    <a:pt x="10667" y="3407"/>
                    <a:pt x="10473" y="3579"/>
                    <a:pt x="10186" y="3716"/>
                  </a:cubicBezTo>
                  <a:cubicBezTo>
                    <a:pt x="9968" y="3499"/>
                    <a:pt x="9796" y="3235"/>
                    <a:pt x="9750" y="2936"/>
                  </a:cubicBezTo>
                  <a:cubicBezTo>
                    <a:pt x="9716" y="2684"/>
                    <a:pt x="9818" y="2375"/>
                    <a:pt x="10025" y="2191"/>
                  </a:cubicBezTo>
                  <a:cubicBezTo>
                    <a:pt x="10094" y="2123"/>
                    <a:pt x="10231" y="2008"/>
                    <a:pt x="10404" y="2008"/>
                  </a:cubicBezTo>
                  <a:close/>
                  <a:moveTo>
                    <a:pt x="20543" y="8981"/>
                  </a:moveTo>
                  <a:cubicBezTo>
                    <a:pt x="20704" y="8981"/>
                    <a:pt x="20864" y="9027"/>
                    <a:pt x="20979" y="9119"/>
                  </a:cubicBezTo>
                  <a:cubicBezTo>
                    <a:pt x="21311" y="9382"/>
                    <a:pt x="21426" y="9853"/>
                    <a:pt x="21506" y="10289"/>
                  </a:cubicBezTo>
                  <a:cubicBezTo>
                    <a:pt x="21506" y="10323"/>
                    <a:pt x="21517" y="10358"/>
                    <a:pt x="21517" y="10392"/>
                  </a:cubicBezTo>
                  <a:lnTo>
                    <a:pt x="21105" y="10220"/>
                  </a:lnTo>
                  <a:cubicBezTo>
                    <a:pt x="20772" y="10093"/>
                    <a:pt x="20485" y="9933"/>
                    <a:pt x="20302" y="9772"/>
                  </a:cubicBezTo>
                  <a:cubicBezTo>
                    <a:pt x="20026" y="9532"/>
                    <a:pt x="20049" y="9348"/>
                    <a:pt x="20084" y="9234"/>
                  </a:cubicBezTo>
                  <a:cubicBezTo>
                    <a:pt x="20130" y="9096"/>
                    <a:pt x="20256" y="9027"/>
                    <a:pt x="20360" y="9004"/>
                  </a:cubicBezTo>
                  <a:cubicBezTo>
                    <a:pt x="20416" y="8981"/>
                    <a:pt x="20485" y="8981"/>
                    <a:pt x="20543" y="8981"/>
                  </a:cubicBezTo>
                  <a:close/>
                  <a:moveTo>
                    <a:pt x="402" y="0"/>
                  </a:moveTo>
                  <a:lnTo>
                    <a:pt x="1" y="241"/>
                  </a:lnTo>
                  <a:cubicBezTo>
                    <a:pt x="471" y="1009"/>
                    <a:pt x="1068" y="1710"/>
                    <a:pt x="1767" y="2317"/>
                  </a:cubicBezTo>
                  <a:cubicBezTo>
                    <a:pt x="2455" y="2913"/>
                    <a:pt x="3235" y="3395"/>
                    <a:pt x="4073" y="3774"/>
                  </a:cubicBezTo>
                  <a:cubicBezTo>
                    <a:pt x="4921" y="4152"/>
                    <a:pt x="5804" y="4393"/>
                    <a:pt x="6699" y="4508"/>
                  </a:cubicBezTo>
                  <a:cubicBezTo>
                    <a:pt x="7079" y="4555"/>
                    <a:pt x="7458" y="4579"/>
                    <a:pt x="7833" y="4579"/>
                  </a:cubicBezTo>
                  <a:cubicBezTo>
                    <a:pt x="8374" y="4579"/>
                    <a:pt x="8907" y="4529"/>
                    <a:pt x="9429" y="4427"/>
                  </a:cubicBezTo>
                  <a:cubicBezTo>
                    <a:pt x="9635" y="4382"/>
                    <a:pt x="9864" y="4325"/>
                    <a:pt x="10094" y="4244"/>
                  </a:cubicBezTo>
                  <a:cubicBezTo>
                    <a:pt x="10220" y="4348"/>
                    <a:pt x="10369" y="4450"/>
                    <a:pt x="10519" y="4542"/>
                  </a:cubicBezTo>
                  <a:cubicBezTo>
                    <a:pt x="10702" y="4646"/>
                    <a:pt x="10886" y="4749"/>
                    <a:pt x="11057" y="4840"/>
                  </a:cubicBezTo>
                  <a:cubicBezTo>
                    <a:pt x="11424" y="5024"/>
                    <a:pt x="11757" y="5207"/>
                    <a:pt x="12044" y="5449"/>
                  </a:cubicBezTo>
                  <a:cubicBezTo>
                    <a:pt x="12342" y="5712"/>
                    <a:pt x="12560" y="6033"/>
                    <a:pt x="12709" y="6423"/>
                  </a:cubicBezTo>
                  <a:cubicBezTo>
                    <a:pt x="12846" y="6779"/>
                    <a:pt x="12904" y="7192"/>
                    <a:pt x="12892" y="7628"/>
                  </a:cubicBezTo>
                  <a:cubicBezTo>
                    <a:pt x="12869" y="8465"/>
                    <a:pt x="12560" y="9348"/>
                    <a:pt x="12056" y="10048"/>
                  </a:cubicBezTo>
                  <a:cubicBezTo>
                    <a:pt x="11287" y="11103"/>
                    <a:pt x="10186" y="11883"/>
                    <a:pt x="9107" y="12640"/>
                  </a:cubicBezTo>
                  <a:cubicBezTo>
                    <a:pt x="8740" y="12892"/>
                    <a:pt x="8362" y="13167"/>
                    <a:pt x="7995" y="13443"/>
                  </a:cubicBezTo>
                  <a:cubicBezTo>
                    <a:pt x="7158" y="14074"/>
                    <a:pt x="6492" y="14739"/>
                    <a:pt x="6011" y="15404"/>
                  </a:cubicBezTo>
                  <a:cubicBezTo>
                    <a:pt x="5414" y="16253"/>
                    <a:pt x="5093" y="17113"/>
                    <a:pt x="5070" y="17985"/>
                  </a:cubicBezTo>
                  <a:cubicBezTo>
                    <a:pt x="5047" y="18731"/>
                    <a:pt x="5254" y="19488"/>
                    <a:pt x="5666" y="20187"/>
                  </a:cubicBezTo>
                  <a:cubicBezTo>
                    <a:pt x="6056" y="20852"/>
                    <a:pt x="6596" y="21425"/>
                    <a:pt x="7249" y="21850"/>
                  </a:cubicBezTo>
                  <a:cubicBezTo>
                    <a:pt x="8321" y="22558"/>
                    <a:pt x="9703" y="22934"/>
                    <a:pt x="11265" y="22934"/>
                  </a:cubicBezTo>
                  <a:cubicBezTo>
                    <a:pt x="11375" y="22934"/>
                    <a:pt x="11485" y="22932"/>
                    <a:pt x="11597" y="22928"/>
                  </a:cubicBezTo>
                  <a:cubicBezTo>
                    <a:pt x="14694" y="22825"/>
                    <a:pt x="17710" y="21334"/>
                    <a:pt x="19671" y="18925"/>
                  </a:cubicBezTo>
                  <a:cubicBezTo>
                    <a:pt x="21438" y="16769"/>
                    <a:pt x="22297" y="13913"/>
                    <a:pt x="22068" y="11138"/>
                  </a:cubicBezTo>
                  <a:lnTo>
                    <a:pt x="22068" y="11138"/>
                  </a:lnTo>
                  <a:cubicBezTo>
                    <a:pt x="23020" y="11596"/>
                    <a:pt x="23984" y="12193"/>
                    <a:pt x="24970" y="12927"/>
                  </a:cubicBezTo>
                  <a:cubicBezTo>
                    <a:pt x="26312" y="13936"/>
                    <a:pt x="27562" y="15129"/>
                    <a:pt x="28503" y="16047"/>
                  </a:cubicBezTo>
                  <a:cubicBezTo>
                    <a:pt x="28835" y="16368"/>
                    <a:pt x="29179" y="16712"/>
                    <a:pt x="29500" y="17033"/>
                  </a:cubicBezTo>
                  <a:cubicBezTo>
                    <a:pt x="31393" y="18914"/>
                    <a:pt x="33343" y="20841"/>
                    <a:pt x="35648" y="22263"/>
                  </a:cubicBezTo>
                  <a:cubicBezTo>
                    <a:pt x="37082" y="23135"/>
                    <a:pt x="38619" y="23765"/>
                    <a:pt x="40110" y="24063"/>
                  </a:cubicBezTo>
                  <a:cubicBezTo>
                    <a:pt x="40821" y="24201"/>
                    <a:pt x="41509" y="24270"/>
                    <a:pt x="42186" y="24270"/>
                  </a:cubicBezTo>
                  <a:cubicBezTo>
                    <a:pt x="43115" y="24270"/>
                    <a:pt x="44010" y="24132"/>
                    <a:pt x="44847" y="23869"/>
                  </a:cubicBezTo>
                  <a:cubicBezTo>
                    <a:pt x="46315" y="23387"/>
                    <a:pt x="47542" y="22516"/>
                    <a:pt x="48310" y="21402"/>
                  </a:cubicBezTo>
                  <a:cubicBezTo>
                    <a:pt x="48723" y="20795"/>
                    <a:pt x="48999" y="20095"/>
                    <a:pt x="49125" y="19384"/>
                  </a:cubicBezTo>
                  <a:cubicBezTo>
                    <a:pt x="49251" y="18627"/>
                    <a:pt x="49194" y="17882"/>
                    <a:pt x="48953" y="17217"/>
                  </a:cubicBezTo>
                  <a:cubicBezTo>
                    <a:pt x="48655" y="16345"/>
                    <a:pt x="48070" y="15599"/>
                    <a:pt x="47221" y="14980"/>
                  </a:cubicBezTo>
                  <a:cubicBezTo>
                    <a:pt x="46487" y="14441"/>
                    <a:pt x="45581" y="14039"/>
                    <a:pt x="44594" y="13810"/>
                  </a:cubicBezTo>
                  <a:cubicBezTo>
                    <a:pt x="43287" y="13511"/>
                    <a:pt x="41933" y="13488"/>
                    <a:pt x="40615" y="13477"/>
                  </a:cubicBezTo>
                  <a:cubicBezTo>
                    <a:pt x="40098" y="13466"/>
                    <a:pt x="39560" y="13455"/>
                    <a:pt x="39043" y="13432"/>
                  </a:cubicBezTo>
                  <a:cubicBezTo>
                    <a:pt x="37988" y="13386"/>
                    <a:pt x="37105" y="13248"/>
                    <a:pt x="36336" y="13042"/>
                  </a:cubicBezTo>
                  <a:cubicBezTo>
                    <a:pt x="35385" y="12766"/>
                    <a:pt x="34616" y="12387"/>
                    <a:pt x="33985" y="11849"/>
                  </a:cubicBezTo>
                  <a:cubicBezTo>
                    <a:pt x="33320" y="11286"/>
                    <a:pt x="32827" y="10483"/>
                    <a:pt x="32632" y="9624"/>
                  </a:cubicBezTo>
                  <a:cubicBezTo>
                    <a:pt x="32426" y="8717"/>
                    <a:pt x="32563" y="7868"/>
                    <a:pt x="33022" y="7215"/>
                  </a:cubicBezTo>
                  <a:cubicBezTo>
                    <a:pt x="33756" y="6171"/>
                    <a:pt x="35075" y="5850"/>
                    <a:pt x="35798" y="5747"/>
                  </a:cubicBezTo>
                  <a:cubicBezTo>
                    <a:pt x="36292" y="5676"/>
                    <a:pt x="36808" y="5659"/>
                    <a:pt x="37320" y="5659"/>
                  </a:cubicBezTo>
                  <a:cubicBezTo>
                    <a:pt x="37556" y="5659"/>
                    <a:pt x="37791" y="5663"/>
                    <a:pt x="38023" y="5666"/>
                  </a:cubicBezTo>
                  <a:cubicBezTo>
                    <a:pt x="38401" y="5678"/>
                    <a:pt x="38791" y="5678"/>
                    <a:pt x="39170" y="5678"/>
                  </a:cubicBezTo>
                  <a:cubicBezTo>
                    <a:pt x="40133" y="5655"/>
                    <a:pt x="41097" y="5529"/>
                    <a:pt x="42048" y="5311"/>
                  </a:cubicBezTo>
                  <a:cubicBezTo>
                    <a:pt x="42989" y="5105"/>
                    <a:pt x="43906" y="4794"/>
                    <a:pt x="44790" y="4405"/>
                  </a:cubicBezTo>
                  <a:cubicBezTo>
                    <a:pt x="45684" y="4004"/>
                    <a:pt x="46533" y="3533"/>
                    <a:pt x="47313" y="2971"/>
                  </a:cubicBezTo>
                  <a:cubicBezTo>
                    <a:pt x="48116" y="2421"/>
                    <a:pt x="48861" y="1778"/>
                    <a:pt x="49515" y="1090"/>
                  </a:cubicBezTo>
                  <a:lnTo>
                    <a:pt x="49182" y="769"/>
                  </a:lnTo>
                  <a:cubicBezTo>
                    <a:pt x="48540" y="1445"/>
                    <a:pt x="47829" y="2065"/>
                    <a:pt x="47061" y="2604"/>
                  </a:cubicBezTo>
                  <a:cubicBezTo>
                    <a:pt x="46292" y="3132"/>
                    <a:pt x="45466" y="3602"/>
                    <a:pt x="44606" y="3981"/>
                  </a:cubicBezTo>
                  <a:cubicBezTo>
                    <a:pt x="43746" y="4359"/>
                    <a:pt x="42851" y="4657"/>
                    <a:pt x="41945" y="4863"/>
                  </a:cubicBezTo>
                  <a:cubicBezTo>
                    <a:pt x="41028" y="5070"/>
                    <a:pt x="40087" y="5196"/>
                    <a:pt x="39158" y="5219"/>
                  </a:cubicBezTo>
                  <a:cubicBezTo>
                    <a:pt x="38780" y="5219"/>
                    <a:pt x="38401" y="5219"/>
                    <a:pt x="38023" y="5207"/>
                  </a:cubicBezTo>
                  <a:cubicBezTo>
                    <a:pt x="37798" y="5204"/>
                    <a:pt x="37570" y="5201"/>
                    <a:pt x="37341" y="5201"/>
                  </a:cubicBezTo>
                  <a:cubicBezTo>
                    <a:pt x="36808" y="5201"/>
                    <a:pt x="36266" y="5219"/>
                    <a:pt x="35729" y="5299"/>
                  </a:cubicBezTo>
                  <a:cubicBezTo>
                    <a:pt x="34352" y="5495"/>
                    <a:pt x="33262" y="6079"/>
                    <a:pt x="32643" y="6951"/>
                  </a:cubicBezTo>
                  <a:cubicBezTo>
                    <a:pt x="32115" y="7708"/>
                    <a:pt x="31944" y="8694"/>
                    <a:pt x="32184" y="9726"/>
                  </a:cubicBezTo>
                  <a:cubicBezTo>
                    <a:pt x="32403" y="10679"/>
                    <a:pt x="32953" y="11573"/>
                    <a:pt x="33687" y="12204"/>
                  </a:cubicBezTo>
                  <a:cubicBezTo>
                    <a:pt x="34363" y="12766"/>
                    <a:pt x="35212" y="13202"/>
                    <a:pt x="36211" y="13477"/>
                  </a:cubicBezTo>
                  <a:cubicBezTo>
                    <a:pt x="37013" y="13707"/>
                    <a:pt x="37931" y="13833"/>
                    <a:pt x="39020" y="13890"/>
                  </a:cubicBezTo>
                  <a:cubicBezTo>
                    <a:pt x="39548" y="13913"/>
                    <a:pt x="40087" y="13924"/>
                    <a:pt x="40615" y="13936"/>
                  </a:cubicBezTo>
                  <a:cubicBezTo>
                    <a:pt x="41899" y="13947"/>
                    <a:pt x="43230" y="13970"/>
                    <a:pt x="44492" y="14257"/>
                  </a:cubicBezTo>
                  <a:cubicBezTo>
                    <a:pt x="45420" y="14475"/>
                    <a:pt x="46269" y="14854"/>
                    <a:pt x="46957" y="15347"/>
                  </a:cubicBezTo>
                  <a:cubicBezTo>
                    <a:pt x="47726" y="15909"/>
                    <a:pt x="48254" y="16585"/>
                    <a:pt x="48529" y="17365"/>
                  </a:cubicBezTo>
                  <a:cubicBezTo>
                    <a:pt x="48735" y="17962"/>
                    <a:pt x="48781" y="18639"/>
                    <a:pt x="48666" y="19304"/>
                  </a:cubicBezTo>
                  <a:cubicBezTo>
                    <a:pt x="48563" y="19957"/>
                    <a:pt x="48310" y="20589"/>
                    <a:pt x="47932" y="21139"/>
                  </a:cubicBezTo>
                  <a:cubicBezTo>
                    <a:pt x="47221" y="22171"/>
                    <a:pt x="46085" y="22985"/>
                    <a:pt x="44709" y="23421"/>
                  </a:cubicBezTo>
                  <a:cubicBezTo>
                    <a:pt x="43910" y="23681"/>
                    <a:pt x="43064" y="23813"/>
                    <a:pt x="42179" y="23813"/>
                  </a:cubicBezTo>
                  <a:cubicBezTo>
                    <a:pt x="41540" y="23813"/>
                    <a:pt x="40880" y="23744"/>
                    <a:pt x="40202" y="23605"/>
                  </a:cubicBezTo>
                  <a:cubicBezTo>
                    <a:pt x="38768" y="23318"/>
                    <a:pt x="37277" y="22722"/>
                    <a:pt x="35889" y="21873"/>
                  </a:cubicBezTo>
                  <a:cubicBezTo>
                    <a:pt x="33629" y="20485"/>
                    <a:pt x="31702" y="18570"/>
                    <a:pt x="29833" y="16712"/>
                  </a:cubicBezTo>
                  <a:cubicBezTo>
                    <a:pt x="29500" y="16379"/>
                    <a:pt x="29156" y="16047"/>
                    <a:pt x="28824" y="15714"/>
                  </a:cubicBezTo>
                  <a:cubicBezTo>
                    <a:pt x="27872" y="14785"/>
                    <a:pt x="26610" y="13592"/>
                    <a:pt x="25246" y="12560"/>
                  </a:cubicBezTo>
                  <a:cubicBezTo>
                    <a:pt x="24144" y="11734"/>
                    <a:pt x="23077" y="11092"/>
                    <a:pt x="22011" y="10598"/>
                  </a:cubicBezTo>
                  <a:cubicBezTo>
                    <a:pt x="21999" y="10472"/>
                    <a:pt x="21976" y="10346"/>
                    <a:pt x="21953" y="10208"/>
                  </a:cubicBezTo>
                  <a:cubicBezTo>
                    <a:pt x="21862" y="9692"/>
                    <a:pt x="21713" y="9119"/>
                    <a:pt x="21254" y="8752"/>
                  </a:cubicBezTo>
                  <a:cubicBezTo>
                    <a:pt x="21063" y="8601"/>
                    <a:pt x="20812" y="8521"/>
                    <a:pt x="20561" y="8521"/>
                  </a:cubicBezTo>
                  <a:cubicBezTo>
                    <a:pt x="20449" y="8521"/>
                    <a:pt x="20338" y="8537"/>
                    <a:pt x="20233" y="8568"/>
                  </a:cubicBezTo>
                  <a:cubicBezTo>
                    <a:pt x="19947" y="8648"/>
                    <a:pt x="19740" y="8832"/>
                    <a:pt x="19648" y="9084"/>
                  </a:cubicBezTo>
                  <a:cubicBezTo>
                    <a:pt x="19568" y="9336"/>
                    <a:pt x="19557" y="9726"/>
                    <a:pt x="19992" y="10116"/>
                  </a:cubicBezTo>
                  <a:cubicBezTo>
                    <a:pt x="20279" y="10369"/>
                    <a:pt x="20669" y="10552"/>
                    <a:pt x="20944" y="10656"/>
                  </a:cubicBezTo>
                  <a:cubicBezTo>
                    <a:pt x="21162" y="10736"/>
                    <a:pt x="21380" y="10816"/>
                    <a:pt x="21586" y="10919"/>
                  </a:cubicBezTo>
                  <a:cubicBezTo>
                    <a:pt x="21885" y="13649"/>
                    <a:pt x="21059" y="16505"/>
                    <a:pt x="19315" y="18639"/>
                  </a:cubicBezTo>
                  <a:cubicBezTo>
                    <a:pt x="17446" y="20944"/>
                    <a:pt x="14544" y="22378"/>
                    <a:pt x="11585" y="22470"/>
                  </a:cubicBezTo>
                  <a:cubicBezTo>
                    <a:pt x="11489" y="22473"/>
                    <a:pt x="11389" y="22474"/>
                    <a:pt x="11286" y="22474"/>
                  </a:cubicBezTo>
                  <a:cubicBezTo>
                    <a:pt x="10196" y="22474"/>
                    <a:pt x="8738" y="22289"/>
                    <a:pt x="7502" y="21471"/>
                  </a:cubicBezTo>
                  <a:cubicBezTo>
                    <a:pt x="6917" y="21081"/>
                    <a:pt x="6412" y="20554"/>
                    <a:pt x="6068" y="19957"/>
                  </a:cubicBezTo>
                  <a:cubicBezTo>
                    <a:pt x="5701" y="19338"/>
                    <a:pt x="5518" y="18650"/>
                    <a:pt x="5529" y="17996"/>
                  </a:cubicBezTo>
                  <a:cubicBezTo>
                    <a:pt x="5552" y="17217"/>
                    <a:pt x="5839" y="16437"/>
                    <a:pt x="6390" y="15680"/>
                  </a:cubicBezTo>
                  <a:cubicBezTo>
                    <a:pt x="6836" y="15037"/>
                    <a:pt x="7468" y="14406"/>
                    <a:pt x="8271" y="13810"/>
                  </a:cubicBezTo>
                  <a:cubicBezTo>
                    <a:pt x="8626" y="13534"/>
                    <a:pt x="9005" y="13271"/>
                    <a:pt x="9372" y="13019"/>
                  </a:cubicBezTo>
                  <a:cubicBezTo>
                    <a:pt x="10473" y="12239"/>
                    <a:pt x="11620" y="11436"/>
                    <a:pt x="12434" y="10323"/>
                  </a:cubicBezTo>
                  <a:cubicBezTo>
                    <a:pt x="12984" y="9543"/>
                    <a:pt x="13328" y="8568"/>
                    <a:pt x="13351" y="7639"/>
                  </a:cubicBezTo>
                  <a:cubicBezTo>
                    <a:pt x="13386" y="6596"/>
                    <a:pt x="13019" y="5701"/>
                    <a:pt x="12342" y="5105"/>
                  </a:cubicBezTo>
                  <a:cubicBezTo>
                    <a:pt x="12021" y="4817"/>
                    <a:pt x="11643" y="4623"/>
                    <a:pt x="11276" y="4427"/>
                  </a:cubicBezTo>
                  <a:cubicBezTo>
                    <a:pt x="11103" y="4336"/>
                    <a:pt x="10920" y="4244"/>
                    <a:pt x="10759" y="4141"/>
                  </a:cubicBezTo>
                  <a:cubicBezTo>
                    <a:pt x="10690" y="4106"/>
                    <a:pt x="10633" y="4072"/>
                    <a:pt x="10575" y="4026"/>
                  </a:cubicBezTo>
                  <a:cubicBezTo>
                    <a:pt x="10817" y="3889"/>
                    <a:pt x="11034" y="3705"/>
                    <a:pt x="11195" y="3453"/>
                  </a:cubicBezTo>
                  <a:cubicBezTo>
                    <a:pt x="11424" y="3097"/>
                    <a:pt x="11470" y="2604"/>
                    <a:pt x="11299" y="2191"/>
                  </a:cubicBezTo>
                  <a:cubicBezTo>
                    <a:pt x="11161" y="1858"/>
                    <a:pt x="10897" y="1641"/>
                    <a:pt x="10587" y="1572"/>
                  </a:cubicBezTo>
                  <a:cubicBezTo>
                    <a:pt x="10531" y="1561"/>
                    <a:pt x="10474" y="1556"/>
                    <a:pt x="10418" y="1556"/>
                  </a:cubicBezTo>
                  <a:cubicBezTo>
                    <a:pt x="10163" y="1556"/>
                    <a:pt x="9910" y="1661"/>
                    <a:pt x="9704" y="1858"/>
                  </a:cubicBezTo>
                  <a:cubicBezTo>
                    <a:pt x="9395" y="2156"/>
                    <a:pt x="9234" y="2604"/>
                    <a:pt x="9303" y="3005"/>
                  </a:cubicBezTo>
                  <a:cubicBezTo>
                    <a:pt x="9349" y="3315"/>
                    <a:pt x="9486" y="3614"/>
                    <a:pt x="9716" y="3889"/>
                  </a:cubicBezTo>
                  <a:cubicBezTo>
                    <a:pt x="9601" y="3912"/>
                    <a:pt x="9474" y="3946"/>
                    <a:pt x="9337" y="3969"/>
                  </a:cubicBezTo>
                  <a:cubicBezTo>
                    <a:pt x="8849" y="4071"/>
                    <a:pt x="8345" y="4120"/>
                    <a:pt x="7833" y="4120"/>
                  </a:cubicBezTo>
                  <a:cubicBezTo>
                    <a:pt x="7477" y="4120"/>
                    <a:pt x="7118" y="4096"/>
                    <a:pt x="6757" y="4049"/>
                  </a:cubicBezTo>
                  <a:cubicBezTo>
                    <a:pt x="5908" y="3946"/>
                    <a:pt x="5070" y="3705"/>
                    <a:pt x="4267" y="3349"/>
                  </a:cubicBezTo>
                  <a:cubicBezTo>
                    <a:pt x="3464" y="2994"/>
                    <a:pt x="2719" y="2535"/>
                    <a:pt x="2065" y="1973"/>
                  </a:cubicBezTo>
                  <a:cubicBezTo>
                    <a:pt x="1400" y="1399"/>
                    <a:pt x="838" y="734"/>
                    <a:pt x="4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flipH="1" rot="5777574">
              <a:off x="-354119" y="4200451"/>
              <a:ext cx="936104" cy="1116271"/>
            </a:xfrm>
            <a:custGeom>
              <a:rect b="b" l="l" r="r" t="t"/>
              <a:pathLst>
                <a:path extrusionOk="0" h="24907" w="20887">
                  <a:moveTo>
                    <a:pt x="11490" y="1"/>
                  </a:moveTo>
                  <a:cubicBezTo>
                    <a:pt x="11195" y="1"/>
                    <a:pt x="10901" y="14"/>
                    <a:pt x="10610" y="40"/>
                  </a:cubicBezTo>
                  <a:cubicBezTo>
                    <a:pt x="8694" y="224"/>
                    <a:pt x="6756" y="866"/>
                    <a:pt x="4840" y="1967"/>
                  </a:cubicBezTo>
                  <a:cubicBezTo>
                    <a:pt x="3201" y="2908"/>
                    <a:pt x="1572" y="4181"/>
                    <a:pt x="0" y="5764"/>
                  </a:cubicBezTo>
                  <a:lnTo>
                    <a:pt x="321" y="6085"/>
                  </a:lnTo>
                  <a:cubicBezTo>
                    <a:pt x="1870" y="4536"/>
                    <a:pt x="3464" y="3275"/>
                    <a:pt x="5070" y="2357"/>
                  </a:cubicBezTo>
                  <a:cubicBezTo>
                    <a:pt x="6917" y="1291"/>
                    <a:pt x="8798" y="672"/>
                    <a:pt x="10644" y="499"/>
                  </a:cubicBezTo>
                  <a:cubicBezTo>
                    <a:pt x="10921" y="476"/>
                    <a:pt x="11202" y="465"/>
                    <a:pt x="11484" y="465"/>
                  </a:cubicBezTo>
                  <a:cubicBezTo>
                    <a:pt x="12192" y="465"/>
                    <a:pt x="12909" y="538"/>
                    <a:pt x="13615" y="695"/>
                  </a:cubicBezTo>
                  <a:cubicBezTo>
                    <a:pt x="14612" y="912"/>
                    <a:pt x="15553" y="1268"/>
                    <a:pt x="16402" y="1761"/>
                  </a:cubicBezTo>
                  <a:cubicBezTo>
                    <a:pt x="17285" y="2254"/>
                    <a:pt x="18042" y="2874"/>
                    <a:pt x="18650" y="3585"/>
                  </a:cubicBezTo>
                  <a:cubicBezTo>
                    <a:pt x="19292" y="4342"/>
                    <a:pt x="19763" y="5179"/>
                    <a:pt x="20026" y="6085"/>
                  </a:cubicBezTo>
                  <a:cubicBezTo>
                    <a:pt x="20829" y="8815"/>
                    <a:pt x="19900" y="11693"/>
                    <a:pt x="18994" y="14481"/>
                  </a:cubicBezTo>
                  <a:cubicBezTo>
                    <a:pt x="18902" y="14779"/>
                    <a:pt x="18799" y="15088"/>
                    <a:pt x="18707" y="15387"/>
                  </a:cubicBezTo>
                  <a:cubicBezTo>
                    <a:pt x="18111" y="17268"/>
                    <a:pt x="17801" y="18873"/>
                    <a:pt x="17778" y="20296"/>
                  </a:cubicBezTo>
                  <a:cubicBezTo>
                    <a:pt x="17767" y="21167"/>
                    <a:pt x="17847" y="21982"/>
                    <a:pt x="18053" y="22716"/>
                  </a:cubicBezTo>
                  <a:cubicBezTo>
                    <a:pt x="18272" y="23530"/>
                    <a:pt x="18616" y="24264"/>
                    <a:pt x="19097" y="24906"/>
                  </a:cubicBezTo>
                  <a:lnTo>
                    <a:pt x="19464" y="24631"/>
                  </a:lnTo>
                  <a:cubicBezTo>
                    <a:pt x="19017" y="24035"/>
                    <a:pt x="18696" y="23359"/>
                    <a:pt x="18489" y="22602"/>
                  </a:cubicBezTo>
                  <a:cubicBezTo>
                    <a:pt x="18306" y="21913"/>
                    <a:pt x="18226" y="21133"/>
                    <a:pt x="18237" y="20308"/>
                  </a:cubicBezTo>
                  <a:cubicBezTo>
                    <a:pt x="18260" y="18931"/>
                    <a:pt x="18558" y="17371"/>
                    <a:pt x="19143" y="15536"/>
                  </a:cubicBezTo>
                  <a:cubicBezTo>
                    <a:pt x="19235" y="15226"/>
                    <a:pt x="19338" y="14917"/>
                    <a:pt x="19430" y="14619"/>
                  </a:cubicBezTo>
                  <a:cubicBezTo>
                    <a:pt x="19888" y="13219"/>
                    <a:pt x="20359" y="11774"/>
                    <a:pt x="20599" y="10317"/>
                  </a:cubicBezTo>
                  <a:cubicBezTo>
                    <a:pt x="20887" y="8665"/>
                    <a:pt x="20841" y="7243"/>
                    <a:pt x="20462" y="5959"/>
                  </a:cubicBezTo>
                  <a:cubicBezTo>
                    <a:pt x="20176" y="4984"/>
                    <a:pt x="19682" y="4090"/>
                    <a:pt x="19006" y="3287"/>
                  </a:cubicBezTo>
                  <a:cubicBezTo>
                    <a:pt x="18351" y="2530"/>
                    <a:pt x="17561" y="1887"/>
                    <a:pt x="16631" y="1360"/>
                  </a:cubicBezTo>
                  <a:cubicBezTo>
                    <a:pt x="15736" y="843"/>
                    <a:pt x="14750" y="476"/>
                    <a:pt x="13718" y="247"/>
                  </a:cubicBezTo>
                  <a:cubicBezTo>
                    <a:pt x="12973" y="83"/>
                    <a:pt x="12227" y="1"/>
                    <a:pt x="114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214" name="Shape 214"/>
        <p:cNvGrpSpPr/>
        <p:nvPr/>
      </p:nvGrpSpPr>
      <p:grpSpPr>
        <a:xfrm>
          <a:off x="0" y="0"/>
          <a:ext cx="0" cy="0"/>
          <a:chOff x="0" y="0"/>
          <a:chExt cx="0" cy="0"/>
        </a:xfrm>
      </p:grpSpPr>
      <p:sp>
        <p:nvSpPr>
          <p:cNvPr id="215" name="Google Shape;2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 name="Google Shape;216;p25"/>
          <p:cNvSpPr txBox="1"/>
          <p:nvPr>
            <p:ph idx="1" type="body"/>
          </p:nvPr>
        </p:nvSpPr>
        <p:spPr>
          <a:xfrm>
            <a:off x="720000" y="1057275"/>
            <a:ext cx="3737700" cy="3546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Poppins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17" name="Google Shape;217;p25"/>
          <p:cNvSpPr txBox="1"/>
          <p:nvPr>
            <p:ph idx="2" type="body"/>
          </p:nvPr>
        </p:nvSpPr>
        <p:spPr>
          <a:xfrm>
            <a:off x="4610100" y="1057275"/>
            <a:ext cx="3737700" cy="3546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Poppins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18" name="Google Shape;218;p25"/>
          <p:cNvGrpSpPr/>
          <p:nvPr/>
        </p:nvGrpSpPr>
        <p:grpSpPr>
          <a:xfrm>
            <a:off x="7899547" y="3022028"/>
            <a:ext cx="3955764" cy="3620271"/>
            <a:chOff x="7899547" y="3022028"/>
            <a:chExt cx="3955764" cy="3620271"/>
          </a:xfrm>
        </p:grpSpPr>
        <p:sp>
          <p:nvSpPr>
            <p:cNvPr id="219" name="Google Shape;219;p25"/>
            <p:cNvSpPr/>
            <p:nvPr/>
          </p:nvSpPr>
          <p:spPr>
            <a:xfrm rot="-1334716">
              <a:off x="8271796" y="3533196"/>
              <a:ext cx="3211267" cy="259793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6520469">
              <a:off x="7822975" y="3842674"/>
              <a:ext cx="2219158" cy="1087708"/>
            </a:xfrm>
            <a:custGeom>
              <a:rect b="b" l="l" r="r" t="t"/>
              <a:pathLst>
                <a:path extrusionOk="0" h="24270" w="49516">
                  <a:moveTo>
                    <a:pt x="10404" y="2008"/>
                  </a:moveTo>
                  <a:cubicBezTo>
                    <a:pt x="10438" y="2008"/>
                    <a:pt x="10461" y="2019"/>
                    <a:pt x="10496" y="2019"/>
                  </a:cubicBezTo>
                  <a:cubicBezTo>
                    <a:pt x="10713" y="2065"/>
                    <a:pt x="10828" y="2260"/>
                    <a:pt x="10874" y="2363"/>
                  </a:cubicBezTo>
                  <a:cubicBezTo>
                    <a:pt x="10988" y="2638"/>
                    <a:pt x="10965" y="2971"/>
                    <a:pt x="10805" y="3201"/>
                  </a:cubicBezTo>
                  <a:cubicBezTo>
                    <a:pt x="10667" y="3407"/>
                    <a:pt x="10473" y="3579"/>
                    <a:pt x="10186" y="3716"/>
                  </a:cubicBezTo>
                  <a:cubicBezTo>
                    <a:pt x="9968" y="3499"/>
                    <a:pt x="9796" y="3235"/>
                    <a:pt x="9750" y="2936"/>
                  </a:cubicBezTo>
                  <a:cubicBezTo>
                    <a:pt x="9716" y="2684"/>
                    <a:pt x="9818" y="2375"/>
                    <a:pt x="10025" y="2191"/>
                  </a:cubicBezTo>
                  <a:cubicBezTo>
                    <a:pt x="10094" y="2123"/>
                    <a:pt x="10231" y="2008"/>
                    <a:pt x="10404" y="2008"/>
                  </a:cubicBezTo>
                  <a:close/>
                  <a:moveTo>
                    <a:pt x="20543" y="8981"/>
                  </a:moveTo>
                  <a:cubicBezTo>
                    <a:pt x="20704" y="8981"/>
                    <a:pt x="20864" y="9027"/>
                    <a:pt x="20979" y="9119"/>
                  </a:cubicBezTo>
                  <a:cubicBezTo>
                    <a:pt x="21311" y="9382"/>
                    <a:pt x="21426" y="9853"/>
                    <a:pt x="21506" y="10289"/>
                  </a:cubicBezTo>
                  <a:cubicBezTo>
                    <a:pt x="21506" y="10323"/>
                    <a:pt x="21517" y="10358"/>
                    <a:pt x="21517" y="10392"/>
                  </a:cubicBezTo>
                  <a:lnTo>
                    <a:pt x="21105" y="10220"/>
                  </a:lnTo>
                  <a:cubicBezTo>
                    <a:pt x="20772" y="10093"/>
                    <a:pt x="20485" y="9933"/>
                    <a:pt x="20302" y="9772"/>
                  </a:cubicBezTo>
                  <a:cubicBezTo>
                    <a:pt x="20026" y="9532"/>
                    <a:pt x="20049" y="9348"/>
                    <a:pt x="20084" y="9234"/>
                  </a:cubicBezTo>
                  <a:cubicBezTo>
                    <a:pt x="20130" y="9096"/>
                    <a:pt x="20256" y="9027"/>
                    <a:pt x="20360" y="9004"/>
                  </a:cubicBezTo>
                  <a:cubicBezTo>
                    <a:pt x="20416" y="8981"/>
                    <a:pt x="20485" y="8981"/>
                    <a:pt x="20543" y="8981"/>
                  </a:cubicBezTo>
                  <a:close/>
                  <a:moveTo>
                    <a:pt x="402" y="0"/>
                  </a:moveTo>
                  <a:lnTo>
                    <a:pt x="1" y="241"/>
                  </a:lnTo>
                  <a:cubicBezTo>
                    <a:pt x="471" y="1009"/>
                    <a:pt x="1068" y="1710"/>
                    <a:pt x="1767" y="2317"/>
                  </a:cubicBezTo>
                  <a:cubicBezTo>
                    <a:pt x="2455" y="2913"/>
                    <a:pt x="3235" y="3395"/>
                    <a:pt x="4073" y="3774"/>
                  </a:cubicBezTo>
                  <a:cubicBezTo>
                    <a:pt x="4921" y="4152"/>
                    <a:pt x="5804" y="4393"/>
                    <a:pt x="6699" y="4508"/>
                  </a:cubicBezTo>
                  <a:cubicBezTo>
                    <a:pt x="7079" y="4555"/>
                    <a:pt x="7458" y="4579"/>
                    <a:pt x="7833" y="4579"/>
                  </a:cubicBezTo>
                  <a:cubicBezTo>
                    <a:pt x="8374" y="4579"/>
                    <a:pt x="8907" y="4529"/>
                    <a:pt x="9429" y="4427"/>
                  </a:cubicBezTo>
                  <a:cubicBezTo>
                    <a:pt x="9635" y="4382"/>
                    <a:pt x="9864" y="4325"/>
                    <a:pt x="10094" y="4244"/>
                  </a:cubicBezTo>
                  <a:cubicBezTo>
                    <a:pt x="10220" y="4348"/>
                    <a:pt x="10369" y="4450"/>
                    <a:pt x="10519" y="4542"/>
                  </a:cubicBezTo>
                  <a:cubicBezTo>
                    <a:pt x="10702" y="4646"/>
                    <a:pt x="10886" y="4749"/>
                    <a:pt x="11057" y="4840"/>
                  </a:cubicBezTo>
                  <a:cubicBezTo>
                    <a:pt x="11424" y="5024"/>
                    <a:pt x="11757" y="5207"/>
                    <a:pt x="12044" y="5449"/>
                  </a:cubicBezTo>
                  <a:cubicBezTo>
                    <a:pt x="12342" y="5712"/>
                    <a:pt x="12560" y="6033"/>
                    <a:pt x="12709" y="6423"/>
                  </a:cubicBezTo>
                  <a:cubicBezTo>
                    <a:pt x="12846" y="6779"/>
                    <a:pt x="12904" y="7192"/>
                    <a:pt x="12892" y="7628"/>
                  </a:cubicBezTo>
                  <a:cubicBezTo>
                    <a:pt x="12869" y="8465"/>
                    <a:pt x="12560" y="9348"/>
                    <a:pt x="12056" y="10048"/>
                  </a:cubicBezTo>
                  <a:cubicBezTo>
                    <a:pt x="11287" y="11103"/>
                    <a:pt x="10186" y="11883"/>
                    <a:pt x="9107" y="12640"/>
                  </a:cubicBezTo>
                  <a:cubicBezTo>
                    <a:pt x="8740" y="12892"/>
                    <a:pt x="8362" y="13167"/>
                    <a:pt x="7995" y="13443"/>
                  </a:cubicBezTo>
                  <a:cubicBezTo>
                    <a:pt x="7158" y="14074"/>
                    <a:pt x="6492" y="14739"/>
                    <a:pt x="6011" y="15404"/>
                  </a:cubicBezTo>
                  <a:cubicBezTo>
                    <a:pt x="5414" y="16253"/>
                    <a:pt x="5093" y="17113"/>
                    <a:pt x="5070" y="17985"/>
                  </a:cubicBezTo>
                  <a:cubicBezTo>
                    <a:pt x="5047" y="18731"/>
                    <a:pt x="5254" y="19488"/>
                    <a:pt x="5666" y="20187"/>
                  </a:cubicBezTo>
                  <a:cubicBezTo>
                    <a:pt x="6056" y="20852"/>
                    <a:pt x="6596" y="21425"/>
                    <a:pt x="7249" y="21850"/>
                  </a:cubicBezTo>
                  <a:cubicBezTo>
                    <a:pt x="8321" y="22558"/>
                    <a:pt x="9703" y="22934"/>
                    <a:pt x="11265" y="22934"/>
                  </a:cubicBezTo>
                  <a:cubicBezTo>
                    <a:pt x="11375" y="22934"/>
                    <a:pt x="11485" y="22932"/>
                    <a:pt x="11597" y="22928"/>
                  </a:cubicBezTo>
                  <a:cubicBezTo>
                    <a:pt x="14694" y="22825"/>
                    <a:pt x="17710" y="21334"/>
                    <a:pt x="19671" y="18925"/>
                  </a:cubicBezTo>
                  <a:cubicBezTo>
                    <a:pt x="21438" y="16769"/>
                    <a:pt x="22297" y="13913"/>
                    <a:pt x="22068" y="11138"/>
                  </a:cubicBezTo>
                  <a:lnTo>
                    <a:pt x="22068" y="11138"/>
                  </a:lnTo>
                  <a:cubicBezTo>
                    <a:pt x="23020" y="11596"/>
                    <a:pt x="23984" y="12193"/>
                    <a:pt x="24970" y="12927"/>
                  </a:cubicBezTo>
                  <a:cubicBezTo>
                    <a:pt x="26312" y="13936"/>
                    <a:pt x="27562" y="15129"/>
                    <a:pt x="28503" y="16047"/>
                  </a:cubicBezTo>
                  <a:cubicBezTo>
                    <a:pt x="28835" y="16368"/>
                    <a:pt x="29179" y="16712"/>
                    <a:pt x="29500" y="17033"/>
                  </a:cubicBezTo>
                  <a:cubicBezTo>
                    <a:pt x="31393" y="18914"/>
                    <a:pt x="33343" y="20841"/>
                    <a:pt x="35648" y="22263"/>
                  </a:cubicBezTo>
                  <a:cubicBezTo>
                    <a:pt x="37082" y="23135"/>
                    <a:pt x="38619" y="23765"/>
                    <a:pt x="40110" y="24063"/>
                  </a:cubicBezTo>
                  <a:cubicBezTo>
                    <a:pt x="40821" y="24201"/>
                    <a:pt x="41509" y="24270"/>
                    <a:pt x="42186" y="24270"/>
                  </a:cubicBezTo>
                  <a:cubicBezTo>
                    <a:pt x="43115" y="24270"/>
                    <a:pt x="44010" y="24132"/>
                    <a:pt x="44847" y="23869"/>
                  </a:cubicBezTo>
                  <a:cubicBezTo>
                    <a:pt x="46315" y="23387"/>
                    <a:pt x="47542" y="22516"/>
                    <a:pt x="48310" y="21402"/>
                  </a:cubicBezTo>
                  <a:cubicBezTo>
                    <a:pt x="48723" y="20795"/>
                    <a:pt x="48999" y="20095"/>
                    <a:pt x="49125" y="19384"/>
                  </a:cubicBezTo>
                  <a:cubicBezTo>
                    <a:pt x="49251" y="18627"/>
                    <a:pt x="49194" y="17882"/>
                    <a:pt x="48953" y="17217"/>
                  </a:cubicBezTo>
                  <a:cubicBezTo>
                    <a:pt x="48655" y="16345"/>
                    <a:pt x="48070" y="15599"/>
                    <a:pt x="47221" y="14980"/>
                  </a:cubicBezTo>
                  <a:cubicBezTo>
                    <a:pt x="46487" y="14441"/>
                    <a:pt x="45581" y="14039"/>
                    <a:pt x="44594" y="13810"/>
                  </a:cubicBezTo>
                  <a:cubicBezTo>
                    <a:pt x="43287" y="13511"/>
                    <a:pt x="41933" y="13488"/>
                    <a:pt x="40615" y="13477"/>
                  </a:cubicBezTo>
                  <a:cubicBezTo>
                    <a:pt x="40098" y="13466"/>
                    <a:pt x="39560" y="13455"/>
                    <a:pt x="39043" y="13432"/>
                  </a:cubicBezTo>
                  <a:cubicBezTo>
                    <a:pt x="37988" y="13386"/>
                    <a:pt x="37105" y="13248"/>
                    <a:pt x="36336" y="13042"/>
                  </a:cubicBezTo>
                  <a:cubicBezTo>
                    <a:pt x="35385" y="12766"/>
                    <a:pt x="34616" y="12387"/>
                    <a:pt x="33985" y="11849"/>
                  </a:cubicBezTo>
                  <a:cubicBezTo>
                    <a:pt x="33320" y="11286"/>
                    <a:pt x="32827" y="10483"/>
                    <a:pt x="32632" y="9624"/>
                  </a:cubicBezTo>
                  <a:cubicBezTo>
                    <a:pt x="32426" y="8717"/>
                    <a:pt x="32563" y="7868"/>
                    <a:pt x="33022" y="7215"/>
                  </a:cubicBezTo>
                  <a:cubicBezTo>
                    <a:pt x="33756" y="6171"/>
                    <a:pt x="35075" y="5850"/>
                    <a:pt x="35798" y="5747"/>
                  </a:cubicBezTo>
                  <a:cubicBezTo>
                    <a:pt x="36292" y="5676"/>
                    <a:pt x="36808" y="5659"/>
                    <a:pt x="37320" y="5659"/>
                  </a:cubicBezTo>
                  <a:cubicBezTo>
                    <a:pt x="37556" y="5659"/>
                    <a:pt x="37791" y="5663"/>
                    <a:pt x="38023" y="5666"/>
                  </a:cubicBezTo>
                  <a:cubicBezTo>
                    <a:pt x="38401" y="5678"/>
                    <a:pt x="38791" y="5678"/>
                    <a:pt x="39170" y="5678"/>
                  </a:cubicBezTo>
                  <a:cubicBezTo>
                    <a:pt x="40133" y="5655"/>
                    <a:pt x="41097" y="5529"/>
                    <a:pt x="42048" y="5311"/>
                  </a:cubicBezTo>
                  <a:cubicBezTo>
                    <a:pt x="42989" y="5105"/>
                    <a:pt x="43906" y="4794"/>
                    <a:pt x="44790" y="4405"/>
                  </a:cubicBezTo>
                  <a:cubicBezTo>
                    <a:pt x="45684" y="4004"/>
                    <a:pt x="46533" y="3533"/>
                    <a:pt x="47313" y="2971"/>
                  </a:cubicBezTo>
                  <a:cubicBezTo>
                    <a:pt x="48116" y="2421"/>
                    <a:pt x="48861" y="1778"/>
                    <a:pt x="49515" y="1090"/>
                  </a:cubicBezTo>
                  <a:lnTo>
                    <a:pt x="49182" y="769"/>
                  </a:lnTo>
                  <a:cubicBezTo>
                    <a:pt x="48540" y="1445"/>
                    <a:pt x="47829" y="2065"/>
                    <a:pt x="47061" y="2604"/>
                  </a:cubicBezTo>
                  <a:cubicBezTo>
                    <a:pt x="46292" y="3132"/>
                    <a:pt x="45466" y="3602"/>
                    <a:pt x="44606" y="3981"/>
                  </a:cubicBezTo>
                  <a:cubicBezTo>
                    <a:pt x="43746" y="4359"/>
                    <a:pt x="42851" y="4657"/>
                    <a:pt x="41945" y="4863"/>
                  </a:cubicBezTo>
                  <a:cubicBezTo>
                    <a:pt x="41028" y="5070"/>
                    <a:pt x="40087" y="5196"/>
                    <a:pt x="39158" y="5219"/>
                  </a:cubicBezTo>
                  <a:cubicBezTo>
                    <a:pt x="38780" y="5219"/>
                    <a:pt x="38401" y="5219"/>
                    <a:pt x="38023" y="5207"/>
                  </a:cubicBezTo>
                  <a:cubicBezTo>
                    <a:pt x="37798" y="5204"/>
                    <a:pt x="37570" y="5201"/>
                    <a:pt x="37341" y="5201"/>
                  </a:cubicBezTo>
                  <a:cubicBezTo>
                    <a:pt x="36808" y="5201"/>
                    <a:pt x="36266" y="5219"/>
                    <a:pt x="35729" y="5299"/>
                  </a:cubicBezTo>
                  <a:cubicBezTo>
                    <a:pt x="34352" y="5495"/>
                    <a:pt x="33262" y="6079"/>
                    <a:pt x="32643" y="6951"/>
                  </a:cubicBezTo>
                  <a:cubicBezTo>
                    <a:pt x="32115" y="7708"/>
                    <a:pt x="31944" y="8694"/>
                    <a:pt x="32184" y="9726"/>
                  </a:cubicBezTo>
                  <a:cubicBezTo>
                    <a:pt x="32403" y="10679"/>
                    <a:pt x="32953" y="11573"/>
                    <a:pt x="33687" y="12204"/>
                  </a:cubicBezTo>
                  <a:cubicBezTo>
                    <a:pt x="34363" y="12766"/>
                    <a:pt x="35212" y="13202"/>
                    <a:pt x="36211" y="13477"/>
                  </a:cubicBezTo>
                  <a:cubicBezTo>
                    <a:pt x="37013" y="13707"/>
                    <a:pt x="37931" y="13833"/>
                    <a:pt x="39020" y="13890"/>
                  </a:cubicBezTo>
                  <a:cubicBezTo>
                    <a:pt x="39548" y="13913"/>
                    <a:pt x="40087" y="13924"/>
                    <a:pt x="40615" y="13936"/>
                  </a:cubicBezTo>
                  <a:cubicBezTo>
                    <a:pt x="41899" y="13947"/>
                    <a:pt x="43230" y="13970"/>
                    <a:pt x="44492" y="14257"/>
                  </a:cubicBezTo>
                  <a:cubicBezTo>
                    <a:pt x="45420" y="14475"/>
                    <a:pt x="46269" y="14854"/>
                    <a:pt x="46957" y="15347"/>
                  </a:cubicBezTo>
                  <a:cubicBezTo>
                    <a:pt x="47726" y="15909"/>
                    <a:pt x="48254" y="16585"/>
                    <a:pt x="48529" y="17365"/>
                  </a:cubicBezTo>
                  <a:cubicBezTo>
                    <a:pt x="48735" y="17962"/>
                    <a:pt x="48781" y="18639"/>
                    <a:pt x="48666" y="19304"/>
                  </a:cubicBezTo>
                  <a:cubicBezTo>
                    <a:pt x="48563" y="19957"/>
                    <a:pt x="48310" y="20589"/>
                    <a:pt x="47932" y="21139"/>
                  </a:cubicBezTo>
                  <a:cubicBezTo>
                    <a:pt x="47221" y="22171"/>
                    <a:pt x="46085" y="22985"/>
                    <a:pt x="44709" y="23421"/>
                  </a:cubicBezTo>
                  <a:cubicBezTo>
                    <a:pt x="43910" y="23681"/>
                    <a:pt x="43064" y="23813"/>
                    <a:pt x="42179" y="23813"/>
                  </a:cubicBezTo>
                  <a:cubicBezTo>
                    <a:pt x="41540" y="23813"/>
                    <a:pt x="40880" y="23744"/>
                    <a:pt x="40202" y="23605"/>
                  </a:cubicBezTo>
                  <a:cubicBezTo>
                    <a:pt x="38768" y="23318"/>
                    <a:pt x="37277" y="22722"/>
                    <a:pt x="35889" y="21873"/>
                  </a:cubicBezTo>
                  <a:cubicBezTo>
                    <a:pt x="33629" y="20485"/>
                    <a:pt x="31702" y="18570"/>
                    <a:pt x="29833" y="16712"/>
                  </a:cubicBezTo>
                  <a:cubicBezTo>
                    <a:pt x="29500" y="16379"/>
                    <a:pt x="29156" y="16047"/>
                    <a:pt x="28824" y="15714"/>
                  </a:cubicBezTo>
                  <a:cubicBezTo>
                    <a:pt x="27872" y="14785"/>
                    <a:pt x="26610" y="13592"/>
                    <a:pt x="25246" y="12560"/>
                  </a:cubicBezTo>
                  <a:cubicBezTo>
                    <a:pt x="24144" y="11734"/>
                    <a:pt x="23077" y="11092"/>
                    <a:pt x="22011" y="10598"/>
                  </a:cubicBezTo>
                  <a:cubicBezTo>
                    <a:pt x="21999" y="10472"/>
                    <a:pt x="21976" y="10346"/>
                    <a:pt x="21953" y="10208"/>
                  </a:cubicBezTo>
                  <a:cubicBezTo>
                    <a:pt x="21862" y="9692"/>
                    <a:pt x="21713" y="9119"/>
                    <a:pt x="21254" y="8752"/>
                  </a:cubicBezTo>
                  <a:cubicBezTo>
                    <a:pt x="21063" y="8601"/>
                    <a:pt x="20812" y="8521"/>
                    <a:pt x="20561" y="8521"/>
                  </a:cubicBezTo>
                  <a:cubicBezTo>
                    <a:pt x="20449" y="8521"/>
                    <a:pt x="20338" y="8537"/>
                    <a:pt x="20233" y="8568"/>
                  </a:cubicBezTo>
                  <a:cubicBezTo>
                    <a:pt x="19947" y="8648"/>
                    <a:pt x="19740" y="8832"/>
                    <a:pt x="19648" y="9084"/>
                  </a:cubicBezTo>
                  <a:cubicBezTo>
                    <a:pt x="19568" y="9336"/>
                    <a:pt x="19557" y="9726"/>
                    <a:pt x="19992" y="10116"/>
                  </a:cubicBezTo>
                  <a:cubicBezTo>
                    <a:pt x="20279" y="10369"/>
                    <a:pt x="20669" y="10552"/>
                    <a:pt x="20944" y="10656"/>
                  </a:cubicBezTo>
                  <a:cubicBezTo>
                    <a:pt x="21162" y="10736"/>
                    <a:pt x="21380" y="10816"/>
                    <a:pt x="21586" y="10919"/>
                  </a:cubicBezTo>
                  <a:cubicBezTo>
                    <a:pt x="21885" y="13649"/>
                    <a:pt x="21059" y="16505"/>
                    <a:pt x="19315" y="18639"/>
                  </a:cubicBezTo>
                  <a:cubicBezTo>
                    <a:pt x="17446" y="20944"/>
                    <a:pt x="14544" y="22378"/>
                    <a:pt x="11585" y="22470"/>
                  </a:cubicBezTo>
                  <a:cubicBezTo>
                    <a:pt x="11489" y="22473"/>
                    <a:pt x="11389" y="22474"/>
                    <a:pt x="11286" y="22474"/>
                  </a:cubicBezTo>
                  <a:cubicBezTo>
                    <a:pt x="10196" y="22474"/>
                    <a:pt x="8738" y="22289"/>
                    <a:pt x="7502" y="21471"/>
                  </a:cubicBezTo>
                  <a:cubicBezTo>
                    <a:pt x="6917" y="21081"/>
                    <a:pt x="6412" y="20554"/>
                    <a:pt x="6068" y="19957"/>
                  </a:cubicBezTo>
                  <a:cubicBezTo>
                    <a:pt x="5701" y="19338"/>
                    <a:pt x="5518" y="18650"/>
                    <a:pt x="5529" y="17996"/>
                  </a:cubicBezTo>
                  <a:cubicBezTo>
                    <a:pt x="5552" y="17217"/>
                    <a:pt x="5839" y="16437"/>
                    <a:pt x="6390" y="15680"/>
                  </a:cubicBezTo>
                  <a:cubicBezTo>
                    <a:pt x="6836" y="15037"/>
                    <a:pt x="7468" y="14406"/>
                    <a:pt x="8271" y="13810"/>
                  </a:cubicBezTo>
                  <a:cubicBezTo>
                    <a:pt x="8626" y="13534"/>
                    <a:pt x="9005" y="13271"/>
                    <a:pt x="9372" y="13019"/>
                  </a:cubicBezTo>
                  <a:cubicBezTo>
                    <a:pt x="10473" y="12239"/>
                    <a:pt x="11620" y="11436"/>
                    <a:pt x="12434" y="10323"/>
                  </a:cubicBezTo>
                  <a:cubicBezTo>
                    <a:pt x="12984" y="9543"/>
                    <a:pt x="13328" y="8568"/>
                    <a:pt x="13351" y="7639"/>
                  </a:cubicBezTo>
                  <a:cubicBezTo>
                    <a:pt x="13386" y="6596"/>
                    <a:pt x="13019" y="5701"/>
                    <a:pt x="12342" y="5105"/>
                  </a:cubicBezTo>
                  <a:cubicBezTo>
                    <a:pt x="12021" y="4817"/>
                    <a:pt x="11643" y="4623"/>
                    <a:pt x="11276" y="4427"/>
                  </a:cubicBezTo>
                  <a:cubicBezTo>
                    <a:pt x="11103" y="4336"/>
                    <a:pt x="10920" y="4244"/>
                    <a:pt x="10759" y="4141"/>
                  </a:cubicBezTo>
                  <a:cubicBezTo>
                    <a:pt x="10690" y="4106"/>
                    <a:pt x="10633" y="4072"/>
                    <a:pt x="10575" y="4026"/>
                  </a:cubicBezTo>
                  <a:cubicBezTo>
                    <a:pt x="10817" y="3889"/>
                    <a:pt x="11034" y="3705"/>
                    <a:pt x="11195" y="3453"/>
                  </a:cubicBezTo>
                  <a:cubicBezTo>
                    <a:pt x="11424" y="3097"/>
                    <a:pt x="11470" y="2604"/>
                    <a:pt x="11299" y="2191"/>
                  </a:cubicBezTo>
                  <a:cubicBezTo>
                    <a:pt x="11161" y="1858"/>
                    <a:pt x="10897" y="1641"/>
                    <a:pt x="10587" y="1572"/>
                  </a:cubicBezTo>
                  <a:cubicBezTo>
                    <a:pt x="10531" y="1561"/>
                    <a:pt x="10474" y="1556"/>
                    <a:pt x="10418" y="1556"/>
                  </a:cubicBezTo>
                  <a:cubicBezTo>
                    <a:pt x="10163" y="1556"/>
                    <a:pt x="9910" y="1661"/>
                    <a:pt x="9704" y="1858"/>
                  </a:cubicBezTo>
                  <a:cubicBezTo>
                    <a:pt x="9395" y="2156"/>
                    <a:pt x="9234" y="2604"/>
                    <a:pt x="9303" y="3005"/>
                  </a:cubicBezTo>
                  <a:cubicBezTo>
                    <a:pt x="9349" y="3315"/>
                    <a:pt x="9486" y="3614"/>
                    <a:pt x="9716" y="3889"/>
                  </a:cubicBezTo>
                  <a:cubicBezTo>
                    <a:pt x="9601" y="3912"/>
                    <a:pt x="9474" y="3946"/>
                    <a:pt x="9337" y="3969"/>
                  </a:cubicBezTo>
                  <a:cubicBezTo>
                    <a:pt x="8849" y="4071"/>
                    <a:pt x="8345" y="4120"/>
                    <a:pt x="7833" y="4120"/>
                  </a:cubicBezTo>
                  <a:cubicBezTo>
                    <a:pt x="7477" y="4120"/>
                    <a:pt x="7118" y="4096"/>
                    <a:pt x="6757" y="4049"/>
                  </a:cubicBezTo>
                  <a:cubicBezTo>
                    <a:pt x="5908" y="3946"/>
                    <a:pt x="5070" y="3705"/>
                    <a:pt x="4267" y="3349"/>
                  </a:cubicBezTo>
                  <a:cubicBezTo>
                    <a:pt x="3464" y="2994"/>
                    <a:pt x="2719" y="2535"/>
                    <a:pt x="2065" y="1973"/>
                  </a:cubicBezTo>
                  <a:cubicBezTo>
                    <a:pt x="1400" y="1399"/>
                    <a:pt x="838" y="734"/>
                    <a:pt x="4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21" name="Shape 221"/>
        <p:cNvGrpSpPr/>
        <p:nvPr/>
      </p:nvGrpSpPr>
      <p:grpSpPr>
        <a:xfrm>
          <a:off x="0" y="0"/>
          <a:ext cx="0" cy="0"/>
          <a:chOff x="0" y="0"/>
          <a:chExt cx="0" cy="0"/>
        </a:xfrm>
      </p:grpSpPr>
      <p:sp>
        <p:nvSpPr>
          <p:cNvPr id="222" name="Google Shape;22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 name="Google Shape;223;p26"/>
          <p:cNvSpPr txBox="1"/>
          <p:nvPr>
            <p:ph idx="1" type="subTitle"/>
          </p:nvPr>
        </p:nvSpPr>
        <p:spPr>
          <a:xfrm>
            <a:off x="3535013" y="1709175"/>
            <a:ext cx="3561000" cy="5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6"/>
          <p:cNvSpPr txBox="1"/>
          <p:nvPr>
            <p:ph idx="2" type="subTitle"/>
          </p:nvPr>
        </p:nvSpPr>
        <p:spPr>
          <a:xfrm>
            <a:off x="3535013" y="2836194"/>
            <a:ext cx="3561000" cy="5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26"/>
          <p:cNvSpPr txBox="1"/>
          <p:nvPr>
            <p:ph idx="3" type="subTitle"/>
          </p:nvPr>
        </p:nvSpPr>
        <p:spPr>
          <a:xfrm>
            <a:off x="3535013" y="3963213"/>
            <a:ext cx="3561000" cy="5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6"/>
          <p:cNvSpPr txBox="1"/>
          <p:nvPr>
            <p:ph idx="4" type="subTitle"/>
          </p:nvPr>
        </p:nvSpPr>
        <p:spPr>
          <a:xfrm>
            <a:off x="3535013" y="1254600"/>
            <a:ext cx="356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 name="Google Shape;227;p26"/>
          <p:cNvSpPr txBox="1"/>
          <p:nvPr>
            <p:ph idx="5" type="subTitle"/>
          </p:nvPr>
        </p:nvSpPr>
        <p:spPr>
          <a:xfrm>
            <a:off x="3535013" y="2381619"/>
            <a:ext cx="356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8" name="Google Shape;228;p26"/>
          <p:cNvSpPr txBox="1"/>
          <p:nvPr>
            <p:ph idx="6" type="subTitle"/>
          </p:nvPr>
        </p:nvSpPr>
        <p:spPr>
          <a:xfrm>
            <a:off x="3535013" y="3508637"/>
            <a:ext cx="35610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29" name="Google Shape;229;p26"/>
          <p:cNvGrpSpPr/>
          <p:nvPr/>
        </p:nvGrpSpPr>
        <p:grpSpPr>
          <a:xfrm>
            <a:off x="-200693" y="-87913"/>
            <a:ext cx="9471898" cy="5528307"/>
            <a:chOff x="-200693" y="-87913"/>
            <a:chExt cx="9471898" cy="5528307"/>
          </a:xfrm>
        </p:grpSpPr>
        <p:sp>
          <p:nvSpPr>
            <p:cNvPr id="230" name="Google Shape;230;p26"/>
            <p:cNvSpPr/>
            <p:nvPr/>
          </p:nvSpPr>
          <p:spPr>
            <a:xfrm rot="-1317201">
              <a:off x="168262" y="3265448"/>
              <a:ext cx="729446" cy="2115285"/>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rot="-5262655">
              <a:off x="7908286" y="75150"/>
              <a:ext cx="1473766" cy="1194161"/>
            </a:xfrm>
            <a:custGeom>
              <a:rect b="b" l="l" r="r" t="t"/>
              <a:pathLst>
                <a:path extrusionOk="0" h="26646" w="32885">
                  <a:moveTo>
                    <a:pt x="32259" y="0"/>
                  </a:moveTo>
                  <a:cubicBezTo>
                    <a:pt x="30068" y="0"/>
                    <a:pt x="27896" y="871"/>
                    <a:pt x="26335" y="2410"/>
                  </a:cubicBezTo>
                  <a:cubicBezTo>
                    <a:pt x="24637" y="4096"/>
                    <a:pt x="23709" y="6528"/>
                    <a:pt x="23869" y="8924"/>
                  </a:cubicBezTo>
                  <a:cubicBezTo>
                    <a:pt x="23938" y="9911"/>
                    <a:pt x="24178" y="10909"/>
                    <a:pt x="24408" y="11873"/>
                  </a:cubicBezTo>
                  <a:cubicBezTo>
                    <a:pt x="24614" y="12721"/>
                    <a:pt x="24833" y="13604"/>
                    <a:pt x="24912" y="14442"/>
                  </a:cubicBezTo>
                  <a:cubicBezTo>
                    <a:pt x="25004" y="15382"/>
                    <a:pt x="24924" y="16150"/>
                    <a:pt x="24660" y="16873"/>
                  </a:cubicBezTo>
                  <a:cubicBezTo>
                    <a:pt x="24362" y="17687"/>
                    <a:pt x="23777" y="18433"/>
                    <a:pt x="22998" y="19030"/>
                  </a:cubicBezTo>
                  <a:cubicBezTo>
                    <a:pt x="22263" y="19580"/>
                    <a:pt x="21369" y="19981"/>
                    <a:pt x="20416" y="20188"/>
                  </a:cubicBezTo>
                  <a:cubicBezTo>
                    <a:pt x="19695" y="20351"/>
                    <a:pt x="18959" y="20414"/>
                    <a:pt x="18220" y="20414"/>
                  </a:cubicBezTo>
                  <a:cubicBezTo>
                    <a:pt x="17031" y="20414"/>
                    <a:pt x="15835" y="20250"/>
                    <a:pt x="14682" y="20073"/>
                  </a:cubicBezTo>
                  <a:cubicBezTo>
                    <a:pt x="14510" y="20039"/>
                    <a:pt x="14337" y="20016"/>
                    <a:pt x="14166" y="19993"/>
                  </a:cubicBezTo>
                  <a:cubicBezTo>
                    <a:pt x="12805" y="19769"/>
                    <a:pt x="11402" y="19545"/>
                    <a:pt x="9995" y="19545"/>
                  </a:cubicBezTo>
                  <a:cubicBezTo>
                    <a:pt x="9600" y="19545"/>
                    <a:pt x="9204" y="19563"/>
                    <a:pt x="8809" y="19603"/>
                  </a:cubicBezTo>
                  <a:cubicBezTo>
                    <a:pt x="7846" y="19706"/>
                    <a:pt x="6894" y="19947"/>
                    <a:pt x="5965" y="20325"/>
                  </a:cubicBezTo>
                  <a:cubicBezTo>
                    <a:pt x="5070" y="20704"/>
                    <a:pt x="4221" y="21197"/>
                    <a:pt x="3441" y="21805"/>
                  </a:cubicBezTo>
                  <a:cubicBezTo>
                    <a:pt x="2661" y="22413"/>
                    <a:pt x="1973" y="23124"/>
                    <a:pt x="1400" y="23904"/>
                  </a:cubicBezTo>
                  <a:cubicBezTo>
                    <a:pt x="803" y="24707"/>
                    <a:pt x="334" y="25578"/>
                    <a:pt x="0" y="26485"/>
                  </a:cubicBezTo>
                  <a:lnTo>
                    <a:pt x="436" y="26646"/>
                  </a:lnTo>
                  <a:cubicBezTo>
                    <a:pt x="746" y="25774"/>
                    <a:pt x="1193" y="24948"/>
                    <a:pt x="1767" y="24179"/>
                  </a:cubicBezTo>
                  <a:cubicBezTo>
                    <a:pt x="2317" y="23434"/>
                    <a:pt x="2983" y="22757"/>
                    <a:pt x="3729" y="22172"/>
                  </a:cubicBezTo>
                  <a:cubicBezTo>
                    <a:pt x="4474" y="21587"/>
                    <a:pt x="5288" y="21117"/>
                    <a:pt x="6148" y="20750"/>
                  </a:cubicBezTo>
                  <a:cubicBezTo>
                    <a:pt x="7032" y="20394"/>
                    <a:pt x="7937" y="20154"/>
                    <a:pt x="8855" y="20062"/>
                  </a:cubicBezTo>
                  <a:cubicBezTo>
                    <a:pt x="9231" y="20025"/>
                    <a:pt x="9610" y="20008"/>
                    <a:pt x="9988" y="20008"/>
                  </a:cubicBezTo>
                  <a:cubicBezTo>
                    <a:pt x="11364" y="20008"/>
                    <a:pt x="12748" y="20224"/>
                    <a:pt x="14097" y="20440"/>
                  </a:cubicBezTo>
                  <a:cubicBezTo>
                    <a:pt x="14269" y="20463"/>
                    <a:pt x="14441" y="20498"/>
                    <a:pt x="14613" y="20521"/>
                  </a:cubicBezTo>
                  <a:cubicBezTo>
                    <a:pt x="15789" y="20704"/>
                    <a:pt x="17007" y="20869"/>
                    <a:pt x="18224" y="20869"/>
                  </a:cubicBezTo>
                  <a:cubicBezTo>
                    <a:pt x="18990" y="20869"/>
                    <a:pt x="19755" y="20804"/>
                    <a:pt x="20508" y="20635"/>
                  </a:cubicBezTo>
                  <a:cubicBezTo>
                    <a:pt x="21529" y="20417"/>
                    <a:pt x="22481" y="19981"/>
                    <a:pt x="23273" y="19397"/>
                  </a:cubicBezTo>
                  <a:cubicBezTo>
                    <a:pt x="24133" y="18754"/>
                    <a:pt x="24764" y="17940"/>
                    <a:pt x="25085" y="17034"/>
                  </a:cubicBezTo>
                  <a:cubicBezTo>
                    <a:pt x="25371" y="16254"/>
                    <a:pt x="25463" y="15393"/>
                    <a:pt x="25371" y="14407"/>
                  </a:cubicBezTo>
                  <a:cubicBezTo>
                    <a:pt x="25279" y="13524"/>
                    <a:pt x="25062" y="12630"/>
                    <a:pt x="24856" y="11769"/>
                  </a:cubicBezTo>
                  <a:cubicBezTo>
                    <a:pt x="24626" y="10817"/>
                    <a:pt x="24385" y="9842"/>
                    <a:pt x="24328" y="8891"/>
                  </a:cubicBezTo>
                  <a:cubicBezTo>
                    <a:pt x="24178" y="6631"/>
                    <a:pt x="25050" y="4326"/>
                    <a:pt x="26656" y="2743"/>
                  </a:cubicBezTo>
                  <a:cubicBezTo>
                    <a:pt x="28128" y="1292"/>
                    <a:pt x="30179" y="458"/>
                    <a:pt x="32230" y="458"/>
                  </a:cubicBezTo>
                  <a:cubicBezTo>
                    <a:pt x="32433" y="458"/>
                    <a:pt x="32636" y="466"/>
                    <a:pt x="32838" y="483"/>
                  </a:cubicBezTo>
                  <a:lnTo>
                    <a:pt x="32884" y="24"/>
                  </a:lnTo>
                  <a:cubicBezTo>
                    <a:pt x="32676" y="8"/>
                    <a:pt x="32467" y="0"/>
                    <a:pt x="3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26"/>
          <p:cNvGrpSpPr/>
          <p:nvPr/>
        </p:nvGrpSpPr>
        <p:grpSpPr>
          <a:xfrm>
            <a:off x="-1571177" y="-207911"/>
            <a:ext cx="13271783" cy="7441826"/>
            <a:chOff x="-1571177" y="-207911"/>
            <a:chExt cx="13271783" cy="7441826"/>
          </a:xfrm>
        </p:grpSpPr>
        <p:sp>
          <p:nvSpPr>
            <p:cNvPr id="233" name="Google Shape;233;p26"/>
            <p:cNvSpPr/>
            <p:nvPr/>
          </p:nvSpPr>
          <p:spPr>
            <a:xfrm rot="9735614">
              <a:off x="8170026" y="219536"/>
              <a:ext cx="3211152" cy="259784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rot="3543533">
              <a:off x="-1237155" y="3890038"/>
              <a:ext cx="3211162" cy="259784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5" name="Shape 235"/>
        <p:cNvGrpSpPr/>
        <p:nvPr/>
      </p:nvGrpSpPr>
      <p:grpSpPr>
        <a:xfrm>
          <a:off x="0" y="0"/>
          <a:ext cx="0" cy="0"/>
          <a:chOff x="0" y="0"/>
          <a:chExt cx="0" cy="0"/>
        </a:xfrm>
      </p:grpSpPr>
      <p:sp>
        <p:nvSpPr>
          <p:cNvPr id="236" name="Google Shape;23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27"/>
          <p:cNvSpPr txBox="1"/>
          <p:nvPr>
            <p:ph idx="1" type="subTitle"/>
          </p:nvPr>
        </p:nvSpPr>
        <p:spPr>
          <a:xfrm>
            <a:off x="2308400" y="1918813"/>
            <a:ext cx="2117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7"/>
          <p:cNvSpPr txBox="1"/>
          <p:nvPr>
            <p:ph idx="2" type="subTitle"/>
          </p:nvPr>
        </p:nvSpPr>
        <p:spPr>
          <a:xfrm>
            <a:off x="5961852" y="1918813"/>
            <a:ext cx="2117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7"/>
          <p:cNvSpPr txBox="1"/>
          <p:nvPr>
            <p:ph idx="3" type="subTitle"/>
          </p:nvPr>
        </p:nvSpPr>
        <p:spPr>
          <a:xfrm>
            <a:off x="2308400" y="3460463"/>
            <a:ext cx="2117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7"/>
          <p:cNvSpPr txBox="1"/>
          <p:nvPr>
            <p:ph idx="4" type="subTitle"/>
          </p:nvPr>
        </p:nvSpPr>
        <p:spPr>
          <a:xfrm>
            <a:off x="5961852" y="3460463"/>
            <a:ext cx="21171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7"/>
          <p:cNvSpPr txBox="1"/>
          <p:nvPr>
            <p:ph idx="5" type="subTitle"/>
          </p:nvPr>
        </p:nvSpPr>
        <p:spPr>
          <a:xfrm>
            <a:off x="2308400" y="1635213"/>
            <a:ext cx="211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2" name="Google Shape;242;p27"/>
          <p:cNvSpPr txBox="1"/>
          <p:nvPr>
            <p:ph idx="6" type="subTitle"/>
          </p:nvPr>
        </p:nvSpPr>
        <p:spPr>
          <a:xfrm>
            <a:off x="2308400" y="3176938"/>
            <a:ext cx="211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3" name="Google Shape;243;p27"/>
          <p:cNvSpPr txBox="1"/>
          <p:nvPr>
            <p:ph idx="7" type="subTitle"/>
          </p:nvPr>
        </p:nvSpPr>
        <p:spPr>
          <a:xfrm>
            <a:off x="5961849" y="1635213"/>
            <a:ext cx="211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4" name="Google Shape;244;p27"/>
          <p:cNvSpPr txBox="1"/>
          <p:nvPr>
            <p:ph idx="8" type="subTitle"/>
          </p:nvPr>
        </p:nvSpPr>
        <p:spPr>
          <a:xfrm>
            <a:off x="5961849" y="3176938"/>
            <a:ext cx="2117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45" name="Google Shape;245;p27"/>
          <p:cNvGrpSpPr/>
          <p:nvPr/>
        </p:nvGrpSpPr>
        <p:grpSpPr>
          <a:xfrm>
            <a:off x="-2537512" y="-573575"/>
            <a:ext cx="14364758" cy="5586108"/>
            <a:chOff x="-2537512" y="-573575"/>
            <a:chExt cx="14364758" cy="5586108"/>
          </a:xfrm>
        </p:grpSpPr>
        <p:sp>
          <p:nvSpPr>
            <p:cNvPr id="246" name="Google Shape;246;p27"/>
            <p:cNvSpPr/>
            <p:nvPr/>
          </p:nvSpPr>
          <p:spPr>
            <a:xfrm rot="-3187312">
              <a:off x="8219139" y="191323"/>
              <a:ext cx="3211131" cy="259782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rot="-3187312">
              <a:off x="-2140536" y="1649811"/>
              <a:ext cx="3211131" cy="259782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7"/>
          <p:cNvGrpSpPr/>
          <p:nvPr/>
        </p:nvGrpSpPr>
        <p:grpSpPr>
          <a:xfrm>
            <a:off x="-1535751" y="-1009068"/>
            <a:ext cx="11346535" cy="4733227"/>
            <a:chOff x="-1535751" y="-1009068"/>
            <a:chExt cx="11346535" cy="4733227"/>
          </a:xfrm>
        </p:grpSpPr>
        <p:sp>
          <p:nvSpPr>
            <p:cNvPr id="249" name="Google Shape;249;p27"/>
            <p:cNvSpPr/>
            <p:nvPr/>
          </p:nvSpPr>
          <p:spPr>
            <a:xfrm rot="-3725735">
              <a:off x="7919769" y="-705066"/>
              <a:ext cx="1632158" cy="1568381"/>
            </a:xfrm>
            <a:custGeom>
              <a:rect b="b" l="l" r="r" t="t"/>
              <a:pathLst>
                <a:path extrusionOk="0" h="34994" w="36417">
                  <a:moveTo>
                    <a:pt x="22229" y="10013"/>
                  </a:moveTo>
                  <a:cubicBezTo>
                    <a:pt x="22344" y="10025"/>
                    <a:pt x="22413" y="10071"/>
                    <a:pt x="22481" y="10163"/>
                  </a:cubicBezTo>
                  <a:cubicBezTo>
                    <a:pt x="22630" y="10392"/>
                    <a:pt x="22630" y="10851"/>
                    <a:pt x="22481" y="11206"/>
                  </a:cubicBezTo>
                  <a:cubicBezTo>
                    <a:pt x="22458" y="11252"/>
                    <a:pt x="22447" y="11310"/>
                    <a:pt x="22424" y="11356"/>
                  </a:cubicBezTo>
                  <a:cubicBezTo>
                    <a:pt x="22183" y="11183"/>
                    <a:pt x="21965" y="10977"/>
                    <a:pt x="21873" y="10713"/>
                  </a:cubicBezTo>
                  <a:cubicBezTo>
                    <a:pt x="21816" y="10541"/>
                    <a:pt x="21850" y="10311"/>
                    <a:pt x="21965" y="10163"/>
                  </a:cubicBezTo>
                  <a:cubicBezTo>
                    <a:pt x="22023" y="10094"/>
                    <a:pt x="22102" y="10013"/>
                    <a:pt x="22217" y="10013"/>
                  </a:cubicBezTo>
                  <a:close/>
                  <a:moveTo>
                    <a:pt x="2111" y="30154"/>
                  </a:moveTo>
                  <a:cubicBezTo>
                    <a:pt x="2054" y="30727"/>
                    <a:pt x="1882" y="31129"/>
                    <a:pt x="1607" y="31370"/>
                  </a:cubicBezTo>
                  <a:cubicBezTo>
                    <a:pt x="1466" y="31493"/>
                    <a:pt x="1265" y="31562"/>
                    <a:pt x="1070" y="31562"/>
                  </a:cubicBezTo>
                  <a:cubicBezTo>
                    <a:pt x="1010" y="31562"/>
                    <a:pt x="952" y="31555"/>
                    <a:pt x="896" y="31542"/>
                  </a:cubicBezTo>
                  <a:cubicBezTo>
                    <a:pt x="769" y="31519"/>
                    <a:pt x="597" y="31450"/>
                    <a:pt x="529" y="31278"/>
                  </a:cubicBezTo>
                  <a:cubicBezTo>
                    <a:pt x="402" y="31003"/>
                    <a:pt x="574" y="30647"/>
                    <a:pt x="815" y="30475"/>
                  </a:cubicBezTo>
                  <a:cubicBezTo>
                    <a:pt x="1113" y="30257"/>
                    <a:pt x="1515" y="30200"/>
                    <a:pt x="1859" y="30166"/>
                  </a:cubicBezTo>
                  <a:cubicBezTo>
                    <a:pt x="1939" y="30166"/>
                    <a:pt x="2031" y="30154"/>
                    <a:pt x="2111" y="30154"/>
                  </a:cubicBezTo>
                  <a:close/>
                  <a:moveTo>
                    <a:pt x="12330" y="1"/>
                  </a:moveTo>
                  <a:cubicBezTo>
                    <a:pt x="11516" y="356"/>
                    <a:pt x="10793" y="941"/>
                    <a:pt x="10243" y="1686"/>
                  </a:cubicBezTo>
                  <a:cubicBezTo>
                    <a:pt x="9692" y="2432"/>
                    <a:pt x="9348" y="3292"/>
                    <a:pt x="9245" y="4187"/>
                  </a:cubicBezTo>
                  <a:cubicBezTo>
                    <a:pt x="9154" y="5070"/>
                    <a:pt x="9291" y="5988"/>
                    <a:pt x="9669" y="6836"/>
                  </a:cubicBezTo>
                  <a:cubicBezTo>
                    <a:pt x="10036" y="7685"/>
                    <a:pt x="10622" y="8407"/>
                    <a:pt x="11344" y="8935"/>
                  </a:cubicBezTo>
                  <a:cubicBezTo>
                    <a:pt x="12514" y="9796"/>
                    <a:pt x="13890" y="10059"/>
                    <a:pt x="15152" y="10059"/>
                  </a:cubicBezTo>
                  <a:cubicBezTo>
                    <a:pt x="16184" y="10059"/>
                    <a:pt x="17137" y="9875"/>
                    <a:pt x="17813" y="9704"/>
                  </a:cubicBezTo>
                  <a:cubicBezTo>
                    <a:pt x="18903" y="9429"/>
                    <a:pt x="19958" y="9016"/>
                    <a:pt x="20978" y="8626"/>
                  </a:cubicBezTo>
                  <a:cubicBezTo>
                    <a:pt x="21965" y="8259"/>
                    <a:pt x="22974" y="7869"/>
                    <a:pt x="24006" y="7593"/>
                  </a:cubicBezTo>
                  <a:cubicBezTo>
                    <a:pt x="25251" y="7264"/>
                    <a:pt x="26535" y="7100"/>
                    <a:pt x="27820" y="7100"/>
                  </a:cubicBezTo>
                  <a:cubicBezTo>
                    <a:pt x="28999" y="7100"/>
                    <a:pt x="30177" y="7238"/>
                    <a:pt x="31324" y="7513"/>
                  </a:cubicBezTo>
                  <a:cubicBezTo>
                    <a:pt x="32139" y="7708"/>
                    <a:pt x="32815" y="7961"/>
                    <a:pt x="33411" y="8259"/>
                  </a:cubicBezTo>
                  <a:cubicBezTo>
                    <a:pt x="34112" y="8614"/>
                    <a:pt x="34673" y="9062"/>
                    <a:pt x="35098" y="9577"/>
                  </a:cubicBezTo>
                  <a:cubicBezTo>
                    <a:pt x="35534" y="10128"/>
                    <a:pt x="35820" y="10839"/>
                    <a:pt x="35878" y="11539"/>
                  </a:cubicBezTo>
                  <a:cubicBezTo>
                    <a:pt x="35947" y="12284"/>
                    <a:pt x="35751" y="12961"/>
                    <a:pt x="35350" y="13466"/>
                  </a:cubicBezTo>
                  <a:cubicBezTo>
                    <a:pt x="34744" y="14207"/>
                    <a:pt x="33739" y="14578"/>
                    <a:pt x="32351" y="14578"/>
                  </a:cubicBezTo>
                  <a:cubicBezTo>
                    <a:pt x="31979" y="14578"/>
                    <a:pt x="31579" y="14552"/>
                    <a:pt x="31152" y="14498"/>
                  </a:cubicBezTo>
                  <a:cubicBezTo>
                    <a:pt x="29661" y="14303"/>
                    <a:pt x="28193" y="13959"/>
                    <a:pt x="26782" y="13466"/>
                  </a:cubicBezTo>
                  <a:cubicBezTo>
                    <a:pt x="25395" y="12984"/>
                    <a:pt x="24064" y="12353"/>
                    <a:pt x="22814" y="11608"/>
                  </a:cubicBezTo>
                  <a:cubicBezTo>
                    <a:pt x="22848" y="11527"/>
                    <a:pt x="22882" y="11458"/>
                    <a:pt x="22905" y="11378"/>
                  </a:cubicBezTo>
                  <a:cubicBezTo>
                    <a:pt x="23078" y="10954"/>
                    <a:pt x="23124" y="10311"/>
                    <a:pt x="22859" y="9910"/>
                  </a:cubicBezTo>
                  <a:cubicBezTo>
                    <a:pt x="22722" y="9692"/>
                    <a:pt x="22515" y="9577"/>
                    <a:pt x="22252" y="9566"/>
                  </a:cubicBezTo>
                  <a:cubicBezTo>
                    <a:pt x="22232" y="9564"/>
                    <a:pt x="22213" y="9564"/>
                    <a:pt x="22193" y="9564"/>
                  </a:cubicBezTo>
                  <a:cubicBezTo>
                    <a:pt x="21964" y="9564"/>
                    <a:pt x="21757" y="9686"/>
                    <a:pt x="21598" y="9887"/>
                  </a:cubicBezTo>
                  <a:cubicBezTo>
                    <a:pt x="21391" y="10163"/>
                    <a:pt x="21334" y="10553"/>
                    <a:pt x="21437" y="10862"/>
                  </a:cubicBezTo>
                  <a:cubicBezTo>
                    <a:pt x="21575" y="11264"/>
                    <a:pt x="21885" y="11550"/>
                    <a:pt x="22217" y="11768"/>
                  </a:cubicBezTo>
                  <a:cubicBezTo>
                    <a:pt x="21712" y="12674"/>
                    <a:pt x="20933" y="13454"/>
                    <a:pt x="19889" y="14096"/>
                  </a:cubicBezTo>
                  <a:cubicBezTo>
                    <a:pt x="18811" y="14751"/>
                    <a:pt x="17469" y="15232"/>
                    <a:pt x="16013" y="15473"/>
                  </a:cubicBezTo>
                  <a:cubicBezTo>
                    <a:pt x="14762" y="15679"/>
                    <a:pt x="13466" y="15748"/>
                    <a:pt x="12216" y="15817"/>
                  </a:cubicBezTo>
                  <a:cubicBezTo>
                    <a:pt x="10737" y="15897"/>
                    <a:pt x="9200" y="15977"/>
                    <a:pt x="7720" y="16287"/>
                  </a:cubicBezTo>
                  <a:cubicBezTo>
                    <a:pt x="6228" y="16597"/>
                    <a:pt x="4864" y="17182"/>
                    <a:pt x="3774" y="17985"/>
                  </a:cubicBezTo>
                  <a:cubicBezTo>
                    <a:pt x="3178" y="18432"/>
                    <a:pt x="2662" y="18925"/>
                    <a:pt x="2260" y="19464"/>
                  </a:cubicBezTo>
                  <a:cubicBezTo>
                    <a:pt x="1824" y="20049"/>
                    <a:pt x="1515" y="20692"/>
                    <a:pt x="1342" y="21368"/>
                  </a:cubicBezTo>
                  <a:cubicBezTo>
                    <a:pt x="907" y="22986"/>
                    <a:pt x="1286" y="24660"/>
                    <a:pt x="1641" y="26266"/>
                  </a:cubicBezTo>
                  <a:cubicBezTo>
                    <a:pt x="1893" y="27390"/>
                    <a:pt x="2157" y="28560"/>
                    <a:pt x="2134" y="29695"/>
                  </a:cubicBezTo>
                  <a:cubicBezTo>
                    <a:pt x="2031" y="29695"/>
                    <a:pt x="1928" y="29707"/>
                    <a:pt x="1824" y="29718"/>
                  </a:cubicBezTo>
                  <a:cubicBezTo>
                    <a:pt x="1434" y="29741"/>
                    <a:pt x="930" y="29810"/>
                    <a:pt x="540" y="30108"/>
                  </a:cubicBezTo>
                  <a:cubicBezTo>
                    <a:pt x="333" y="30257"/>
                    <a:pt x="184" y="30464"/>
                    <a:pt x="93" y="30704"/>
                  </a:cubicBezTo>
                  <a:cubicBezTo>
                    <a:pt x="1" y="30969"/>
                    <a:pt x="1" y="31232"/>
                    <a:pt x="104" y="31461"/>
                  </a:cubicBezTo>
                  <a:cubicBezTo>
                    <a:pt x="230" y="31737"/>
                    <a:pt x="471" y="31920"/>
                    <a:pt x="792" y="31989"/>
                  </a:cubicBezTo>
                  <a:cubicBezTo>
                    <a:pt x="887" y="32011"/>
                    <a:pt x="984" y="32022"/>
                    <a:pt x="1081" y="32022"/>
                  </a:cubicBezTo>
                  <a:cubicBezTo>
                    <a:pt x="1385" y="32022"/>
                    <a:pt x="1687" y="31917"/>
                    <a:pt x="1905" y="31726"/>
                  </a:cubicBezTo>
                  <a:cubicBezTo>
                    <a:pt x="2283" y="31392"/>
                    <a:pt x="2501" y="30877"/>
                    <a:pt x="2570" y="30154"/>
                  </a:cubicBezTo>
                  <a:cubicBezTo>
                    <a:pt x="3866" y="30200"/>
                    <a:pt x="5173" y="30624"/>
                    <a:pt x="6320" y="31381"/>
                  </a:cubicBezTo>
                  <a:cubicBezTo>
                    <a:pt x="7674" y="32276"/>
                    <a:pt x="8695" y="33549"/>
                    <a:pt x="9188" y="34994"/>
                  </a:cubicBezTo>
                  <a:lnTo>
                    <a:pt x="9623" y="34833"/>
                  </a:lnTo>
                  <a:cubicBezTo>
                    <a:pt x="9096" y="33308"/>
                    <a:pt x="8007" y="31943"/>
                    <a:pt x="6573" y="30992"/>
                  </a:cubicBezTo>
                  <a:cubicBezTo>
                    <a:pt x="5357" y="30200"/>
                    <a:pt x="3969" y="29753"/>
                    <a:pt x="2593" y="29695"/>
                  </a:cubicBezTo>
                  <a:cubicBezTo>
                    <a:pt x="2616" y="28502"/>
                    <a:pt x="2352" y="27321"/>
                    <a:pt x="2088" y="26162"/>
                  </a:cubicBezTo>
                  <a:cubicBezTo>
                    <a:pt x="1721" y="24534"/>
                    <a:pt x="1377" y="22997"/>
                    <a:pt x="1778" y="21483"/>
                  </a:cubicBezTo>
                  <a:cubicBezTo>
                    <a:pt x="1951" y="20863"/>
                    <a:pt x="2226" y="20279"/>
                    <a:pt x="2627" y="19739"/>
                  </a:cubicBezTo>
                  <a:cubicBezTo>
                    <a:pt x="3006" y="19235"/>
                    <a:pt x="3476" y="18776"/>
                    <a:pt x="4038" y="18363"/>
                  </a:cubicBezTo>
                  <a:cubicBezTo>
                    <a:pt x="5082" y="17595"/>
                    <a:pt x="6389" y="17033"/>
                    <a:pt x="7811" y="16734"/>
                  </a:cubicBezTo>
                  <a:cubicBezTo>
                    <a:pt x="9256" y="16425"/>
                    <a:pt x="10770" y="16344"/>
                    <a:pt x="12239" y="16276"/>
                  </a:cubicBezTo>
                  <a:cubicBezTo>
                    <a:pt x="13512" y="16207"/>
                    <a:pt x="14820" y="16138"/>
                    <a:pt x="16092" y="15920"/>
                  </a:cubicBezTo>
                  <a:cubicBezTo>
                    <a:pt x="17595" y="15668"/>
                    <a:pt x="18995" y="15174"/>
                    <a:pt x="20130" y="14486"/>
                  </a:cubicBezTo>
                  <a:cubicBezTo>
                    <a:pt x="21231" y="13810"/>
                    <a:pt x="22068" y="12984"/>
                    <a:pt x="22607" y="12009"/>
                  </a:cubicBezTo>
                  <a:cubicBezTo>
                    <a:pt x="23869" y="12778"/>
                    <a:pt x="25222" y="13408"/>
                    <a:pt x="26621" y="13902"/>
                  </a:cubicBezTo>
                  <a:cubicBezTo>
                    <a:pt x="28079" y="14406"/>
                    <a:pt x="29581" y="14762"/>
                    <a:pt x="31095" y="14945"/>
                  </a:cubicBezTo>
                  <a:cubicBezTo>
                    <a:pt x="31530" y="15003"/>
                    <a:pt x="31955" y="15037"/>
                    <a:pt x="32345" y="15037"/>
                  </a:cubicBezTo>
                  <a:cubicBezTo>
                    <a:pt x="33882" y="15037"/>
                    <a:pt x="35017" y="14601"/>
                    <a:pt x="35705" y="13752"/>
                  </a:cubicBezTo>
                  <a:cubicBezTo>
                    <a:pt x="36187" y="13156"/>
                    <a:pt x="36416" y="12365"/>
                    <a:pt x="36337" y="11504"/>
                  </a:cubicBezTo>
                  <a:cubicBezTo>
                    <a:pt x="36268" y="10701"/>
                    <a:pt x="35958" y="9910"/>
                    <a:pt x="35453" y="9291"/>
                  </a:cubicBezTo>
                  <a:cubicBezTo>
                    <a:pt x="34994" y="8729"/>
                    <a:pt x="34375" y="8236"/>
                    <a:pt x="33630" y="7857"/>
                  </a:cubicBezTo>
                  <a:cubicBezTo>
                    <a:pt x="32999" y="7536"/>
                    <a:pt x="32276" y="7272"/>
                    <a:pt x="31439" y="7066"/>
                  </a:cubicBezTo>
                  <a:cubicBezTo>
                    <a:pt x="30262" y="6783"/>
                    <a:pt x="29055" y="6642"/>
                    <a:pt x="27848" y="6642"/>
                  </a:cubicBezTo>
                  <a:cubicBezTo>
                    <a:pt x="26514" y="6642"/>
                    <a:pt x="25181" y="6814"/>
                    <a:pt x="23892" y="7158"/>
                  </a:cubicBezTo>
                  <a:cubicBezTo>
                    <a:pt x="22836" y="7433"/>
                    <a:pt x="21816" y="7823"/>
                    <a:pt x="20818" y="8201"/>
                  </a:cubicBezTo>
                  <a:cubicBezTo>
                    <a:pt x="19809" y="8591"/>
                    <a:pt x="18765" y="8993"/>
                    <a:pt x="17698" y="9256"/>
                  </a:cubicBezTo>
                  <a:cubicBezTo>
                    <a:pt x="17045" y="9425"/>
                    <a:pt x="16129" y="9600"/>
                    <a:pt x="15136" y="9600"/>
                  </a:cubicBezTo>
                  <a:cubicBezTo>
                    <a:pt x="13965" y="9600"/>
                    <a:pt x="12688" y="9356"/>
                    <a:pt x="11608" y="8568"/>
                  </a:cubicBezTo>
                  <a:cubicBezTo>
                    <a:pt x="10954" y="8086"/>
                    <a:pt x="10426" y="7421"/>
                    <a:pt x="10094" y="6653"/>
                  </a:cubicBezTo>
                  <a:cubicBezTo>
                    <a:pt x="9750" y="5873"/>
                    <a:pt x="9612" y="5035"/>
                    <a:pt x="9704" y="4232"/>
                  </a:cubicBezTo>
                  <a:cubicBezTo>
                    <a:pt x="9796" y="3430"/>
                    <a:pt x="10105" y="2639"/>
                    <a:pt x="10610" y="1961"/>
                  </a:cubicBezTo>
                  <a:cubicBezTo>
                    <a:pt x="11012" y="1423"/>
                    <a:pt x="11505" y="975"/>
                    <a:pt x="12067" y="643"/>
                  </a:cubicBezTo>
                  <a:lnTo>
                    <a:pt x="12090" y="677"/>
                  </a:lnTo>
                  <a:lnTo>
                    <a:pt x="12537" y="413"/>
                  </a:lnTo>
                  <a:lnTo>
                    <a:pt x="123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rot="8100000">
              <a:off x="-1174206" y="1279994"/>
              <a:ext cx="2222178" cy="1943061"/>
            </a:xfrm>
            <a:custGeom>
              <a:rect b="b" l="l" r="r" t="t"/>
              <a:pathLst>
                <a:path extrusionOk="0" h="43356" w="49584">
                  <a:moveTo>
                    <a:pt x="35408" y="4381"/>
                  </a:moveTo>
                  <a:cubicBezTo>
                    <a:pt x="35694" y="4473"/>
                    <a:pt x="35958" y="4577"/>
                    <a:pt x="36210" y="4692"/>
                  </a:cubicBezTo>
                  <a:cubicBezTo>
                    <a:pt x="36474" y="4817"/>
                    <a:pt x="36738" y="4955"/>
                    <a:pt x="36899" y="5173"/>
                  </a:cubicBezTo>
                  <a:cubicBezTo>
                    <a:pt x="37024" y="5345"/>
                    <a:pt x="37082" y="5620"/>
                    <a:pt x="36944" y="5781"/>
                  </a:cubicBezTo>
                  <a:cubicBezTo>
                    <a:pt x="36867" y="5878"/>
                    <a:pt x="36748" y="5920"/>
                    <a:pt x="36614" y="5920"/>
                  </a:cubicBezTo>
                  <a:cubicBezTo>
                    <a:pt x="36433" y="5920"/>
                    <a:pt x="36226" y="5843"/>
                    <a:pt x="36061" y="5724"/>
                  </a:cubicBezTo>
                  <a:cubicBezTo>
                    <a:pt x="35740" y="5482"/>
                    <a:pt x="35510" y="5104"/>
                    <a:pt x="35441" y="4669"/>
                  </a:cubicBezTo>
                  <a:cubicBezTo>
                    <a:pt x="35419" y="4577"/>
                    <a:pt x="35408" y="4473"/>
                    <a:pt x="35408" y="4381"/>
                  </a:cubicBezTo>
                  <a:close/>
                  <a:moveTo>
                    <a:pt x="8500" y="30945"/>
                  </a:moveTo>
                  <a:cubicBezTo>
                    <a:pt x="8809" y="30991"/>
                    <a:pt x="9130" y="31095"/>
                    <a:pt x="9372" y="31312"/>
                  </a:cubicBezTo>
                  <a:cubicBezTo>
                    <a:pt x="9566" y="31473"/>
                    <a:pt x="9681" y="31748"/>
                    <a:pt x="9693" y="32000"/>
                  </a:cubicBezTo>
                  <a:cubicBezTo>
                    <a:pt x="9693" y="32127"/>
                    <a:pt x="9658" y="32310"/>
                    <a:pt x="9509" y="32448"/>
                  </a:cubicBezTo>
                  <a:cubicBezTo>
                    <a:pt x="9410" y="32541"/>
                    <a:pt x="9294" y="32570"/>
                    <a:pt x="9186" y="32570"/>
                  </a:cubicBezTo>
                  <a:cubicBezTo>
                    <a:pt x="9095" y="32570"/>
                    <a:pt x="9010" y="32549"/>
                    <a:pt x="8947" y="32528"/>
                  </a:cubicBezTo>
                  <a:cubicBezTo>
                    <a:pt x="8637" y="32425"/>
                    <a:pt x="8385" y="32150"/>
                    <a:pt x="8327" y="31863"/>
                  </a:cubicBezTo>
                  <a:cubicBezTo>
                    <a:pt x="8270" y="31541"/>
                    <a:pt x="8350" y="31220"/>
                    <a:pt x="8500" y="30945"/>
                  </a:cubicBezTo>
                  <a:close/>
                  <a:moveTo>
                    <a:pt x="49434" y="0"/>
                  </a:moveTo>
                  <a:cubicBezTo>
                    <a:pt x="48835" y="207"/>
                    <a:pt x="48196" y="266"/>
                    <a:pt x="47549" y="266"/>
                  </a:cubicBezTo>
                  <a:cubicBezTo>
                    <a:pt x="47081" y="266"/>
                    <a:pt x="46609" y="235"/>
                    <a:pt x="46143" y="206"/>
                  </a:cubicBezTo>
                  <a:lnTo>
                    <a:pt x="46005" y="195"/>
                  </a:lnTo>
                  <a:cubicBezTo>
                    <a:pt x="45182" y="139"/>
                    <a:pt x="44332" y="94"/>
                    <a:pt x="43474" y="94"/>
                  </a:cubicBezTo>
                  <a:cubicBezTo>
                    <a:pt x="42408" y="94"/>
                    <a:pt x="41331" y="164"/>
                    <a:pt x="40282" y="367"/>
                  </a:cubicBezTo>
                  <a:cubicBezTo>
                    <a:pt x="38642" y="688"/>
                    <a:pt x="36451" y="1434"/>
                    <a:pt x="35281" y="3211"/>
                  </a:cubicBezTo>
                  <a:cubicBezTo>
                    <a:pt x="35166" y="3384"/>
                    <a:pt x="35074" y="3579"/>
                    <a:pt x="35029" y="3797"/>
                  </a:cubicBezTo>
                  <a:cubicBezTo>
                    <a:pt x="34421" y="3647"/>
                    <a:pt x="33779" y="3556"/>
                    <a:pt x="33091" y="3522"/>
                  </a:cubicBezTo>
                  <a:cubicBezTo>
                    <a:pt x="32890" y="3511"/>
                    <a:pt x="32687" y="3506"/>
                    <a:pt x="32483" y="3506"/>
                  </a:cubicBezTo>
                  <a:cubicBezTo>
                    <a:pt x="31555" y="3506"/>
                    <a:pt x="30598" y="3613"/>
                    <a:pt x="29696" y="3820"/>
                  </a:cubicBezTo>
                  <a:cubicBezTo>
                    <a:pt x="28583" y="4072"/>
                    <a:pt x="27516" y="4634"/>
                    <a:pt x="26633" y="5426"/>
                  </a:cubicBezTo>
                  <a:cubicBezTo>
                    <a:pt x="25727" y="6239"/>
                    <a:pt x="25073" y="7249"/>
                    <a:pt x="24741" y="8339"/>
                  </a:cubicBezTo>
                  <a:cubicBezTo>
                    <a:pt x="24499" y="9130"/>
                    <a:pt x="24431" y="9991"/>
                    <a:pt x="24522" y="10839"/>
                  </a:cubicBezTo>
                  <a:cubicBezTo>
                    <a:pt x="24614" y="11688"/>
                    <a:pt x="24878" y="12514"/>
                    <a:pt x="25279" y="13236"/>
                  </a:cubicBezTo>
                  <a:cubicBezTo>
                    <a:pt x="25865" y="14268"/>
                    <a:pt x="26691" y="15037"/>
                    <a:pt x="27494" y="15794"/>
                  </a:cubicBezTo>
                  <a:cubicBezTo>
                    <a:pt x="28526" y="16769"/>
                    <a:pt x="29512" y="17686"/>
                    <a:pt x="29982" y="19120"/>
                  </a:cubicBezTo>
                  <a:cubicBezTo>
                    <a:pt x="30234" y="19911"/>
                    <a:pt x="30338" y="20749"/>
                    <a:pt x="30292" y="21621"/>
                  </a:cubicBezTo>
                  <a:cubicBezTo>
                    <a:pt x="30257" y="22469"/>
                    <a:pt x="30074" y="23306"/>
                    <a:pt x="29742" y="24109"/>
                  </a:cubicBezTo>
                  <a:cubicBezTo>
                    <a:pt x="29420" y="24924"/>
                    <a:pt x="28973" y="25658"/>
                    <a:pt x="28422" y="26277"/>
                  </a:cubicBezTo>
                  <a:cubicBezTo>
                    <a:pt x="27849" y="26943"/>
                    <a:pt x="27172" y="27458"/>
                    <a:pt x="26426" y="27814"/>
                  </a:cubicBezTo>
                  <a:cubicBezTo>
                    <a:pt x="25341" y="28345"/>
                    <a:pt x="24070" y="28605"/>
                    <a:pt x="22505" y="28605"/>
                  </a:cubicBezTo>
                  <a:cubicBezTo>
                    <a:pt x="21904" y="28605"/>
                    <a:pt x="21260" y="28567"/>
                    <a:pt x="20566" y="28491"/>
                  </a:cubicBezTo>
                  <a:cubicBezTo>
                    <a:pt x="19901" y="28411"/>
                    <a:pt x="19223" y="28319"/>
                    <a:pt x="18570" y="28215"/>
                  </a:cubicBezTo>
                  <a:cubicBezTo>
                    <a:pt x="17262" y="28026"/>
                    <a:pt x="15922" y="27825"/>
                    <a:pt x="14571" y="27825"/>
                  </a:cubicBezTo>
                  <a:cubicBezTo>
                    <a:pt x="14535" y="27825"/>
                    <a:pt x="14500" y="27825"/>
                    <a:pt x="14464" y="27825"/>
                  </a:cubicBezTo>
                  <a:cubicBezTo>
                    <a:pt x="13351" y="27825"/>
                    <a:pt x="12308" y="27986"/>
                    <a:pt x="11367" y="28296"/>
                  </a:cubicBezTo>
                  <a:cubicBezTo>
                    <a:pt x="10289" y="28651"/>
                    <a:pt x="9394" y="29191"/>
                    <a:pt x="8706" y="29902"/>
                  </a:cubicBezTo>
                  <a:cubicBezTo>
                    <a:pt x="8523" y="30085"/>
                    <a:pt x="8373" y="30269"/>
                    <a:pt x="8248" y="30452"/>
                  </a:cubicBezTo>
                  <a:cubicBezTo>
                    <a:pt x="8144" y="30452"/>
                    <a:pt x="8041" y="30452"/>
                    <a:pt x="7937" y="30440"/>
                  </a:cubicBezTo>
                  <a:cubicBezTo>
                    <a:pt x="7906" y="30440"/>
                    <a:pt x="7875" y="30440"/>
                    <a:pt x="7844" y="30440"/>
                  </a:cubicBezTo>
                  <a:cubicBezTo>
                    <a:pt x="7038" y="30440"/>
                    <a:pt x="6221" y="30577"/>
                    <a:pt x="5414" y="30830"/>
                  </a:cubicBezTo>
                  <a:cubicBezTo>
                    <a:pt x="4577" y="31095"/>
                    <a:pt x="3797" y="31485"/>
                    <a:pt x="3086" y="31977"/>
                  </a:cubicBezTo>
                  <a:cubicBezTo>
                    <a:pt x="2363" y="32494"/>
                    <a:pt x="1744" y="33113"/>
                    <a:pt x="1274" y="33801"/>
                  </a:cubicBezTo>
                  <a:cubicBezTo>
                    <a:pt x="769" y="34535"/>
                    <a:pt x="425" y="35326"/>
                    <a:pt x="265" y="36175"/>
                  </a:cubicBezTo>
                  <a:cubicBezTo>
                    <a:pt x="0" y="37586"/>
                    <a:pt x="230" y="39032"/>
                    <a:pt x="941" y="40350"/>
                  </a:cubicBezTo>
                  <a:cubicBezTo>
                    <a:pt x="1274" y="40969"/>
                    <a:pt x="1710" y="41543"/>
                    <a:pt x="2215" y="42060"/>
                  </a:cubicBezTo>
                  <a:cubicBezTo>
                    <a:pt x="2730" y="42575"/>
                    <a:pt x="3304" y="43011"/>
                    <a:pt x="3935" y="43355"/>
                  </a:cubicBezTo>
                  <a:lnTo>
                    <a:pt x="4164" y="42965"/>
                  </a:lnTo>
                  <a:cubicBezTo>
                    <a:pt x="2972" y="42289"/>
                    <a:pt x="1973" y="41291"/>
                    <a:pt x="1343" y="40133"/>
                  </a:cubicBezTo>
                  <a:cubicBezTo>
                    <a:pt x="689" y="38905"/>
                    <a:pt x="471" y="37563"/>
                    <a:pt x="712" y="36267"/>
                  </a:cubicBezTo>
                  <a:cubicBezTo>
                    <a:pt x="861" y="35476"/>
                    <a:pt x="1182" y="34742"/>
                    <a:pt x="1652" y="34054"/>
                  </a:cubicBezTo>
                  <a:cubicBezTo>
                    <a:pt x="2100" y="33411"/>
                    <a:pt x="2673" y="32838"/>
                    <a:pt x="3350" y="32356"/>
                  </a:cubicBezTo>
                  <a:cubicBezTo>
                    <a:pt x="4015" y="31886"/>
                    <a:pt x="4761" y="31519"/>
                    <a:pt x="5552" y="31266"/>
                  </a:cubicBezTo>
                  <a:cubicBezTo>
                    <a:pt x="6344" y="31014"/>
                    <a:pt x="7146" y="30899"/>
                    <a:pt x="7937" y="30899"/>
                  </a:cubicBezTo>
                  <a:cubicBezTo>
                    <a:pt x="7960" y="30899"/>
                    <a:pt x="7983" y="30911"/>
                    <a:pt x="8006" y="30911"/>
                  </a:cubicBezTo>
                  <a:cubicBezTo>
                    <a:pt x="7858" y="31266"/>
                    <a:pt x="7812" y="31622"/>
                    <a:pt x="7881" y="31954"/>
                  </a:cubicBezTo>
                  <a:cubicBezTo>
                    <a:pt x="7972" y="32402"/>
                    <a:pt x="8339" y="32815"/>
                    <a:pt x="8809" y="32964"/>
                  </a:cubicBezTo>
                  <a:cubicBezTo>
                    <a:pt x="8939" y="33007"/>
                    <a:pt x="9068" y="33029"/>
                    <a:pt x="9192" y="33029"/>
                  </a:cubicBezTo>
                  <a:cubicBezTo>
                    <a:pt x="9428" y="33029"/>
                    <a:pt x="9646" y="32950"/>
                    <a:pt x="9818" y="32792"/>
                  </a:cubicBezTo>
                  <a:cubicBezTo>
                    <a:pt x="10037" y="32597"/>
                    <a:pt x="10151" y="32310"/>
                    <a:pt x="10151" y="32000"/>
                  </a:cubicBezTo>
                  <a:cubicBezTo>
                    <a:pt x="10140" y="31610"/>
                    <a:pt x="9956" y="31209"/>
                    <a:pt x="9670" y="30957"/>
                  </a:cubicBezTo>
                  <a:cubicBezTo>
                    <a:pt x="9405" y="30728"/>
                    <a:pt x="9084" y="30601"/>
                    <a:pt x="8763" y="30532"/>
                  </a:cubicBezTo>
                  <a:cubicBezTo>
                    <a:pt x="8855" y="30406"/>
                    <a:pt x="8947" y="30303"/>
                    <a:pt x="9027" y="30223"/>
                  </a:cubicBezTo>
                  <a:cubicBezTo>
                    <a:pt x="9670" y="29558"/>
                    <a:pt x="10507" y="29064"/>
                    <a:pt x="11505" y="28732"/>
                  </a:cubicBezTo>
                  <a:cubicBezTo>
                    <a:pt x="12400" y="28434"/>
                    <a:pt x="13397" y="28284"/>
                    <a:pt x="14475" y="28284"/>
                  </a:cubicBezTo>
                  <a:cubicBezTo>
                    <a:pt x="14510" y="28284"/>
                    <a:pt x="14544" y="28284"/>
                    <a:pt x="14578" y="28284"/>
                  </a:cubicBezTo>
                  <a:cubicBezTo>
                    <a:pt x="15887" y="28284"/>
                    <a:pt x="17216" y="28485"/>
                    <a:pt x="18501" y="28674"/>
                  </a:cubicBezTo>
                  <a:cubicBezTo>
                    <a:pt x="19155" y="28766"/>
                    <a:pt x="19843" y="28870"/>
                    <a:pt x="20520" y="28938"/>
                  </a:cubicBezTo>
                  <a:cubicBezTo>
                    <a:pt x="21231" y="29018"/>
                    <a:pt x="21896" y="29064"/>
                    <a:pt x="22516" y="29064"/>
                  </a:cubicBezTo>
                  <a:cubicBezTo>
                    <a:pt x="24144" y="29064"/>
                    <a:pt x="25486" y="28789"/>
                    <a:pt x="26633" y="28227"/>
                  </a:cubicBezTo>
                  <a:cubicBezTo>
                    <a:pt x="27436" y="27837"/>
                    <a:pt x="28147" y="27287"/>
                    <a:pt x="28766" y="26587"/>
                  </a:cubicBezTo>
                  <a:cubicBezTo>
                    <a:pt x="29352" y="25921"/>
                    <a:pt x="29833" y="25141"/>
                    <a:pt x="30177" y="24282"/>
                  </a:cubicBezTo>
                  <a:cubicBezTo>
                    <a:pt x="30510" y="23433"/>
                    <a:pt x="30705" y="22549"/>
                    <a:pt x="30751" y="21644"/>
                  </a:cubicBezTo>
                  <a:cubicBezTo>
                    <a:pt x="30808" y="20714"/>
                    <a:pt x="30693" y="19820"/>
                    <a:pt x="30418" y="18983"/>
                  </a:cubicBezTo>
                  <a:cubicBezTo>
                    <a:pt x="29902" y="17434"/>
                    <a:pt x="28835" y="16425"/>
                    <a:pt x="27803" y="15461"/>
                  </a:cubicBezTo>
                  <a:cubicBezTo>
                    <a:pt x="27035" y="14727"/>
                    <a:pt x="26232" y="13982"/>
                    <a:pt x="25681" y="13007"/>
                  </a:cubicBezTo>
                  <a:cubicBezTo>
                    <a:pt x="25302" y="12341"/>
                    <a:pt x="25062" y="11573"/>
                    <a:pt x="24970" y="10793"/>
                  </a:cubicBezTo>
                  <a:cubicBezTo>
                    <a:pt x="24889" y="10002"/>
                    <a:pt x="24958" y="9199"/>
                    <a:pt x="25188" y="8465"/>
                  </a:cubicBezTo>
                  <a:cubicBezTo>
                    <a:pt x="25796" y="6446"/>
                    <a:pt x="27654" y="4760"/>
                    <a:pt x="29798" y="4267"/>
                  </a:cubicBezTo>
                  <a:cubicBezTo>
                    <a:pt x="30672" y="4070"/>
                    <a:pt x="31583" y="3965"/>
                    <a:pt x="32477" y="3965"/>
                  </a:cubicBezTo>
                  <a:cubicBezTo>
                    <a:pt x="32675" y="3965"/>
                    <a:pt x="32872" y="3970"/>
                    <a:pt x="33068" y="3980"/>
                  </a:cubicBezTo>
                  <a:cubicBezTo>
                    <a:pt x="33744" y="4003"/>
                    <a:pt x="34375" y="4095"/>
                    <a:pt x="34949" y="4244"/>
                  </a:cubicBezTo>
                  <a:cubicBezTo>
                    <a:pt x="34949" y="4416"/>
                    <a:pt x="34960" y="4588"/>
                    <a:pt x="34983" y="4748"/>
                  </a:cubicBezTo>
                  <a:cubicBezTo>
                    <a:pt x="35086" y="5299"/>
                    <a:pt x="35373" y="5781"/>
                    <a:pt x="35786" y="6091"/>
                  </a:cubicBezTo>
                  <a:cubicBezTo>
                    <a:pt x="36025" y="6270"/>
                    <a:pt x="36327" y="6378"/>
                    <a:pt x="36613" y="6378"/>
                  </a:cubicBezTo>
                  <a:cubicBezTo>
                    <a:pt x="36875" y="6378"/>
                    <a:pt x="37124" y="6287"/>
                    <a:pt x="37300" y="6079"/>
                  </a:cubicBezTo>
                  <a:cubicBezTo>
                    <a:pt x="37587" y="5724"/>
                    <a:pt x="37506" y="5219"/>
                    <a:pt x="37277" y="4898"/>
                  </a:cubicBezTo>
                  <a:cubicBezTo>
                    <a:pt x="37047" y="4600"/>
                    <a:pt x="36726" y="4416"/>
                    <a:pt x="36405" y="4279"/>
                  </a:cubicBezTo>
                  <a:cubicBezTo>
                    <a:pt x="36107" y="4141"/>
                    <a:pt x="35798" y="4014"/>
                    <a:pt x="35464" y="3912"/>
                  </a:cubicBezTo>
                  <a:cubicBezTo>
                    <a:pt x="35510" y="3751"/>
                    <a:pt x="35579" y="3601"/>
                    <a:pt x="35660" y="3464"/>
                  </a:cubicBezTo>
                  <a:cubicBezTo>
                    <a:pt x="36749" y="1824"/>
                    <a:pt x="38825" y="1113"/>
                    <a:pt x="40373" y="815"/>
                  </a:cubicBezTo>
                  <a:cubicBezTo>
                    <a:pt x="41382" y="619"/>
                    <a:pt x="42424" y="552"/>
                    <a:pt x="43462" y="552"/>
                  </a:cubicBezTo>
                  <a:cubicBezTo>
                    <a:pt x="44313" y="552"/>
                    <a:pt x="45161" y="597"/>
                    <a:pt x="45983" y="654"/>
                  </a:cubicBezTo>
                  <a:lnTo>
                    <a:pt x="46108" y="654"/>
                  </a:lnTo>
                  <a:cubicBezTo>
                    <a:pt x="46598" y="693"/>
                    <a:pt x="47095" y="730"/>
                    <a:pt x="47590" y="730"/>
                  </a:cubicBezTo>
                  <a:cubicBezTo>
                    <a:pt x="48268" y="730"/>
                    <a:pt x="48941" y="661"/>
                    <a:pt x="49584" y="436"/>
                  </a:cubicBezTo>
                  <a:lnTo>
                    <a:pt x="49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7"/>
          <p:cNvGrpSpPr/>
          <p:nvPr/>
        </p:nvGrpSpPr>
        <p:grpSpPr>
          <a:xfrm>
            <a:off x="3861027" y="4570833"/>
            <a:ext cx="1421928" cy="572677"/>
            <a:chOff x="8874881" y="-967729"/>
            <a:chExt cx="1652636" cy="665593"/>
          </a:xfrm>
        </p:grpSpPr>
        <p:sp>
          <p:nvSpPr>
            <p:cNvPr id="252" name="Google Shape;252;p27"/>
            <p:cNvSpPr/>
            <p:nvPr/>
          </p:nvSpPr>
          <p:spPr>
            <a:xfrm>
              <a:off x="96322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94020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10160003"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9929806"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91050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88748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58" name="Shape 258"/>
        <p:cNvGrpSpPr/>
        <p:nvPr/>
      </p:nvGrpSpPr>
      <p:grpSpPr>
        <a:xfrm>
          <a:off x="0" y="0"/>
          <a:ext cx="0" cy="0"/>
          <a:chOff x="0" y="0"/>
          <a:chExt cx="0" cy="0"/>
        </a:xfrm>
      </p:grpSpPr>
      <p:sp>
        <p:nvSpPr>
          <p:cNvPr id="259" name="Google Shape;259;p28"/>
          <p:cNvSpPr txBox="1"/>
          <p:nvPr>
            <p:ph type="title"/>
          </p:nvPr>
        </p:nvSpPr>
        <p:spPr>
          <a:xfrm>
            <a:off x="720000" y="445025"/>
            <a:ext cx="7704000" cy="105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0" name="Google Shape;260;p28"/>
          <p:cNvSpPr txBox="1"/>
          <p:nvPr>
            <p:ph idx="1" type="subTitle"/>
          </p:nvPr>
        </p:nvSpPr>
        <p:spPr>
          <a:xfrm>
            <a:off x="719464" y="2171091"/>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8"/>
          <p:cNvSpPr txBox="1"/>
          <p:nvPr>
            <p:ph idx="2" type="subTitle"/>
          </p:nvPr>
        </p:nvSpPr>
        <p:spPr>
          <a:xfrm>
            <a:off x="3424500" y="2171091"/>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8"/>
          <p:cNvSpPr txBox="1"/>
          <p:nvPr>
            <p:ph idx="3" type="subTitle"/>
          </p:nvPr>
        </p:nvSpPr>
        <p:spPr>
          <a:xfrm>
            <a:off x="719464" y="3756875"/>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8"/>
          <p:cNvSpPr txBox="1"/>
          <p:nvPr>
            <p:ph idx="4" type="subTitle"/>
          </p:nvPr>
        </p:nvSpPr>
        <p:spPr>
          <a:xfrm>
            <a:off x="3424500" y="3756875"/>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8"/>
          <p:cNvSpPr txBox="1"/>
          <p:nvPr>
            <p:ph idx="5" type="subTitle"/>
          </p:nvPr>
        </p:nvSpPr>
        <p:spPr>
          <a:xfrm>
            <a:off x="6129536" y="2171091"/>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8"/>
          <p:cNvSpPr txBox="1"/>
          <p:nvPr>
            <p:ph idx="6" type="subTitle"/>
          </p:nvPr>
        </p:nvSpPr>
        <p:spPr>
          <a:xfrm>
            <a:off x="6129536" y="3756875"/>
            <a:ext cx="2295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8"/>
          <p:cNvSpPr txBox="1"/>
          <p:nvPr>
            <p:ph idx="7" type="subTitle"/>
          </p:nvPr>
        </p:nvSpPr>
        <p:spPr>
          <a:xfrm>
            <a:off x="720064" y="1909600"/>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7" name="Google Shape;267;p28"/>
          <p:cNvSpPr txBox="1"/>
          <p:nvPr>
            <p:ph idx="8" type="subTitle"/>
          </p:nvPr>
        </p:nvSpPr>
        <p:spPr>
          <a:xfrm>
            <a:off x="3425100" y="1909600"/>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8" name="Google Shape;268;p28"/>
          <p:cNvSpPr txBox="1"/>
          <p:nvPr>
            <p:ph idx="9" type="subTitle"/>
          </p:nvPr>
        </p:nvSpPr>
        <p:spPr>
          <a:xfrm>
            <a:off x="6130136" y="1909600"/>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9" name="Google Shape;269;p28"/>
          <p:cNvSpPr txBox="1"/>
          <p:nvPr>
            <p:ph idx="13" type="subTitle"/>
          </p:nvPr>
        </p:nvSpPr>
        <p:spPr>
          <a:xfrm>
            <a:off x="720064" y="3494246"/>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0" name="Google Shape;270;p28"/>
          <p:cNvSpPr txBox="1"/>
          <p:nvPr>
            <p:ph idx="14" type="subTitle"/>
          </p:nvPr>
        </p:nvSpPr>
        <p:spPr>
          <a:xfrm>
            <a:off x="3425100" y="3494246"/>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1" name="Google Shape;271;p28"/>
          <p:cNvSpPr txBox="1"/>
          <p:nvPr>
            <p:ph idx="15" type="subTitle"/>
          </p:nvPr>
        </p:nvSpPr>
        <p:spPr>
          <a:xfrm>
            <a:off x="6130136" y="3494246"/>
            <a:ext cx="22938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72" name="Google Shape;272;p28"/>
          <p:cNvGrpSpPr/>
          <p:nvPr/>
        </p:nvGrpSpPr>
        <p:grpSpPr>
          <a:xfrm>
            <a:off x="-2087947" y="3296762"/>
            <a:ext cx="13444573" cy="4315077"/>
            <a:chOff x="-2087947" y="3296762"/>
            <a:chExt cx="13444573" cy="4315077"/>
          </a:xfrm>
        </p:grpSpPr>
        <p:sp>
          <p:nvSpPr>
            <p:cNvPr id="273" name="Google Shape;273;p28"/>
            <p:cNvSpPr/>
            <p:nvPr/>
          </p:nvSpPr>
          <p:spPr>
            <a:xfrm rot="-2154040">
              <a:off x="7688863" y="3991484"/>
              <a:ext cx="3211109" cy="259780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rot="2700000">
              <a:off x="-1639737" y="4259149"/>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8"/>
          <p:cNvGrpSpPr/>
          <p:nvPr/>
        </p:nvGrpSpPr>
        <p:grpSpPr>
          <a:xfrm>
            <a:off x="-620581" y="3480543"/>
            <a:ext cx="10074532" cy="1901638"/>
            <a:chOff x="-620581" y="3480543"/>
            <a:chExt cx="10074532" cy="1901638"/>
          </a:xfrm>
        </p:grpSpPr>
        <p:sp>
          <p:nvSpPr>
            <p:cNvPr id="276" name="Google Shape;276;p28"/>
            <p:cNvSpPr/>
            <p:nvPr/>
          </p:nvSpPr>
          <p:spPr>
            <a:xfrm rot="6534416">
              <a:off x="-456721" y="3715280"/>
              <a:ext cx="1519558" cy="1432163"/>
            </a:xfrm>
            <a:custGeom>
              <a:rect b="b" l="l" r="r" t="t"/>
              <a:pathLst>
                <a:path extrusionOk="0" h="31955" w="33905">
                  <a:moveTo>
                    <a:pt x="16827" y="9623"/>
                  </a:moveTo>
                  <a:cubicBezTo>
                    <a:pt x="16953" y="9658"/>
                    <a:pt x="17079" y="9772"/>
                    <a:pt x="17090" y="9887"/>
                  </a:cubicBezTo>
                  <a:cubicBezTo>
                    <a:pt x="17102" y="9967"/>
                    <a:pt x="17102" y="10047"/>
                    <a:pt x="17067" y="10139"/>
                  </a:cubicBezTo>
                  <a:cubicBezTo>
                    <a:pt x="16965" y="10116"/>
                    <a:pt x="16850" y="10070"/>
                    <a:pt x="16769" y="10002"/>
                  </a:cubicBezTo>
                  <a:cubicBezTo>
                    <a:pt x="16666" y="9910"/>
                    <a:pt x="16620" y="9749"/>
                    <a:pt x="16677" y="9658"/>
                  </a:cubicBezTo>
                  <a:cubicBezTo>
                    <a:pt x="16700" y="9635"/>
                    <a:pt x="16723" y="9623"/>
                    <a:pt x="16769" y="9623"/>
                  </a:cubicBezTo>
                  <a:close/>
                  <a:moveTo>
                    <a:pt x="3109" y="26299"/>
                  </a:moveTo>
                  <a:cubicBezTo>
                    <a:pt x="3545" y="26299"/>
                    <a:pt x="4004" y="26380"/>
                    <a:pt x="4440" y="26529"/>
                  </a:cubicBezTo>
                  <a:cubicBezTo>
                    <a:pt x="5437" y="26862"/>
                    <a:pt x="6298" y="27492"/>
                    <a:pt x="7135" y="28124"/>
                  </a:cubicBezTo>
                  <a:cubicBezTo>
                    <a:pt x="6492" y="28525"/>
                    <a:pt x="5816" y="28904"/>
                    <a:pt x="5082" y="29294"/>
                  </a:cubicBezTo>
                  <a:cubicBezTo>
                    <a:pt x="4382" y="29672"/>
                    <a:pt x="3660" y="30062"/>
                    <a:pt x="2880" y="30176"/>
                  </a:cubicBezTo>
                  <a:cubicBezTo>
                    <a:pt x="2740" y="30197"/>
                    <a:pt x="2601" y="30207"/>
                    <a:pt x="2463" y="30207"/>
                  </a:cubicBezTo>
                  <a:cubicBezTo>
                    <a:pt x="2215" y="30207"/>
                    <a:pt x="1972" y="30174"/>
                    <a:pt x="1744" y="30107"/>
                  </a:cubicBezTo>
                  <a:cubicBezTo>
                    <a:pt x="1377" y="30005"/>
                    <a:pt x="1068" y="29809"/>
                    <a:pt x="849" y="29546"/>
                  </a:cubicBezTo>
                  <a:cubicBezTo>
                    <a:pt x="586" y="29213"/>
                    <a:pt x="471" y="28777"/>
                    <a:pt x="528" y="28295"/>
                  </a:cubicBezTo>
                  <a:cubicBezTo>
                    <a:pt x="597" y="27722"/>
                    <a:pt x="907" y="27171"/>
                    <a:pt x="1354" y="26839"/>
                  </a:cubicBezTo>
                  <a:cubicBezTo>
                    <a:pt x="1756" y="26541"/>
                    <a:pt x="2249" y="26357"/>
                    <a:pt x="2822" y="26311"/>
                  </a:cubicBezTo>
                  <a:cubicBezTo>
                    <a:pt x="2914" y="26311"/>
                    <a:pt x="3017" y="26299"/>
                    <a:pt x="3109" y="26299"/>
                  </a:cubicBezTo>
                  <a:close/>
                  <a:moveTo>
                    <a:pt x="32024" y="0"/>
                  </a:moveTo>
                  <a:cubicBezTo>
                    <a:pt x="31347" y="218"/>
                    <a:pt x="30682" y="539"/>
                    <a:pt x="30063" y="952"/>
                  </a:cubicBezTo>
                  <a:cubicBezTo>
                    <a:pt x="29489" y="1331"/>
                    <a:pt x="28927" y="1800"/>
                    <a:pt x="28411" y="2340"/>
                  </a:cubicBezTo>
                  <a:cubicBezTo>
                    <a:pt x="27528" y="3257"/>
                    <a:pt x="26691" y="4427"/>
                    <a:pt x="25865" y="5906"/>
                  </a:cubicBezTo>
                  <a:cubicBezTo>
                    <a:pt x="25452" y="6630"/>
                    <a:pt x="24935" y="7295"/>
                    <a:pt x="24305" y="7879"/>
                  </a:cubicBezTo>
                  <a:cubicBezTo>
                    <a:pt x="23697" y="8442"/>
                    <a:pt x="22998" y="8934"/>
                    <a:pt x="22241" y="9313"/>
                  </a:cubicBezTo>
                  <a:cubicBezTo>
                    <a:pt x="21472" y="9691"/>
                    <a:pt x="20669" y="9967"/>
                    <a:pt x="19855" y="10116"/>
                  </a:cubicBezTo>
                  <a:cubicBezTo>
                    <a:pt x="19353" y="10205"/>
                    <a:pt x="18851" y="10251"/>
                    <a:pt x="18352" y="10251"/>
                  </a:cubicBezTo>
                  <a:cubicBezTo>
                    <a:pt x="18076" y="10251"/>
                    <a:pt x="17800" y="10237"/>
                    <a:pt x="17526" y="10208"/>
                  </a:cubicBezTo>
                  <a:cubicBezTo>
                    <a:pt x="17561" y="10070"/>
                    <a:pt x="17572" y="9944"/>
                    <a:pt x="17549" y="9806"/>
                  </a:cubicBezTo>
                  <a:cubicBezTo>
                    <a:pt x="17503" y="9520"/>
                    <a:pt x="17251" y="9256"/>
                    <a:pt x="16930" y="9176"/>
                  </a:cubicBezTo>
                  <a:cubicBezTo>
                    <a:pt x="16876" y="9163"/>
                    <a:pt x="16823" y="9157"/>
                    <a:pt x="16772" y="9157"/>
                  </a:cubicBezTo>
                  <a:cubicBezTo>
                    <a:pt x="16583" y="9157"/>
                    <a:pt x="16416" y="9240"/>
                    <a:pt x="16299" y="9393"/>
                  </a:cubicBezTo>
                  <a:cubicBezTo>
                    <a:pt x="16070" y="9714"/>
                    <a:pt x="16219" y="10139"/>
                    <a:pt x="16483" y="10357"/>
                  </a:cubicBezTo>
                  <a:cubicBezTo>
                    <a:pt x="16586" y="10448"/>
                    <a:pt x="16712" y="10506"/>
                    <a:pt x="16827" y="10552"/>
                  </a:cubicBezTo>
                  <a:cubicBezTo>
                    <a:pt x="16792" y="10598"/>
                    <a:pt x="16758" y="10644"/>
                    <a:pt x="16700" y="10690"/>
                  </a:cubicBezTo>
                  <a:cubicBezTo>
                    <a:pt x="15686" y="11754"/>
                    <a:pt x="14223" y="12369"/>
                    <a:pt x="12754" y="12369"/>
                  </a:cubicBezTo>
                  <a:cubicBezTo>
                    <a:pt x="12513" y="12369"/>
                    <a:pt x="12272" y="12352"/>
                    <a:pt x="12033" y="12318"/>
                  </a:cubicBezTo>
                  <a:cubicBezTo>
                    <a:pt x="11172" y="12192"/>
                    <a:pt x="10323" y="11860"/>
                    <a:pt x="9509" y="11539"/>
                  </a:cubicBezTo>
                  <a:cubicBezTo>
                    <a:pt x="9268" y="11447"/>
                    <a:pt x="9028" y="11343"/>
                    <a:pt x="8798" y="11263"/>
                  </a:cubicBezTo>
                  <a:cubicBezTo>
                    <a:pt x="8133" y="11011"/>
                    <a:pt x="7593" y="10850"/>
                    <a:pt x="7078" y="10759"/>
                  </a:cubicBezTo>
                  <a:cubicBezTo>
                    <a:pt x="6751" y="10701"/>
                    <a:pt x="6438" y="10673"/>
                    <a:pt x="6138" y="10673"/>
                  </a:cubicBezTo>
                  <a:cubicBezTo>
                    <a:pt x="5839" y="10673"/>
                    <a:pt x="5552" y="10701"/>
                    <a:pt x="5277" y="10759"/>
                  </a:cubicBezTo>
                  <a:cubicBezTo>
                    <a:pt x="4669" y="10884"/>
                    <a:pt x="4084" y="11205"/>
                    <a:pt x="3648" y="11641"/>
                  </a:cubicBezTo>
                  <a:cubicBezTo>
                    <a:pt x="3166" y="12123"/>
                    <a:pt x="2903" y="12719"/>
                    <a:pt x="2891" y="13316"/>
                  </a:cubicBezTo>
                  <a:cubicBezTo>
                    <a:pt x="2891" y="13866"/>
                    <a:pt x="3086" y="14417"/>
                    <a:pt x="3476" y="14922"/>
                  </a:cubicBezTo>
                  <a:cubicBezTo>
                    <a:pt x="3820" y="15346"/>
                    <a:pt x="4279" y="15724"/>
                    <a:pt x="4807" y="16012"/>
                  </a:cubicBezTo>
                  <a:cubicBezTo>
                    <a:pt x="5299" y="16287"/>
                    <a:pt x="5827" y="16481"/>
                    <a:pt x="6332" y="16665"/>
                  </a:cubicBezTo>
                  <a:cubicBezTo>
                    <a:pt x="6825" y="16849"/>
                    <a:pt x="7330" y="17044"/>
                    <a:pt x="7789" y="17284"/>
                  </a:cubicBezTo>
                  <a:cubicBezTo>
                    <a:pt x="8454" y="17640"/>
                    <a:pt x="9073" y="18156"/>
                    <a:pt x="9566" y="18775"/>
                  </a:cubicBezTo>
                  <a:cubicBezTo>
                    <a:pt x="10048" y="19384"/>
                    <a:pt x="10427" y="20095"/>
                    <a:pt x="10633" y="20829"/>
                  </a:cubicBezTo>
                  <a:cubicBezTo>
                    <a:pt x="10840" y="21563"/>
                    <a:pt x="10886" y="22366"/>
                    <a:pt x="10794" y="23134"/>
                  </a:cubicBezTo>
                  <a:cubicBezTo>
                    <a:pt x="10690" y="23914"/>
                    <a:pt x="10427" y="24671"/>
                    <a:pt x="10048" y="25336"/>
                  </a:cubicBezTo>
                  <a:cubicBezTo>
                    <a:pt x="9566" y="26151"/>
                    <a:pt x="8855" y="26896"/>
                    <a:pt x="7881" y="27607"/>
                  </a:cubicBezTo>
                  <a:cubicBezTo>
                    <a:pt x="7777" y="27688"/>
                    <a:pt x="7662" y="27768"/>
                    <a:pt x="7537" y="27848"/>
                  </a:cubicBezTo>
                  <a:cubicBezTo>
                    <a:pt x="6676" y="27194"/>
                    <a:pt x="5701" y="26460"/>
                    <a:pt x="4588" y="26093"/>
                  </a:cubicBezTo>
                  <a:cubicBezTo>
                    <a:pt x="4101" y="25924"/>
                    <a:pt x="3590" y="25840"/>
                    <a:pt x="3100" y="25840"/>
                  </a:cubicBezTo>
                  <a:cubicBezTo>
                    <a:pt x="2991" y="25840"/>
                    <a:pt x="2883" y="25844"/>
                    <a:pt x="2776" y="25853"/>
                  </a:cubicBezTo>
                  <a:cubicBezTo>
                    <a:pt x="2134" y="25910"/>
                    <a:pt x="1549" y="26116"/>
                    <a:pt x="1079" y="26472"/>
                  </a:cubicBezTo>
                  <a:cubicBezTo>
                    <a:pt x="540" y="26885"/>
                    <a:pt x="161" y="27538"/>
                    <a:pt x="69" y="28238"/>
                  </a:cubicBezTo>
                  <a:cubicBezTo>
                    <a:pt x="1" y="28846"/>
                    <a:pt x="150" y="29408"/>
                    <a:pt x="494" y="29832"/>
                  </a:cubicBezTo>
                  <a:cubicBezTo>
                    <a:pt x="930" y="30372"/>
                    <a:pt x="1652" y="30670"/>
                    <a:pt x="2455" y="30670"/>
                  </a:cubicBezTo>
                  <a:cubicBezTo>
                    <a:pt x="2616" y="30670"/>
                    <a:pt x="2788" y="30658"/>
                    <a:pt x="2949" y="30635"/>
                  </a:cubicBezTo>
                  <a:cubicBezTo>
                    <a:pt x="3808" y="30509"/>
                    <a:pt x="4600" y="30073"/>
                    <a:pt x="5299" y="29706"/>
                  </a:cubicBezTo>
                  <a:cubicBezTo>
                    <a:pt x="6091" y="29271"/>
                    <a:pt x="6836" y="28869"/>
                    <a:pt x="7525" y="28410"/>
                  </a:cubicBezTo>
                  <a:cubicBezTo>
                    <a:pt x="8855" y="29419"/>
                    <a:pt x="10231" y="30440"/>
                    <a:pt x="11780" y="31129"/>
                  </a:cubicBezTo>
                  <a:cubicBezTo>
                    <a:pt x="12640" y="31519"/>
                    <a:pt x="13524" y="31771"/>
                    <a:pt x="14372" y="31886"/>
                  </a:cubicBezTo>
                  <a:cubicBezTo>
                    <a:pt x="14705" y="31932"/>
                    <a:pt x="15026" y="31954"/>
                    <a:pt x="15336" y="31954"/>
                  </a:cubicBezTo>
                  <a:cubicBezTo>
                    <a:pt x="15943" y="31954"/>
                    <a:pt x="16517" y="31874"/>
                    <a:pt x="17067" y="31713"/>
                  </a:cubicBezTo>
                  <a:cubicBezTo>
                    <a:pt x="17951" y="31473"/>
                    <a:pt x="18788" y="30968"/>
                    <a:pt x="19419" y="30314"/>
                  </a:cubicBezTo>
                  <a:cubicBezTo>
                    <a:pt x="20095" y="29615"/>
                    <a:pt x="20520" y="28777"/>
                    <a:pt x="20635" y="27894"/>
                  </a:cubicBezTo>
                  <a:cubicBezTo>
                    <a:pt x="20841" y="26403"/>
                    <a:pt x="20199" y="24992"/>
                    <a:pt x="19580" y="23639"/>
                  </a:cubicBezTo>
                  <a:cubicBezTo>
                    <a:pt x="19522" y="23501"/>
                    <a:pt x="19453" y="23363"/>
                    <a:pt x="19396" y="23238"/>
                  </a:cubicBezTo>
                  <a:cubicBezTo>
                    <a:pt x="19006" y="22366"/>
                    <a:pt x="18777" y="21655"/>
                    <a:pt x="18662" y="21001"/>
                  </a:cubicBezTo>
                  <a:cubicBezTo>
                    <a:pt x="18524" y="20164"/>
                    <a:pt x="18593" y="19464"/>
                    <a:pt x="18891" y="18844"/>
                  </a:cubicBezTo>
                  <a:cubicBezTo>
                    <a:pt x="19201" y="18179"/>
                    <a:pt x="19786" y="17651"/>
                    <a:pt x="20566" y="17307"/>
                  </a:cubicBezTo>
                  <a:cubicBezTo>
                    <a:pt x="21115" y="17072"/>
                    <a:pt x="21738" y="16949"/>
                    <a:pt x="22363" y="16949"/>
                  </a:cubicBezTo>
                  <a:cubicBezTo>
                    <a:pt x="22560" y="16949"/>
                    <a:pt x="22757" y="16962"/>
                    <a:pt x="22952" y="16986"/>
                  </a:cubicBezTo>
                  <a:cubicBezTo>
                    <a:pt x="24614" y="17182"/>
                    <a:pt x="26151" y="18099"/>
                    <a:pt x="27505" y="18902"/>
                  </a:cubicBezTo>
                  <a:cubicBezTo>
                    <a:pt x="29271" y="19968"/>
                    <a:pt x="31347" y="20496"/>
                    <a:pt x="33687" y="20496"/>
                  </a:cubicBezTo>
                  <a:lnTo>
                    <a:pt x="33905" y="20496"/>
                  </a:lnTo>
                  <a:lnTo>
                    <a:pt x="33894" y="20037"/>
                  </a:lnTo>
                  <a:cubicBezTo>
                    <a:pt x="33820" y="20038"/>
                    <a:pt x="33747" y="20039"/>
                    <a:pt x="33673" y="20039"/>
                  </a:cubicBezTo>
                  <a:cubicBezTo>
                    <a:pt x="31434" y="20039"/>
                    <a:pt x="29434" y="19522"/>
                    <a:pt x="27734" y="18512"/>
                  </a:cubicBezTo>
                  <a:cubicBezTo>
                    <a:pt x="26347" y="17686"/>
                    <a:pt x="24764" y="16746"/>
                    <a:pt x="23009" y="16527"/>
                  </a:cubicBezTo>
                  <a:cubicBezTo>
                    <a:pt x="22801" y="16501"/>
                    <a:pt x="22591" y="16488"/>
                    <a:pt x="22382" y="16488"/>
                  </a:cubicBezTo>
                  <a:cubicBezTo>
                    <a:pt x="21690" y="16488"/>
                    <a:pt x="20999" y="16630"/>
                    <a:pt x="20382" y="16894"/>
                  </a:cubicBezTo>
                  <a:cubicBezTo>
                    <a:pt x="19499" y="17273"/>
                    <a:pt x="18834" y="17881"/>
                    <a:pt x="18467" y="18650"/>
                  </a:cubicBezTo>
                  <a:cubicBezTo>
                    <a:pt x="18145" y="19338"/>
                    <a:pt x="18054" y="20152"/>
                    <a:pt x="18214" y="21069"/>
                  </a:cubicBezTo>
                  <a:cubicBezTo>
                    <a:pt x="18329" y="21769"/>
                    <a:pt x="18570" y="22514"/>
                    <a:pt x="18983" y="23421"/>
                  </a:cubicBezTo>
                  <a:cubicBezTo>
                    <a:pt x="19040" y="23559"/>
                    <a:pt x="19098" y="23696"/>
                    <a:pt x="19167" y="23822"/>
                  </a:cubicBezTo>
                  <a:cubicBezTo>
                    <a:pt x="19751" y="25130"/>
                    <a:pt x="20360" y="26472"/>
                    <a:pt x="20187" y="27836"/>
                  </a:cubicBezTo>
                  <a:cubicBezTo>
                    <a:pt x="20084" y="28616"/>
                    <a:pt x="19705" y="29362"/>
                    <a:pt x="19086" y="29993"/>
                  </a:cubicBezTo>
                  <a:cubicBezTo>
                    <a:pt x="18512" y="30589"/>
                    <a:pt x="17744" y="31048"/>
                    <a:pt x="16942" y="31277"/>
                  </a:cubicBezTo>
                  <a:cubicBezTo>
                    <a:pt x="16444" y="31419"/>
                    <a:pt x="15912" y="31488"/>
                    <a:pt x="15357" y="31488"/>
                  </a:cubicBezTo>
                  <a:cubicBezTo>
                    <a:pt x="15054" y="31488"/>
                    <a:pt x="14745" y="31467"/>
                    <a:pt x="14429" y="31427"/>
                  </a:cubicBezTo>
                  <a:cubicBezTo>
                    <a:pt x="13626" y="31323"/>
                    <a:pt x="12790" y="31083"/>
                    <a:pt x="11964" y="30716"/>
                  </a:cubicBezTo>
                  <a:cubicBezTo>
                    <a:pt x="10507" y="30062"/>
                    <a:pt x="9199" y="29098"/>
                    <a:pt x="7926" y="28147"/>
                  </a:cubicBezTo>
                  <a:cubicBezTo>
                    <a:pt x="8006" y="28089"/>
                    <a:pt x="8075" y="28032"/>
                    <a:pt x="8156" y="27974"/>
                  </a:cubicBezTo>
                  <a:cubicBezTo>
                    <a:pt x="9176" y="27229"/>
                    <a:pt x="9922" y="26437"/>
                    <a:pt x="10438" y="25565"/>
                  </a:cubicBezTo>
                  <a:cubicBezTo>
                    <a:pt x="10863" y="24854"/>
                    <a:pt x="11138" y="24040"/>
                    <a:pt x="11241" y="23203"/>
                  </a:cubicBezTo>
                  <a:cubicBezTo>
                    <a:pt x="11355" y="22354"/>
                    <a:pt x="11299" y="21494"/>
                    <a:pt x="11069" y="20702"/>
                  </a:cubicBezTo>
                  <a:cubicBezTo>
                    <a:pt x="10851" y="19911"/>
                    <a:pt x="10450" y="19142"/>
                    <a:pt x="9922" y="18477"/>
                  </a:cubicBezTo>
                  <a:cubicBezTo>
                    <a:pt x="9395" y="17824"/>
                    <a:pt x="8729" y="17273"/>
                    <a:pt x="7995" y="16883"/>
                  </a:cubicBezTo>
                  <a:cubicBezTo>
                    <a:pt x="7514" y="16619"/>
                    <a:pt x="6997" y="16425"/>
                    <a:pt x="6492" y="16241"/>
                  </a:cubicBezTo>
                  <a:cubicBezTo>
                    <a:pt x="6000" y="16058"/>
                    <a:pt x="5495" y="15862"/>
                    <a:pt x="5024" y="15610"/>
                  </a:cubicBezTo>
                  <a:cubicBezTo>
                    <a:pt x="4542" y="15357"/>
                    <a:pt x="4142" y="15013"/>
                    <a:pt x="3843" y="14635"/>
                  </a:cubicBezTo>
                  <a:cubicBezTo>
                    <a:pt x="3510" y="14210"/>
                    <a:pt x="3350" y="13775"/>
                    <a:pt x="3350" y="13316"/>
                  </a:cubicBezTo>
                  <a:cubicBezTo>
                    <a:pt x="3362" y="12708"/>
                    <a:pt x="3694" y="12250"/>
                    <a:pt x="3969" y="11962"/>
                  </a:cubicBezTo>
                  <a:cubicBezTo>
                    <a:pt x="4336" y="11595"/>
                    <a:pt x="4853" y="11320"/>
                    <a:pt x="5368" y="11205"/>
                  </a:cubicBezTo>
                  <a:cubicBezTo>
                    <a:pt x="5614" y="11156"/>
                    <a:pt x="5864" y="11134"/>
                    <a:pt x="6113" y="11134"/>
                  </a:cubicBezTo>
                  <a:cubicBezTo>
                    <a:pt x="7013" y="11134"/>
                    <a:pt x="7910" y="11418"/>
                    <a:pt x="8638" y="11687"/>
                  </a:cubicBezTo>
                  <a:cubicBezTo>
                    <a:pt x="8867" y="11779"/>
                    <a:pt x="9107" y="11871"/>
                    <a:pt x="9337" y="11962"/>
                  </a:cubicBezTo>
                  <a:cubicBezTo>
                    <a:pt x="10175" y="12296"/>
                    <a:pt x="11046" y="12640"/>
                    <a:pt x="11975" y="12777"/>
                  </a:cubicBezTo>
                  <a:cubicBezTo>
                    <a:pt x="12227" y="12811"/>
                    <a:pt x="12491" y="12823"/>
                    <a:pt x="12755" y="12823"/>
                  </a:cubicBezTo>
                  <a:cubicBezTo>
                    <a:pt x="14349" y="12823"/>
                    <a:pt x="15932" y="12158"/>
                    <a:pt x="17033" y="10999"/>
                  </a:cubicBezTo>
                  <a:cubicBezTo>
                    <a:pt x="17159" y="10884"/>
                    <a:pt x="17251" y="10759"/>
                    <a:pt x="17332" y="10644"/>
                  </a:cubicBezTo>
                  <a:cubicBezTo>
                    <a:pt x="17668" y="10689"/>
                    <a:pt x="18007" y="10711"/>
                    <a:pt x="18350" y="10711"/>
                  </a:cubicBezTo>
                  <a:cubicBezTo>
                    <a:pt x="18872" y="10711"/>
                    <a:pt x="19401" y="10660"/>
                    <a:pt x="19935" y="10563"/>
                  </a:cubicBezTo>
                  <a:cubicBezTo>
                    <a:pt x="20795" y="10403"/>
                    <a:pt x="21644" y="10127"/>
                    <a:pt x="22447" y="9726"/>
                  </a:cubicBezTo>
                  <a:cubicBezTo>
                    <a:pt x="23238" y="9324"/>
                    <a:pt x="23972" y="8809"/>
                    <a:pt x="24614" y="8212"/>
                  </a:cubicBezTo>
                  <a:cubicBezTo>
                    <a:pt x="25280" y="7593"/>
                    <a:pt x="25830" y="6893"/>
                    <a:pt x="26255" y="6136"/>
                  </a:cubicBezTo>
                  <a:cubicBezTo>
                    <a:pt x="27069" y="4680"/>
                    <a:pt x="27884" y="3544"/>
                    <a:pt x="28732" y="2661"/>
                  </a:cubicBezTo>
                  <a:cubicBezTo>
                    <a:pt x="29788" y="1571"/>
                    <a:pt x="30912" y="837"/>
                    <a:pt x="32173" y="436"/>
                  </a:cubicBezTo>
                  <a:lnTo>
                    <a:pt x="32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7906627" y="4372166"/>
              <a:ext cx="1547324" cy="1010007"/>
            </a:xfrm>
            <a:custGeom>
              <a:rect b="b" l="l" r="r" t="t"/>
              <a:pathLst>
                <a:path extrusionOk="0" h="22536" w="34525">
                  <a:moveTo>
                    <a:pt x="25208" y="0"/>
                  </a:moveTo>
                  <a:cubicBezTo>
                    <a:pt x="25025" y="0"/>
                    <a:pt x="24843" y="3"/>
                    <a:pt x="24661" y="9"/>
                  </a:cubicBezTo>
                  <a:cubicBezTo>
                    <a:pt x="22917" y="67"/>
                    <a:pt x="21220" y="411"/>
                    <a:pt x="19603" y="1031"/>
                  </a:cubicBezTo>
                  <a:cubicBezTo>
                    <a:pt x="17939" y="1661"/>
                    <a:pt x="16460" y="2556"/>
                    <a:pt x="15187" y="3692"/>
                  </a:cubicBezTo>
                  <a:cubicBezTo>
                    <a:pt x="12732" y="5894"/>
                    <a:pt x="11184" y="8887"/>
                    <a:pt x="9681" y="11777"/>
                  </a:cubicBezTo>
                  <a:cubicBezTo>
                    <a:pt x="9303" y="12511"/>
                    <a:pt x="8913" y="13268"/>
                    <a:pt x="8511" y="14002"/>
                  </a:cubicBezTo>
                  <a:cubicBezTo>
                    <a:pt x="7364" y="16090"/>
                    <a:pt x="6206" y="17730"/>
                    <a:pt x="4968" y="19015"/>
                  </a:cubicBezTo>
                  <a:cubicBezTo>
                    <a:pt x="4234" y="19772"/>
                    <a:pt x="3465" y="20414"/>
                    <a:pt x="2685" y="20907"/>
                  </a:cubicBezTo>
                  <a:cubicBezTo>
                    <a:pt x="1825" y="21458"/>
                    <a:pt x="930" y="21848"/>
                    <a:pt x="1" y="22089"/>
                  </a:cubicBezTo>
                  <a:lnTo>
                    <a:pt x="116" y="22536"/>
                  </a:lnTo>
                  <a:cubicBezTo>
                    <a:pt x="1091" y="22283"/>
                    <a:pt x="2031" y="21871"/>
                    <a:pt x="2926" y="21297"/>
                  </a:cubicBezTo>
                  <a:cubicBezTo>
                    <a:pt x="3740" y="20781"/>
                    <a:pt x="4543" y="20116"/>
                    <a:pt x="5300" y="19336"/>
                  </a:cubicBezTo>
                  <a:cubicBezTo>
                    <a:pt x="6562" y="18017"/>
                    <a:pt x="7754" y="16342"/>
                    <a:pt x="8913" y="14221"/>
                  </a:cubicBezTo>
                  <a:cubicBezTo>
                    <a:pt x="9314" y="13487"/>
                    <a:pt x="9716" y="12730"/>
                    <a:pt x="10094" y="11984"/>
                  </a:cubicBezTo>
                  <a:cubicBezTo>
                    <a:pt x="10828" y="10561"/>
                    <a:pt x="11597" y="9082"/>
                    <a:pt x="12469" y="7717"/>
                  </a:cubicBezTo>
                  <a:cubicBezTo>
                    <a:pt x="13432" y="6203"/>
                    <a:pt x="14430" y="4999"/>
                    <a:pt x="15497" y="4036"/>
                  </a:cubicBezTo>
                  <a:cubicBezTo>
                    <a:pt x="16724" y="2935"/>
                    <a:pt x="18158" y="2074"/>
                    <a:pt x="19764" y="1455"/>
                  </a:cubicBezTo>
                  <a:cubicBezTo>
                    <a:pt x="21334" y="858"/>
                    <a:pt x="22986" y="526"/>
                    <a:pt x="24684" y="468"/>
                  </a:cubicBezTo>
                  <a:cubicBezTo>
                    <a:pt x="24862" y="462"/>
                    <a:pt x="25040" y="459"/>
                    <a:pt x="25219" y="459"/>
                  </a:cubicBezTo>
                  <a:cubicBezTo>
                    <a:pt x="26687" y="459"/>
                    <a:pt x="28179" y="666"/>
                    <a:pt x="29661" y="1065"/>
                  </a:cubicBezTo>
                  <a:cubicBezTo>
                    <a:pt x="31267" y="1512"/>
                    <a:pt x="32816" y="2166"/>
                    <a:pt x="34295" y="3037"/>
                  </a:cubicBezTo>
                  <a:lnTo>
                    <a:pt x="34524" y="2647"/>
                  </a:lnTo>
                  <a:cubicBezTo>
                    <a:pt x="33022" y="1753"/>
                    <a:pt x="31417" y="1077"/>
                    <a:pt x="29776" y="629"/>
                  </a:cubicBezTo>
                  <a:cubicBezTo>
                    <a:pt x="28252" y="210"/>
                    <a:pt x="26719" y="0"/>
                    <a:pt x="252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 name="Shape 278"/>
        <p:cNvGrpSpPr/>
        <p:nvPr/>
      </p:nvGrpSpPr>
      <p:grpSpPr>
        <a:xfrm>
          <a:off x="0" y="0"/>
          <a:ext cx="0" cy="0"/>
          <a:chOff x="0" y="0"/>
          <a:chExt cx="0" cy="0"/>
        </a:xfrm>
      </p:grpSpPr>
      <p:sp>
        <p:nvSpPr>
          <p:cNvPr id="279" name="Google Shape;279;p29"/>
          <p:cNvSpPr txBox="1"/>
          <p:nvPr>
            <p:ph hasCustomPrompt="1" type="title"/>
          </p:nvPr>
        </p:nvSpPr>
        <p:spPr>
          <a:xfrm>
            <a:off x="713225" y="706175"/>
            <a:ext cx="43011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0" name="Google Shape;280;p29"/>
          <p:cNvSpPr txBox="1"/>
          <p:nvPr>
            <p:ph idx="1" type="subTitle"/>
          </p:nvPr>
        </p:nvSpPr>
        <p:spPr>
          <a:xfrm>
            <a:off x="713225" y="1464174"/>
            <a:ext cx="4301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81" name="Google Shape;281;p29"/>
          <p:cNvSpPr txBox="1"/>
          <p:nvPr>
            <p:ph hasCustomPrompt="1" idx="2" type="title"/>
          </p:nvPr>
        </p:nvSpPr>
        <p:spPr>
          <a:xfrm>
            <a:off x="713225" y="2003879"/>
            <a:ext cx="43011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2" name="Google Shape;282;p29"/>
          <p:cNvSpPr txBox="1"/>
          <p:nvPr>
            <p:ph idx="3" type="subTitle"/>
          </p:nvPr>
        </p:nvSpPr>
        <p:spPr>
          <a:xfrm>
            <a:off x="713225" y="2764450"/>
            <a:ext cx="4301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83" name="Google Shape;283;p29"/>
          <p:cNvSpPr txBox="1"/>
          <p:nvPr>
            <p:ph hasCustomPrompt="1" idx="4" type="title"/>
          </p:nvPr>
        </p:nvSpPr>
        <p:spPr>
          <a:xfrm>
            <a:off x="713225" y="3301583"/>
            <a:ext cx="43011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4" name="Google Shape;284;p29"/>
          <p:cNvSpPr txBox="1"/>
          <p:nvPr>
            <p:ph idx="5" type="subTitle"/>
          </p:nvPr>
        </p:nvSpPr>
        <p:spPr>
          <a:xfrm>
            <a:off x="713225" y="4064725"/>
            <a:ext cx="4301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85" name="Google Shape;285;p29"/>
          <p:cNvGrpSpPr/>
          <p:nvPr/>
        </p:nvGrpSpPr>
        <p:grpSpPr>
          <a:xfrm>
            <a:off x="5025282" y="-1207249"/>
            <a:ext cx="5723492" cy="7412173"/>
            <a:chOff x="5025282" y="-1207249"/>
            <a:chExt cx="5723492" cy="7412173"/>
          </a:xfrm>
        </p:grpSpPr>
        <p:sp>
          <p:nvSpPr>
            <p:cNvPr id="286" name="Google Shape;286;p29"/>
            <p:cNvSpPr/>
            <p:nvPr/>
          </p:nvSpPr>
          <p:spPr>
            <a:xfrm rot="-1334716">
              <a:off x="7165258" y="3095821"/>
              <a:ext cx="3211267" cy="259793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rot="-8926789">
              <a:off x="5360196" y="-533538"/>
              <a:ext cx="3211276" cy="218954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9"/>
          <p:cNvGrpSpPr/>
          <p:nvPr/>
        </p:nvGrpSpPr>
        <p:grpSpPr>
          <a:xfrm>
            <a:off x="5365352" y="-323437"/>
            <a:ext cx="3896675" cy="6612281"/>
            <a:chOff x="5365352" y="-323437"/>
            <a:chExt cx="3896675" cy="6612281"/>
          </a:xfrm>
        </p:grpSpPr>
        <p:sp>
          <p:nvSpPr>
            <p:cNvPr id="289" name="Google Shape;289;p29"/>
            <p:cNvSpPr/>
            <p:nvPr/>
          </p:nvSpPr>
          <p:spPr>
            <a:xfrm flipH="1" rot="2544006">
              <a:off x="5530750" y="3457937"/>
              <a:ext cx="3565877" cy="1873692"/>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rot="8954080">
              <a:off x="7986275" y="-285716"/>
              <a:ext cx="729444" cy="2115279"/>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91" name="Shape 291"/>
        <p:cNvGrpSpPr/>
        <p:nvPr/>
      </p:nvGrpSpPr>
      <p:grpSpPr>
        <a:xfrm>
          <a:off x="0" y="0"/>
          <a:ext cx="0" cy="0"/>
          <a:chOff x="0" y="0"/>
          <a:chExt cx="0" cy="0"/>
        </a:xfrm>
      </p:grpSpPr>
      <p:sp>
        <p:nvSpPr>
          <p:cNvPr id="292" name="Google Shape;292;p30"/>
          <p:cNvSpPr txBox="1"/>
          <p:nvPr>
            <p:ph hasCustomPrompt="1" type="title"/>
          </p:nvPr>
        </p:nvSpPr>
        <p:spPr>
          <a:xfrm>
            <a:off x="1188873" y="2533650"/>
            <a:ext cx="13989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3" name="Google Shape;293;p30"/>
          <p:cNvSpPr txBox="1"/>
          <p:nvPr>
            <p:ph idx="1" type="subTitle"/>
          </p:nvPr>
        </p:nvSpPr>
        <p:spPr>
          <a:xfrm>
            <a:off x="713223" y="3844400"/>
            <a:ext cx="2350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4" name="Google Shape;294;p30"/>
          <p:cNvSpPr txBox="1"/>
          <p:nvPr>
            <p:ph idx="2" type="subTitle"/>
          </p:nvPr>
        </p:nvSpPr>
        <p:spPr>
          <a:xfrm>
            <a:off x="713223" y="1307738"/>
            <a:ext cx="2350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5" name="Google Shape;295;p30"/>
          <p:cNvSpPr txBox="1"/>
          <p:nvPr>
            <p:ph hasCustomPrompt="1" idx="3" type="title"/>
          </p:nvPr>
        </p:nvSpPr>
        <p:spPr>
          <a:xfrm>
            <a:off x="3873153" y="25336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6" name="Google Shape;296;p30"/>
          <p:cNvSpPr txBox="1"/>
          <p:nvPr>
            <p:ph idx="4" type="subTitle"/>
          </p:nvPr>
        </p:nvSpPr>
        <p:spPr>
          <a:xfrm>
            <a:off x="3396903" y="3844400"/>
            <a:ext cx="2350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7" name="Google Shape;297;p30"/>
          <p:cNvSpPr txBox="1"/>
          <p:nvPr>
            <p:ph idx="5" type="subTitle"/>
          </p:nvPr>
        </p:nvSpPr>
        <p:spPr>
          <a:xfrm>
            <a:off x="3396903" y="1307738"/>
            <a:ext cx="2350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8" name="Google Shape;298;p30"/>
          <p:cNvSpPr txBox="1"/>
          <p:nvPr>
            <p:ph hasCustomPrompt="1" idx="6" type="title"/>
          </p:nvPr>
        </p:nvSpPr>
        <p:spPr>
          <a:xfrm>
            <a:off x="6556827" y="2533650"/>
            <a:ext cx="1397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9" name="Google Shape;299;p30"/>
          <p:cNvSpPr txBox="1"/>
          <p:nvPr>
            <p:ph idx="7" type="subTitle"/>
          </p:nvPr>
        </p:nvSpPr>
        <p:spPr>
          <a:xfrm>
            <a:off x="6080577" y="3844400"/>
            <a:ext cx="2350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30"/>
          <p:cNvSpPr txBox="1"/>
          <p:nvPr>
            <p:ph idx="8" type="subTitle"/>
          </p:nvPr>
        </p:nvSpPr>
        <p:spPr>
          <a:xfrm>
            <a:off x="6080577" y="1307738"/>
            <a:ext cx="2350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01" name="Google Shape;301;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2" name="Google Shape;302;p30"/>
          <p:cNvGrpSpPr/>
          <p:nvPr/>
        </p:nvGrpSpPr>
        <p:grpSpPr>
          <a:xfrm>
            <a:off x="-618392" y="-239323"/>
            <a:ext cx="9897980" cy="1868916"/>
            <a:chOff x="-618392" y="-239323"/>
            <a:chExt cx="9897980" cy="1868916"/>
          </a:xfrm>
        </p:grpSpPr>
        <p:sp>
          <p:nvSpPr>
            <p:cNvPr id="303" name="Google Shape;303;p30"/>
            <p:cNvSpPr/>
            <p:nvPr/>
          </p:nvSpPr>
          <p:spPr>
            <a:xfrm rot="-1576923">
              <a:off x="-430176" y="170796"/>
              <a:ext cx="1473842" cy="1194222"/>
            </a:xfrm>
            <a:custGeom>
              <a:rect b="b" l="l" r="r" t="t"/>
              <a:pathLst>
                <a:path extrusionOk="0" h="26646" w="32885">
                  <a:moveTo>
                    <a:pt x="32259" y="0"/>
                  </a:moveTo>
                  <a:cubicBezTo>
                    <a:pt x="30068" y="0"/>
                    <a:pt x="27896" y="871"/>
                    <a:pt x="26335" y="2410"/>
                  </a:cubicBezTo>
                  <a:cubicBezTo>
                    <a:pt x="24637" y="4096"/>
                    <a:pt x="23709" y="6528"/>
                    <a:pt x="23869" y="8924"/>
                  </a:cubicBezTo>
                  <a:cubicBezTo>
                    <a:pt x="23938" y="9911"/>
                    <a:pt x="24178" y="10909"/>
                    <a:pt x="24408" y="11873"/>
                  </a:cubicBezTo>
                  <a:cubicBezTo>
                    <a:pt x="24614" y="12721"/>
                    <a:pt x="24833" y="13604"/>
                    <a:pt x="24912" y="14442"/>
                  </a:cubicBezTo>
                  <a:cubicBezTo>
                    <a:pt x="25004" y="15382"/>
                    <a:pt x="24924" y="16150"/>
                    <a:pt x="24660" y="16873"/>
                  </a:cubicBezTo>
                  <a:cubicBezTo>
                    <a:pt x="24362" y="17687"/>
                    <a:pt x="23777" y="18433"/>
                    <a:pt x="22998" y="19030"/>
                  </a:cubicBezTo>
                  <a:cubicBezTo>
                    <a:pt x="22263" y="19580"/>
                    <a:pt x="21369" y="19981"/>
                    <a:pt x="20416" y="20188"/>
                  </a:cubicBezTo>
                  <a:cubicBezTo>
                    <a:pt x="19695" y="20351"/>
                    <a:pt x="18959" y="20414"/>
                    <a:pt x="18220" y="20414"/>
                  </a:cubicBezTo>
                  <a:cubicBezTo>
                    <a:pt x="17031" y="20414"/>
                    <a:pt x="15835" y="20250"/>
                    <a:pt x="14682" y="20073"/>
                  </a:cubicBezTo>
                  <a:cubicBezTo>
                    <a:pt x="14510" y="20039"/>
                    <a:pt x="14337" y="20016"/>
                    <a:pt x="14166" y="19993"/>
                  </a:cubicBezTo>
                  <a:cubicBezTo>
                    <a:pt x="12805" y="19769"/>
                    <a:pt x="11402" y="19545"/>
                    <a:pt x="9995" y="19545"/>
                  </a:cubicBezTo>
                  <a:cubicBezTo>
                    <a:pt x="9600" y="19545"/>
                    <a:pt x="9204" y="19563"/>
                    <a:pt x="8809" y="19603"/>
                  </a:cubicBezTo>
                  <a:cubicBezTo>
                    <a:pt x="7846" y="19706"/>
                    <a:pt x="6894" y="19947"/>
                    <a:pt x="5965" y="20325"/>
                  </a:cubicBezTo>
                  <a:cubicBezTo>
                    <a:pt x="5070" y="20704"/>
                    <a:pt x="4221" y="21197"/>
                    <a:pt x="3441" y="21805"/>
                  </a:cubicBezTo>
                  <a:cubicBezTo>
                    <a:pt x="2661" y="22413"/>
                    <a:pt x="1973" y="23124"/>
                    <a:pt x="1400" y="23904"/>
                  </a:cubicBezTo>
                  <a:cubicBezTo>
                    <a:pt x="803" y="24707"/>
                    <a:pt x="334" y="25578"/>
                    <a:pt x="0" y="26485"/>
                  </a:cubicBezTo>
                  <a:lnTo>
                    <a:pt x="436" y="26646"/>
                  </a:lnTo>
                  <a:cubicBezTo>
                    <a:pt x="746" y="25774"/>
                    <a:pt x="1193" y="24948"/>
                    <a:pt x="1767" y="24179"/>
                  </a:cubicBezTo>
                  <a:cubicBezTo>
                    <a:pt x="2317" y="23434"/>
                    <a:pt x="2983" y="22757"/>
                    <a:pt x="3729" y="22172"/>
                  </a:cubicBezTo>
                  <a:cubicBezTo>
                    <a:pt x="4474" y="21587"/>
                    <a:pt x="5288" y="21117"/>
                    <a:pt x="6148" y="20750"/>
                  </a:cubicBezTo>
                  <a:cubicBezTo>
                    <a:pt x="7032" y="20394"/>
                    <a:pt x="7937" y="20154"/>
                    <a:pt x="8855" y="20062"/>
                  </a:cubicBezTo>
                  <a:cubicBezTo>
                    <a:pt x="9231" y="20025"/>
                    <a:pt x="9610" y="20008"/>
                    <a:pt x="9988" y="20008"/>
                  </a:cubicBezTo>
                  <a:cubicBezTo>
                    <a:pt x="11364" y="20008"/>
                    <a:pt x="12748" y="20224"/>
                    <a:pt x="14097" y="20440"/>
                  </a:cubicBezTo>
                  <a:cubicBezTo>
                    <a:pt x="14269" y="20463"/>
                    <a:pt x="14441" y="20498"/>
                    <a:pt x="14613" y="20521"/>
                  </a:cubicBezTo>
                  <a:cubicBezTo>
                    <a:pt x="15789" y="20704"/>
                    <a:pt x="17007" y="20869"/>
                    <a:pt x="18224" y="20869"/>
                  </a:cubicBezTo>
                  <a:cubicBezTo>
                    <a:pt x="18990" y="20869"/>
                    <a:pt x="19755" y="20804"/>
                    <a:pt x="20508" y="20635"/>
                  </a:cubicBezTo>
                  <a:cubicBezTo>
                    <a:pt x="21529" y="20417"/>
                    <a:pt x="22481" y="19981"/>
                    <a:pt x="23273" y="19397"/>
                  </a:cubicBezTo>
                  <a:cubicBezTo>
                    <a:pt x="24133" y="18754"/>
                    <a:pt x="24764" y="17940"/>
                    <a:pt x="25085" y="17034"/>
                  </a:cubicBezTo>
                  <a:cubicBezTo>
                    <a:pt x="25371" y="16254"/>
                    <a:pt x="25463" y="15393"/>
                    <a:pt x="25371" y="14407"/>
                  </a:cubicBezTo>
                  <a:cubicBezTo>
                    <a:pt x="25279" y="13524"/>
                    <a:pt x="25062" y="12630"/>
                    <a:pt x="24856" y="11769"/>
                  </a:cubicBezTo>
                  <a:cubicBezTo>
                    <a:pt x="24626" y="10817"/>
                    <a:pt x="24385" y="9842"/>
                    <a:pt x="24328" y="8891"/>
                  </a:cubicBezTo>
                  <a:cubicBezTo>
                    <a:pt x="24178" y="6631"/>
                    <a:pt x="25050" y="4326"/>
                    <a:pt x="26656" y="2743"/>
                  </a:cubicBezTo>
                  <a:cubicBezTo>
                    <a:pt x="28128" y="1292"/>
                    <a:pt x="30179" y="458"/>
                    <a:pt x="32230" y="458"/>
                  </a:cubicBezTo>
                  <a:cubicBezTo>
                    <a:pt x="32433" y="458"/>
                    <a:pt x="32636" y="466"/>
                    <a:pt x="32838" y="483"/>
                  </a:cubicBezTo>
                  <a:lnTo>
                    <a:pt x="32884" y="24"/>
                  </a:lnTo>
                  <a:cubicBezTo>
                    <a:pt x="32676" y="8"/>
                    <a:pt x="32467" y="0"/>
                    <a:pt x="3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rot="4236108">
              <a:off x="8156648" y="-22009"/>
              <a:ext cx="1073358" cy="865140"/>
            </a:xfrm>
            <a:custGeom>
              <a:rect b="b" l="l" r="r" t="t"/>
              <a:pathLst>
                <a:path extrusionOk="0" h="19304" w="23950">
                  <a:moveTo>
                    <a:pt x="12571" y="12961"/>
                  </a:moveTo>
                  <a:cubicBezTo>
                    <a:pt x="12732" y="12961"/>
                    <a:pt x="12881" y="13007"/>
                    <a:pt x="13007" y="13098"/>
                  </a:cubicBezTo>
                  <a:cubicBezTo>
                    <a:pt x="13397" y="13374"/>
                    <a:pt x="13454" y="13947"/>
                    <a:pt x="13351" y="14349"/>
                  </a:cubicBezTo>
                  <a:cubicBezTo>
                    <a:pt x="13225" y="14819"/>
                    <a:pt x="12904" y="15221"/>
                    <a:pt x="12571" y="15588"/>
                  </a:cubicBezTo>
                  <a:cubicBezTo>
                    <a:pt x="12273" y="15450"/>
                    <a:pt x="11998" y="15244"/>
                    <a:pt x="11792" y="14991"/>
                  </a:cubicBezTo>
                  <a:cubicBezTo>
                    <a:pt x="11619" y="14762"/>
                    <a:pt x="11413" y="14406"/>
                    <a:pt x="11458" y="13959"/>
                  </a:cubicBezTo>
                  <a:cubicBezTo>
                    <a:pt x="11493" y="13592"/>
                    <a:pt x="11769" y="13225"/>
                    <a:pt x="12147" y="13053"/>
                  </a:cubicBezTo>
                  <a:cubicBezTo>
                    <a:pt x="12296" y="12996"/>
                    <a:pt x="12434" y="12961"/>
                    <a:pt x="12571" y="12961"/>
                  </a:cubicBezTo>
                  <a:close/>
                  <a:moveTo>
                    <a:pt x="23055" y="0"/>
                  </a:moveTo>
                  <a:lnTo>
                    <a:pt x="22630" y="173"/>
                  </a:lnTo>
                  <a:cubicBezTo>
                    <a:pt x="23215" y="1629"/>
                    <a:pt x="23491" y="3246"/>
                    <a:pt x="23445" y="4863"/>
                  </a:cubicBezTo>
                  <a:cubicBezTo>
                    <a:pt x="23387" y="6481"/>
                    <a:pt x="22997" y="8075"/>
                    <a:pt x="22309" y="9486"/>
                  </a:cubicBezTo>
                  <a:cubicBezTo>
                    <a:pt x="21632" y="10896"/>
                    <a:pt x="20623" y="12204"/>
                    <a:pt x="19395" y="13248"/>
                  </a:cubicBezTo>
                  <a:cubicBezTo>
                    <a:pt x="18157" y="14291"/>
                    <a:pt x="16712" y="15071"/>
                    <a:pt x="15209" y="15519"/>
                  </a:cubicBezTo>
                  <a:cubicBezTo>
                    <a:pt x="14608" y="15701"/>
                    <a:pt x="14093" y="15790"/>
                    <a:pt x="13636" y="15790"/>
                  </a:cubicBezTo>
                  <a:cubicBezTo>
                    <a:pt x="13431" y="15790"/>
                    <a:pt x="13238" y="15772"/>
                    <a:pt x="13053" y="15736"/>
                  </a:cubicBezTo>
                  <a:cubicBezTo>
                    <a:pt x="13374" y="15369"/>
                    <a:pt x="13661" y="14956"/>
                    <a:pt x="13787" y="14464"/>
                  </a:cubicBezTo>
                  <a:cubicBezTo>
                    <a:pt x="13867" y="14154"/>
                    <a:pt x="13879" y="13821"/>
                    <a:pt x="13798" y="13523"/>
                  </a:cubicBezTo>
                  <a:cubicBezTo>
                    <a:pt x="13706" y="13190"/>
                    <a:pt x="13523" y="12904"/>
                    <a:pt x="13271" y="12720"/>
                  </a:cubicBezTo>
                  <a:cubicBezTo>
                    <a:pt x="13065" y="12573"/>
                    <a:pt x="12828" y="12497"/>
                    <a:pt x="12576" y="12497"/>
                  </a:cubicBezTo>
                  <a:cubicBezTo>
                    <a:pt x="12378" y="12497"/>
                    <a:pt x="12171" y="12544"/>
                    <a:pt x="11963" y="12640"/>
                  </a:cubicBezTo>
                  <a:cubicBezTo>
                    <a:pt x="11425" y="12881"/>
                    <a:pt x="11046" y="13386"/>
                    <a:pt x="11000" y="13913"/>
                  </a:cubicBezTo>
                  <a:cubicBezTo>
                    <a:pt x="10954" y="14383"/>
                    <a:pt x="11114" y="14865"/>
                    <a:pt x="11436" y="15278"/>
                  </a:cubicBezTo>
                  <a:cubicBezTo>
                    <a:pt x="11654" y="15542"/>
                    <a:pt x="11929" y="15771"/>
                    <a:pt x="12250" y="15932"/>
                  </a:cubicBezTo>
                  <a:cubicBezTo>
                    <a:pt x="11562" y="16631"/>
                    <a:pt x="10828" y="17216"/>
                    <a:pt x="10059" y="17686"/>
                  </a:cubicBezTo>
                  <a:cubicBezTo>
                    <a:pt x="9108" y="18260"/>
                    <a:pt x="8109" y="18627"/>
                    <a:pt x="7112" y="18776"/>
                  </a:cubicBezTo>
                  <a:cubicBezTo>
                    <a:pt x="6807" y="18820"/>
                    <a:pt x="6495" y="18842"/>
                    <a:pt x="6182" y="18842"/>
                  </a:cubicBezTo>
                  <a:cubicBezTo>
                    <a:pt x="5434" y="18842"/>
                    <a:pt x="4679" y="18717"/>
                    <a:pt x="3992" y="18466"/>
                  </a:cubicBezTo>
                  <a:cubicBezTo>
                    <a:pt x="2960" y="18099"/>
                    <a:pt x="2111" y="17469"/>
                    <a:pt x="1526" y="16666"/>
                  </a:cubicBezTo>
                  <a:cubicBezTo>
                    <a:pt x="804" y="15680"/>
                    <a:pt x="460" y="14418"/>
                    <a:pt x="505" y="12938"/>
                  </a:cubicBezTo>
                  <a:cubicBezTo>
                    <a:pt x="551" y="11699"/>
                    <a:pt x="850" y="10335"/>
                    <a:pt x="1400" y="8867"/>
                  </a:cubicBezTo>
                  <a:cubicBezTo>
                    <a:pt x="1629" y="8258"/>
                    <a:pt x="1893" y="7651"/>
                    <a:pt x="2134" y="7054"/>
                  </a:cubicBezTo>
                  <a:cubicBezTo>
                    <a:pt x="2971" y="5070"/>
                    <a:pt x="3832" y="3028"/>
                    <a:pt x="3843" y="849"/>
                  </a:cubicBezTo>
                  <a:lnTo>
                    <a:pt x="3384" y="849"/>
                  </a:lnTo>
                  <a:cubicBezTo>
                    <a:pt x="3373" y="1778"/>
                    <a:pt x="3200" y="2776"/>
                    <a:pt x="2856" y="3889"/>
                  </a:cubicBezTo>
                  <a:cubicBezTo>
                    <a:pt x="2547" y="4898"/>
                    <a:pt x="2122" y="5895"/>
                    <a:pt x="1721" y="6871"/>
                  </a:cubicBezTo>
                  <a:cubicBezTo>
                    <a:pt x="1469" y="7467"/>
                    <a:pt x="1205" y="8098"/>
                    <a:pt x="975" y="8706"/>
                  </a:cubicBezTo>
                  <a:cubicBezTo>
                    <a:pt x="402" y="10220"/>
                    <a:pt x="93" y="11642"/>
                    <a:pt x="47" y="12927"/>
                  </a:cubicBezTo>
                  <a:cubicBezTo>
                    <a:pt x="1" y="14510"/>
                    <a:pt x="379" y="15863"/>
                    <a:pt x="1159" y="16941"/>
                  </a:cubicBezTo>
                  <a:cubicBezTo>
                    <a:pt x="1790" y="17813"/>
                    <a:pt x="2719" y="18489"/>
                    <a:pt x="3843" y="18902"/>
                  </a:cubicBezTo>
                  <a:cubicBezTo>
                    <a:pt x="4577" y="19166"/>
                    <a:pt x="5369" y="19304"/>
                    <a:pt x="6160" y="19304"/>
                  </a:cubicBezTo>
                  <a:cubicBezTo>
                    <a:pt x="6504" y="19304"/>
                    <a:pt x="6848" y="19281"/>
                    <a:pt x="7181" y="19223"/>
                  </a:cubicBezTo>
                  <a:cubicBezTo>
                    <a:pt x="8236" y="19063"/>
                    <a:pt x="9291" y="18685"/>
                    <a:pt x="10300" y="18076"/>
                  </a:cubicBezTo>
                  <a:cubicBezTo>
                    <a:pt x="11149" y="17561"/>
                    <a:pt x="11963" y="16906"/>
                    <a:pt x="12709" y="16115"/>
                  </a:cubicBezTo>
                  <a:cubicBezTo>
                    <a:pt x="12998" y="16200"/>
                    <a:pt x="13306" y="16248"/>
                    <a:pt x="13643" y="16248"/>
                  </a:cubicBezTo>
                  <a:cubicBezTo>
                    <a:pt x="13760" y="16248"/>
                    <a:pt x="13880" y="16242"/>
                    <a:pt x="14005" y="16230"/>
                  </a:cubicBezTo>
                  <a:cubicBezTo>
                    <a:pt x="14407" y="16195"/>
                    <a:pt x="14842" y="16115"/>
                    <a:pt x="15347" y="15966"/>
                  </a:cubicBezTo>
                  <a:cubicBezTo>
                    <a:pt x="16907" y="15496"/>
                    <a:pt x="18409" y="14681"/>
                    <a:pt x="19683" y="13592"/>
                  </a:cubicBezTo>
                  <a:cubicBezTo>
                    <a:pt x="20967" y="12502"/>
                    <a:pt x="22010" y="11160"/>
                    <a:pt x="22722" y="9692"/>
                  </a:cubicBezTo>
                  <a:cubicBezTo>
                    <a:pt x="23433" y="8212"/>
                    <a:pt x="23846" y="6561"/>
                    <a:pt x="23903" y="4875"/>
                  </a:cubicBezTo>
                  <a:cubicBezTo>
                    <a:pt x="23949" y="3201"/>
                    <a:pt x="23662" y="1514"/>
                    <a:pt x="230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0"/>
          <p:cNvGrpSpPr/>
          <p:nvPr/>
        </p:nvGrpSpPr>
        <p:grpSpPr>
          <a:xfrm>
            <a:off x="-2342897" y="-1643215"/>
            <a:ext cx="13896088" cy="4328595"/>
            <a:chOff x="-2342897" y="-1643215"/>
            <a:chExt cx="13896088" cy="4328595"/>
          </a:xfrm>
        </p:grpSpPr>
        <p:sp>
          <p:nvSpPr>
            <p:cNvPr id="306" name="Google Shape;306;p30"/>
            <p:cNvSpPr/>
            <p:nvPr/>
          </p:nvSpPr>
          <p:spPr>
            <a:xfrm rot="2700000">
              <a:off x="-1894687" y="-888351"/>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rot="-4194623">
              <a:off x="8176314" y="-567510"/>
              <a:ext cx="3211069" cy="2597774"/>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987150"/>
            <a:ext cx="7704000" cy="1953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8" name="Shape 308"/>
        <p:cNvGrpSpPr/>
        <p:nvPr/>
      </p:nvGrpSpPr>
      <p:grpSpPr>
        <a:xfrm>
          <a:off x="0" y="0"/>
          <a:ext cx="0" cy="0"/>
          <a:chOff x="0" y="0"/>
          <a:chExt cx="0" cy="0"/>
        </a:xfrm>
      </p:grpSpPr>
      <p:sp>
        <p:nvSpPr>
          <p:cNvPr id="309" name="Google Shape;309;p31"/>
          <p:cNvSpPr txBox="1"/>
          <p:nvPr>
            <p:ph type="title"/>
          </p:nvPr>
        </p:nvSpPr>
        <p:spPr>
          <a:xfrm>
            <a:off x="4171950" y="539500"/>
            <a:ext cx="4258800" cy="105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31"/>
          <p:cNvSpPr txBox="1"/>
          <p:nvPr>
            <p:ph idx="1" type="subTitle"/>
          </p:nvPr>
        </p:nvSpPr>
        <p:spPr>
          <a:xfrm>
            <a:off x="4171950" y="1536649"/>
            <a:ext cx="4258800" cy="105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1"/>
          <p:cNvSpPr txBox="1"/>
          <p:nvPr/>
        </p:nvSpPr>
        <p:spPr>
          <a:xfrm>
            <a:off x="4572000" y="3648725"/>
            <a:ext cx="3858900" cy="723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100">
                <a:solidFill>
                  <a:schemeClr val="dk1"/>
                </a:solidFill>
                <a:latin typeface="Poppins"/>
                <a:ea typeface="Poppins"/>
                <a:cs typeface="Poppins"/>
                <a:sym typeface="Poppins"/>
              </a:rPr>
              <a:t>CREDITS:</a:t>
            </a:r>
            <a:r>
              <a:rPr lang="en" sz="1100">
                <a:solidFill>
                  <a:schemeClr val="dk1"/>
                </a:solidFill>
                <a:latin typeface="Poppins"/>
                <a:ea typeface="Poppins"/>
                <a:cs typeface="Poppins"/>
                <a:sym typeface="Poppins"/>
              </a:rPr>
              <a:t> This presentation template was created by </a:t>
            </a:r>
            <a:r>
              <a:rPr b="1" lang="en" sz="11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100">
                <a:solidFill>
                  <a:schemeClr val="dk1"/>
                </a:solidFill>
                <a:latin typeface="Poppins"/>
                <a:ea typeface="Poppins"/>
                <a:cs typeface="Poppins"/>
                <a:sym typeface="Poppins"/>
              </a:rPr>
              <a:t>, and includes icons by </a:t>
            </a:r>
            <a:r>
              <a:rPr b="1" lang="en" sz="11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100">
                <a:solidFill>
                  <a:schemeClr val="dk1"/>
                </a:solidFill>
                <a:latin typeface="Poppins"/>
                <a:ea typeface="Poppins"/>
                <a:cs typeface="Poppins"/>
                <a:sym typeface="Poppins"/>
              </a:rPr>
              <a:t>, and infographics &amp; images by </a:t>
            </a:r>
            <a:r>
              <a:rPr b="1" lang="en" sz="11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100" u="sng">
                <a:solidFill>
                  <a:schemeClr val="dk1"/>
                </a:solidFill>
                <a:latin typeface="Poppins"/>
                <a:ea typeface="Poppins"/>
                <a:cs typeface="Poppins"/>
                <a:sym typeface="Poppins"/>
              </a:rPr>
              <a:t> </a:t>
            </a:r>
            <a:endParaRPr b="1" sz="1100" u="sng">
              <a:solidFill>
                <a:schemeClr val="dk1"/>
              </a:solidFill>
              <a:latin typeface="Poppins"/>
              <a:ea typeface="Poppins"/>
              <a:cs typeface="Poppins"/>
              <a:sym typeface="Poppins"/>
            </a:endParaRPr>
          </a:p>
        </p:txBody>
      </p:sp>
      <p:grpSp>
        <p:nvGrpSpPr>
          <p:cNvPr id="312" name="Google Shape;312;p31"/>
          <p:cNvGrpSpPr/>
          <p:nvPr/>
        </p:nvGrpSpPr>
        <p:grpSpPr>
          <a:xfrm>
            <a:off x="-1087426" y="-1438268"/>
            <a:ext cx="6045650" cy="5434932"/>
            <a:chOff x="-1087426" y="-1438268"/>
            <a:chExt cx="6045650" cy="5434932"/>
          </a:xfrm>
        </p:grpSpPr>
        <p:sp>
          <p:nvSpPr>
            <p:cNvPr id="313" name="Google Shape;313;p31"/>
            <p:cNvSpPr/>
            <p:nvPr/>
          </p:nvSpPr>
          <p:spPr>
            <a:xfrm>
              <a:off x="-1087426" y="1398731"/>
              <a:ext cx="3211265" cy="259793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rot="9247000">
              <a:off x="1340974" y="-867650"/>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5" name="Shape 315"/>
        <p:cNvGrpSpPr/>
        <p:nvPr/>
      </p:nvGrpSpPr>
      <p:grpSpPr>
        <a:xfrm>
          <a:off x="0" y="0"/>
          <a:ext cx="0" cy="0"/>
          <a:chOff x="0" y="0"/>
          <a:chExt cx="0" cy="0"/>
        </a:xfrm>
      </p:grpSpPr>
      <p:grpSp>
        <p:nvGrpSpPr>
          <p:cNvPr id="316" name="Google Shape;316;p32"/>
          <p:cNvGrpSpPr/>
          <p:nvPr/>
        </p:nvGrpSpPr>
        <p:grpSpPr>
          <a:xfrm>
            <a:off x="299263" y="-1482983"/>
            <a:ext cx="9931536" cy="7771835"/>
            <a:chOff x="299263" y="-1482983"/>
            <a:chExt cx="9931536" cy="7771835"/>
          </a:xfrm>
        </p:grpSpPr>
        <p:sp>
          <p:nvSpPr>
            <p:cNvPr id="317" name="Google Shape;317;p32"/>
            <p:cNvSpPr/>
            <p:nvPr/>
          </p:nvSpPr>
          <p:spPr>
            <a:xfrm rot="9247000">
              <a:off x="6613549" y="3120300"/>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rot="1056383">
              <a:off x="616949" y="-1058175"/>
              <a:ext cx="3211190" cy="2597872"/>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32"/>
          <p:cNvGrpSpPr/>
          <p:nvPr/>
        </p:nvGrpSpPr>
        <p:grpSpPr>
          <a:xfrm>
            <a:off x="-85769" y="-564868"/>
            <a:ext cx="7981187" cy="6234015"/>
            <a:chOff x="-85769" y="-564868"/>
            <a:chExt cx="7981187" cy="6234015"/>
          </a:xfrm>
        </p:grpSpPr>
        <p:sp>
          <p:nvSpPr>
            <p:cNvPr id="320" name="Google Shape;320;p32"/>
            <p:cNvSpPr/>
            <p:nvPr/>
          </p:nvSpPr>
          <p:spPr>
            <a:xfrm flipH="1" rot="10108053">
              <a:off x="4178181" y="3457884"/>
              <a:ext cx="3565932" cy="1873721"/>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rot="1148063">
              <a:off x="69235" y="-356315"/>
              <a:ext cx="1473773" cy="1194166"/>
            </a:xfrm>
            <a:custGeom>
              <a:rect b="b" l="l" r="r" t="t"/>
              <a:pathLst>
                <a:path extrusionOk="0" h="26646" w="32885">
                  <a:moveTo>
                    <a:pt x="32259" y="0"/>
                  </a:moveTo>
                  <a:cubicBezTo>
                    <a:pt x="30068" y="0"/>
                    <a:pt x="27896" y="871"/>
                    <a:pt x="26335" y="2410"/>
                  </a:cubicBezTo>
                  <a:cubicBezTo>
                    <a:pt x="24637" y="4096"/>
                    <a:pt x="23709" y="6528"/>
                    <a:pt x="23869" y="8924"/>
                  </a:cubicBezTo>
                  <a:cubicBezTo>
                    <a:pt x="23938" y="9911"/>
                    <a:pt x="24178" y="10909"/>
                    <a:pt x="24408" y="11873"/>
                  </a:cubicBezTo>
                  <a:cubicBezTo>
                    <a:pt x="24614" y="12721"/>
                    <a:pt x="24833" y="13604"/>
                    <a:pt x="24912" y="14442"/>
                  </a:cubicBezTo>
                  <a:cubicBezTo>
                    <a:pt x="25004" y="15382"/>
                    <a:pt x="24924" y="16150"/>
                    <a:pt x="24660" y="16873"/>
                  </a:cubicBezTo>
                  <a:cubicBezTo>
                    <a:pt x="24362" y="17687"/>
                    <a:pt x="23777" y="18433"/>
                    <a:pt x="22998" y="19030"/>
                  </a:cubicBezTo>
                  <a:cubicBezTo>
                    <a:pt x="22263" y="19580"/>
                    <a:pt x="21369" y="19981"/>
                    <a:pt x="20416" y="20188"/>
                  </a:cubicBezTo>
                  <a:cubicBezTo>
                    <a:pt x="19695" y="20351"/>
                    <a:pt x="18959" y="20414"/>
                    <a:pt x="18220" y="20414"/>
                  </a:cubicBezTo>
                  <a:cubicBezTo>
                    <a:pt x="17031" y="20414"/>
                    <a:pt x="15835" y="20250"/>
                    <a:pt x="14682" y="20073"/>
                  </a:cubicBezTo>
                  <a:cubicBezTo>
                    <a:pt x="14510" y="20039"/>
                    <a:pt x="14337" y="20016"/>
                    <a:pt x="14166" y="19993"/>
                  </a:cubicBezTo>
                  <a:cubicBezTo>
                    <a:pt x="12805" y="19769"/>
                    <a:pt x="11402" y="19545"/>
                    <a:pt x="9995" y="19545"/>
                  </a:cubicBezTo>
                  <a:cubicBezTo>
                    <a:pt x="9600" y="19545"/>
                    <a:pt x="9204" y="19563"/>
                    <a:pt x="8809" y="19603"/>
                  </a:cubicBezTo>
                  <a:cubicBezTo>
                    <a:pt x="7846" y="19706"/>
                    <a:pt x="6894" y="19947"/>
                    <a:pt x="5965" y="20325"/>
                  </a:cubicBezTo>
                  <a:cubicBezTo>
                    <a:pt x="5070" y="20704"/>
                    <a:pt x="4221" y="21197"/>
                    <a:pt x="3441" y="21805"/>
                  </a:cubicBezTo>
                  <a:cubicBezTo>
                    <a:pt x="2661" y="22413"/>
                    <a:pt x="1973" y="23124"/>
                    <a:pt x="1400" y="23904"/>
                  </a:cubicBezTo>
                  <a:cubicBezTo>
                    <a:pt x="803" y="24707"/>
                    <a:pt x="334" y="25578"/>
                    <a:pt x="0" y="26485"/>
                  </a:cubicBezTo>
                  <a:lnTo>
                    <a:pt x="436" y="26646"/>
                  </a:lnTo>
                  <a:cubicBezTo>
                    <a:pt x="746" y="25774"/>
                    <a:pt x="1193" y="24948"/>
                    <a:pt x="1767" y="24179"/>
                  </a:cubicBezTo>
                  <a:cubicBezTo>
                    <a:pt x="2317" y="23434"/>
                    <a:pt x="2983" y="22757"/>
                    <a:pt x="3729" y="22172"/>
                  </a:cubicBezTo>
                  <a:cubicBezTo>
                    <a:pt x="4474" y="21587"/>
                    <a:pt x="5288" y="21117"/>
                    <a:pt x="6148" y="20750"/>
                  </a:cubicBezTo>
                  <a:cubicBezTo>
                    <a:pt x="7032" y="20394"/>
                    <a:pt x="7937" y="20154"/>
                    <a:pt x="8855" y="20062"/>
                  </a:cubicBezTo>
                  <a:cubicBezTo>
                    <a:pt x="9231" y="20025"/>
                    <a:pt x="9610" y="20008"/>
                    <a:pt x="9988" y="20008"/>
                  </a:cubicBezTo>
                  <a:cubicBezTo>
                    <a:pt x="11364" y="20008"/>
                    <a:pt x="12748" y="20224"/>
                    <a:pt x="14097" y="20440"/>
                  </a:cubicBezTo>
                  <a:cubicBezTo>
                    <a:pt x="14269" y="20463"/>
                    <a:pt x="14441" y="20498"/>
                    <a:pt x="14613" y="20521"/>
                  </a:cubicBezTo>
                  <a:cubicBezTo>
                    <a:pt x="15789" y="20704"/>
                    <a:pt x="17007" y="20869"/>
                    <a:pt x="18224" y="20869"/>
                  </a:cubicBezTo>
                  <a:cubicBezTo>
                    <a:pt x="18990" y="20869"/>
                    <a:pt x="19755" y="20804"/>
                    <a:pt x="20508" y="20635"/>
                  </a:cubicBezTo>
                  <a:cubicBezTo>
                    <a:pt x="21529" y="20417"/>
                    <a:pt x="22481" y="19981"/>
                    <a:pt x="23273" y="19397"/>
                  </a:cubicBezTo>
                  <a:cubicBezTo>
                    <a:pt x="24133" y="18754"/>
                    <a:pt x="24764" y="17940"/>
                    <a:pt x="25085" y="17034"/>
                  </a:cubicBezTo>
                  <a:cubicBezTo>
                    <a:pt x="25371" y="16254"/>
                    <a:pt x="25463" y="15393"/>
                    <a:pt x="25371" y="14407"/>
                  </a:cubicBezTo>
                  <a:cubicBezTo>
                    <a:pt x="25279" y="13524"/>
                    <a:pt x="25062" y="12630"/>
                    <a:pt x="24856" y="11769"/>
                  </a:cubicBezTo>
                  <a:cubicBezTo>
                    <a:pt x="24626" y="10817"/>
                    <a:pt x="24385" y="9842"/>
                    <a:pt x="24328" y="8891"/>
                  </a:cubicBezTo>
                  <a:cubicBezTo>
                    <a:pt x="24178" y="6631"/>
                    <a:pt x="25050" y="4326"/>
                    <a:pt x="26656" y="2743"/>
                  </a:cubicBezTo>
                  <a:cubicBezTo>
                    <a:pt x="28128" y="1292"/>
                    <a:pt x="30179" y="458"/>
                    <a:pt x="32230" y="458"/>
                  </a:cubicBezTo>
                  <a:cubicBezTo>
                    <a:pt x="32433" y="458"/>
                    <a:pt x="32636" y="466"/>
                    <a:pt x="32838" y="483"/>
                  </a:cubicBezTo>
                  <a:lnTo>
                    <a:pt x="32884" y="24"/>
                  </a:lnTo>
                  <a:cubicBezTo>
                    <a:pt x="32676" y="8"/>
                    <a:pt x="32467" y="0"/>
                    <a:pt x="3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32"/>
          <p:cNvGrpSpPr/>
          <p:nvPr/>
        </p:nvGrpSpPr>
        <p:grpSpPr>
          <a:xfrm>
            <a:off x="7976745" y="2267266"/>
            <a:ext cx="908062" cy="2324826"/>
            <a:chOff x="2191425" y="882475"/>
            <a:chExt cx="522175" cy="1336875"/>
          </a:xfrm>
        </p:grpSpPr>
        <p:sp>
          <p:nvSpPr>
            <p:cNvPr id="323" name="Google Shape;323;p32"/>
            <p:cNvSpPr/>
            <p:nvPr/>
          </p:nvSpPr>
          <p:spPr>
            <a:xfrm>
              <a:off x="2464975" y="1162125"/>
              <a:ext cx="65550" cy="65800"/>
            </a:xfrm>
            <a:custGeom>
              <a:rect b="b" l="l" r="r" t="t"/>
              <a:pathLst>
                <a:path extrusionOk="0" h="2632" w="2622">
                  <a:moveTo>
                    <a:pt x="0" y="1"/>
                  </a:moveTo>
                  <a:lnTo>
                    <a:pt x="0" y="2632"/>
                  </a:lnTo>
                  <a:lnTo>
                    <a:pt x="2621" y="2632"/>
                  </a:lnTo>
                  <a:lnTo>
                    <a:pt x="2621"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2464150" y="1083750"/>
              <a:ext cx="67175" cy="111300"/>
            </a:xfrm>
            <a:custGeom>
              <a:rect b="b" l="l" r="r" t="t"/>
              <a:pathLst>
                <a:path extrusionOk="0" h="4452" w="2687">
                  <a:moveTo>
                    <a:pt x="1349" y="0"/>
                  </a:moveTo>
                  <a:cubicBezTo>
                    <a:pt x="669" y="0"/>
                    <a:pt x="121" y="538"/>
                    <a:pt x="99" y="1206"/>
                  </a:cubicBezTo>
                  <a:lnTo>
                    <a:pt x="23" y="3147"/>
                  </a:lnTo>
                  <a:cubicBezTo>
                    <a:pt x="1" y="3859"/>
                    <a:pt x="571" y="4451"/>
                    <a:pt x="1273" y="4451"/>
                  </a:cubicBezTo>
                  <a:lnTo>
                    <a:pt x="1415" y="4451"/>
                  </a:lnTo>
                  <a:cubicBezTo>
                    <a:pt x="2128" y="4451"/>
                    <a:pt x="2686" y="3859"/>
                    <a:pt x="2665" y="3147"/>
                  </a:cubicBezTo>
                  <a:lnTo>
                    <a:pt x="2599" y="1206"/>
                  </a:lnTo>
                  <a:cubicBezTo>
                    <a:pt x="2577" y="538"/>
                    <a:pt x="2018"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2444150" y="1103475"/>
              <a:ext cx="34275" cy="40325"/>
            </a:xfrm>
            <a:custGeom>
              <a:rect b="b" l="l" r="r" t="t"/>
              <a:pathLst>
                <a:path extrusionOk="0" h="1613" w="1371">
                  <a:moveTo>
                    <a:pt x="680" y="0"/>
                  </a:moveTo>
                  <a:cubicBezTo>
                    <a:pt x="307" y="0"/>
                    <a:pt x="0" y="307"/>
                    <a:pt x="0" y="692"/>
                  </a:cubicBezTo>
                  <a:cubicBezTo>
                    <a:pt x="0" y="1075"/>
                    <a:pt x="307" y="1613"/>
                    <a:pt x="680" y="1613"/>
                  </a:cubicBezTo>
                  <a:cubicBezTo>
                    <a:pt x="1064" y="1613"/>
                    <a:pt x="1371" y="1075"/>
                    <a:pt x="1371" y="692"/>
                  </a:cubicBezTo>
                  <a:cubicBezTo>
                    <a:pt x="1371" y="307"/>
                    <a:pt x="1064" y="0"/>
                    <a:pt x="68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2517050" y="1103475"/>
              <a:ext cx="34550" cy="40325"/>
            </a:xfrm>
            <a:custGeom>
              <a:rect b="b" l="l" r="r" t="t"/>
              <a:pathLst>
                <a:path extrusionOk="0" h="1613" w="1382">
                  <a:moveTo>
                    <a:pt x="692" y="0"/>
                  </a:moveTo>
                  <a:cubicBezTo>
                    <a:pt x="307" y="0"/>
                    <a:pt x="0" y="307"/>
                    <a:pt x="0" y="692"/>
                  </a:cubicBezTo>
                  <a:cubicBezTo>
                    <a:pt x="0" y="1075"/>
                    <a:pt x="307" y="1613"/>
                    <a:pt x="692" y="1613"/>
                  </a:cubicBezTo>
                  <a:cubicBezTo>
                    <a:pt x="1075" y="1613"/>
                    <a:pt x="1382" y="1075"/>
                    <a:pt x="1382" y="692"/>
                  </a:cubicBezTo>
                  <a:cubicBezTo>
                    <a:pt x="1382" y="307"/>
                    <a:pt x="1075" y="0"/>
                    <a:pt x="692"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2459475" y="1060175"/>
              <a:ext cx="76775" cy="126650"/>
            </a:xfrm>
            <a:custGeom>
              <a:rect b="b" l="l" r="r" t="t"/>
              <a:pathLst>
                <a:path extrusionOk="0" h="5066" w="3071">
                  <a:moveTo>
                    <a:pt x="1536" y="0"/>
                  </a:moveTo>
                  <a:cubicBezTo>
                    <a:pt x="758" y="0"/>
                    <a:pt x="133" y="604"/>
                    <a:pt x="100" y="1371"/>
                  </a:cubicBezTo>
                  <a:lnTo>
                    <a:pt x="23" y="3586"/>
                  </a:lnTo>
                  <a:cubicBezTo>
                    <a:pt x="1" y="4397"/>
                    <a:pt x="648" y="5065"/>
                    <a:pt x="1448" y="5065"/>
                  </a:cubicBezTo>
                  <a:lnTo>
                    <a:pt x="1613" y="5065"/>
                  </a:lnTo>
                  <a:cubicBezTo>
                    <a:pt x="2424" y="5065"/>
                    <a:pt x="3071" y="4397"/>
                    <a:pt x="3038" y="3586"/>
                  </a:cubicBezTo>
                  <a:lnTo>
                    <a:pt x="2961" y="1371"/>
                  </a:lnTo>
                  <a:cubicBezTo>
                    <a:pt x="2929" y="604"/>
                    <a:pt x="2303" y="0"/>
                    <a:pt x="1536" y="0"/>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2479775" y="1111975"/>
              <a:ext cx="4150" cy="4125"/>
            </a:xfrm>
            <a:custGeom>
              <a:rect b="b" l="l" r="r" t="t"/>
              <a:pathLst>
                <a:path extrusionOk="0" h="165" w="166">
                  <a:moveTo>
                    <a:pt x="77" y="1"/>
                  </a:moveTo>
                  <a:cubicBezTo>
                    <a:pt x="34" y="1"/>
                    <a:pt x="0" y="45"/>
                    <a:pt x="0" y="88"/>
                  </a:cubicBezTo>
                  <a:cubicBezTo>
                    <a:pt x="0" y="132"/>
                    <a:pt x="34" y="165"/>
                    <a:pt x="77" y="165"/>
                  </a:cubicBezTo>
                  <a:cubicBezTo>
                    <a:pt x="132" y="165"/>
                    <a:pt x="165" y="132"/>
                    <a:pt x="165" y="88"/>
                  </a:cubicBezTo>
                  <a:cubicBezTo>
                    <a:pt x="165"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2511850" y="1111975"/>
              <a:ext cx="4125" cy="4125"/>
            </a:xfrm>
            <a:custGeom>
              <a:rect b="b" l="l" r="r" t="t"/>
              <a:pathLst>
                <a:path extrusionOk="0" h="165" w="165">
                  <a:moveTo>
                    <a:pt x="77" y="1"/>
                  </a:moveTo>
                  <a:cubicBezTo>
                    <a:pt x="33" y="1"/>
                    <a:pt x="0" y="45"/>
                    <a:pt x="0" y="88"/>
                  </a:cubicBezTo>
                  <a:cubicBezTo>
                    <a:pt x="0" y="132"/>
                    <a:pt x="33" y="165"/>
                    <a:pt x="77" y="165"/>
                  </a:cubicBezTo>
                  <a:cubicBezTo>
                    <a:pt x="121" y="165"/>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2472375" y="1093900"/>
              <a:ext cx="17825" cy="6850"/>
            </a:xfrm>
            <a:custGeom>
              <a:rect b="b" l="l" r="r" t="t"/>
              <a:pathLst>
                <a:path extrusionOk="0" h="274" w="713">
                  <a:moveTo>
                    <a:pt x="274" y="0"/>
                  </a:moveTo>
                  <a:cubicBezTo>
                    <a:pt x="121" y="0"/>
                    <a:pt x="1" y="120"/>
                    <a:pt x="1" y="274"/>
                  </a:cubicBezTo>
                  <a:lnTo>
                    <a:pt x="439" y="274"/>
                  </a:lnTo>
                  <a:cubicBezTo>
                    <a:pt x="593" y="274"/>
                    <a:pt x="713" y="154"/>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2505275" y="1093900"/>
              <a:ext cx="17825" cy="6850"/>
            </a:xfrm>
            <a:custGeom>
              <a:rect b="b" l="l" r="r" t="t"/>
              <a:pathLst>
                <a:path extrusionOk="0" h="274" w="713">
                  <a:moveTo>
                    <a:pt x="0" y="0"/>
                  </a:moveTo>
                  <a:cubicBezTo>
                    <a:pt x="0" y="154"/>
                    <a:pt x="121" y="274"/>
                    <a:pt x="274" y="274"/>
                  </a:cubicBezTo>
                  <a:lnTo>
                    <a:pt x="713" y="274"/>
                  </a:lnTo>
                  <a:cubicBezTo>
                    <a:pt x="713"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2491025" y="1147300"/>
              <a:ext cx="13450" cy="4450"/>
            </a:xfrm>
            <a:custGeom>
              <a:rect b="b" l="l" r="r" t="t"/>
              <a:pathLst>
                <a:path extrusionOk="0" h="178" w="538">
                  <a:moveTo>
                    <a:pt x="274" y="0"/>
                  </a:moveTo>
                  <a:cubicBezTo>
                    <a:pt x="263" y="0"/>
                    <a:pt x="252" y="1"/>
                    <a:pt x="241" y="2"/>
                  </a:cubicBezTo>
                  <a:cubicBezTo>
                    <a:pt x="198" y="2"/>
                    <a:pt x="142" y="24"/>
                    <a:pt x="98" y="45"/>
                  </a:cubicBezTo>
                  <a:cubicBezTo>
                    <a:pt x="77" y="57"/>
                    <a:pt x="11" y="101"/>
                    <a:pt x="0" y="133"/>
                  </a:cubicBezTo>
                  <a:cubicBezTo>
                    <a:pt x="0" y="163"/>
                    <a:pt x="50" y="168"/>
                    <a:pt x="90" y="168"/>
                  </a:cubicBezTo>
                  <a:cubicBezTo>
                    <a:pt x="108" y="168"/>
                    <a:pt x="125" y="167"/>
                    <a:pt x="132" y="167"/>
                  </a:cubicBezTo>
                  <a:cubicBezTo>
                    <a:pt x="252" y="177"/>
                    <a:pt x="373" y="177"/>
                    <a:pt x="483" y="177"/>
                  </a:cubicBezTo>
                  <a:cubicBezTo>
                    <a:pt x="505" y="177"/>
                    <a:pt x="527" y="167"/>
                    <a:pt x="537" y="155"/>
                  </a:cubicBezTo>
                  <a:cubicBezTo>
                    <a:pt x="537" y="133"/>
                    <a:pt x="527" y="123"/>
                    <a:pt x="515" y="111"/>
                  </a:cubicBezTo>
                  <a:cubicBezTo>
                    <a:pt x="456" y="42"/>
                    <a:pt x="370" y="0"/>
                    <a:pt x="274"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2492675" y="1110600"/>
              <a:ext cx="10150" cy="21400"/>
            </a:xfrm>
            <a:custGeom>
              <a:rect b="b" l="l" r="r" t="t"/>
              <a:pathLst>
                <a:path extrusionOk="0" h="856" w="406">
                  <a:moveTo>
                    <a:pt x="208" y="0"/>
                  </a:moveTo>
                  <a:cubicBezTo>
                    <a:pt x="88" y="0"/>
                    <a:pt x="0" y="100"/>
                    <a:pt x="0" y="209"/>
                  </a:cubicBezTo>
                  <a:lnTo>
                    <a:pt x="0" y="648"/>
                  </a:lnTo>
                  <a:cubicBezTo>
                    <a:pt x="0" y="768"/>
                    <a:pt x="88" y="856"/>
                    <a:pt x="208" y="856"/>
                  </a:cubicBezTo>
                  <a:cubicBezTo>
                    <a:pt x="318" y="856"/>
                    <a:pt x="405" y="768"/>
                    <a:pt x="405" y="648"/>
                  </a:cubicBezTo>
                  <a:lnTo>
                    <a:pt x="405" y="209"/>
                  </a:lnTo>
                  <a:cubicBezTo>
                    <a:pt x="405" y="100"/>
                    <a:pt x="318" y="0"/>
                    <a:pt x="208"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2479225" y="1136900"/>
              <a:ext cx="37025" cy="7350"/>
            </a:xfrm>
            <a:custGeom>
              <a:rect b="b" l="l" r="r" t="t"/>
              <a:pathLst>
                <a:path extrusionOk="0" h="294" w="1481">
                  <a:moveTo>
                    <a:pt x="0" y="1"/>
                  </a:moveTo>
                  <a:cubicBezTo>
                    <a:pt x="0" y="1"/>
                    <a:pt x="302" y="293"/>
                    <a:pt x="741" y="293"/>
                  </a:cubicBezTo>
                  <a:cubicBezTo>
                    <a:pt x="961" y="293"/>
                    <a:pt x="1214" y="220"/>
                    <a:pt x="14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2453200" y="1068125"/>
              <a:ext cx="17275" cy="41150"/>
            </a:xfrm>
            <a:custGeom>
              <a:rect b="b" l="l" r="r" t="t"/>
              <a:pathLst>
                <a:path extrusionOk="0" h="1646" w="691">
                  <a:moveTo>
                    <a:pt x="625" y="1"/>
                  </a:moveTo>
                  <a:cubicBezTo>
                    <a:pt x="625" y="1"/>
                    <a:pt x="0" y="559"/>
                    <a:pt x="340" y="1645"/>
                  </a:cubicBezTo>
                  <a:lnTo>
                    <a:pt x="625" y="932"/>
                  </a:lnTo>
                  <a:cubicBezTo>
                    <a:pt x="680" y="812"/>
                    <a:pt x="691" y="669"/>
                    <a:pt x="680" y="537"/>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2525000" y="1068125"/>
              <a:ext cx="17300" cy="41150"/>
            </a:xfrm>
            <a:custGeom>
              <a:rect b="b" l="l" r="r" t="t"/>
              <a:pathLst>
                <a:path extrusionOk="0" h="1646" w="692">
                  <a:moveTo>
                    <a:pt x="67" y="1"/>
                  </a:moveTo>
                  <a:lnTo>
                    <a:pt x="11" y="537"/>
                  </a:lnTo>
                  <a:cubicBezTo>
                    <a:pt x="1" y="669"/>
                    <a:pt x="23" y="812"/>
                    <a:pt x="67" y="932"/>
                  </a:cubicBezTo>
                  <a:lnTo>
                    <a:pt x="362" y="1645"/>
                  </a:lnTo>
                  <a:cubicBezTo>
                    <a:pt x="691" y="559"/>
                    <a:pt x="67"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2452100" y="1040350"/>
              <a:ext cx="80600" cy="42050"/>
            </a:xfrm>
            <a:custGeom>
              <a:rect b="b" l="l" r="r" t="t"/>
              <a:pathLst>
                <a:path extrusionOk="0" h="1682" w="3224">
                  <a:moveTo>
                    <a:pt x="1068" y="1"/>
                  </a:moveTo>
                  <a:cubicBezTo>
                    <a:pt x="1052" y="1"/>
                    <a:pt x="1036" y="2"/>
                    <a:pt x="1020" y="4"/>
                  </a:cubicBezTo>
                  <a:cubicBezTo>
                    <a:pt x="834" y="15"/>
                    <a:pt x="680" y="135"/>
                    <a:pt x="625" y="311"/>
                  </a:cubicBezTo>
                  <a:cubicBezTo>
                    <a:pt x="601" y="307"/>
                    <a:pt x="577" y="305"/>
                    <a:pt x="553" y="305"/>
                  </a:cubicBezTo>
                  <a:cubicBezTo>
                    <a:pt x="389" y="305"/>
                    <a:pt x="227" y="396"/>
                    <a:pt x="132" y="530"/>
                  </a:cubicBezTo>
                  <a:cubicBezTo>
                    <a:pt x="22" y="695"/>
                    <a:pt x="0" y="892"/>
                    <a:pt x="33" y="1078"/>
                  </a:cubicBezTo>
                  <a:cubicBezTo>
                    <a:pt x="77" y="1297"/>
                    <a:pt x="220" y="1517"/>
                    <a:pt x="428" y="1594"/>
                  </a:cubicBezTo>
                  <a:cubicBezTo>
                    <a:pt x="508" y="1627"/>
                    <a:pt x="592" y="1641"/>
                    <a:pt x="677" y="1641"/>
                  </a:cubicBezTo>
                  <a:cubicBezTo>
                    <a:pt x="789" y="1641"/>
                    <a:pt x="902" y="1616"/>
                    <a:pt x="1009" y="1572"/>
                  </a:cubicBezTo>
                  <a:cubicBezTo>
                    <a:pt x="1009" y="1561"/>
                    <a:pt x="1020" y="1561"/>
                    <a:pt x="1020" y="1561"/>
                  </a:cubicBezTo>
                  <a:cubicBezTo>
                    <a:pt x="1173" y="1517"/>
                    <a:pt x="1316" y="1440"/>
                    <a:pt x="1458" y="1353"/>
                  </a:cubicBezTo>
                  <a:cubicBezTo>
                    <a:pt x="1590" y="1265"/>
                    <a:pt x="1733" y="1177"/>
                    <a:pt x="1897" y="1133"/>
                  </a:cubicBezTo>
                  <a:cubicBezTo>
                    <a:pt x="1961" y="1118"/>
                    <a:pt x="2028" y="1111"/>
                    <a:pt x="2095" y="1111"/>
                  </a:cubicBezTo>
                  <a:cubicBezTo>
                    <a:pt x="2224" y="1111"/>
                    <a:pt x="2356" y="1138"/>
                    <a:pt x="2478" y="1188"/>
                  </a:cubicBezTo>
                  <a:cubicBezTo>
                    <a:pt x="2664" y="1265"/>
                    <a:pt x="2818" y="1385"/>
                    <a:pt x="2961" y="1528"/>
                  </a:cubicBezTo>
                  <a:cubicBezTo>
                    <a:pt x="3015" y="1583"/>
                    <a:pt x="3059" y="1638"/>
                    <a:pt x="3136" y="1682"/>
                  </a:cubicBezTo>
                  <a:cubicBezTo>
                    <a:pt x="3158" y="1550"/>
                    <a:pt x="3190" y="1397"/>
                    <a:pt x="3180" y="1265"/>
                  </a:cubicBezTo>
                  <a:cubicBezTo>
                    <a:pt x="3224" y="1155"/>
                    <a:pt x="3212" y="1024"/>
                    <a:pt x="3158" y="925"/>
                  </a:cubicBezTo>
                  <a:cubicBezTo>
                    <a:pt x="3103" y="815"/>
                    <a:pt x="3004" y="739"/>
                    <a:pt x="2895" y="705"/>
                  </a:cubicBezTo>
                  <a:cubicBezTo>
                    <a:pt x="2830" y="688"/>
                    <a:pt x="2764" y="686"/>
                    <a:pt x="2698" y="686"/>
                  </a:cubicBezTo>
                  <a:cubicBezTo>
                    <a:pt x="2679" y="686"/>
                    <a:pt x="2659" y="686"/>
                    <a:pt x="2639" y="686"/>
                  </a:cubicBezTo>
                  <a:cubicBezTo>
                    <a:pt x="2557" y="686"/>
                    <a:pt x="2476" y="683"/>
                    <a:pt x="2401" y="651"/>
                  </a:cubicBezTo>
                  <a:cubicBezTo>
                    <a:pt x="2281" y="585"/>
                    <a:pt x="2204" y="464"/>
                    <a:pt x="2105" y="366"/>
                  </a:cubicBezTo>
                  <a:cubicBezTo>
                    <a:pt x="1997" y="265"/>
                    <a:pt x="1851" y="212"/>
                    <a:pt x="1708" y="212"/>
                  </a:cubicBezTo>
                  <a:cubicBezTo>
                    <a:pt x="1633" y="212"/>
                    <a:pt x="1559" y="226"/>
                    <a:pt x="1491" y="256"/>
                  </a:cubicBezTo>
                  <a:cubicBezTo>
                    <a:pt x="1411" y="106"/>
                    <a:pt x="1239" y="1"/>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2466075" y="1115825"/>
              <a:ext cx="12900" cy="12900"/>
            </a:xfrm>
            <a:custGeom>
              <a:rect b="b" l="l" r="r" t="t"/>
              <a:pathLst>
                <a:path extrusionOk="0" h="516" w="516">
                  <a:moveTo>
                    <a:pt x="263" y="0"/>
                  </a:moveTo>
                  <a:cubicBezTo>
                    <a:pt x="121" y="0"/>
                    <a:pt x="0" y="120"/>
                    <a:pt x="0" y="263"/>
                  </a:cubicBezTo>
                  <a:cubicBezTo>
                    <a:pt x="0" y="405"/>
                    <a:pt x="121" y="515"/>
                    <a:pt x="263" y="515"/>
                  </a:cubicBezTo>
                  <a:cubicBezTo>
                    <a:pt x="406" y="515"/>
                    <a:pt x="516" y="405"/>
                    <a:pt x="516" y="263"/>
                  </a:cubicBezTo>
                  <a:cubicBezTo>
                    <a:pt x="516" y="120"/>
                    <a:pt x="406" y="0"/>
                    <a:pt x="26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2516500" y="1115825"/>
              <a:ext cx="12925" cy="12900"/>
            </a:xfrm>
            <a:custGeom>
              <a:rect b="b" l="l" r="r" t="t"/>
              <a:pathLst>
                <a:path extrusionOk="0" h="516" w="517">
                  <a:moveTo>
                    <a:pt x="253" y="0"/>
                  </a:moveTo>
                  <a:cubicBezTo>
                    <a:pt x="110" y="0"/>
                    <a:pt x="0" y="120"/>
                    <a:pt x="0" y="263"/>
                  </a:cubicBezTo>
                  <a:cubicBezTo>
                    <a:pt x="0" y="405"/>
                    <a:pt x="110" y="515"/>
                    <a:pt x="253" y="515"/>
                  </a:cubicBezTo>
                  <a:cubicBezTo>
                    <a:pt x="395" y="515"/>
                    <a:pt x="516" y="405"/>
                    <a:pt x="516" y="263"/>
                  </a:cubicBezTo>
                  <a:cubicBezTo>
                    <a:pt x="516" y="120"/>
                    <a:pt x="395" y="0"/>
                    <a:pt x="25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2191425" y="882475"/>
              <a:ext cx="110200" cy="155525"/>
            </a:xfrm>
            <a:custGeom>
              <a:rect b="b" l="l" r="r" t="t"/>
              <a:pathLst>
                <a:path extrusionOk="0" h="6221" w="4408">
                  <a:moveTo>
                    <a:pt x="1341" y="1"/>
                  </a:moveTo>
                  <a:cubicBezTo>
                    <a:pt x="1326" y="1"/>
                    <a:pt x="1310" y="2"/>
                    <a:pt x="1294" y="4"/>
                  </a:cubicBezTo>
                  <a:cubicBezTo>
                    <a:pt x="1097" y="37"/>
                    <a:pt x="965" y="212"/>
                    <a:pt x="987" y="410"/>
                  </a:cubicBezTo>
                  <a:lnTo>
                    <a:pt x="1031" y="749"/>
                  </a:lnTo>
                  <a:lnTo>
                    <a:pt x="746" y="804"/>
                  </a:lnTo>
                  <a:cubicBezTo>
                    <a:pt x="538" y="848"/>
                    <a:pt x="395" y="1056"/>
                    <a:pt x="439" y="1265"/>
                  </a:cubicBezTo>
                  <a:lnTo>
                    <a:pt x="538" y="1758"/>
                  </a:lnTo>
                  <a:lnTo>
                    <a:pt x="329" y="1791"/>
                  </a:lnTo>
                  <a:cubicBezTo>
                    <a:pt x="132" y="1835"/>
                    <a:pt x="0" y="2032"/>
                    <a:pt x="34" y="2240"/>
                  </a:cubicBezTo>
                  <a:lnTo>
                    <a:pt x="385" y="3994"/>
                  </a:lnTo>
                  <a:cubicBezTo>
                    <a:pt x="385" y="3994"/>
                    <a:pt x="670" y="5585"/>
                    <a:pt x="1766" y="6220"/>
                  </a:cubicBezTo>
                  <a:lnTo>
                    <a:pt x="3772" y="5738"/>
                  </a:lnTo>
                  <a:lnTo>
                    <a:pt x="4090" y="4642"/>
                  </a:lnTo>
                  <a:cubicBezTo>
                    <a:pt x="4145" y="4422"/>
                    <a:pt x="4189" y="4203"/>
                    <a:pt x="4210" y="3984"/>
                  </a:cubicBezTo>
                  <a:lnTo>
                    <a:pt x="4408" y="2174"/>
                  </a:lnTo>
                  <a:cubicBezTo>
                    <a:pt x="4331" y="2155"/>
                    <a:pt x="4253" y="2145"/>
                    <a:pt x="4177" y="2145"/>
                  </a:cubicBezTo>
                  <a:cubicBezTo>
                    <a:pt x="3785" y="2145"/>
                    <a:pt x="3418" y="2393"/>
                    <a:pt x="3290" y="2778"/>
                  </a:cubicBezTo>
                  <a:lnTo>
                    <a:pt x="3114" y="3271"/>
                  </a:lnTo>
                  <a:lnTo>
                    <a:pt x="2555" y="552"/>
                  </a:lnTo>
                  <a:cubicBezTo>
                    <a:pt x="2526" y="387"/>
                    <a:pt x="2376" y="273"/>
                    <a:pt x="2212" y="273"/>
                  </a:cubicBezTo>
                  <a:cubicBezTo>
                    <a:pt x="2191" y="273"/>
                    <a:pt x="2170" y="274"/>
                    <a:pt x="2149" y="278"/>
                  </a:cubicBezTo>
                  <a:cubicBezTo>
                    <a:pt x="1974" y="311"/>
                    <a:pt x="1842" y="475"/>
                    <a:pt x="1864" y="661"/>
                  </a:cubicBezTo>
                  <a:lnTo>
                    <a:pt x="1941" y="1265"/>
                  </a:lnTo>
                  <a:lnTo>
                    <a:pt x="1700" y="278"/>
                  </a:lnTo>
                  <a:cubicBezTo>
                    <a:pt x="1660" y="107"/>
                    <a:pt x="1510" y="1"/>
                    <a:pt x="1341"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2235825" y="898725"/>
              <a:ext cx="13175" cy="58700"/>
            </a:xfrm>
            <a:custGeom>
              <a:rect b="b" l="l" r="r" t="t"/>
              <a:pathLst>
                <a:path extrusionOk="0" h="2348" w="527">
                  <a:moveTo>
                    <a:pt x="34" y="1"/>
                  </a:moveTo>
                  <a:lnTo>
                    <a:pt x="1" y="11"/>
                  </a:lnTo>
                  <a:lnTo>
                    <a:pt x="494" y="2347"/>
                  </a:lnTo>
                  <a:lnTo>
                    <a:pt x="527" y="2347"/>
                  </a:lnTo>
                  <a:lnTo>
                    <a:pt x="34"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2216650" y="901200"/>
              <a:ext cx="14000" cy="59225"/>
            </a:xfrm>
            <a:custGeom>
              <a:rect b="b" l="l" r="r" t="t"/>
              <a:pathLst>
                <a:path extrusionOk="0" h="2369" w="560">
                  <a:moveTo>
                    <a:pt x="0" y="0"/>
                  </a:moveTo>
                  <a:lnTo>
                    <a:pt x="526" y="2368"/>
                  </a:lnTo>
                  <a:lnTo>
                    <a:pt x="560" y="2358"/>
                  </a:lnTo>
                  <a:lnTo>
                    <a:pt x="33"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2204325" y="926150"/>
              <a:ext cx="10425" cy="37850"/>
            </a:xfrm>
            <a:custGeom>
              <a:rect b="b" l="l" r="r" t="t"/>
              <a:pathLst>
                <a:path extrusionOk="0" h="1514" w="417">
                  <a:moveTo>
                    <a:pt x="33" y="0"/>
                  </a:moveTo>
                  <a:lnTo>
                    <a:pt x="0" y="11"/>
                  </a:lnTo>
                  <a:lnTo>
                    <a:pt x="383" y="1513"/>
                  </a:lnTo>
                  <a:lnTo>
                    <a:pt x="417" y="1513"/>
                  </a:lnTo>
                  <a:lnTo>
                    <a:pt x="33"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2242400" y="963975"/>
              <a:ext cx="27175" cy="50175"/>
            </a:xfrm>
            <a:custGeom>
              <a:rect b="b" l="l" r="r" t="t"/>
              <a:pathLst>
                <a:path extrusionOk="0" h="2007" w="1087">
                  <a:moveTo>
                    <a:pt x="1065" y="0"/>
                  </a:moveTo>
                  <a:cubicBezTo>
                    <a:pt x="1" y="680"/>
                    <a:pt x="351" y="1996"/>
                    <a:pt x="363" y="2006"/>
                  </a:cubicBezTo>
                  <a:lnTo>
                    <a:pt x="395" y="1996"/>
                  </a:lnTo>
                  <a:cubicBezTo>
                    <a:pt x="385" y="1984"/>
                    <a:pt x="45" y="702"/>
                    <a:pt x="1087" y="33"/>
                  </a:cubicBezTo>
                  <a:lnTo>
                    <a:pt x="1065"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2632175" y="1647825"/>
              <a:ext cx="81425" cy="120375"/>
            </a:xfrm>
            <a:custGeom>
              <a:rect b="b" l="l" r="r" t="t"/>
              <a:pathLst>
                <a:path extrusionOk="0" h="4815" w="3257">
                  <a:moveTo>
                    <a:pt x="2687" y="1"/>
                  </a:moveTo>
                  <a:lnTo>
                    <a:pt x="340" y="88"/>
                  </a:lnTo>
                  <a:lnTo>
                    <a:pt x="0" y="714"/>
                  </a:lnTo>
                  <a:lnTo>
                    <a:pt x="0" y="2424"/>
                  </a:lnTo>
                  <a:cubicBezTo>
                    <a:pt x="0" y="2654"/>
                    <a:pt x="198" y="2841"/>
                    <a:pt x="428" y="2841"/>
                  </a:cubicBezTo>
                  <a:cubicBezTo>
                    <a:pt x="636" y="2841"/>
                    <a:pt x="811" y="2698"/>
                    <a:pt x="855" y="2490"/>
                  </a:cubicBezTo>
                  <a:lnTo>
                    <a:pt x="1053" y="1272"/>
                  </a:lnTo>
                  <a:lnTo>
                    <a:pt x="1218" y="2939"/>
                  </a:lnTo>
                  <a:lnTo>
                    <a:pt x="911" y="3991"/>
                  </a:lnTo>
                  <a:cubicBezTo>
                    <a:pt x="811" y="4342"/>
                    <a:pt x="1009" y="4704"/>
                    <a:pt x="1349" y="4814"/>
                  </a:cubicBezTo>
                  <a:lnTo>
                    <a:pt x="1875" y="4693"/>
                  </a:lnTo>
                  <a:cubicBezTo>
                    <a:pt x="2324" y="4595"/>
                    <a:pt x="2687" y="4244"/>
                    <a:pt x="2807" y="3805"/>
                  </a:cubicBezTo>
                  <a:lnTo>
                    <a:pt x="3158" y="2468"/>
                  </a:lnTo>
                  <a:cubicBezTo>
                    <a:pt x="3257" y="2095"/>
                    <a:pt x="3048" y="1141"/>
                    <a:pt x="3048" y="1141"/>
                  </a:cubicBezTo>
                  <a:lnTo>
                    <a:pt x="2687" y="1"/>
                  </a:ln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2665600" y="1690575"/>
              <a:ext cx="17575" cy="77875"/>
            </a:xfrm>
            <a:custGeom>
              <a:rect b="b" l="l" r="r" t="t"/>
              <a:pathLst>
                <a:path extrusionOk="0" h="3115" w="703">
                  <a:moveTo>
                    <a:pt x="549" y="1"/>
                  </a:moveTo>
                  <a:lnTo>
                    <a:pt x="516" y="12"/>
                  </a:lnTo>
                  <a:lnTo>
                    <a:pt x="670" y="1394"/>
                  </a:lnTo>
                  <a:lnTo>
                    <a:pt x="1" y="3104"/>
                  </a:lnTo>
                  <a:lnTo>
                    <a:pt x="34" y="3115"/>
                  </a:lnTo>
                  <a:lnTo>
                    <a:pt x="702" y="1404"/>
                  </a:lnTo>
                  <a:lnTo>
                    <a:pt x="549"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2677125" y="1691975"/>
              <a:ext cx="19500" cy="73725"/>
            </a:xfrm>
            <a:custGeom>
              <a:rect b="b" l="l" r="r" t="t"/>
              <a:pathLst>
                <a:path extrusionOk="0" h="2949" w="780">
                  <a:moveTo>
                    <a:pt x="604" y="0"/>
                  </a:moveTo>
                  <a:lnTo>
                    <a:pt x="746" y="1316"/>
                  </a:lnTo>
                  <a:cubicBezTo>
                    <a:pt x="614" y="1589"/>
                    <a:pt x="12" y="2905"/>
                    <a:pt x="0" y="2938"/>
                  </a:cubicBezTo>
                  <a:lnTo>
                    <a:pt x="34" y="2949"/>
                  </a:lnTo>
                  <a:cubicBezTo>
                    <a:pt x="55" y="2905"/>
                    <a:pt x="582" y="1754"/>
                    <a:pt x="779" y="1316"/>
                  </a:cubicBezTo>
                  <a:lnTo>
                    <a:pt x="636"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2704525" y="1694425"/>
              <a:ext cx="2500" cy="32100"/>
            </a:xfrm>
            <a:custGeom>
              <a:rect b="b" l="l" r="r" t="t"/>
              <a:pathLst>
                <a:path extrusionOk="0" h="1284" w="100">
                  <a:moveTo>
                    <a:pt x="1" y="0"/>
                  </a:moveTo>
                  <a:lnTo>
                    <a:pt x="66" y="1284"/>
                  </a:lnTo>
                  <a:lnTo>
                    <a:pt x="100" y="1272"/>
                  </a:lnTo>
                  <a:lnTo>
                    <a:pt x="34"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2346850" y="1217775"/>
              <a:ext cx="362925" cy="451450"/>
            </a:xfrm>
            <a:custGeom>
              <a:rect b="b" l="l" r="r" t="t"/>
              <a:pathLst>
                <a:path extrusionOk="0" h="18058" w="14517">
                  <a:moveTo>
                    <a:pt x="4594" y="1"/>
                  </a:moveTo>
                  <a:lnTo>
                    <a:pt x="1798" y="1239"/>
                  </a:lnTo>
                  <a:cubicBezTo>
                    <a:pt x="866" y="1700"/>
                    <a:pt x="198" y="2577"/>
                    <a:pt x="0" y="3607"/>
                  </a:cubicBezTo>
                  <a:lnTo>
                    <a:pt x="1897" y="3992"/>
                  </a:lnTo>
                  <a:lnTo>
                    <a:pt x="1568" y="9966"/>
                  </a:lnTo>
                  <a:lnTo>
                    <a:pt x="10350" y="10295"/>
                  </a:lnTo>
                  <a:lnTo>
                    <a:pt x="11282" y="18058"/>
                  </a:lnTo>
                  <a:lnTo>
                    <a:pt x="14516" y="18058"/>
                  </a:lnTo>
                  <a:lnTo>
                    <a:pt x="12039" y="3498"/>
                  </a:lnTo>
                  <a:cubicBezTo>
                    <a:pt x="11852" y="2369"/>
                    <a:pt x="11084" y="1415"/>
                    <a:pt x="10021" y="976"/>
                  </a:cubicBezTo>
                  <a:lnTo>
                    <a:pt x="7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2238650" y="2113250"/>
              <a:ext cx="197825" cy="103875"/>
            </a:xfrm>
            <a:custGeom>
              <a:rect b="b" l="l" r="r" t="t"/>
              <a:pathLst>
                <a:path extrusionOk="0" h="4155" w="7913">
                  <a:moveTo>
                    <a:pt x="4580" y="0"/>
                  </a:moveTo>
                  <a:lnTo>
                    <a:pt x="3878" y="1206"/>
                  </a:lnTo>
                  <a:lnTo>
                    <a:pt x="41" y="2588"/>
                  </a:lnTo>
                  <a:cubicBezTo>
                    <a:pt x="41" y="2588"/>
                    <a:pt x="151" y="3991"/>
                    <a:pt x="41" y="4101"/>
                  </a:cubicBezTo>
                  <a:cubicBezTo>
                    <a:pt x="1" y="4141"/>
                    <a:pt x="862" y="4154"/>
                    <a:pt x="2028" y="4154"/>
                  </a:cubicBezTo>
                  <a:cubicBezTo>
                    <a:pt x="4361" y="4154"/>
                    <a:pt x="7913" y="4101"/>
                    <a:pt x="7913" y="4101"/>
                  </a:cubicBezTo>
                  <a:lnTo>
                    <a:pt x="79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2569400" y="2113250"/>
              <a:ext cx="117350" cy="106100"/>
            </a:xfrm>
            <a:custGeom>
              <a:rect b="b" l="l" r="r" t="t"/>
              <a:pathLst>
                <a:path extrusionOk="0" h="4244" w="4694">
                  <a:moveTo>
                    <a:pt x="362" y="0"/>
                  </a:moveTo>
                  <a:lnTo>
                    <a:pt x="1" y="2665"/>
                  </a:lnTo>
                  <a:lnTo>
                    <a:pt x="1" y="4244"/>
                  </a:lnTo>
                  <a:lnTo>
                    <a:pt x="4693" y="4244"/>
                  </a:lnTo>
                  <a:lnTo>
                    <a:pt x="4693" y="2665"/>
                  </a:lnTo>
                  <a:lnTo>
                    <a:pt x="3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2569125" y="1597675"/>
              <a:ext cx="37850" cy="55100"/>
            </a:xfrm>
            <a:custGeom>
              <a:rect b="b" l="l" r="r" t="t"/>
              <a:pathLst>
                <a:path extrusionOk="0" h="2204" w="1514">
                  <a:moveTo>
                    <a:pt x="0" y="1"/>
                  </a:moveTo>
                  <a:lnTo>
                    <a:pt x="0" y="2204"/>
                  </a:lnTo>
                  <a:lnTo>
                    <a:pt x="1513" y="2204"/>
                  </a:lnTo>
                  <a:lnTo>
                    <a:pt x="1513"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2569125" y="1943850"/>
              <a:ext cx="37850" cy="79250"/>
            </a:xfrm>
            <a:custGeom>
              <a:rect b="b" l="l" r="r" t="t"/>
              <a:pathLst>
                <a:path extrusionOk="0" h="3170" w="1514">
                  <a:moveTo>
                    <a:pt x="1513" y="0"/>
                  </a:moveTo>
                  <a:lnTo>
                    <a:pt x="0" y="12"/>
                  </a:lnTo>
                  <a:lnTo>
                    <a:pt x="0" y="3114"/>
                  </a:lnTo>
                  <a:lnTo>
                    <a:pt x="1513" y="3169"/>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2569125" y="1492150"/>
              <a:ext cx="37850" cy="50175"/>
            </a:xfrm>
            <a:custGeom>
              <a:rect b="b" l="l" r="r" t="t"/>
              <a:pathLst>
                <a:path extrusionOk="0" h="2007" w="1514">
                  <a:moveTo>
                    <a:pt x="0" y="0"/>
                  </a:moveTo>
                  <a:lnTo>
                    <a:pt x="0" y="2007"/>
                  </a:lnTo>
                  <a:cubicBezTo>
                    <a:pt x="505" y="2007"/>
                    <a:pt x="1009" y="1996"/>
                    <a:pt x="1513" y="1985"/>
                  </a:cubicBezTo>
                  <a:lnTo>
                    <a:pt x="1513"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2569125" y="1773900"/>
              <a:ext cx="37850" cy="62525"/>
            </a:xfrm>
            <a:custGeom>
              <a:rect b="b" l="l" r="r" t="t"/>
              <a:pathLst>
                <a:path extrusionOk="0" h="2501" w="1514">
                  <a:moveTo>
                    <a:pt x="1513" y="1"/>
                  </a:moveTo>
                  <a:lnTo>
                    <a:pt x="0" y="23"/>
                  </a:lnTo>
                  <a:lnTo>
                    <a:pt x="0" y="2468"/>
                  </a:lnTo>
                  <a:lnTo>
                    <a:pt x="1513" y="2501"/>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2569125" y="1722375"/>
              <a:ext cx="37850" cy="48550"/>
            </a:xfrm>
            <a:custGeom>
              <a:rect b="b" l="l" r="r" t="t"/>
              <a:pathLst>
                <a:path extrusionOk="0" h="1942" w="1514">
                  <a:moveTo>
                    <a:pt x="0" y="1"/>
                  </a:moveTo>
                  <a:lnTo>
                    <a:pt x="0" y="1942"/>
                  </a:lnTo>
                  <a:lnTo>
                    <a:pt x="1513" y="1920"/>
                  </a:lnTo>
                  <a:lnTo>
                    <a:pt x="1513" y="1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2569125" y="1545325"/>
              <a:ext cx="37850" cy="49100"/>
            </a:xfrm>
            <a:custGeom>
              <a:rect b="b" l="l" r="r" t="t"/>
              <a:pathLst>
                <a:path extrusionOk="0" h="1964" w="1514">
                  <a:moveTo>
                    <a:pt x="1513" y="0"/>
                  </a:moveTo>
                  <a:cubicBezTo>
                    <a:pt x="1009" y="11"/>
                    <a:pt x="505" y="22"/>
                    <a:pt x="0" y="22"/>
                  </a:cubicBezTo>
                  <a:lnTo>
                    <a:pt x="0" y="1952"/>
                  </a:lnTo>
                  <a:lnTo>
                    <a:pt x="1513" y="196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2569125" y="1656325"/>
              <a:ext cx="37850" cy="63075"/>
            </a:xfrm>
            <a:custGeom>
              <a:rect b="b" l="l" r="r" t="t"/>
              <a:pathLst>
                <a:path extrusionOk="0" h="2523" w="1514">
                  <a:moveTo>
                    <a:pt x="0" y="1"/>
                  </a:moveTo>
                  <a:lnTo>
                    <a:pt x="0" y="2501"/>
                  </a:lnTo>
                  <a:lnTo>
                    <a:pt x="1513" y="2523"/>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2569125" y="1902475"/>
              <a:ext cx="37850" cy="38100"/>
            </a:xfrm>
            <a:custGeom>
              <a:rect b="b" l="l" r="r" t="t"/>
              <a:pathLst>
                <a:path extrusionOk="0" h="1524" w="1514">
                  <a:moveTo>
                    <a:pt x="1513" y="0"/>
                  </a:moveTo>
                  <a:lnTo>
                    <a:pt x="0" y="11"/>
                  </a:lnTo>
                  <a:lnTo>
                    <a:pt x="0" y="1524"/>
                  </a:lnTo>
                  <a:lnTo>
                    <a:pt x="1513" y="151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2569125" y="1839150"/>
              <a:ext cx="37850" cy="60050"/>
            </a:xfrm>
            <a:custGeom>
              <a:rect b="b" l="l" r="r" t="t"/>
              <a:pathLst>
                <a:path extrusionOk="0" h="2402" w="1514">
                  <a:moveTo>
                    <a:pt x="0" y="0"/>
                  </a:moveTo>
                  <a:lnTo>
                    <a:pt x="0" y="2402"/>
                  </a:lnTo>
                  <a:lnTo>
                    <a:pt x="1513" y="2390"/>
                  </a:lnTo>
                  <a:lnTo>
                    <a:pt x="1513" y="3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2610250" y="2026625"/>
              <a:ext cx="38925" cy="50450"/>
            </a:xfrm>
            <a:custGeom>
              <a:rect b="b" l="l" r="r" t="t"/>
              <a:pathLst>
                <a:path extrusionOk="0" h="2018" w="1557">
                  <a:moveTo>
                    <a:pt x="0" y="1"/>
                  </a:moveTo>
                  <a:lnTo>
                    <a:pt x="0" y="1974"/>
                  </a:lnTo>
                  <a:lnTo>
                    <a:pt x="1557" y="2018"/>
                  </a:lnTo>
                  <a:lnTo>
                    <a:pt x="1557"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2610250" y="1901925"/>
              <a:ext cx="38925" cy="38400"/>
            </a:xfrm>
            <a:custGeom>
              <a:rect b="b" l="l" r="r" t="t"/>
              <a:pathLst>
                <a:path extrusionOk="0" h="1536" w="1557">
                  <a:moveTo>
                    <a:pt x="1557" y="0"/>
                  </a:moveTo>
                  <a:lnTo>
                    <a:pt x="0" y="22"/>
                  </a:lnTo>
                  <a:lnTo>
                    <a:pt x="0" y="1535"/>
                  </a:lnTo>
                  <a:lnTo>
                    <a:pt x="1557" y="1524"/>
                  </a:lnTo>
                  <a:lnTo>
                    <a:pt x="15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610250" y="1943575"/>
              <a:ext cx="38925" cy="80875"/>
            </a:xfrm>
            <a:custGeom>
              <a:rect b="b" l="l" r="r" t="t"/>
              <a:pathLst>
                <a:path extrusionOk="0" h="3235" w="1557">
                  <a:moveTo>
                    <a:pt x="1557" y="1"/>
                  </a:moveTo>
                  <a:lnTo>
                    <a:pt x="0" y="11"/>
                  </a:lnTo>
                  <a:lnTo>
                    <a:pt x="0" y="3180"/>
                  </a:lnTo>
                  <a:lnTo>
                    <a:pt x="1557" y="3235"/>
                  </a:lnTo>
                  <a:lnTo>
                    <a:pt x="1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2652725" y="1901925"/>
              <a:ext cx="7700" cy="38100"/>
            </a:xfrm>
            <a:custGeom>
              <a:rect b="b" l="l" r="r" t="t"/>
              <a:pathLst>
                <a:path extrusionOk="0" h="1524" w="308">
                  <a:moveTo>
                    <a:pt x="1" y="0"/>
                  </a:moveTo>
                  <a:lnTo>
                    <a:pt x="1" y="1524"/>
                  </a:lnTo>
                  <a:lnTo>
                    <a:pt x="308" y="1524"/>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2652725" y="1872875"/>
              <a:ext cx="2775" cy="25775"/>
            </a:xfrm>
            <a:custGeom>
              <a:rect b="b" l="l" r="r" t="t"/>
              <a:pathLst>
                <a:path extrusionOk="0" h="1031" w="111">
                  <a:moveTo>
                    <a:pt x="1" y="0"/>
                  </a:moveTo>
                  <a:lnTo>
                    <a:pt x="1" y="1031"/>
                  </a:lnTo>
                  <a:lnTo>
                    <a:pt x="111" y="103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2652725" y="1943300"/>
              <a:ext cx="17575" cy="82000"/>
            </a:xfrm>
            <a:custGeom>
              <a:rect b="b" l="l" r="r" t="t"/>
              <a:pathLst>
                <a:path extrusionOk="0" h="3280" w="703">
                  <a:moveTo>
                    <a:pt x="1" y="1"/>
                  </a:moveTo>
                  <a:lnTo>
                    <a:pt x="1" y="3246"/>
                  </a:lnTo>
                  <a:lnTo>
                    <a:pt x="703" y="3279"/>
                  </a:lnTo>
                  <a:lnTo>
                    <a:pt x="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2569125" y="1466925"/>
              <a:ext cx="37850" cy="21950"/>
            </a:xfrm>
            <a:custGeom>
              <a:rect b="b" l="l" r="r" t="t"/>
              <a:pathLst>
                <a:path extrusionOk="0" h="878" w="1514">
                  <a:moveTo>
                    <a:pt x="0" y="0"/>
                  </a:moveTo>
                  <a:lnTo>
                    <a:pt x="0" y="867"/>
                  </a:lnTo>
                  <a:lnTo>
                    <a:pt x="1513" y="878"/>
                  </a:lnTo>
                  <a:lnTo>
                    <a:pt x="1513" y="38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2652725" y="2028000"/>
              <a:ext cx="23600" cy="50175"/>
            </a:xfrm>
            <a:custGeom>
              <a:rect b="b" l="l" r="r" t="t"/>
              <a:pathLst>
                <a:path extrusionOk="0" h="2007" w="944">
                  <a:moveTo>
                    <a:pt x="1" y="1"/>
                  </a:moveTo>
                  <a:lnTo>
                    <a:pt x="1" y="1974"/>
                  </a:lnTo>
                  <a:lnTo>
                    <a:pt x="944" y="2007"/>
                  </a:lnTo>
                  <a:lnTo>
                    <a:pt x="713"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2610250" y="1839975"/>
              <a:ext cx="38925" cy="58950"/>
            </a:xfrm>
            <a:custGeom>
              <a:rect b="b" l="l" r="r" t="t"/>
              <a:pathLst>
                <a:path extrusionOk="0" h="2358" w="1557">
                  <a:moveTo>
                    <a:pt x="0" y="1"/>
                  </a:moveTo>
                  <a:lnTo>
                    <a:pt x="0" y="2357"/>
                  </a:lnTo>
                  <a:lnTo>
                    <a:pt x="1557" y="2347"/>
                  </a:lnTo>
                  <a:lnTo>
                    <a:pt x="1557" y="110"/>
                  </a:lnTo>
                  <a:lnTo>
                    <a:pt x="1546"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2610250" y="1545325"/>
              <a:ext cx="10175" cy="49350"/>
            </a:xfrm>
            <a:custGeom>
              <a:rect b="b" l="l" r="r" t="t"/>
              <a:pathLst>
                <a:path extrusionOk="0" h="1974" w="407">
                  <a:moveTo>
                    <a:pt x="0" y="0"/>
                  </a:moveTo>
                  <a:lnTo>
                    <a:pt x="0" y="1974"/>
                  </a:lnTo>
                  <a:lnTo>
                    <a:pt x="406" y="1974"/>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2610250" y="1506400"/>
              <a:ext cx="4125" cy="35375"/>
            </a:xfrm>
            <a:custGeom>
              <a:rect b="b" l="l" r="r" t="t"/>
              <a:pathLst>
                <a:path extrusionOk="0" h="1415" w="165">
                  <a:moveTo>
                    <a:pt x="0" y="0"/>
                  </a:moveTo>
                  <a:lnTo>
                    <a:pt x="0" y="1415"/>
                  </a:lnTo>
                  <a:lnTo>
                    <a:pt x="165" y="141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569125" y="2024975"/>
              <a:ext cx="37850" cy="51025"/>
            </a:xfrm>
            <a:custGeom>
              <a:rect b="b" l="l" r="r" t="t"/>
              <a:pathLst>
                <a:path extrusionOk="0" h="2041" w="1514">
                  <a:moveTo>
                    <a:pt x="0" y="1"/>
                  </a:moveTo>
                  <a:lnTo>
                    <a:pt x="0" y="1986"/>
                  </a:lnTo>
                  <a:lnTo>
                    <a:pt x="1513" y="2040"/>
                  </a:lnTo>
                  <a:lnTo>
                    <a:pt x="1513"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2610250" y="1597950"/>
              <a:ext cx="17000" cy="54825"/>
            </a:xfrm>
            <a:custGeom>
              <a:rect b="b" l="l" r="r" t="t"/>
              <a:pathLst>
                <a:path extrusionOk="0" h="2193" w="680">
                  <a:moveTo>
                    <a:pt x="0" y="0"/>
                  </a:moveTo>
                  <a:lnTo>
                    <a:pt x="0" y="2193"/>
                  </a:lnTo>
                  <a:lnTo>
                    <a:pt x="680" y="2193"/>
                  </a:lnTo>
                  <a:lnTo>
                    <a:pt x="428" y="1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2610250" y="1656325"/>
              <a:ext cx="24675" cy="63075"/>
            </a:xfrm>
            <a:custGeom>
              <a:rect b="b" l="l" r="r" t="t"/>
              <a:pathLst>
                <a:path extrusionOk="0" h="2523" w="987">
                  <a:moveTo>
                    <a:pt x="0" y="1"/>
                  </a:moveTo>
                  <a:lnTo>
                    <a:pt x="0" y="2523"/>
                  </a:lnTo>
                  <a:lnTo>
                    <a:pt x="987" y="2523"/>
                  </a:lnTo>
                  <a:lnTo>
                    <a:pt x="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2610250" y="1773650"/>
              <a:ext cx="38375" cy="63600"/>
            </a:xfrm>
            <a:custGeom>
              <a:rect b="b" l="l" r="r" t="t"/>
              <a:pathLst>
                <a:path extrusionOk="0" h="2544" w="1535">
                  <a:moveTo>
                    <a:pt x="1239" y="0"/>
                  </a:moveTo>
                  <a:lnTo>
                    <a:pt x="0" y="11"/>
                  </a:lnTo>
                  <a:lnTo>
                    <a:pt x="0" y="2511"/>
                  </a:lnTo>
                  <a:lnTo>
                    <a:pt x="1535" y="2544"/>
                  </a:lnTo>
                  <a:lnTo>
                    <a:pt x="1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2610250" y="1722675"/>
              <a:ext cx="30450" cy="47700"/>
            </a:xfrm>
            <a:custGeom>
              <a:rect b="b" l="l" r="r" t="t"/>
              <a:pathLst>
                <a:path extrusionOk="0" h="1908" w="1218">
                  <a:moveTo>
                    <a:pt x="0" y="0"/>
                  </a:moveTo>
                  <a:lnTo>
                    <a:pt x="0" y="1908"/>
                  </a:lnTo>
                  <a:lnTo>
                    <a:pt x="1217" y="1896"/>
                  </a:lnTo>
                  <a:lnTo>
                    <a:pt x="998"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2396725" y="1903575"/>
              <a:ext cx="36750" cy="38400"/>
            </a:xfrm>
            <a:custGeom>
              <a:rect b="b" l="l" r="r" t="t"/>
              <a:pathLst>
                <a:path extrusionOk="0" h="1536" w="1470">
                  <a:moveTo>
                    <a:pt x="1470" y="0"/>
                  </a:moveTo>
                  <a:lnTo>
                    <a:pt x="1" y="11"/>
                  </a:lnTo>
                  <a:lnTo>
                    <a:pt x="1" y="1535"/>
                  </a:lnTo>
                  <a:lnTo>
                    <a:pt x="1470" y="1524"/>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2350125" y="2017300"/>
              <a:ext cx="43350" cy="51850"/>
            </a:xfrm>
            <a:custGeom>
              <a:rect b="b" l="l" r="r" t="t"/>
              <a:pathLst>
                <a:path extrusionOk="0" h="2074" w="1734">
                  <a:moveTo>
                    <a:pt x="1" y="1"/>
                  </a:moveTo>
                  <a:lnTo>
                    <a:pt x="1" y="2018"/>
                  </a:lnTo>
                  <a:lnTo>
                    <a:pt x="1733" y="207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2350125" y="1945225"/>
              <a:ext cx="43350" cy="70200"/>
            </a:xfrm>
            <a:custGeom>
              <a:rect b="b" l="l" r="r" t="t"/>
              <a:pathLst>
                <a:path extrusionOk="0" h="2808" w="1734">
                  <a:moveTo>
                    <a:pt x="1733" y="1"/>
                  </a:moveTo>
                  <a:lnTo>
                    <a:pt x="1" y="23"/>
                  </a:lnTo>
                  <a:lnTo>
                    <a:pt x="1" y="2742"/>
                  </a:lnTo>
                  <a:lnTo>
                    <a:pt x="1733" y="2807"/>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2354225" y="1776650"/>
              <a:ext cx="39250" cy="55675"/>
            </a:xfrm>
            <a:custGeom>
              <a:rect b="b" l="l" r="r" t="t"/>
              <a:pathLst>
                <a:path extrusionOk="0" h="2227" w="1570">
                  <a:moveTo>
                    <a:pt x="1569" y="1"/>
                  </a:moveTo>
                  <a:lnTo>
                    <a:pt x="198" y="12"/>
                  </a:lnTo>
                  <a:lnTo>
                    <a:pt x="1" y="2193"/>
                  </a:lnTo>
                  <a:lnTo>
                    <a:pt x="1569" y="2227"/>
                  </a:ln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2359450" y="1720725"/>
              <a:ext cx="34025" cy="52950"/>
            </a:xfrm>
            <a:custGeom>
              <a:rect b="b" l="l" r="r" t="t"/>
              <a:pathLst>
                <a:path extrusionOk="0" h="2118" w="1361">
                  <a:moveTo>
                    <a:pt x="176" y="1"/>
                  </a:moveTo>
                  <a:lnTo>
                    <a:pt x="1" y="2117"/>
                  </a:lnTo>
                  <a:lnTo>
                    <a:pt x="1360" y="2095"/>
                  </a:lnTo>
                  <a:lnTo>
                    <a:pt x="1360"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2350125" y="1903825"/>
              <a:ext cx="43350" cy="38400"/>
            </a:xfrm>
            <a:custGeom>
              <a:rect b="b" l="l" r="r" t="t"/>
              <a:pathLst>
                <a:path extrusionOk="0" h="1536" w="1734">
                  <a:moveTo>
                    <a:pt x="1733" y="1"/>
                  </a:moveTo>
                  <a:lnTo>
                    <a:pt x="1" y="23"/>
                  </a:lnTo>
                  <a:lnTo>
                    <a:pt x="1" y="1536"/>
                  </a:lnTo>
                  <a:lnTo>
                    <a:pt x="1733" y="1525"/>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2350125" y="2071025"/>
              <a:ext cx="43350" cy="46075"/>
            </a:xfrm>
            <a:custGeom>
              <a:rect b="b" l="l" r="r" t="t"/>
              <a:pathLst>
                <a:path extrusionOk="0" h="1843" w="1734">
                  <a:moveTo>
                    <a:pt x="1" y="1"/>
                  </a:moveTo>
                  <a:lnTo>
                    <a:pt x="1" y="1843"/>
                  </a:lnTo>
                  <a:lnTo>
                    <a:pt x="1733" y="184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2350125" y="1835050"/>
              <a:ext cx="43350" cy="65800"/>
            </a:xfrm>
            <a:custGeom>
              <a:rect b="b" l="l" r="r" t="t"/>
              <a:pathLst>
                <a:path extrusionOk="0" h="2632" w="1734">
                  <a:moveTo>
                    <a:pt x="154" y="0"/>
                  </a:moveTo>
                  <a:lnTo>
                    <a:pt x="1" y="1754"/>
                  </a:lnTo>
                  <a:lnTo>
                    <a:pt x="1" y="2632"/>
                  </a:lnTo>
                  <a:lnTo>
                    <a:pt x="1733" y="2620"/>
                  </a:lnTo>
                  <a:lnTo>
                    <a:pt x="1733" y="33"/>
                  </a:lnTo>
                  <a:lnTo>
                    <a:pt x="1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2333950" y="2016750"/>
              <a:ext cx="12925" cy="50750"/>
            </a:xfrm>
            <a:custGeom>
              <a:rect b="b" l="l" r="r" t="t"/>
              <a:pathLst>
                <a:path extrusionOk="0" h="2030" w="517">
                  <a:moveTo>
                    <a:pt x="176" y="1"/>
                  </a:moveTo>
                  <a:lnTo>
                    <a:pt x="1" y="2018"/>
                  </a:lnTo>
                  <a:lnTo>
                    <a:pt x="516" y="2030"/>
                  </a:lnTo>
                  <a:lnTo>
                    <a:pt x="516"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2329575" y="2070475"/>
              <a:ext cx="17300" cy="46625"/>
            </a:xfrm>
            <a:custGeom>
              <a:rect b="b" l="l" r="r" t="t"/>
              <a:pathLst>
                <a:path extrusionOk="0" h="1865" w="692">
                  <a:moveTo>
                    <a:pt x="154" y="1"/>
                  </a:moveTo>
                  <a:lnTo>
                    <a:pt x="0" y="1865"/>
                  </a:lnTo>
                  <a:lnTo>
                    <a:pt x="691" y="1865"/>
                  </a:lnTo>
                  <a:lnTo>
                    <a:pt x="691" y="2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2344650" y="1918925"/>
              <a:ext cx="2225" cy="23300"/>
            </a:xfrm>
            <a:custGeom>
              <a:rect b="b" l="l" r="r" t="t"/>
              <a:pathLst>
                <a:path extrusionOk="0" h="932" w="89">
                  <a:moveTo>
                    <a:pt x="88" y="0"/>
                  </a:moveTo>
                  <a:lnTo>
                    <a:pt x="1" y="932"/>
                  </a:lnTo>
                  <a:lnTo>
                    <a:pt x="88" y="932"/>
                  </a:ln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2364100" y="1656325"/>
              <a:ext cx="29375" cy="61150"/>
            </a:xfrm>
            <a:custGeom>
              <a:rect b="b" l="l" r="r" t="t"/>
              <a:pathLst>
                <a:path extrusionOk="0" h="2446" w="1175">
                  <a:moveTo>
                    <a:pt x="220" y="1"/>
                  </a:moveTo>
                  <a:lnTo>
                    <a:pt x="1" y="2435"/>
                  </a:lnTo>
                  <a:lnTo>
                    <a:pt x="1174" y="2445"/>
                  </a:lnTo>
                  <a:lnTo>
                    <a:pt x="11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2338625" y="1945775"/>
              <a:ext cx="8250" cy="68000"/>
            </a:xfrm>
            <a:custGeom>
              <a:rect b="b" l="l" r="r" t="t"/>
              <a:pathLst>
                <a:path extrusionOk="0" h="2720" w="330">
                  <a:moveTo>
                    <a:pt x="230" y="1"/>
                  </a:moveTo>
                  <a:lnTo>
                    <a:pt x="0" y="2708"/>
                  </a:lnTo>
                  <a:lnTo>
                    <a:pt x="329" y="2720"/>
                  </a:lnTo>
                  <a:lnTo>
                    <a:pt x="3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2396725" y="1595750"/>
              <a:ext cx="36750" cy="57025"/>
            </a:xfrm>
            <a:custGeom>
              <a:rect b="b" l="l" r="r" t="t"/>
              <a:pathLst>
                <a:path extrusionOk="0" h="2281" w="1470">
                  <a:moveTo>
                    <a:pt x="1" y="0"/>
                  </a:moveTo>
                  <a:lnTo>
                    <a:pt x="1" y="2281"/>
                  </a:lnTo>
                  <a:lnTo>
                    <a:pt x="1470" y="2281"/>
                  </a:lnTo>
                  <a:lnTo>
                    <a:pt x="147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2396725" y="1543950"/>
              <a:ext cx="36750" cy="48825"/>
            </a:xfrm>
            <a:custGeom>
              <a:rect b="b" l="l" r="r" t="t"/>
              <a:pathLst>
                <a:path extrusionOk="0" h="1953" w="1470">
                  <a:moveTo>
                    <a:pt x="1" y="1"/>
                  </a:moveTo>
                  <a:lnTo>
                    <a:pt x="1" y="1941"/>
                  </a:lnTo>
                  <a:lnTo>
                    <a:pt x="1470" y="1952"/>
                  </a:lnTo>
                  <a:lnTo>
                    <a:pt x="1470" y="45"/>
                  </a:lnTo>
                  <a:cubicBezTo>
                    <a:pt x="976" y="33"/>
                    <a:pt x="494"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2396725" y="1656325"/>
              <a:ext cx="36750" cy="61425"/>
            </a:xfrm>
            <a:custGeom>
              <a:rect b="b" l="l" r="r" t="t"/>
              <a:pathLst>
                <a:path extrusionOk="0" h="2457" w="1470">
                  <a:moveTo>
                    <a:pt x="1" y="1"/>
                  </a:moveTo>
                  <a:lnTo>
                    <a:pt x="1" y="2445"/>
                  </a:lnTo>
                  <a:lnTo>
                    <a:pt x="1470" y="2457"/>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2369875" y="1595475"/>
              <a:ext cx="23600" cy="57300"/>
            </a:xfrm>
            <a:custGeom>
              <a:rect b="b" l="l" r="r" t="t"/>
              <a:pathLst>
                <a:path extrusionOk="0" h="2292" w="944">
                  <a:moveTo>
                    <a:pt x="198" y="1"/>
                  </a:moveTo>
                  <a:lnTo>
                    <a:pt x="0" y="2292"/>
                  </a:lnTo>
                  <a:lnTo>
                    <a:pt x="943" y="2292"/>
                  </a:lnTo>
                  <a:lnTo>
                    <a:pt x="943" y="11"/>
                  </a:lnTo>
                  <a:lnTo>
                    <a:pt x="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2396725" y="1721025"/>
              <a:ext cx="36750" cy="52100"/>
            </a:xfrm>
            <a:custGeom>
              <a:rect b="b" l="l" r="r" t="t"/>
              <a:pathLst>
                <a:path extrusionOk="0" h="2084" w="1470">
                  <a:moveTo>
                    <a:pt x="1" y="0"/>
                  </a:moveTo>
                  <a:lnTo>
                    <a:pt x="1" y="2083"/>
                  </a:lnTo>
                  <a:lnTo>
                    <a:pt x="1470" y="2062"/>
                  </a:lnTo>
                  <a:lnTo>
                    <a:pt x="1470" y="1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2396725" y="1776100"/>
              <a:ext cx="36750" cy="57050"/>
            </a:xfrm>
            <a:custGeom>
              <a:rect b="b" l="l" r="r" t="t"/>
              <a:pathLst>
                <a:path extrusionOk="0" h="2282" w="1470">
                  <a:moveTo>
                    <a:pt x="1470" y="1"/>
                  </a:moveTo>
                  <a:lnTo>
                    <a:pt x="1" y="23"/>
                  </a:lnTo>
                  <a:lnTo>
                    <a:pt x="1" y="2249"/>
                  </a:lnTo>
                  <a:lnTo>
                    <a:pt x="1470" y="2281"/>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2379725" y="1491325"/>
              <a:ext cx="13750" cy="49075"/>
            </a:xfrm>
            <a:custGeom>
              <a:rect b="b" l="l" r="r" t="t"/>
              <a:pathLst>
                <a:path extrusionOk="0" h="1963" w="550">
                  <a:moveTo>
                    <a:pt x="165" y="1"/>
                  </a:moveTo>
                  <a:lnTo>
                    <a:pt x="1" y="1941"/>
                  </a:lnTo>
                  <a:cubicBezTo>
                    <a:pt x="176" y="1952"/>
                    <a:pt x="362" y="1952"/>
                    <a:pt x="549" y="1963"/>
                  </a:cubicBezTo>
                  <a:lnTo>
                    <a:pt x="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2375075" y="1543400"/>
              <a:ext cx="18400" cy="48825"/>
            </a:xfrm>
            <a:custGeom>
              <a:rect b="b" l="l" r="r" t="t"/>
              <a:pathLst>
                <a:path extrusionOk="0" h="1953" w="736">
                  <a:moveTo>
                    <a:pt x="176" y="1"/>
                  </a:moveTo>
                  <a:lnTo>
                    <a:pt x="0" y="1952"/>
                  </a:lnTo>
                  <a:lnTo>
                    <a:pt x="735" y="1952"/>
                  </a:lnTo>
                  <a:lnTo>
                    <a:pt x="735" y="23"/>
                  </a:lnTo>
                  <a:cubicBezTo>
                    <a:pt x="548" y="11"/>
                    <a:pt x="362" y="11"/>
                    <a:pt x="1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2396725" y="1491325"/>
              <a:ext cx="36750" cy="50175"/>
            </a:xfrm>
            <a:custGeom>
              <a:rect b="b" l="l" r="r" t="t"/>
              <a:pathLst>
                <a:path extrusionOk="0" h="2007" w="1470">
                  <a:moveTo>
                    <a:pt x="1" y="1"/>
                  </a:moveTo>
                  <a:lnTo>
                    <a:pt x="1" y="1963"/>
                  </a:lnTo>
                  <a:cubicBezTo>
                    <a:pt x="494" y="1985"/>
                    <a:pt x="976" y="1996"/>
                    <a:pt x="1470" y="2007"/>
                  </a:cubicBezTo>
                  <a:lnTo>
                    <a:pt x="1470" y="1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2384125" y="1466925"/>
              <a:ext cx="9350" cy="20850"/>
            </a:xfrm>
            <a:custGeom>
              <a:rect b="b" l="l" r="r" t="t"/>
              <a:pathLst>
                <a:path extrusionOk="0" h="834" w="374">
                  <a:moveTo>
                    <a:pt x="77" y="0"/>
                  </a:moveTo>
                  <a:lnTo>
                    <a:pt x="0" y="834"/>
                  </a:lnTo>
                  <a:lnTo>
                    <a:pt x="373" y="834"/>
                  </a:lnTo>
                  <a:lnTo>
                    <a:pt x="3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2477025" y="1775550"/>
              <a:ext cx="3600" cy="35400"/>
            </a:xfrm>
            <a:custGeom>
              <a:rect b="b" l="l" r="r" t="t"/>
              <a:pathLst>
                <a:path extrusionOk="0" h="1416" w="144">
                  <a:moveTo>
                    <a:pt x="1" y="1"/>
                  </a:moveTo>
                  <a:lnTo>
                    <a:pt x="1" y="1415"/>
                  </a:lnTo>
                  <a:lnTo>
                    <a:pt x="1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2534875" y="1944125"/>
              <a:ext cx="30725" cy="77325"/>
            </a:xfrm>
            <a:custGeom>
              <a:rect b="b" l="l" r="r" t="t"/>
              <a:pathLst>
                <a:path extrusionOk="0" h="3093" w="1229">
                  <a:moveTo>
                    <a:pt x="1228" y="1"/>
                  </a:moveTo>
                  <a:lnTo>
                    <a:pt x="0" y="11"/>
                  </a:lnTo>
                  <a:lnTo>
                    <a:pt x="450" y="3071"/>
                  </a:lnTo>
                  <a:lnTo>
                    <a:pt x="1228" y="3093"/>
                  </a:lnTo>
                  <a:lnTo>
                    <a:pt x="1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2528266" y="1902725"/>
              <a:ext cx="36750" cy="38150"/>
            </a:xfrm>
            <a:custGeom>
              <a:rect b="b" l="l" r="r" t="t"/>
              <a:pathLst>
                <a:path extrusionOk="0" h="1526" w="1470">
                  <a:moveTo>
                    <a:pt x="1469" y="1"/>
                  </a:moveTo>
                  <a:lnTo>
                    <a:pt x="0" y="12"/>
                  </a:lnTo>
                  <a:lnTo>
                    <a:pt x="230" y="1525"/>
                  </a:lnTo>
                  <a:lnTo>
                    <a:pt x="1469" y="1514"/>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2517050" y="1774450"/>
              <a:ext cx="48550" cy="61175"/>
            </a:xfrm>
            <a:custGeom>
              <a:rect b="b" l="l" r="r" t="t"/>
              <a:pathLst>
                <a:path extrusionOk="0" h="2447" w="1942">
                  <a:moveTo>
                    <a:pt x="1941" y="1"/>
                  </a:moveTo>
                  <a:lnTo>
                    <a:pt x="0" y="23"/>
                  </a:lnTo>
                  <a:lnTo>
                    <a:pt x="0" y="1930"/>
                  </a:lnTo>
                  <a:lnTo>
                    <a:pt x="78" y="2413"/>
                  </a:lnTo>
                  <a:lnTo>
                    <a:pt x="1941" y="2446"/>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2546650" y="2024175"/>
              <a:ext cx="18950" cy="50450"/>
            </a:xfrm>
            <a:custGeom>
              <a:rect b="b" l="l" r="r" t="t"/>
              <a:pathLst>
                <a:path extrusionOk="0" h="2018" w="758">
                  <a:moveTo>
                    <a:pt x="0" y="0"/>
                  </a:moveTo>
                  <a:lnTo>
                    <a:pt x="297" y="1996"/>
                  </a:lnTo>
                  <a:lnTo>
                    <a:pt x="757" y="2018"/>
                  </a:lnTo>
                  <a:lnTo>
                    <a:pt x="757" y="33"/>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2519525" y="1838325"/>
              <a:ext cx="46075" cy="61150"/>
            </a:xfrm>
            <a:custGeom>
              <a:rect b="b" l="l" r="r" t="t"/>
              <a:pathLst>
                <a:path extrusionOk="0" h="2446" w="1843">
                  <a:moveTo>
                    <a:pt x="0" y="1"/>
                  </a:moveTo>
                  <a:lnTo>
                    <a:pt x="351" y="2445"/>
                  </a:lnTo>
                  <a:lnTo>
                    <a:pt x="1842" y="2435"/>
                  </a:lnTo>
                  <a:lnTo>
                    <a:pt x="1842"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2554600" y="2077600"/>
              <a:ext cx="11000" cy="45525"/>
            </a:xfrm>
            <a:custGeom>
              <a:rect b="b" l="l" r="r" t="t"/>
              <a:pathLst>
                <a:path extrusionOk="0" h="1821" w="440">
                  <a:moveTo>
                    <a:pt x="1" y="1"/>
                  </a:moveTo>
                  <a:lnTo>
                    <a:pt x="264" y="1821"/>
                  </a:lnTo>
                  <a:lnTo>
                    <a:pt x="439" y="1821"/>
                  </a:lnTo>
                  <a:lnTo>
                    <a:pt x="439"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2652725" y="2080900"/>
              <a:ext cx="28800" cy="42225"/>
            </a:xfrm>
            <a:custGeom>
              <a:rect b="b" l="l" r="r" t="t"/>
              <a:pathLst>
                <a:path extrusionOk="0" h="1689" w="1152">
                  <a:moveTo>
                    <a:pt x="1" y="0"/>
                  </a:moveTo>
                  <a:lnTo>
                    <a:pt x="1" y="1689"/>
                  </a:lnTo>
                  <a:lnTo>
                    <a:pt x="1152" y="1689"/>
                  </a:lnTo>
                  <a:lnTo>
                    <a:pt x="954"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2510200" y="1775000"/>
              <a:ext cx="3575" cy="24150"/>
            </a:xfrm>
            <a:custGeom>
              <a:rect b="b" l="l" r="r" t="t"/>
              <a:pathLst>
                <a:path extrusionOk="0" h="966" w="143">
                  <a:moveTo>
                    <a:pt x="143" y="1"/>
                  </a:moveTo>
                  <a:lnTo>
                    <a:pt x="1" y="12"/>
                  </a:lnTo>
                  <a:lnTo>
                    <a:pt x="143" y="96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2569125" y="2078150"/>
              <a:ext cx="37850" cy="44975"/>
            </a:xfrm>
            <a:custGeom>
              <a:rect b="b" l="l" r="r" t="t"/>
              <a:pathLst>
                <a:path extrusionOk="0" h="1799" w="1514">
                  <a:moveTo>
                    <a:pt x="0" y="1"/>
                  </a:moveTo>
                  <a:lnTo>
                    <a:pt x="0" y="1799"/>
                  </a:lnTo>
                  <a:lnTo>
                    <a:pt x="1513" y="1799"/>
                  </a:lnTo>
                  <a:lnTo>
                    <a:pt x="1513"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2610250" y="2079525"/>
              <a:ext cx="38925" cy="43600"/>
            </a:xfrm>
            <a:custGeom>
              <a:rect b="b" l="l" r="r" t="t"/>
              <a:pathLst>
                <a:path extrusionOk="0" h="1744" w="1557">
                  <a:moveTo>
                    <a:pt x="0" y="1"/>
                  </a:moveTo>
                  <a:lnTo>
                    <a:pt x="0" y="1744"/>
                  </a:lnTo>
                  <a:lnTo>
                    <a:pt x="1557" y="1744"/>
                  </a:lnTo>
                  <a:lnTo>
                    <a:pt x="1557"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2437000" y="1944675"/>
              <a:ext cx="26625" cy="72950"/>
            </a:xfrm>
            <a:custGeom>
              <a:rect b="b" l="l" r="r" t="t"/>
              <a:pathLst>
                <a:path extrusionOk="0" h="2918" w="1065">
                  <a:moveTo>
                    <a:pt x="1065" y="1"/>
                  </a:moveTo>
                  <a:lnTo>
                    <a:pt x="1" y="11"/>
                  </a:lnTo>
                  <a:lnTo>
                    <a:pt x="1" y="2884"/>
                  </a:lnTo>
                  <a:lnTo>
                    <a:pt x="780" y="2917"/>
                  </a:lnTo>
                  <a:lnTo>
                    <a:pt x="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2437000" y="1836700"/>
              <a:ext cx="36500" cy="63600"/>
            </a:xfrm>
            <a:custGeom>
              <a:rect b="b" l="l" r="r" t="t"/>
              <a:pathLst>
                <a:path extrusionOk="0" h="2544" w="1460">
                  <a:moveTo>
                    <a:pt x="1" y="0"/>
                  </a:moveTo>
                  <a:lnTo>
                    <a:pt x="1" y="2544"/>
                  </a:lnTo>
                  <a:lnTo>
                    <a:pt x="1251" y="2532"/>
                  </a:lnTo>
                  <a:lnTo>
                    <a:pt x="1460" y="373"/>
                  </a:lnTo>
                  <a:lnTo>
                    <a:pt x="146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2437000" y="1903275"/>
              <a:ext cx="30725" cy="38400"/>
            </a:xfrm>
            <a:custGeom>
              <a:rect b="b" l="l" r="r" t="t"/>
              <a:pathLst>
                <a:path extrusionOk="0" h="1536" w="1229">
                  <a:moveTo>
                    <a:pt x="1229" y="1"/>
                  </a:moveTo>
                  <a:lnTo>
                    <a:pt x="1" y="12"/>
                  </a:lnTo>
                  <a:lnTo>
                    <a:pt x="1" y="1536"/>
                  </a:lnTo>
                  <a:lnTo>
                    <a:pt x="1087" y="1525"/>
                  </a:lnTo>
                  <a:lnTo>
                    <a:pt x="12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2437000" y="2073775"/>
              <a:ext cx="13750" cy="43325"/>
            </a:xfrm>
            <a:custGeom>
              <a:rect b="b" l="l" r="r" t="t"/>
              <a:pathLst>
                <a:path extrusionOk="0" h="1733" w="550">
                  <a:moveTo>
                    <a:pt x="1" y="0"/>
                  </a:moveTo>
                  <a:lnTo>
                    <a:pt x="1" y="1733"/>
                  </a:lnTo>
                  <a:lnTo>
                    <a:pt x="385" y="1733"/>
                  </a:lnTo>
                  <a:lnTo>
                    <a:pt x="549"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2502250" y="1721825"/>
              <a:ext cx="11525" cy="49925"/>
            </a:xfrm>
            <a:custGeom>
              <a:rect b="b" l="l" r="r" t="t"/>
              <a:pathLst>
                <a:path extrusionOk="0" h="1997" w="461">
                  <a:moveTo>
                    <a:pt x="0" y="1"/>
                  </a:moveTo>
                  <a:lnTo>
                    <a:pt x="297" y="1996"/>
                  </a:lnTo>
                  <a:lnTo>
                    <a:pt x="461" y="1996"/>
                  </a:lnTo>
                  <a:lnTo>
                    <a:pt x="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2492675" y="1656325"/>
              <a:ext cx="21100" cy="62250"/>
            </a:xfrm>
            <a:custGeom>
              <a:rect b="b" l="l" r="r" t="t"/>
              <a:pathLst>
                <a:path extrusionOk="0" h="2490" w="844">
                  <a:moveTo>
                    <a:pt x="0" y="1"/>
                  </a:moveTo>
                  <a:lnTo>
                    <a:pt x="361" y="2479"/>
                  </a:lnTo>
                  <a:lnTo>
                    <a:pt x="844" y="2489"/>
                  </a:lnTo>
                  <a:lnTo>
                    <a:pt x="8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2396725" y="1835850"/>
              <a:ext cx="36750" cy="64725"/>
            </a:xfrm>
            <a:custGeom>
              <a:rect b="b" l="l" r="r" t="t"/>
              <a:pathLst>
                <a:path extrusionOk="0" h="2589" w="1470">
                  <a:moveTo>
                    <a:pt x="1" y="1"/>
                  </a:moveTo>
                  <a:lnTo>
                    <a:pt x="1" y="2588"/>
                  </a:lnTo>
                  <a:lnTo>
                    <a:pt x="1470" y="257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2477025" y="1656325"/>
              <a:ext cx="15375" cy="61975"/>
            </a:xfrm>
            <a:custGeom>
              <a:rect b="b" l="l" r="r" t="t"/>
              <a:pathLst>
                <a:path extrusionOk="0" h="2479" w="615">
                  <a:moveTo>
                    <a:pt x="1" y="1"/>
                  </a:moveTo>
                  <a:lnTo>
                    <a:pt x="1" y="2467"/>
                  </a:lnTo>
                  <a:lnTo>
                    <a:pt x="373" y="2479"/>
                  </a:lnTo>
                  <a:lnTo>
                    <a:pt x="6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2477025" y="1721575"/>
              <a:ext cx="8800" cy="50450"/>
            </a:xfrm>
            <a:custGeom>
              <a:rect b="b" l="l" r="r" t="t"/>
              <a:pathLst>
                <a:path extrusionOk="0" h="2018" w="352">
                  <a:moveTo>
                    <a:pt x="1" y="0"/>
                  </a:moveTo>
                  <a:lnTo>
                    <a:pt x="1" y="2018"/>
                  </a:lnTo>
                  <a:lnTo>
                    <a:pt x="154" y="2018"/>
                  </a:lnTo>
                  <a:lnTo>
                    <a:pt x="3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2396725" y="1466925"/>
              <a:ext cx="36750" cy="21150"/>
            </a:xfrm>
            <a:custGeom>
              <a:rect b="b" l="l" r="r" t="t"/>
              <a:pathLst>
                <a:path extrusionOk="0" h="846" w="1470">
                  <a:moveTo>
                    <a:pt x="1" y="0"/>
                  </a:moveTo>
                  <a:lnTo>
                    <a:pt x="1" y="834"/>
                  </a:lnTo>
                  <a:lnTo>
                    <a:pt x="1470" y="84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2437000" y="1775550"/>
              <a:ext cx="36500" cy="58425"/>
            </a:xfrm>
            <a:custGeom>
              <a:rect b="b" l="l" r="r" t="t"/>
              <a:pathLst>
                <a:path extrusionOk="0" h="2337" w="1460">
                  <a:moveTo>
                    <a:pt x="1460" y="1"/>
                  </a:moveTo>
                  <a:lnTo>
                    <a:pt x="1" y="23"/>
                  </a:lnTo>
                  <a:lnTo>
                    <a:pt x="1" y="2303"/>
                  </a:lnTo>
                  <a:lnTo>
                    <a:pt x="1460" y="2336"/>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2477025" y="1466925"/>
              <a:ext cx="36750" cy="21400"/>
            </a:xfrm>
            <a:custGeom>
              <a:rect b="b" l="l" r="r" t="t"/>
              <a:pathLst>
                <a:path extrusionOk="0" h="856" w="1470">
                  <a:moveTo>
                    <a:pt x="1" y="0"/>
                  </a:moveTo>
                  <a:lnTo>
                    <a:pt x="1" y="856"/>
                  </a:lnTo>
                  <a:lnTo>
                    <a:pt x="1470" y="856"/>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2477025" y="1491600"/>
              <a:ext cx="36750" cy="51000"/>
            </a:xfrm>
            <a:custGeom>
              <a:rect b="b" l="l" r="r" t="t"/>
              <a:pathLst>
                <a:path extrusionOk="0" h="2040" w="1470">
                  <a:moveTo>
                    <a:pt x="1" y="0"/>
                  </a:moveTo>
                  <a:lnTo>
                    <a:pt x="1" y="2018"/>
                  </a:lnTo>
                  <a:cubicBezTo>
                    <a:pt x="483" y="2029"/>
                    <a:pt x="977" y="2039"/>
                    <a:pt x="1470" y="2039"/>
                  </a:cubicBezTo>
                  <a:lnTo>
                    <a:pt x="147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2437000" y="1491600"/>
              <a:ext cx="36500" cy="50450"/>
            </a:xfrm>
            <a:custGeom>
              <a:rect b="b" l="l" r="r" t="t"/>
              <a:pathLst>
                <a:path extrusionOk="0" h="2018" w="1460">
                  <a:moveTo>
                    <a:pt x="1" y="0"/>
                  </a:moveTo>
                  <a:lnTo>
                    <a:pt x="1" y="1996"/>
                  </a:lnTo>
                  <a:cubicBezTo>
                    <a:pt x="483" y="2007"/>
                    <a:pt x="977" y="2018"/>
                    <a:pt x="1460" y="2018"/>
                  </a:cubicBez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2437000" y="1721275"/>
              <a:ext cx="36500" cy="51300"/>
            </a:xfrm>
            <a:custGeom>
              <a:rect b="b" l="l" r="r" t="t"/>
              <a:pathLst>
                <a:path extrusionOk="0" h="2052" w="1460">
                  <a:moveTo>
                    <a:pt x="1" y="1"/>
                  </a:moveTo>
                  <a:lnTo>
                    <a:pt x="1" y="2052"/>
                  </a:lnTo>
                  <a:lnTo>
                    <a:pt x="1460" y="2040"/>
                  </a:lnTo>
                  <a:lnTo>
                    <a:pt x="1460"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2437000" y="1656325"/>
              <a:ext cx="36500" cy="61700"/>
            </a:xfrm>
            <a:custGeom>
              <a:rect b="b" l="l" r="r" t="t"/>
              <a:pathLst>
                <a:path extrusionOk="0" h="2468" w="1460">
                  <a:moveTo>
                    <a:pt x="1" y="1"/>
                  </a:moveTo>
                  <a:lnTo>
                    <a:pt x="1" y="2457"/>
                  </a:lnTo>
                  <a:lnTo>
                    <a:pt x="1460" y="2467"/>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2437000" y="1545050"/>
              <a:ext cx="36500" cy="47975"/>
            </a:xfrm>
            <a:custGeom>
              <a:rect b="b" l="l" r="r" t="t"/>
              <a:pathLst>
                <a:path extrusionOk="0" h="1919" w="1460">
                  <a:moveTo>
                    <a:pt x="1" y="1"/>
                  </a:moveTo>
                  <a:lnTo>
                    <a:pt x="1" y="1908"/>
                  </a:lnTo>
                  <a:lnTo>
                    <a:pt x="1460" y="1919"/>
                  </a:lnTo>
                  <a:lnTo>
                    <a:pt x="1460" y="22"/>
                  </a:lnTo>
                  <a:cubicBezTo>
                    <a:pt x="977" y="22"/>
                    <a:pt x="483"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2437000" y="1596300"/>
              <a:ext cx="36500" cy="56475"/>
            </a:xfrm>
            <a:custGeom>
              <a:rect b="b" l="l" r="r" t="t"/>
              <a:pathLst>
                <a:path extrusionOk="0" h="2259" w="1460">
                  <a:moveTo>
                    <a:pt x="1" y="0"/>
                  </a:moveTo>
                  <a:lnTo>
                    <a:pt x="1" y="2259"/>
                  </a:lnTo>
                  <a:lnTo>
                    <a:pt x="1460" y="2259"/>
                  </a:lnTo>
                  <a:lnTo>
                    <a:pt x="146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2477025" y="1545600"/>
              <a:ext cx="36750" cy="47975"/>
            </a:xfrm>
            <a:custGeom>
              <a:rect b="b" l="l" r="r" t="t"/>
              <a:pathLst>
                <a:path extrusionOk="0" h="1919" w="1470">
                  <a:moveTo>
                    <a:pt x="1" y="0"/>
                  </a:moveTo>
                  <a:lnTo>
                    <a:pt x="1" y="1908"/>
                  </a:lnTo>
                  <a:lnTo>
                    <a:pt x="1470" y="1919"/>
                  </a:lnTo>
                  <a:lnTo>
                    <a:pt x="1470" y="11"/>
                  </a:lnTo>
                  <a:cubicBezTo>
                    <a:pt x="977" y="11"/>
                    <a:pt x="483" y="1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2477025" y="1596575"/>
              <a:ext cx="36750" cy="56200"/>
            </a:xfrm>
            <a:custGeom>
              <a:rect b="b" l="l" r="r" t="t"/>
              <a:pathLst>
                <a:path extrusionOk="0" h="2248" w="1470">
                  <a:moveTo>
                    <a:pt x="1" y="1"/>
                  </a:moveTo>
                  <a:lnTo>
                    <a:pt x="1" y="2248"/>
                  </a:lnTo>
                  <a:lnTo>
                    <a:pt x="1470" y="224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2517050" y="1721825"/>
              <a:ext cx="48550" cy="49925"/>
            </a:xfrm>
            <a:custGeom>
              <a:rect b="b" l="l" r="r" t="t"/>
              <a:pathLst>
                <a:path extrusionOk="0" h="1997" w="1942">
                  <a:moveTo>
                    <a:pt x="0" y="1"/>
                  </a:moveTo>
                  <a:lnTo>
                    <a:pt x="0" y="1996"/>
                  </a:lnTo>
                  <a:lnTo>
                    <a:pt x="1941" y="1964"/>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2517050" y="1597125"/>
              <a:ext cx="48550" cy="55650"/>
            </a:xfrm>
            <a:custGeom>
              <a:rect b="b" l="l" r="r" t="t"/>
              <a:pathLst>
                <a:path extrusionOk="0" h="2226" w="1942">
                  <a:moveTo>
                    <a:pt x="0" y="1"/>
                  </a:moveTo>
                  <a:lnTo>
                    <a:pt x="0" y="2226"/>
                  </a:lnTo>
                  <a:lnTo>
                    <a:pt x="1941" y="2226"/>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2516466" y="1656325"/>
              <a:ext cx="48550" cy="62525"/>
            </a:xfrm>
            <a:custGeom>
              <a:rect b="b" l="l" r="r" t="t"/>
              <a:pathLst>
                <a:path extrusionOk="0" h="2501" w="1942">
                  <a:moveTo>
                    <a:pt x="0" y="1"/>
                  </a:moveTo>
                  <a:lnTo>
                    <a:pt x="0" y="2489"/>
                  </a:lnTo>
                  <a:lnTo>
                    <a:pt x="1941" y="2501"/>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2517050" y="1466925"/>
              <a:ext cx="48550" cy="21675"/>
            </a:xfrm>
            <a:custGeom>
              <a:rect b="b" l="l" r="r" t="t"/>
              <a:pathLst>
                <a:path extrusionOk="0" h="867" w="1942">
                  <a:moveTo>
                    <a:pt x="0" y="0"/>
                  </a:moveTo>
                  <a:lnTo>
                    <a:pt x="0" y="856"/>
                  </a:lnTo>
                  <a:lnTo>
                    <a:pt x="1941" y="867"/>
                  </a:lnTo>
                  <a:lnTo>
                    <a:pt x="1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2517050" y="1545875"/>
              <a:ext cx="48550" cy="48250"/>
            </a:xfrm>
            <a:custGeom>
              <a:rect b="b" l="l" r="r" t="t"/>
              <a:pathLst>
                <a:path extrusionOk="0" h="1930" w="1942">
                  <a:moveTo>
                    <a:pt x="0" y="0"/>
                  </a:moveTo>
                  <a:lnTo>
                    <a:pt x="0" y="1908"/>
                  </a:lnTo>
                  <a:lnTo>
                    <a:pt x="1941" y="1930"/>
                  </a:lnTo>
                  <a:lnTo>
                    <a:pt x="1941" y="0"/>
                  </a:lnTo>
                  <a:cubicBezTo>
                    <a:pt x="1503" y="0"/>
                    <a:pt x="1064" y="11"/>
                    <a:pt x="626" y="11"/>
                  </a:cubicBezTo>
                  <a:cubicBezTo>
                    <a:pt x="417" y="11"/>
                    <a:pt x="209" y="11"/>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2517050" y="1491875"/>
              <a:ext cx="48550" cy="50725"/>
            </a:xfrm>
            <a:custGeom>
              <a:rect b="b" l="l" r="r" t="t"/>
              <a:pathLst>
                <a:path extrusionOk="0" h="2029" w="1942">
                  <a:moveTo>
                    <a:pt x="0" y="1"/>
                  </a:moveTo>
                  <a:lnTo>
                    <a:pt x="0" y="2028"/>
                  </a:lnTo>
                  <a:cubicBezTo>
                    <a:pt x="648" y="2028"/>
                    <a:pt x="1294" y="2028"/>
                    <a:pt x="1941" y="2018"/>
                  </a:cubicBezTo>
                  <a:lnTo>
                    <a:pt x="1941"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2396725" y="1944950"/>
              <a:ext cx="36750" cy="71825"/>
            </a:xfrm>
            <a:custGeom>
              <a:rect b="b" l="l" r="r" t="t"/>
              <a:pathLst>
                <a:path extrusionOk="0" h="2873" w="1470">
                  <a:moveTo>
                    <a:pt x="1470" y="0"/>
                  </a:moveTo>
                  <a:lnTo>
                    <a:pt x="1" y="12"/>
                  </a:lnTo>
                  <a:lnTo>
                    <a:pt x="1" y="2818"/>
                  </a:lnTo>
                  <a:lnTo>
                    <a:pt x="1470" y="2873"/>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2396725" y="2018950"/>
              <a:ext cx="36750" cy="51300"/>
            </a:xfrm>
            <a:custGeom>
              <a:rect b="b" l="l" r="r" t="t"/>
              <a:pathLst>
                <a:path extrusionOk="0" h="2052" w="1470">
                  <a:moveTo>
                    <a:pt x="1" y="1"/>
                  </a:moveTo>
                  <a:lnTo>
                    <a:pt x="1" y="2007"/>
                  </a:lnTo>
                  <a:lnTo>
                    <a:pt x="1470" y="2051"/>
                  </a:lnTo>
                  <a:lnTo>
                    <a:pt x="1470"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2437000" y="1466925"/>
              <a:ext cx="36500" cy="21400"/>
            </a:xfrm>
            <a:custGeom>
              <a:rect b="b" l="l" r="r" t="t"/>
              <a:pathLst>
                <a:path extrusionOk="0" h="856" w="1460">
                  <a:moveTo>
                    <a:pt x="1" y="0"/>
                  </a:moveTo>
                  <a:lnTo>
                    <a:pt x="1" y="845"/>
                  </a:lnTo>
                  <a:lnTo>
                    <a:pt x="1460" y="856"/>
                  </a:ln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2610250" y="1541750"/>
              <a:ext cx="4675" cy="3600"/>
            </a:xfrm>
            <a:custGeom>
              <a:rect b="b" l="l" r="r" t="t"/>
              <a:pathLst>
                <a:path extrusionOk="0" h="144" w="187">
                  <a:moveTo>
                    <a:pt x="0" y="1"/>
                  </a:moveTo>
                  <a:lnTo>
                    <a:pt x="0" y="143"/>
                  </a:lnTo>
                  <a:lnTo>
                    <a:pt x="187" y="143"/>
                  </a:lnTo>
                  <a:lnTo>
                    <a:pt x="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2509650" y="1771725"/>
              <a:ext cx="4125" cy="3600"/>
            </a:xfrm>
            <a:custGeom>
              <a:rect b="b" l="l" r="r" t="t"/>
              <a:pathLst>
                <a:path extrusionOk="0" h="144" w="165">
                  <a:moveTo>
                    <a:pt x="1" y="0"/>
                  </a:moveTo>
                  <a:lnTo>
                    <a:pt x="23" y="143"/>
                  </a:lnTo>
                  <a:lnTo>
                    <a:pt x="165" y="132"/>
                  </a:lnTo>
                  <a:lnTo>
                    <a:pt x="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477025" y="1772000"/>
              <a:ext cx="3875" cy="3575"/>
            </a:xfrm>
            <a:custGeom>
              <a:rect b="b" l="l" r="r" t="t"/>
              <a:pathLst>
                <a:path extrusionOk="0" h="143" w="155">
                  <a:moveTo>
                    <a:pt x="1" y="1"/>
                  </a:moveTo>
                  <a:lnTo>
                    <a:pt x="1" y="143"/>
                  </a:lnTo>
                  <a:lnTo>
                    <a:pt x="144" y="14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652725" y="1898625"/>
              <a:ext cx="3325" cy="3325"/>
            </a:xfrm>
            <a:custGeom>
              <a:rect b="b" l="l" r="r" t="t"/>
              <a:pathLst>
                <a:path extrusionOk="0" h="133" w="133">
                  <a:moveTo>
                    <a:pt x="1" y="1"/>
                  </a:moveTo>
                  <a:lnTo>
                    <a:pt x="1" y="132"/>
                  </a:lnTo>
                  <a:lnTo>
                    <a:pt x="132" y="132"/>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2344375" y="1942200"/>
              <a:ext cx="2500" cy="3600"/>
            </a:xfrm>
            <a:custGeom>
              <a:rect b="b" l="l" r="r" t="t"/>
              <a:pathLst>
                <a:path extrusionOk="0" h="144" w="100">
                  <a:moveTo>
                    <a:pt x="12" y="1"/>
                  </a:moveTo>
                  <a:lnTo>
                    <a:pt x="0" y="144"/>
                  </a:lnTo>
                  <a:lnTo>
                    <a:pt x="99" y="144"/>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2214450" y="1011125"/>
              <a:ext cx="247250" cy="333575"/>
            </a:xfrm>
            <a:custGeom>
              <a:rect b="b" l="l" r="r" t="t"/>
              <a:pathLst>
                <a:path extrusionOk="0" h="13343" w="9890">
                  <a:moveTo>
                    <a:pt x="3060" y="0"/>
                  </a:moveTo>
                  <a:lnTo>
                    <a:pt x="0" y="789"/>
                  </a:lnTo>
                  <a:lnTo>
                    <a:pt x="2029" y="9790"/>
                  </a:lnTo>
                  <a:cubicBezTo>
                    <a:pt x="2193" y="10514"/>
                    <a:pt x="2687" y="11139"/>
                    <a:pt x="3367" y="11457"/>
                  </a:cubicBezTo>
                  <a:lnTo>
                    <a:pt x="7368" y="13343"/>
                  </a:lnTo>
                  <a:lnTo>
                    <a:pt x="9890" y="8267"/>
                  </a:lnTo>
                  <a:lnTo>
                    <a:pt x="5603" y="7729"/>
                  </a:lnTo>
                  <a:lnTo>
                    <a:pt x="30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2584200" y="1316725"/>
              <a:ext cx="21975" cy="150500"/>
            </a:xfrm>
            <a:custGeom>
              <a:rect b="b" l="l" r="r" t="t"/>
              <a:pathLst>
                <a:path extrusionOk="0" h="6020" w="879">
                  <a:moveTo>
                    <a:pt x="1" y="0"/>
                  </a:moveTo>
                  <a:lnTo>
                    <a:pt x="845" y="6020"/>
                  </a:lnTo>
                  <a:lnTo>
                    <a:pt x="878" y="6008"/>
                  </a:lnTo>
                  <a:lnTo>
                    <a:pt x="33" y="0"/>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2392350" y="1301650"/>
              <a:ext cx="4675" cy="43050"/>
            </a:xfrm>
            <a:custGeom>
              <a:rect b="b" l="l" r="r" t="t"/>
              <a:pathLst>
                <a:path extrusionOk="0" h="1722" w="187">
                  <a:moveTo>
                    <a:pt x="154" y="1"/>
                  </a:moveTo>
                  <a:lnTo>
                    <a:pt x="0" y="1722"/>
                  </a:lnTo>
                  <a:lnTo>
                    <a:pt x="33" y="1722"/>
                  </a:lnTo>
                  <a:lnTo>
                    <a:pt x="186"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32"/>
            <p:cNvGrpSpPr/>
            <p:nvPr/>
          </p:nvGrpSpPr>
          <p:grpSpPr>
            <a:xfrm>
              <a:off x="2464975" y="1197750"/>
              <a:ext cx="65800" cy="22500"/>
              <a:chOff x="2617375" y="1197750"/>
              <a:chExt cx="65800" cy="22500"/>
            </a:xfrm>
          </p:grpSpPr>
          <p:sp>
            <p:nvSpPr>
              <p:cNvPr id="449" name="Google Shape;449;p32"/>
              <p:cNvSpPr/>
              <p:nvPr/>
            </p:nvSpPr>
            <p:spPr>
              <a:xfrm>
                <a:off x="2617375" y="1197750"/>
                <a:ext cx="65800" cy="21150"/>
              </a:xfrm>
              <a:custGeom>
                <a:rect b="b" l="l" r="r" t="t"/>
                <a:pathLst>
                  <a:path extrusionOk="0" h="846" w="2632">
                    <a:moveTo>
                      <a:pt x="0" y="1"/>
                    </a:moveTo>
                    <a:lnTo>
                      <a:pt x="0" y="846"/>
                    </a:lnTo>
                    <a:lnTo>
                      <a:pt x="2632" y="846"/>
                    </a:lnTo>
                    <a:lnTo>
                      <a:pt x="26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2620950"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2630800" y="1202425"/>
                <a:ext cx="3575" cy="17825"/>
              </a:xfrm>
              <a:custGeom>
                <a:rect b="b" l="l" r="r" t="t"/>
                <a:pathLst>
                  <a:path extrusionOk="0" h="713" w="143">
                    <a:moveTo>
                      <a:pt x="1" y="1"/>
                    </a:moveTo>
                    <a:lnTo>
                      <a:pt x="1" y="713"/>
                    </a:lnTo>
                    <a:lnTo>
                      <a:pt x="143" y="713"/>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2642325"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2653550" y="1201875"/>
                <a:ext cx="3600" cy="18375"/>
              </a:xfrm>
              <a:custGeom>
                <a:rect b="b" l="l" r="r" t="t"/>
                <a:pathLst>
                  <a:path extrusionOk="0" h="735" w="144">
                    <a:moveTo>
                      <a:pt x="0" y="1"/>
                    </a:moveTo>
                    <a:lnTo>
                      <a:pt x="0" y="735"/>
                    </a:lnTo>
                    <a:lnTo>
                      <a:pt x="143" y="735"/>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2665600" y="1201875"/>
                <a:ext cx="3325" cy="18375"/>
              </a:xfrm>
              <a:custGeom>
                <a:rect b="b" l="l" r="r" t="t"/>
                <a:pathLst>
                  <a:path extrusionOk="0" h="735" w="133">
                    <a:moveTo>
                      <a:pt x="1" y="1"/>
                    </a:moveTo>
                    <a:lnTo>
                      <a:pt x="1" y="735"/>
                    </a:lnTo>
                    <a:lnTo>
                      <a:pt x="132" y="735"/>
                    </a:lnTo>
                    <a:lnTo>
                      <a:pt x="132"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2674375" y="1202425"/>
                <a:ext cx="3600" cy="17825"/>
              </a:xfrm>
              <a:custGeom>
                <a:rect b="b" l="l" r="r" t="t"/>
                <a:pathLst>
                  <a:path extrusionOk="0" h="713" w="144">
                    <a:moveTo>
                      <a:pt x="1" y="1"/>
                    </a:moveTo>
                    <a:lnTo>
                      <a:pt x="1" y="713"/>
                    </a:lnTo>
                    <a:lnTo>
                      <a:pt x="144" y="713"/>
                    </a:lnTo>
                    <a:lnTo>
                      <a:pt x="144"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32"/>
            <p:cNvSpPr/>
            <p:nvPr/>
          </p:nvSpPr>
          <p:spPr>
            <a:xfrm>
              <a:off x="2240750"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25694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2276950" y="2159825"/>
              <a:ext cx="29900" cy="12925"/>
            </a:xfrm>
            <a:custGeom>
              <a:rect b="b" l="l" r="r" t="t"/>
              <a:pathLst>
                <a:path extrusionOk="0" h="517" w="1196">
                  <a:moveTo>
                    <a:pt x="11" y="1"/>
                  </a:moveTo>
                  <a:lnTo>
                    <a:pt x="0" y="34"/>
                  </a:lnTo>
                  <a:lnTo>
                    <a:pt x="1184" y="517"/>
                  </a:lnTo>
                  <a:lnTo>
                    <a:pt x="1196"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2292825" y="2153550"/>
              <a:ext cx="40350" cy="17550"/>
            </a:xfrm>
            <a:custGeom>
              <a:rect b="b" l="l" r="r" t="t"/>
              <a:pathLst>
                <a:path extrusionOk="0" h="702" w="1614">
                  <a:moveTo>
                    <a:pt x="12" y="0"/>
                  </a:moveTo>
                  <a:lnTo>
                    <a:pt x="1" y="33"/>
                  </a:lnTo>
                  <a:lnTo>
                    <a:pt x="1602" y="702"/>
                  </a:lnTo>
                  <a:lnTo>
                    <a:pt x="1613"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2309025" y="2148875"/>
              <a:ext cx="41125" cy="15650"/>
            </a:xfrm>
            <a:custGeom>
              <a:rect b="b" l="l" r="r" t="t"/>
              <a:pathLst>
                <a:path extrusionOk="0" h="626" w="1645">
                  <a:moveTo>
                    <a:pt x="11" y="0"/>
                  </a:moveTo>
                  <a:lnTo>
                    <a:pt x="0" y="34"/>
                  </a:lnTo>
                  <a:lnTo>
                    <a:pt x="1633"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2327100" y="2142300"/>
              <a:ext cx="35675" cy="8800"/>
            </a:xfrm>
            <a:custGeom>
              <a:rect b="b" l="l" r="r" t="t"/>
              <a:pathLst>
                <a:path extrusionOk="0" h="352" w="1427">
                  <a:moveTo>
                    <a:pt x="11" y="0"/>
                  </a:moveTo>
                  <a:lnTo>
                    <a:pt x="1" y="34"/>
                  </a:lnTo>
                  <a:lnTo>
                    <a:pt x="1415"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2600100" y="2169700"/>
              <a:ext cx="53475" cy="2500"/>
            </a:xfrm>
            <a:custGeom>
              <a:rect b="b" l="l" r="r" t="t"/>
              <a:pathLst>
                <a:path extrusionOk="0" h="100" w="2139">
                  <a:moveTo>
                    <a:pt x="1" y="1"/>
                  </a:moveTo>
                  <a:lnTo>
                    <a:pt x="1" y="34"/>
                  </a:lnTo>
                  <a:lnTo>
                    <a:pt x="2138" y="100"/>
                  </a:lnTo>
                  <a:lnTo>
                    <a:pt x="2138"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2599825"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2603100"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2603650" y="2132425"/>
              <a:ext cx="46075" cy="2500"/>
            </a:xfrm>
            <a:custGeom>
              <a:rect b="b" l="l" r="r" t="t"/>
              <a:pathLst>
                <a:path extrusionOk="0" h="100" w="1843">
                  <a:moveTo>
                    <a:pt x="1843" y="1"/>
                  </a:moveTo>
                  <a:lnTo>
                    <a:pt x="1" y="66"/>
                  </a:lnTo>
                  <a:lnTo>
                    <a:pt x="1" y="100"/>
                  </a:lnTo>
                  <a:lnTo>
                    <a:pt x="1843" y="34"/>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2394950" y="2072675"/>
              <a:ext cx="36750" cy="44425"/>
            </a:xfrm>
            <a:custGeom>
              <a:rect b="b" l="l" r="r" t="t"/>
              <a:pathLst>
                <a:path extrusionOk="0" h="1777" w="1470">
                  <a:moveTo>
                    <a:pt x="1" y="0"/>
                  </a:moveTo>
                  <a:lnTo>
                    <a:pt x="1" y="1777"/>
                  </a:lnTo>
                  <a:lnTo>
                    <a:pt x="1470" y="1777"/>
                  </a:lnTo>
                  <a:lnTo>
                    <a:pt x="1470" y="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2435225" y="2020325"/>
              <a:ext cx="19225" cy="50475"/>
            </a:xfrm>
            <a:custGeom>
              <a:rect b="b" l="l" r="r" t="t"/>
              <a:pathLst>
                <a:path extrusionOk="0" h="2019" w="769">
                  <a:moveTo>
                    <a:pt x="1" y="1"/>
                  </a:moveTo>
                  <a:lnTo>
                    <a:pt x="1" y="2007"/>
                  </a:lnTo>
                  <a:lnTo>
                    <a:pt x="571" y="2018"/>
                  </a:lnTo>
                  <a:lnTo>
                    <a:pt x="768"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2"/>
            <p:cNvGrpSpPr/>
            <p:nvPr/>
          </p:nvGrpSpPr>
          <p:grpSpPr>
            <a:xfrm>
              <a:off x="2332816" y="1466925"/>
              <a:ext cx="343200" cy="656200"/>
              <a:chOff x="1950625" y="1466925"/>
              <a:chExt cx="343200" cy="656200"/>
            </a:xfrm>
          </p:grpSpPr>
          <p:sp>
            <p:nvSpPr>
              <p:cNvPr id="469" name="Google Shape;469;p32"/>
              <p:cNvSpPr/>
              <p:nvPr/>
            </p:nvSpPr>
            <p:spPr>
              <a:xfrm>
                <a:off x="2094250" y="1488300"/>
                <a:ext cx="36750" cy="3600"/>
              </a:xfrm>
              <a:custGeom>
                <a:rect b="b" l="l" r="r" t="t"/>
                <a:pathLst>
                  <a:path extrusionOk="0" h="144" w="1470">
                    <a:moveTo>
                      <a:pt x="1" y="1"/>
                    </a:moveTo>
                    <a:lnTo>
                      <a:pt x="1" y="132"/>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2013950" y="1487750"/>
                <a:ext cx="36750" cy="3875"/>
              </a:xfrm>
              <a:custGeom>
                <a:rect b="b" l="l" r="r" t="t"/>
                <a:pathLst>
                  <a:path extrusionOk="0" h="155" w="1470">
                    <a:moveTo>
                      <a:pt x="1" y="1"/>
                    </a:moveTo>
                    <a:lnTo>
                      <a:pt x="1" y="144"/>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2134275" y="1488300"/>
                <a:ext cx="48550" cy="3875"/>
              </a:xfrm>
              <a:custGeom>
                <a:rect b="b" l="l" r="r" t="t"/>
                <a:pathLst>
                  <a:path extrusionOk="0" h="155" w="1942">
                    <a:moveTo>
                      <a:pt x="0" y="1"/>
                    </a:moveTo>
                    <a:lnTo>
                      <a:pt x="0" y="144"/>
                    </a:lnTo>
                    <a:lnTo>
                      <a:pt x="1941" y="154"/>
                    </a:lnTo>
                    <a:lnTo>
                      <a:pt x="1941"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2054225" y="1488050"/>
                <a:ext cx="36500" cy="3575"/>
              </a:xfrm>
              <a:custGeom>
                <a:rect b="b" l="l" r="r" t="t"/>
                <a:pathLst>
                  <a:path extrusionOk="0" h="143" w="1460">
                    <a:moveTo>
                      <a:pt x="1" y="0"/>
                    </a:moveTo>
                    <a:lnTo>
                      <a:pt x="1" y="142"/>
                    </a:lnTo>
                    <a:lnTo>
                      <a:pt x="1460" y="142"/>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2186350" y="1488600"/>
                <a:ext cx="37850" cy="3850"/>
              </a:xfrm>
              <a:custGeom>
                <a:rect b="b" l="l" r="r" t="t"/>
                <a:pathLst>
                  <a:path extrusionOk="0" h="154" w="1514">
                    <a:moveTo>
                      <a:pt x="0" y="0"/>
                    </a:moveTo>
                    <a:lnTo>
                      <a:pt x="0" y="142"/>
                    </a:lnTo>
                    <a:lnTo>
                      <a:pt x="1513" y="153"/>
                    </a:lnTo>
                    <a:lnTo>
                      <a:pt x="1513" y="1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2001050" y="1487750"/>
                <a:ext cx="9650" cy="3600"/>
              </a:xfrm>
              <a:custGeom>
                <a:rect b="b" l="l" r="r" t="t"/>
                <a:pathLst>
                  <a:path extrusionOk="0" h="144" w="386">
                    <a:moveTo>
                      <a:pt x="12" y="1"/>
                    </a:moveTo>
                    <a:lnTo>
                      <a:pt x="1" y="144"/>
                    </a:lnTo>
                    <a:lnTo>
                      <a:pt x="385" y="144"/>
                    </a:lnTo>
                    <a:lnTo>
                      <a:pt x="3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2094250" y="1542025"/>
                <a:ext cx="36750" cy="3850"/>
              </a:xfrm>
              <a:custGeom>
                <a:rect b="b" l="l" r="r" t="t"/>
                <a:pathLst>
                  <a:path extrusionOk="0" h="154" w="1470">
                    <a:moveTo>
                      <a:pt x="1" y="1"/>
                    </a:moveTo>
                    <a:lnTo>
                      <a:pt x="1" y="143"/>
                    </a:lnTo>
                    <a:cubicBezTo>
                      <a:pt x="483" y="154"/>
                      <a:pt x="977" y="154"/>
                      <a:pt x="1470" y="154"/>
                    </a:cubicBezTo>
                    <a:lnTo>
                      <a:pt x="1470" y="22"/>
                    </a:lnTo>
                    <a:cubicBezTo>
                      <a:pt x="977" y="22"/>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2013950" y="1540375"/>
                <a:ext cx="36750" cy="4700"/>
              </a:xfrm>
              <a:custGeom>
                <a:rect b="b" l="l" r="r" t="t"/>
                <a:pathLst>
                  <a:path extrusionOk="0" h="188" w="1470">
                    <a:moveTo>
                      <a:pt x="1" y="1"/>
                    </a:moveTo>
                    <a:lnTo>
                      <a:pt x="1" y="144"/>
                    </a:lnTo>
                    <a:cubicBezTo>
                      <a:pt x="494" y="154"/>
                      <a:pt x="976" y="176"/>
                      <a:pt x="1470" y="188"/>
                    </a:cubicBezTo>
                    <a:lnTo>
                      <a:pt x="1470" y="45"/>
                    </a:lnTo>
                    <a:cubicBezTo>
                      <a:pt x="976" y="34"/>
                      <a:pt x="494" y="2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1996675" y="1539825"/>
                <a:ext cx="14025" cy="4150"/>
              </a:xfrm>
              <a:custGeom>
                <a:rect b="b" l="l" r="r" t="t"/>
                <a:pathLst>
                  <a:path extrusionOk="0" h="166" w="561">
                    <a:moveTo>
                      <a:pt x="12" y="1"/>
                    </a:moveTo>
                    <a:lnTo>
                      <a:pt x="1" y="144"/>
                    </a:lnTo>
                    <a:cubicBezTo>
                      <a:pt x="187" y="154"/>
                      <a:pt x="373" y="154"/>
                      <a:pt x="560" y="166"/>
                    </a:cubicBezTo>
                    <a:lnTo>
                      <a:pt x="560" y="23"/>
                    </a:lnTo>
                    <a:cubicBezTo>
                      <a:pt x="373" y="12"/>
                      <a:pt x="187" y="12"/>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2134275" y="1542300"/>
                <a:ext cx="48550" cy="3875"/>
              </a:xfrm>
              <a:custGeom>
                <a:rect b="b" l="l" r="r" t="t"/>
                <a:pathLst>
                  <a:path extrusionOk="0" h="155" w="1942">
                    <a:moveTo>
                      <a:pt x="1941" y="1"/>
                    </a:moveTo>
                    <a:cubicBezTo>
                      <a:pt x="1294" y="11"/>
                      <a:pt x="648" y="11"/>
                      <a:pt x="0" y="11"/>
                    </a:cubicBezTo>
                    <a:lnTo>
                      <a:pt x="0" y="143"/>
                    </a:lnTo>
                    <a:cubicBezTo>
                      <a:pt x="209" y="154"/>
                      <a:pt x="417" y="154"/>
                      <a:pt x="626" y="154"/>
                    </a:cubicBezTo>
                    <a:cubicBezTo>
                      <a:pt x="1064" y="154"/>
                      <a:pt x="1503" y="143"/>
                      <a:pt x="1941" y="143"/>
                    </a:cubicBez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2186350" y="1541750"/>
                <a:ext cx="37850" cy="4125"/>
              </a:xfrm>
              <a:custGeom>
                <a:rect b="b" l="l" r="r" t="t"/>
                <a:pathLst>
                  <a:path extrusionOk="0" h="165" w="1514">
                    <a:moveTo>
                      <a:pt x="1513" y="1"/>
                    </a:moveTo>
                    <a:cubicBezTo>
                      <a:pt x="1009" y="12"/>
                      <a:pt x="505" y="23"/>
                      <a:pt x="0" y="23"/>
                    </a:cubicBezTo>
                    <a:lnTo>
                      <a:pt x="0" y="165"/>
                    </a:lnTo>
                    <a:cubicBezTo>
                      <a:pt x="505" y="165"/>
                      <a:pt x="1009" y="154"/>
                      <a:pt x="1513" y="143"/>
                    </a:cubicBez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2054225" y="1541475"/>
                <a:ext cx="36500" cy="4150"/>
              </a:xfrm>
              <a:custGeom>
                <a:rect b="b" l="l" r="r" t="t"/>
                <a:pathLst>
                  <a:path extrusionOk="0" h="166" w="1460">
                    <a:moveTo>
                      <a:pt x="1" y="1"/>
                    </a:moveTo>
                    <a:lnTo>
                      <a:pt x="1" y="144"/>
                    </a:lnTo>
                    <a:cubicBezTo>
                      <a:pt x="483" y="154"/>
                      <a:pt x="977" y="165"/>
                      <a:pt x="1460" y="165"/>
                    </a:cubicBezTo>
                    <a:lnTo>
                      <a:pt x="1460" y="23"/>
                    </a:lnTo>
                    <a:cubicBezTo>
                      <a:pt x="977" y="23"/>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2054225" y="1592750"/>
                <a:ext cx="36500" cy="3850"/>
              </a:xfrm>
              <a:custGeom>
                <a:rect b="b" l="l" r="r" t="t"/>
                <a:pathLst>
                  <a:path extrusionOk="0" h="154" w="1460">
                    <a:moveTo>
                      <a:pt x="1" y="0"/>
                    </a:moveTo>
                    <a:lnTo>
                      <a:pt x="1" y="142"/>
                    </a:lnTo>
                    <a:lnTo>
                      <a:pt x="1460" y="154"/>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2186350" y="1594100"/>
                <a:ext cx="37850" cy="3875"/>
              </a:xfrm>
              <a:custGeom>
                <a:rect b="b" l="l" r="r" t="t"/>
                <a:pathLst>
                  <a:path extrusionOk="0" h="155" w="1514">
                    <a:moveTo>
                      <a:pt x="0" y="1"/>
                    </a:moveTo>
                    <a:lnTo>
                      <a:pt x="0" y="144"/>
                    </a:lnTo>
                    <a:lnTo>
                      <a:pt x="1513" y="154"/>
                    </a:lnTo>
                    <a:lnTo>
                      <a:pt x="1513"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2227475" y="1594650"/>
                <a:ext cx="10725" cy="3600"/>
              </a:xfrm>
              <a:custGeom>
                <a:rect b="b" l="l" r="r" t="t"/>
                <a:pathLst>
                  <a:path extrusionOk="0" h="144" w="429">
                    <a:moveTo>
                      <a:pt x="0" y="1"/>
                    </a:moveTo>
                    <a:lnTo>
                      <a:pt x="0" y="132"/>
                    </a:lnTo>
                    <a:lnTo>
                      <a:pt x="428" y="144"/>
                    </a:lnTo>
                    <a:lnTo>
                      <a:pt x="428" y="144"/>
                    </a:lnTo>
                    <a:lnTo>
                      <a:pt x="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1992025" y="1592200"/>
                <a:ext cx="18675" cy="3575"/>
              </a:xfrm>
              <a:custGeom>
                <a:rect b="b" l="l" r="r" t="t"/>
                <a:pathLst>
                  <a:path extrusionOk="0" h="143" w="747">
                    <a:moveTo>
                      <a:pt x="11" y="0"/>
                    </a:moveTo>
                    <a:lnTo>
                      <a:pt x="1" y="132"/>
                    </a:lnTo>
                    <a:lnTo>
                      <a:pt x="746" y="142"/>
                    </a:lnTo>
                    <a:lnTo>
                      <a:pt x="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2013950" y="1592450"/>
                <a:ext cx="36750" cy="3875"/>
              </a:xfrm>
              <a:custGeom>
                <a:rect b="b" l="l" r="r" t="t"/>
                <a:pathLst>
                  <a:path extrusionOk="0" h="155" w="1470">
                    <a:moveTo>
                      <a:pt x="1" y="1"/>
                    </a:moveTo>
                    <a:lnTo>
                      <a:pt x="1" y="132"/>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2094250" y="1593300"/>
                <a:ext cx="36750" cy="3850"/>
              </a:xfrm>
              <a:custGeom>
                <a:rect b="b" l="l" r="r" t="t"/>
                <a:pathLst>
                  <a:path extrusionOk="0" h="154" w="1470">
                    <a:moveTo>
                      <a:pt x="1" y="0"/>
                    </a:moveTo>
                    <a:lnTo>
                      <a:pt x="1" y="132"/>
                    </a:lnTo>
                    <a:lnTo>
                      <a:pt x="1470" y="154"/>
                    </a:lnTo>
                    <a:lnTo>
                      <a:pt x="147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2134275" y="1593550"/>
                <a:ext cx="48550" cy="4150"/>
              </a:xfrm>
              <a:custGeom>
                <a:rect b="b" l="l" r="r" t="t"/>
                <a:pathLst>
                  <a:path extrusionOk="0" h="166" w="1942">
                    <a:moveTo>
                      <a:pt x="0" y="1"/>
                    </a:moveTo>
                    <a:lnTo>
                      <a:pt x="0" y="144"/>
                    </a:lnTo>
                    <a:lnTo>
                      <a:pt x="1941" y="166"/>
                    </a:lnTo>
                    <a:lnTo>
                      <a:pt x="1941"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2134275" y="1652750"/>
                <a:ext cx="48550" cy="3600"/>
              </a:xfrm>
              <a:custGeom>
                <a:rect b="b" l="l" r="r" t="t"/>
                <a:pathLst>
                  <a:path extrusionOk="0" h="144" w="1942">
                    <a:moveTo>
                      <a:pt x="0" y="1"/>
                    </a:moveTo>
                    <a:lnTo>
                      <a:pt x="0" y="144"/>
                    </a:lnTo>
                    <a:lnTo>
                      <a:pt x="1941" y="144"/>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2013950" y="1652750"/>
                <a:ext cx="36750" cy="3600"/>
              </a:xfrm>
              <a:custGeom>
                <a:rect b="b" l="l" r="r" t="t"/>
                <a:pathLst>
                  <a:path extrusionOk="0" h="144" w="1470">
                    <a:moveTo>
                      <a:pt x="1" y="1"/>
                    </a:moveTo>
                    <a:lnTo>
                      <a:pt x="1"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2094250" y="1652750"/>
                <a:ext cx="36750" cy="3600"/>
              </a:xfrm>
              <a:custGeom>
                <a:rect b="b" l="l" r="r" t="t"/>
                <a:pathLst>
                  <a:path extrusionOk="0" h="144" w="1470">
                    <a:moveTo>
                      <a:pt x="1" y="1"/>
                    </a:moveTo>
                    <a:lnTo>
                      <a:pt x="1" y="144"/>
                    </a:lnTo>
                    <a:lnTo>
                      <a:pt x="615" y="144"/>
                    </a:lnTo>
                    <a:lnTo>
                      <a:pt x="615" y="100"/>
                    </a:lnTo>
                    <a:lnTo>
                      <a:pt x="626"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2227475" y="1652750"/>
                <a:ext cx="17300" cy="3600"/>
              </a:xfrm>
              <a:custGeom>
                <a:rect b="b" l="l" r="r" t="t"/>
                <a:pathLst>
                  <a:path extrusionOk="0" h="144" w="692">
                    <a:moveTo>
                      <a:pt x="0" y="1"/>
                    </a:moveTo>
                    <a:lnTo>
                      <a:pt x="0" y="144"/>
                    </a:lnTo>
                    <a:lnTo>
                      <a:pt x="691" y="144"/>
                    </a:lnTo>
                    <a:lnTo>
                      <a:pt x="6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2054225" y="1652750"/>
                <a:ext cx="36500" cy="3600"/>
              </a:xfrm>
              <a:custGeom>
                <a:rect b="b" l="l" r="r" t="t"/>
                <a:pathLst>
                  <a:path extrusionOk="0" h="144" w="1460">
                    <a:moveTo>
                      <a:pt x="1" y="1"/>
                    </a:moveTo>
                    <a:lnTo>
                      <a:pt x="1" y="144"/>
                    </a:lnTo>
                    <a:lnTo>
                      <a:pt x="1460" y="144"/>
                    </a:lnTo>
                    <a:lnTo>
                      <a:pt x="1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2186350" y="1652750"/>
                <a:ext cx="37850" cy="3600"/>
              </a:xfrm>
              <a:custGeom>
                <a:rect b="b" l="l" r="r" t="t"/>
                <a:pathLst>
                  <a:path extrusionOk="0" h="144" w="1514">
                    <a:moveTo>
                      <a:pt x="0" y="1"/>
                    </a:moveTo>
                    <a:lnTo>
                      <a:pt x="0" y="144"/>
                    </a:lnTo>
                    <a:lnTo>
                      <a:pt x="1513" y="144"/>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1986800" y="1652750"/>
                <a:ext cx="23900" cy="3600"/>
              </a:xfrm>
              <a:custGeom>
                <a:rect b="b" l="l" r="r" t="t"/>
                <a:pathLst>
                  <a:path extrusionOk="0" h="144" w="956">
                    <a:moveTo>
                      <a:pt x="12" y="1"/>
                    </a:moveTo>
                    <a:lnTo>
                      <a:pt x="1" y="144"/>
                    </a:lnTo>
                    <a:lnTo>
                      <a:pt x="955" y="144"/>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2054225" y="1717725"/>
                <a:ext cx="36500" cy="3875"/>
              </a:xfrm>
              <a:custGeom>
                <a:rect b="b" l="l" r="r" t="t"/>
                <a:pathLst>
                  <a:path extrusionOk="0" h="155" w="1460">
                    <a:moveTo>
                      <a:pt x="1" y="1"/>
                    </a:moveTo>
                    <a:lnTo>
                      <a:pt x="1" y="143"/>
                    </a:lnTo>
                    <a:lnTo>
                      <a:pt x="1460" y="154"/>
                    </a:lnTo>
                    <a:lnTo>
                      <a:pt x="1460" y="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2186350" y="1718825"/>
                <a:ext cx="37850" cy="3875"/>
              </a:xfrm>
              <a:custGeom>
                <a:rect b="b" l="l" r="r" t="t"/>
                <a:pathLst>
                  <a:path extrusionOk="0" h="155" w="1514">
                    <a:moveTo>
                      <a:pt x="0" y="1"/>
                    </a:moveTo>
                    <a:lnTo>
                      <a:pt x="0" y="143"/>
                    </a:lnTo>
                    <a:lnTo>
                      <a:pt x="1513" y="154"/>
                    </a:lnTo>
                    <a:lnTo>
                      <a:pt x="1513"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2118925" y="1718275"/>
                <a:ext cx="12075" cy="3575"/>
              </a:xfrm>
              <a:custGeom>
                <a:rect b="b" l="l" r="r" t="t"/>
                <a:pathLst>
                  <a:path extrusionOk="0" h="143" w="483">
                    <a:moveTo>
                      <a:pt x="0" y="1"/>
                    </a:moveTo>
                    <a:lnTo>
                      <a:pt x="22" y="143"/>
                    </a:lnTo>
                    <a:lnTo>
                      <a:pt x="483" y="143"/>
                    </a:lnTo>
                    <a:lnTo>
                      <a:pt x="483" y="1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2094250" y="1718000"/>
                <a:ext cx="9350" cy="3600"/>
              </a:xfrm>
              <a:custGeom>
                <a:rect b="b" l="l" r="r" t="t"/>
                <a:pathLst>
                  <a:path extrusionOk="0" h="144" w="374">
                    <a:moveTo>
                      <a:pt x="1" y="0"/>
                    </a:moveTo>
                    <a:lnTo>
                      <a:pt x="1" y="143"/>
                    </a:lnTo>
                    <a:lnTo>
                      <a:pt x="351" y="143"/>
                    </a:lnTo>
                    <a:lnTo>
                      <a:pt x="373"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2227475" y="1719375"/>
                <a:ext cx="24975" cy="3575"/>
              </a:xfrm>
              <a:custGeom>
                <a:rect b="b" l="l" r="r" t="t"/>
                <a:pathLst>
                  <a:path extrusionOk="0" h="143" w="999">
                    <a:moveTo>
                      <a:pt x="0" y="1"/>
                    </a:moveTo>
                    <a:lnTo>
                      <a:pt x="0" y="132"/>
                    </a:lnTo>
                    <a:lnTo>
                      <a:pt x="998" y="143"/>
                    </a:lnTo>
                    <a:lnTo>
                      <a:pt x="9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2134275" y="1718550"/>
                <a:ext cx="48550" cy="3850"/>
              </a:xfrm>
              <a:custGeom>
                <a:rect b="b" l="l" r="r" t="t"/>
                <a:pathLst>
                  <a:path extrusionOk="0" h="154" w="1942">
                    <a:moveTo>
                      <a:pt x="0" y="0"/>
                    </a:moveTo>
                    <a:lnTo>
                      <a:pt x="0" y="132"/>
                    </a:lnTo>
                    <a:lnTo>
                      <a:pt x="1941" y="154"/>
                    </a:lnTo>
                    <a:lnTo>
                      <a:pt x="1941" y="1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2013950" y="1717450"/>
                <a:ext cx="36750" cy="3850"/>
              </a:xfrm>
              <a:custGeom>
                <a:rect b="b" l="l" r="r" t="t"/>
                <a:pathLst>
                  <a:path extrusionOk="0" h="154" w="1470">
                    <a:moveTo>
                      <a:pt x="1" y="0"/>
                    </a:moveTo>
                    <a:lnTo>
                      <a:pt x="1" y="143"/>
                    </a:lnTo>
                    <a:lnTo>
                      <a:pt x="1470" y="154"/>
                    </a:lnTo>
                    <a:lnTo>
                      <a:pt x="1470"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1981075" y="1717175"/>
                <a:ext cx="29625" cy="3875"/>
              </a:xfrm>
              <a:custGeom>
                <a:rect b="b" l="l" r="r" t="t"/>
                <a:pathLst>
                  <a:path extrusionOk="0" h="155" w="1185">
                    <a:moveTo>
                      <a:pt x="11" y="1"/>
                    </a:moveTo>
                    <a:lnTo>
                      <a:pt x="0" y="143"/>
                    </a:lnTo>
                    <a:lnTo>
                      <a:pt x="1184" y="154"/>
                    </a:lnTo>
                    <a:lnTo>
                      <a:pt x="1184" y="11"/>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2013950" y="1772550"/>
                <a:ext cx="36750" cy="4125"/>
              </a:xfrm>
              <a:custGeom>
                <a:rect b="b" l="l" r="r" t="t"/>
                <a:pathLst>
                  <a:path extrusionOk="0" h="165" w="1470">
                    <a:moveTo>
                      <a:pt x="1470" y="1"/>
                    </a:moveTo>
                    <a:lnTo>
                      <a:pt x="1" y="22"/>
                    </a:lnTo>
                    <a:lnTo>
                      <a:pt x="1" y="165"/>
                    </a:lnTo>
                    <a:lnTo>
                      <a:pt x="1470" y="143"/>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2186350" y="1770350"/>
                <a:ext cx="37850" cy="4125"/>
              </a:xfrm>
              <a:custGeom>
                <a:rect b="b" l="l" r="r" t="t"/>
                <a:pathLst>
                  <a:path extrusionOk="0" h="165" w="1514">
                    <a:moveTo>
                      <a:pt x="1513" y="1"/>
                    </a:moveTo>
                    <a:lnTo>
                      <a:pt x="0" y="23"/>
                    </a:lnTo>
                    <a:lnTo>
                      <a:pt x="0" y="165"/>
                    </a:lnTo>
                    <a:lnTo>
                      <a:pt x="1513" y="143"/>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1976400" y="1773100"/>
                <a:ext cx="34300" cy="3850"/>
              </a:xfrm>
              <a:custGeom>
                <a:rect b="b" l="l" r="r" t="t"/>
                <a:pathLst>
                  <a:path extrusionOk="0" h="154" w="1372">
                    <a:moveTo>
                      <a:pt x="1371" y="0"/>
                    </a:moveTo>
                    <a:lnTo>
                      <a:pt x="12" y="22"/>
                    </a:lnTo>
                    <a:lnTo>
                      <a:pt x="0" y="154"/>
                    </a:lnTo>
                    <a:lnTo>
                      <a:pt x="1371" y="143"/>
                    </a:lnTo>
                    <a:lnTo>
                      <a:pt x="1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2054225" y="1772275"/>
                <a:ext cx="36500" cy="3850"/>
              </a:xfrm>
              <a:custGeom>
                <a:rect b="b" l="l" r="r" t="t"/>
                <a:pathLst>
                  <a:path extrusionOk="0" h="154" w="1460">
                    <a:moveTo>
                      <a:pt x="1460" y="0"/>
                    </a:moveTo>
                    <a:lnTo>
                      <a:pt x="1" y="12"/>
                    </a:lnTo>
                    <a:lnTo>
                      <a:pt x="1" y="154"/>
                    </a:lnTo>
                    <a:lnTo>
                      <a:pt x="1460" y="132"/>
                    </a:lnTo>
                    <a:lnTo>
                      <a:pt x="1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2134275" y="1770900"/>
                <a:ext cx="48550" cy="4125"/>
              </a:xfrm>
              <a:custGeom>
                <a:rect b="b" l="l" r="r" t="t"/>
                <a:pathLst>
                  <a:path extrusionOk="0" h="165" w="1942">
                    <a:moveTo>
                      <a:pt x="1941" y="1"/>
                    </a:moveTo>
                    <a:lnTo>
                      <a:pt x="0" y="33"/>
                    </a:lnTo>
                    <a:lnTo>
                      <a:pt x="0" y="165"/>
                    </a:lnTo>
                    <a:lnTo>
                      <a:pt x="1941" y="143"/>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2227475" y="1770075"/>
                <a:ext cx="31000" cy="3850"/>
              </a:xfrm>
              <a:custGeom>
                <a:rect b="b" l="l" r="r" t="t"/>
                <a:pathLst>
                  <a:path extrusionOk="0" h="154" w="1240">
                    <a:moveTo>
                      <a:pt x="1217" y="0"/>
                    </a:moveTo>
                    <a:lnTo>
                      <a:pt x="0" y="12"/>
                    </a:lnTo>
                    <a:lnTo>
                      <a:pt x="0" y="154"/>
                    </a:lnTo>
                    <a:lnTo>
                      <a:pt x="1239" y="143"/>
                    </a:lnTo>
                    <a:lnTo>
                      <a:pt x="12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2013950" y="1832300"/>
                <a:ext cx="36750" cy="4125"/>
              </a:xfrm>
              <a:custGeom>
                <a:rect b="b" l="l" r="r" t="t"/>
                <a:pathLst>
                  <a:path extrusionOk="0" h="165" w="1470">
                    <a:moveTo>
                      <a:pt x="1" y="1"/>
                    </a:moveTo>
                    <a:lnTo>
                      <a:pt x="1" y="143"/>
                    </a:lnTo>
                    <a:lnTo>
                      <a:pt x="1470" y="165"/>
                    </a:lnTo>
                    <a:lnTo>
                      <a:pt x="1470"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2227475" y="1836400"/>
                <a:ext cx="38675" cy="4425"/>
              </a:xfrm>
              <a:custGeom>
                <a:rect b="b" l="l" r="r" t="t"/>
                <a:pathLst>
                  <a:path extrusionOk="0" h="177" w="1547">
                    <a:moveTo>
                      <a:pt x="0" y="1"/>
                    </a:moveTo>
                    <a:lnTo>
                      <a:pt x="0" y="144"/>
                    </a:lnTo>
                    <a:lnTo>
                      <a:pt x="1546" y="176"/>
                    </a:lnTo>
                    <a:lnTo>
                      <a:pt x="1535" y="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2186350" y="1835600"/>
                <a:ext cx="37850" cy="4400"/>
              </a:xfrm>
              <a:custGeom>
                <a:rect b="b" l="l" r="r" t="t"/>
                <a:pathLst>
                  <a:path extrusionOk="0" h="176" w="1514">
                    <a:moveTo>
                      <a:pt x="0" y="0"/>
                    </a:moveTo>
                    <a:lnTo>
                      <a:pt x="0" y="142"/>
                    </a:lnTo>
                    <a:lnTo>
                      <a:pt x="1513" y="176"/>
                    </a:lnTo>
                    <a:lnTo>
                      <a:pt x="1513" y="33"/>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2136200" y="1834750"/>
                <a:ext cx="46625" cy="4425"/>
              </a:xfrm>
              <a:custGeom>
                <a:rect b="b" l="l" r="r" t="t"/>
                <a:pathLst>
                  <a:path extrusionOk="0" h="177" w="1865">
                    <a:moveTo>
                      <a:pt x="1" y="1"/>
                    </a:moveTo>
                    <a:lnTo>
                      <a:pt x="22" y="144"/>
                    </a:lnTo>
                    <a:lnTo>
                      <a:pt x="1864" y="176"/>
                    </a:lnTo>
                    <a:lnTo>
                      <a:pt x="1864"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1971200" y="1831475"/>
                <a:ext cx="39500" cy="4400"/>
              </a:xfrm>
              <a:custGeom>
                <a:rect b="b" l="l" r="r" t="t"/>
                <a:pathLst>
                  <a:path extrusionOk="0" h="176" w="1580">
                    <a:moveTo>
                      <a:pt x="11" y="0"/>
                    </a:moveTo>
                    <a:lnTo>
                      <a:pt x="0" y="143"/>
                    </a:lnTo>
                    <a:lnTo>
                      <a:pt x="1579" y="176"/>
                    </a:lnTo>
                    <a:lnTo>
                      <a:pt x="1579" y="34"/>
                    </a:lnTo>
                    <a:lnTo>
                      <a:pt x="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2054225" y="1833125"/>
                <a:ext cx="36500" cy="4125"/>
              </a:xfrm>
              <a:custGeom>
                <a:rect b="b" l="l" r="r" t="t"/>
                <a:pathLst>
                  <a:path extrusionOk="0" h="165" w="1460">
                    <a:moveTo>
                      <a:pt x="1" y="0"/>
                    </a:moveTo>
                    <a:lnTo>
                      <a:pt x="1" y="143"/>
                    </a:lnTo>
                    <a:lnTo>
                      <a:pt x="1460" y="165"/>
                    </a:lnTo>
                    <a:lnTo>
                      <a:pt x="1460"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2186350" y="1898900"/>
                <a:ext cx="37850" cy="3850"/>
              </a:xfrm>
              <a:custGeom>
                <a:rect b="b" l="l" r="r" t="t"/>
                <a:pathLst>
                  <a:path extrusionOk="0" h="154" w="1514">
                    <a:moveTo>
                      <a:pt x="1513" y="0"/>
                    </a:moveTo>
                    <a:lnTo>
                      <a:pt x="0" y="12"/>
                    </a:lnTo>
                    <a:lnTo>
                      <a:pt x="0" y="154"/>
                    </a:lnTo>
                    <a:lnTo>
                      <a:pt x="1513" y="143"/>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2227475" y="1898625"/>
                <a:ext cx="38925" cy="3875"/>
              </a:xfrm>
              <a:custGeom>
                <a:rect b="b" l="l" r="r" t="t"/>
                <a:pathLst>
                  <a:path extrusionOk="0" h="155" w="1557">
                    <a:moveTo>
                      <a:pt x="1557" y="1"/>
                    </a:moveTo>
                    <a:lnTo>
                      <a:pt x="0" y="11"/>
                    </a:lnTo>
                    <a:lnTo>
                      <a:pt x="0" y="154"/>
                    </a:lnTo>
                    <a:lnTo>
                      <a:pt x="1557" y="132"/>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2013950" y="1900275"/>
                <a:ext cx="36750" cy="3575"/>
              </a:xfrm>
              <a:custGeom>
                <a:rect b="b" l="l" r="r" t="t"/>
                <a:pathLst>
                  <a:path extrusionOk="0" h="143" w="1470">
                    <a:moveTo>
                      <a:pt x="1470" y="1"/>
                    </a:moveTo>
                    <a:lnTo>
                      <a:pt x="1" y="11"/>
                    </a:lnTo>
                    <a:lnTo>
                      <a:pt x="1" y="143"/>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2145525" y="1899175"/>
                <a:ext cx="37300" cy="3875"/>
              </a:xfrm>
              <a:custGeom>
                <a:rect b="b" l="l" r="r" t="t"/>
                <a:pathLst>
                  <a:path extrusionOk="0" h="155" w="1492">
                    <a:moveTo>
                      <a:pt x="1491" y="1"/>
                    </a:moveTo>
                    <a:lnTo>
                      <a:pt x="0" y="11"/>
                    </a:lnTo>
                    <a:lnTo>
                      <a:pt x="22" y="154"/>
                    </a:lnTo>
                    <a:lnTo>
                      <a:pt x="1491" y="143"/>
                    </a:lnTo>
                    <a:lnTo>
                      <a:pt x="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1967350" y="1900550"/>
                <a:ext cx="43350" cy="3850"/>
              </a:xfrm>
              <a:custGeom>
                <a:rect b="b" l="l" r="r" t="t"/>
                <a:pathLst>
                  <a:path extrusionOk="0" h="154" w="1734">
                    <a:moveTo>
                      <a:pt x="1733" y="0"/>
                    </a:moveTo>
                    <a:lnTo>
                      <a:pt x="1" y="12"/>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2054225" y="1900000"/>
                <a:ext cx="31275" cy="3600"/>
              </a:xfrm>
              <a:custGeom>
                <a:rect b="b" l="l" r="r" t="t"/>
                <a:pathLst>
                  <a:path extrusionOk="0" h="144" w="1251">
                    <a:moveTo>
                      <a:pt x="1251" y="0"/>
                    </a:moveTo>
                    <a:lnTo>
                      <a:pt x="1" y="12"/>
                    </a:lnTo>
                    <a:lnTo>
                      <a:pt x="1" y="143"/>
                    </a:lnTo>
                    <a:lnTo>
                      <a:pt x="1229" y="132"/>
                    </a:lnTo>
                    <a:lnTo>
                      <a:pt x="12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2186350" y="1940300"/>
                <a:ext cx="37850" cy="3850"/>
              </a:xfrm>
              <a:custGeom>
                <a:rect b="b" l="l" r="r" t="t"/>
                <a:pathLst>
                  <a:path extrusionOk="0" h="154" w="1514">
                    <a:moveTo>
                      <a:pt x="1513" y="0"/>
                    </a:moveTo>
                    <a:lnTo>
                      <a:pt x="0" y="11"/>
                    </a:lnTo>
                    <a:lnTo>
                      <a:pt x="0" y="154"/>
                    </a:lnTo>
                    <a:lnTo>
                      <a:pt x="1513" y="142"/>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2271725" y="1940000"/>
                <a:ext cx="7975" cy="3325"/>
              </a:xfrm>
              <a:custGeom>
                <a:rect b="b" l="l" r="r" t="t"/>
                <a:pathLst>
                  <a:path extrusionOk="0" h="133" w="319">
                    <a:moveTo>
                      <a:pt x="1" y="1"/>
                    </a:moveTo>
                    <a:lnTo>
                      <a:pt x="1" y="133"/>
                    </a:lnTo>
                    <a:lnTo>
                      <a:pt x="318" y="133"/>
                    </a:lnTo>
                    <a:lnTo>
                      <a:pt x="3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1967350" y="1941950"/>
                <a:ext cx="43350" cy="3850"/>
              </a:xfrm>
              <a:custGeom>
                <a:rect b="b" l="l" r="r" t="t"/>
                <a:pathLst>
                  <a:path extrusionOk="0" h="154" w="1734">
                    <a:moveTo>
                      <a:pt x="1733" y="0"/>
                    </a:moveTo>
                    <a:lnTo>
                      <a:pt x="1" y="11"/>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2151825" y="1940550"/>
                <a:ext cx="31000" cy="3875"/>
              </a:xfrm>
              <a:custGeom>
                <a:rect b="b" l="l" r="r" t="t"/>
                <a:pathLst>
                  <a:path extrusionOk="0" h="155" w="1240">
                    <a:moveTo>
                      <a:pt x="1239" y="1"/>
                    </a:moveTo>
                    <a:lnTo>
                      <a:pt x="0" y="12"/>
                    </a:lnTo>
                    <a:lnTo>
                      <a:pt x="11" y="154"/>
                    </a:lnTo>
                    <a:lnTo>
                      <a:pt x="1239" y="144"/>
                    </a:lnTo>
                    <a:lnTo>
                      <a:pt x="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2227475" y="1940000"/>
                <a:ext cx="38925" cy="3875"/>
              </a:xfrm>
              <a:custGeom>
                <a:rect b="b" l="l" r="r" t="t"/>
                <a:pathLst>
                  <a:path extrusionOk="0" h="155" w="1557">
                    <a:moveTo>
                      <a:pt x="1557" y="1"/>
                    </a:moveTo>
                    <a:lnTo>
                      <a:pt x="0" y="12"/>
                    </a:lnTo>
                    <a:lnTo>
                      <a:pt x="0" y="154"/>
                    </a:lnTo>
                    <a:lnTo>
                      <a:pt x="1557" y="144"/>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2013950" y="1941650"/>
                <a:ext cx="36750" cy="3600"/>
              </a:xfrm>
              <a:custGeom>
                <a:rect b="b" l="l" r="r" t="t"/>
                <a:pathLst>
                  <a:path extrusionOk="0" h="144" w="1470">
                    <a:moveTo>
                      <a:pt x="1470" y="1"/>
                    </a:moveTo>
                    <a:lnTo>
                      <a:pt x="1" y="12"/>
                    </a:lnTo>
                    <a:lnTo>
                      <a:pt x="1" y="144"/>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2054225" y="1941400"/>
                <a:ext cx="27175" cy="3575"/>
              </a:xfrm>
              <a:custGeom>
                <a:rect b="b" l="l" r="r" t="t"/>
                <a:pathLst>
                  <a:path extrusionOk="0" h="143" w="1087">
                    <a:moveTo>
                      <a:pt x="1087" y="0"/>
                    </a:moveTo>
                    <a:lnTo>
                      <a:pt x="1" y="11"/>
                    </a:lnTo>
                    <a:lnTo>
                      <a:pt x="1" y="142"/>
                    </a:lnTo>
                    <a:lnTo>
                      <a:pt x="1065" y="132"/>
                    </a:lnTo>
                    <a:lnTo>
                      <a:pt x="10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2186350" y="2021700"/>
                <a:ext cx="37850" cy="4675"/>
              </a:xfrm>
              <a:custGeom>
                <a:rect b="b" l="l" r="r" t="t"/>
                <a:pathLst>
                  <a:path extrusionOk="0" h="187" w="1514">
                    <a:moveTo>
                      <a:pt x="0" y="0"/>
                    </a:moveTo>
                    <a:lnTo>
                      <a:pt x="0" y="132"/>
                    </a:lnTo>
                    <a:lnTo>
                      <a:pt x="1513" y="187"/>
                    </a:lnTo>
                    <a:lnTo>
                      <a:pt x="1513"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2227475" y="2023075"/>
                <a:ext cx="38925" cy="4950"/>
              </a:xfrm>
              <a:custGeom>
                <a:rect b="b" l="l" r="r" t="t"/>
                <a:pathLst>
                  <a:path extrusionOk="0" h="198" w="1557">
                    <a:moveTo>
                      <a:pt x="0" y="0"/>
                    </a:moveTo>
                    <a:lnTo>
                      <a:pt x="0" y="143"/>
                    </a:lnTo>
                    <a:lnTo>
                      <a:pt x="1557" y="198"/>
                    </a:lnTo>
                    <a:lnTo>
                      <a:pt x="1557"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1967350" y="2013750"/>
                <a:ext cx="43350" cy="4975"/>
              </a:xfrm>
              <a:custGeom>
                <a:rect b="b" l="l" r="r" t="t"/>
                <a:pathLst>
                  <a:path extrusionOk="0" h="199" w="1734">
                    <a:moveTo>
                      <a:pt x="1" y="1"/>
                    </a:moveTo>
                    <a:lnTo>
                      <a:pt x="1" y="143"/>
                    </a:lnTo>
                    <a:lnTo>
                      <a:pt x="1733" y="198"/>
                    </a:lnTo>
                    <a:lnTo>
                      <a:pt x="1733" y="66"/>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2054225" y="2016750"/>
                <a:ext cx="19500" cy="4425"/>
              </a:xfrm>
              <a:custGeom>
                <a:rect b="b" l="l" r="r" t="t"/>
                <a:pathLst>
                  <a:path extrusionOk="0" h="177" w="780">
                    <a:moveTo>
                      <a:pt x="1" y="1"/>
                    </a:moveTo>
                    <a:lnTo>
                      <a:pt x="1" y="144"/>
                    </a:lnTo>
                    <a:lnTo>
                      <a:pt x="768" y="176"/>
                    </a:lnTo>
                    <a:lnTo>
                      <a:pt x="780"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1955550" y="2013475"/>
                <a:ext cx="8550" cy="3600"/>
              </a:xfrm>
              <a:custGeom>
                <a:rect b="b" l="l" r="r" t="t"/>
                <a:pathLst>
                  <a:path extrusionOk="0" h="144" w="342">
                    <a:moveTo>
                      <a:pt x="12" y="0"/>
                    </a:moveTo>
                    <a:lnTo>
                      <a:pt x="1" y="132"/>
                    </a:lnTo>
                    <a:lnTo>
                      <a:pt x="341" y="143"/>
                    </a:lnTo>
                    <a:lnTo>
                      <a:pt x="341" y="12"/>
                    </a:lnTo>
                    <a:lnTo>
                      <a:pt x="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2165100" y="2020875"/>
                <a:ext cx="19500" cy="4125"/>
              </a:xfrm>
              <a:custGeom>
                <a:rect b="b" l="l" r="r" t="t"/>
                <a:pathLst>
                  <a:path extrusionOk="0" h="165" w="780">
                    <a:moveTo>
                      <a:pt x="1" y="1"/>
                    </a:moveTo>
                    <a:lnTo>
                      <a:pt x="22" y="132"/>
                    </a:lnTo>
                    <a:lnTo>
                      <a:pt x="779" y="165"/>
                    </a:lnTo>
                    <a:lnTo>
                      <a:pt x="779"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2013950" y="2015400"/>
                <a:ext cx="36750" cy="4950"/>
              </a:xfrm>
              <a:custGeom>
                <a:rect b="b" l="l" r="r" t="t"/>
                <a:pathLst>
                  <a:path extrusionOk="0" h="198" w="1470">
                    <a:moveTo>
                      <a:pt x="1" y="0"/>
                    </a:moveTo>
                    <a:lnTo>
                      <a:pt x="1" y="143"/>
                    </a:lnTo>
                    <a:lnTo>
                      <a:pt x="1470" y="198"/>
                    </a:lnTo>
                    <a:lnTo>
                      <a:pt x="1470"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2269950" y="2024425"/>
                <a:ext cx="17850" cy="4425"/>
              </a:xfrm>
              <a:custGeom>
                <a:rect b="b" l="l" r="r" t="t"/>
                <a:pathLst>
                  <a:path extrusionOk="0" h="177" w="714">
                    <a:moveTo>
                      <a:pt x="1" y="1"/>
                    </a:moveTo>
                    <a:lnTo>
                      <a:pt x="1" y="144"/>
                    </a:lnTo>
                    <a:lnTo>
                      <a:pt x="713" y="176"/>
                    </a:lnTo>
                    <a:lnTo>
                      <a:pt x="703"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2013950" y="2069125"/>
                <a:ext cx="36750" cy="4675"/>
              </a:xfrm>
              <a:custGeom>
                <a:rect b="b" l="l" r="r" t="t"/>
                <a:pathLst>
                  <a:path extrusionOk="0" h="187" w="1470">
                    <a:moveTo>
                      <a:pt x="1" y="0"/>
                    </a:moveTo>
                    <a:lnTo>
                      <a:pt x="1" y="142"/>
                    </a:lnTo>
                    <a:lnTo>
                      <a:pt x="1470" y="186"/>
                    </a:lnTo>
                    <a:lnTo>
                      <a:pt x="1470" y="4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2227475" y="2075975"/>
                <a:ext cx="38925" cy="4675"/>
              </a:xfrm>
              <a:custGeom>
                <a:rect b="b" l="l" r="r" t="t"/>
                <a:pathLst>
                  <a:path extrusionOk="0" h="187" w="1557">
                    <a:moveTo>
                      <a:pt x="0" y="0"/>
                    </a:moveTo>
                    <a:lnTo>
                      <a:pt x="0" y="143"/>
                    </a:lnTo>
                    <a:lnTo>
                      <a:pt x="1557" y="187"/>
                    </a:lnTo>
                    <a:lnTo>
                      <a:pt x="1557" y="4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1950625" y="2067200"/>
                <a:ext cx="13475" cy="3850"/>
              </a:xfrm>
              <a:custGeom>
                <a:rect b="b" l="l" r="r" t="t"/>
                <a:pathLst>
                  <a:path extrusionOk="0" h="154" w="539">
                    <a:moveTo>
                      <a:pt x="23" y="0"/>
                    </a:moveTo>
                    <a:lnTo>
                      <a:pt x="1" y="132"/>
                    </a:lnTo>
                    <a:lnTo>
                      <a:pt x="538" y="154"/>
                    </a:lnTo>
                    <a:lnTo>
                      <a:pt x="538" y="12"/>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2188125" y="2074600"/>
                <a:ext cx="37850" cy="4675"/>
              </a:xfrm>
              <a:custGeom>
                <a:rect b="b" l="l" r="r" t="t"/>
                <a:pathLst>
                  <a:path extrusionOk="0" h="187" w="1514">
                    <a:moveTo>
                      <a:pt x="0" y="1"/>
                    </a:moveTo>
                    <a:lnTo>
                      <a:pt x="0" y="143"/>
                    </a:lnTo>
                    <a:lnTo>
                      <a:pt x="1513" y="187"/>
                    </a:lnTo>
                    <a:lnTo>
                      <a:pt x="1513" y="5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1967350" y="2067750"/>
                <a:ext cx="43350" cy="4675"/>
              </a:xfrm>
              <a:custGeom>
                <a:rect b="b" l="l" r="r" t="t"/>
                <a:pathLst>
                  <a:path extrusionOk="0" h="187" w="1734">
                    <a:moveTo>
                      <a:pt x="1" y="0"/>
                    </a:moveTo>
                    <a:lnTo>
                      <a:pt x="1" y="132"/>
                    </a:lnTo>
                    <a:lnTo>
                      <a:pt x="1733" y="187"/>
                    </a:lnTo>
                    <a:lnTo>
                      <a:pt x="1733"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2173050" y="2074050"/>
                <a:ext cx="11550" cy="3875"/>
              </a:xfrm>
              <a:custGeom>
                <a:rect b="b" l="l" r="r" t="t"/>
                <a:pathLst>
                  <a:path extrusionOk="0" h="155" w="462">
                    <a:moveTo>
                      <a:pt x="1" y="1"/>
                    </a:moveTo>
                    <a:lnTo>
                      <a:pt x="23" y="143"/>
                    </a:lnTo>
                    <a:lnTo>
                      <a:pt x="461" y="154"/>
                    </a:lnTo>
                    <a:lnTo>
                      <a:pt x="461"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2269950" y="2077350"/>
                <a:ext cx="23875" cy="4125"/>
              </a:xfrm>
              <a:custGeom>
                <a:rect b="b" l="l" r="r" t="t"/>
                <a:pathLst>
                  <a:path extrusionOk="0" h="165" w="955">
                    <a:moveTo>
                      <a:pt x="1" y="0"/>
                    </a:moveTo>
                    <a:lnTo>
                      <a:pt x="1" y="142"/>
                    </a:lnTo>
                    <a:lnTo>
                      <a:pt x="954" y="164"/>
                    </a:lnTo>
                    <a:lnTo>
                      <a:pt x="944"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2054225" y="2070475"/>
                <a:ext cx="14300" cy="3875"/>
              </a:xfrm>
              <a:custGeom>
                <a:rect b="b" l="l" r="r" t="t"/>
                <a:pathLst>
                  <a:path extrusionOk="0" h="155" w="572">
                    <a:moveTo>
                      <a:pt x="1" y="1"/>
                    </a:moveTo>
                    <a:lnTo>
                      <a:pt x="1" y="132"/>
                    </a:lnTo>
                    <a:lnTo>
                      <a:pt x="549" y="154"/>
                    </a:lnTo>
                    <a:lnTo>
                      <a:pt x="571"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2010675" y="1466925"/>
                <a:ext cx="3300" cy="650175"/>
              </a:xfrm>
              <a:custGeom>
                <a:rect b="b" l="l" r="r" t="t"/>
                <a:pathLst>
                  <a:path extrusionOk="0" h="26007" w="132">
                    <a:moveTo>
                      <a:pt x="0" y="0"/>
                    </a:moveTo>
                    <a:lnTo>
                      <a:pt x="0" y="834"/>
                    </a:lnTo>
                    <a:lnTo>
                      <a:pt x="0" y="977"/>
                    </a:lnTo>
                    <a:lnTo>
                      <a:pt x="0" y="2939"/>
                    </a:lnTo>
                    <a:lnTo>
                      <a:pt x="0" y="3082"/>
                    </a:lnTo>
                    <a:lnTo>
                      <a:pt x="0" y="5011"/>
                    </a:lnTo>
                    <a:lnTo>
                      <a:pt x="0" y="5153"/>
                    </a:lnTo>
                    <a:lnTo>
                      <a:pt x="0" y="7434"/>
                    </a:lnTo>
                    <a:lnTo>
                      <a:pt x="0" y="7577"/>
                    </a:lnTo>
                    <a:lnTo>
                      <a:pt x="0" y="10021"/>
                    </a:lnTo>
                    <a:lnTo>
                      <a:pt x="0" y="10164"/>
                    </a:lnTo>
                    <a:lnTo>
                      <a:pt x="0" y="12247"/>
                    </a:lnTo>
                    <a:lnTo>
                      <a:pt x="0" y="12390"/>
                    </a:lnTo>
                    <a:lnTo>
                      <a:pt x="0" y="14616"/>
                    </a:lnTo>
                    <a:lnTo>
                      <a:pt x="0" y="14758"/>
                    </a:lnTo>
                    <a:lnTo>
                      <a:pt x="0" y="17345"/>
                    </a:lnTo>
                    <a:lnTo>
                      <a:pt x="0" y="17477"/>
                    </a:lnTo>
                    <a:lnTo>
                      <a:pt x="0" y="19001"/>
                    </a:lnTo>
                    <a:lnTo>
                      <a:pt x="0" y="19133"/>
                    </a:lnTo>
                    <a:lnTo>
                      <a:pt x="0" y="21939"/>
                    </a:lnTo>
                    <a:lnTo>
                      <a:pt x="0" y="22071"/>
                    </a:lnTo>
                    <a:lnTo>
                      <a:pt x="0" y="24088"/>
                    </a:lnTo>
                    <a:lnTo>
                      <a:pt x="0" y="24220"/>
                    </a:lnTo>
                    <a:lnTo>
                      <a:pt x="0" y="26007"/>
                    </a:lnTo>
                    <a:lnTo>
                      <a:pt x="132" y="26007"/>
                    </a:lnTo>
                    <a:lnTo>
                      <a:pt x="132" y="24230"/>
                    </a:lnTo>
                    <a:lnTo>
                      <a:pt x="132" y="24088"/>
                    </a:lnTo>
                    <a:lnTo>
                      <a:pt x="132" y="22082"/>
                    </a:lnTo>
                    <a:lnTo>
                      <a:pt x="132" y="21939"/>
                    </a:lnTo>
                    <a:lnTo>
                      <a:pt x="132" y="19133"/>
                    </a:lnTo>
                    <a:lnTo>
                      <a:pt x="132" y="19001"/>
                    </a:lnTo>
                    <a:lnTo>
                      <a:pt x="132" y="17477"/>
                    </a:lnTo>
                    <a:lnTo>
                      <a:pt x="132" y="17345"/>
                    </a:lnTo>
                    <a:lnTo>
                      <a:pt x="132" y="14758"/>
                    </a:lnTo>
                    <a:lnTo>
                      <a:pt x="132" y="14616"/>
                    </a:lnTo>
                    <a:lnTo>
                      <a:pt x="132" y="12390"/>
                    </a:lnTo>
                    <a:lnTo>
                      <a:pt x="132" y="12247"/>
                    </a:lnTo>
                    <a:lnTo>
                      <a:pt x="132" y="10164"/>
                    </a:lnTo>
                    <a:lnTo>
                      <a:pt x="132" y="10021"/>
                    </a:lnTo>
                    <a:lnTo>
                      <a:pt x="132" y="7577"/>
                    </a:lnTo>
                    <a:lnTo>
                      <a:pt x="132" y="7434"/>
                    </a:lnTo>
                    <a:lnTo>
                      <a:pt x="132" y="5153"/>
                    </a:lnTo>
                    <a:lnTo>
                      <a:pt x="132" y="5022"/>
                    </a:lnTo>
                    <a:lnTo>
                      <a:pt x="132" y="3082"/>
                    </a:lnTo>
                    <a:lnTo>
                      <a:pt x="132" y="2939"/>
                    </a:lnTo>
                    <a:lnTo>
                      <a:pt x="132" y="977"/>
                    </a:lnTo>
                    <a:lnTo>
                      <a:pt x="132" y="834"/>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2050675" y="1466925"/>
                <a:ext cx="3575" cy="650175"/>
              </a:xfrm>
              <a:custGeom>
                <a:rect b="b" l="l" r="r" t="t"/>
                <a:pathLst>
                  <a:path extrusionOk="0" h="26007" w="143">
                    <a:moveTo>
                      <a:pt x="1" y="0"/>
                    </a:moveTo>
                    <a:lnTo>
                      <a:pt x="1" y="845"/>
                    </a:lnTo>
                    <a:lnTo>
                      <a:pt x="1" y="987"/>
                    </a:lnTo>
                    <a:lnTo>
                      <a:pt x="1" y="2983"/>
                    </a:lnTo>
                    <a:lnTo>
                      <a:pt x="1" y="3126"/>
                    </a:lnTo>
                    <a:lnTo>
                      <a:pt x="1" y="5033"/>
                    </a:lnTo>
                    <a:lnTo>
                      <a:pt x="1" y="5175"/>
                    </a:lnTo>
                    <a:lnTo>
                      <a:pt x="1" y="7434"/>
                    </a:lnTo>
                    <a:lnTo>
                      <a:pt x="1" y="7577"/>
                    </a:lnTo>
                    <a:lnTo>
                      <a:pt x="1" y="10033"/>
                    </a:lnTo>
                    <a:lnTo>
                      <a:pt x="1" y="10175"/>
                    </a:lnTo>
                    <a:lnTo>
                      <a:pt x="1" y="12226"/>
                    </a:lnTo>
                    <a:lnTo>
                      <a:pt x="1" y="12368"/>
                    </a:lnTo>
                    <a:lnTo>
                      <a:pt x="1" y="14648"/>
                    </a:lnTo>
                    <a:lnTo>
                      <a:pt x="1" y="14780"/>
                    </a:lnTo>
                    <a:lnTo>
                      <a:pt x="1" y="17335"/>
                    </a:lnTo>
                    <a:lnTo>
                      <a:pt x="1" y="17466"/>
                    </a:lnTo>
                    <a:lnTo>
                      <a:pt x="1" y="18990"/>
                    </a:lnTo>
                    <a:lnTo>
                      <a:pt x="1" y="19121"/>
                    </a:lnTo>
                    <a:lnTo>
                      <a:pt x="1" y="21994"/>
                    </a:lnTo>
                    <a:lnTo>
                      <a:pt x="1" y="22137"/>
                    </a:lnTo>
                    <a:lnTo>
                      <a:pt x="1" y="24132"/>
                    </a:lnTo>
                    <a:lnTo>
                      <a:pt x="1" y="24274"/>
                    </a:lnTo>
                    <a:lnTo>
                      <a:pt x="1" y="26007"/>
                    </a:lnTo>
                    <a:lnTo>
                      <a:pt x="143" y="26007"/>
                    </a:lnTo>
                    <a:lnTo>
                      <a:pt x="143" y="24274"/>
                    </a:lnTo>
                    <a:lnTo>
                      <a:pt x="143" y="24143"/>
                    </a:lnTo>
                    <a:lnTo>
                      <a:pt x="143" y="22137"/>
                    </a:lnTo>
                    <a:lnTo>
                      <a:pt x="143" y="21994"/>
                    </a:lnTo>
                    <a:lnTo>
                      <a:pt x="143" y="19121"/>
                    </a:lnTo>
                    <a:lnTo>
                      <a:pt x="143" y="18990"/>
                    </a:lnTo>
                    <a:lnTo>
                      <a:pt x="143" y="17466"/>
                    </a:lnTo>
                    <a:lnTo>
                      <a:pt x="143" y="17335"/>
                    </a:lnTo>
                    <a:lnTo>
                      <a:pt x="143" y="14791"/>
                    </a:lnTo>
                    <a:lnTo>
                      <a:pt x="143" y="14648"/>
                    </a:lnTo>
                    <a:lnTo>
                      <a:pt x="143" y="12368"/>
                    </a:lnTo>
                    <a:lnTo>
                      <a:pt x="143" y="12226"/>
                    </a:lnTo>
                    <a:lnTo>
                      <a:pt x="143" y="10175"/>
                    </a:lnTo>
                    <a:lnTo>
                      <a:pt x="143" y="10033"/>
                    </a:lnTo>
                    <a:lnTo>
                      <a:pt x="143" y="7577"/>
                    </a:lnTo>
                    <a:lnTo>
                      <a:pt x="143" y="7434"/>
                    </a:lnTo>
                    <a:lnTo>
                      <a:pt x="143" y="5175"/>
                    </a:lnTo>
                    <a:lnTo>
                      <a:pt x="143" y="5033"/>
                    </a:lnTo>
                    <a:lnTo>
                      <a:pt x="143" y="3126"/>
                    </a:lnTo>
                    <a:lnTo>
                      <a:pt x="143" y="2983"/>
                    </a:lnTo>
                    <a:lnTo>
                      <a:pt x="143" y="987"/>
                    </a:lnTo>
                    <a:lnTo>
                      <a:pt x="143" y="84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2090700" y="1466925"/>
                <a:ext cx="3575" cy="379100"/>
              </a:xfrm>
              <a:custGeom>
                <a:rect b="b" l="l" r="r" t="t"/>
                <a:pathLst>
                  <a:path extrusionOk="0" h="15164" w="143">
                    <a:moveTo>
                      <a:pt x="1" y="0"/>
                    </a:moveTo>
                    <a:lnTo>
                      <a:pt x="1" y="856"/>
                    </a:lnTo>
                    <a:lnTo>
                      <a:pt x="1" y="987"/>
                    </a:lnTo>
                    <a:lnTo>
                      <a:pt x="1" y="3005"/>
                    </a:lnTo>
                    <a:lnTo>
                      <a:pt x="1" y="3147"/>
                    </a:lnTo>
                    <a:lnTo>
                      <a:pt x="1" y="5044"/>
                    </a:lnTo>
                    <a:lnTo>
                      <a:pt x="1" y="5187"/>
                    </a:lnTo>
                    <a:lnTo>
                      <a:pt x="1" y="7434"/>
                    </a:lnTo>
                    <a:lnTo>
                      <a:pt x="1" y="7577"/>
                    </a:lnTo>
                    <a:lnTo>
                      <a:pt x="1" y="10043"/>
                    </a:lnTo>
                    <a:lnTo>
                      <a:pt x="1" y="10186"/>
                    </a:lnTo>
                    <a:lnTo>
                      <a:pt x="1" y="12214"/>
                    </a:lnTo>
                    <a:lnTo>
                      <a:pt x="1" y="12346"/>
                    </a:lnTo>
                    <a:lnTo>
                      <a:pt x="1" y="14681"/>
                    </a:lnTo>
                    <a:lnTo>
                      <a:pt x="1" y="14813"/>
                    </a:lnTo>
                    <a:lnTo>
                      <a:pt x="1" y="15164"/>
                    </a:lnTo>
                    <a:lnTo>
                      <a:pt x="143" y="13760"/>
                    </a:lnTo>
                    <a:lnTo>
                      <a:pt x="143" y="12346"/>
                    </a:lnTo>
                    <a:lnTo>
                      <a:pt x="143" y="12204"/>
                    </a:lnTo>
                    <a:lnTo>
                      <a:pt x="143" y="10186"/>
                    </a:lnTo>
                    <a:lnTo>
                      <a:pt x="143" y="10043"/>
                    </a:lnTo>
                    <a:lnTo>
                      <a:pt x="143" y="7577"/>
                    </a:lnTo>
                    <a:lnTo>
                      <a:pt x="143" y="7434"/>
                    </a:lnTo>
                    <a:lnTo>
                      <a:pt x="143" y="5187"/>
                    </a:lnTo>
                    <a:lnTo>
                      <a:pt x="143" y="5055"/>
                    </a:lnTo>
                    <a:lnTo>
                      <a:pt x="143" y="3147"/>
                    </a:lnTo>
                    <a:lnTo>
                      <a:pt x="143" y="3005"/>
                    </a:lnTo>
                    <a:lnTo>
                      <a:pt x="143" y="987"/>
                    </a:lnTo>
                    <a:lnTo>
                      <a:pt x="143" y="85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2130975" y="1466925"/>
                <a:ext cx="3325" cy="355800"/>
              </a:xfrm>
              <a:custGeom>
                <a:rect b="b" l="l" r="r" t="t"/>
                <a:pathLst>
                  <a:path extrusionOk="0" h="14232" w="133">
                    <a:moveTo>
                      <a:pt x="1" y="0"/>
                    </a:moveTo>
                    <a:lnTo>
                      <a:pt x="1" y="856"/>
                    </a:lnTo>
                    <a:lnTo>
                      <a:pt x="1" y="999"/>
                    </a:lnTo>
                    <a:lnTo>
                      <a:pt x="1" y="3026"/>
                    </a:lnTo>
                    <a:lnTo>
                      <a:pt x="1" y="3158"/>
                    </a:lnTo>
                    <a:lnTo>
                      <a:pt x="1" y="5066"/>
                    </a:lnTo>
                    <a:lnTo>
                      <a:pt x="1" y="5209"/>
                    </a:lnTo>
                    <a:lnTo>
                      <a:pt x="1" y="7434"/>
                    </a:lnTo>
                    <a:lnTo>
                      <a:pt x="1" y="7577"/>
                    </a:lnTo>
                    <a:lnTo>
                      <a:pt x="1" y="10065"/>
                    </a:lnTo>
                    <a:lnTo>
                      <a:pt x="1" y="10197"/>
                    </a:lnTo>
                    <a:lnTo>
                      <a:pt x="1" y="12192"/>
                    </a:lnTo>
                    <a:lnTo>
                      <a:pt x="1" y="12324"/>
                    </a:lnTo>
                    <a:lnTo>
                      <a:pt x="1" y="13289"/>
                    </a:lnTo>
                    <a:lnTo>
                      <a:pt x="132" y="14231"/>
                    </a:lnTo>
                    <a:lnTo>
                      <a:pt x="132" y="12324"/>
                    </a:lnTo>
                    <a:lnTo>
                      <a:pt x="132" y="12192"/>
                    </a:lnTo>
                    <a:lnTo>
                      <a:pt x="132" y="10197"/>
                    </a:lnTo>
                    <a:lnTo>
                      <a:pt x="132" y="10065"/>
                    </a:lnTo>
                    <a:lnTo>
                      <a:pt x="132" y="7577"/>
                    </a:lnTo>
                    <a:lnTo>
                      <a:pt x="132" y="7434"/>
                    </a:lnTo>
                    <a:lnTo>
                      <a:pt x="132" y="5209"/>
                    </a:lnTo>
                    <a:lnTo>
                      <a:pt x="132" y="5066"/>
                    </a:lnTo>
                    <a:lnTo>
                      <a:pt x="132" y="3158"/>
                    </a:lnTo>
                    <a:lnTo>
                      <a:pt x="132" y="3026"/>
                    </a:lnTo>
                    <a:lnTo>
                      <a:pt x="132" y="999"/>
                    </a:lnTo>
                    <a:lnTo>
                      <a:pt x="132" y="85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2182800" y="1466925"/>
                <a:ext cx="3575" cy="656200"/>
              </a:xfrm>
              <a:custGeom>
                <a:rect b="b" l="l" r="r" t="t"/>
                <a:pathLst>
                  <a:path extrusionOk="0" h="26248" w="143">
                    <a:moveTo>
                      <a:pt x="0" y="0"/>
                    </a:moveTo>
                    <a:lnTo>
                      <a:pt x="0" y="867"/>
                    </a:lnTo>
                    <a:lnTo>
                      <a:pt x="0" y="1009"/>
                    </a:lnTo>
                    <a:lnTo>
                      <a:pt x="0" y="3016"/>
                    </a:lnTo>
                    <a:lnTo>
                      <a:pt x="0" y="3158"/>
                    </a:lnTo>
                    <a:lnTo>
                      <a:pt x="0" y="5088"/>
                    </a:lnTo>
                    <a:lnTo>
                      <a:pt x="0" y="5231"/>
                    </a:lnTo>
                    <a:lnTo>
                      <a:pt x="0" y="7434"/>
                    </a:lnTo>
                    <a:lnTo>
                      <a:pt x="0" y="7577"/>
                    </a:lnTo>
                    <a:lnTo>
                      <a:pt x="0" y="10077"/>
                    </a:lnTo>
                    <a:lnTo>
                      <a:pt x="0" y="10219"/>
                    </a:lnTo>
                    <a:lnTo>
                      <a:pt x="0" y="12160"/>
                    </a:lnTo>
                    <a:lnTo>
                      <a:pt x="0" y="12302"/>
                    </a:lnTo>
                    <a:lnTo>
                      <a:pt x="0" y="14747"/>
                    </a:lnTo>
                    <a:lnTo>
                      <a:pt x="0" y="14889"/>
                    </a:lnTo>
                    <a:lnTo>
                      <a:pt x="0" y="17291"/>
                    </a:lnTo>
                    <a:lnTo>
                      <a:pt x="0" y="17433"/>
                    </a:lnTo>
                    <a:lnTo>
                      <a:pt x="0" y="18946"/>
                    </a:lnTo>
                    <a:lnTo>
                      <a:pt x="0" y="19089"/>
                    </a:lnTo>
                    <a:lnTo>
                      <a:pt x="0" y="22181"/>
                    </a:lnTo>
                    <a:lnTo>
                      <a:pt x="0" y="22323"/>
                    </a:lnTo>
                    <a:lnTo>
                      <a:pt x="0" y="24308"/>
                    </a:lnTo>
                    <a:lnTo>
                      <a:pt x="0" y="24439"/>
                    </a:lnTo>
                    <a:lnTo>
                      <a:pt x="0" y="26248"/>
                    </a:lnTo>
                    <a:lnTo>
                      <a:pt x="142" y="26248"/>
                    </a:lnTo>
                    <a:lnTo>
                      <a:pt x="142" y="24450"/>
                    </a:lnTo>
                    <a:lnTo>
                      <a:pt x="142" y="24308"/>
                    </a:lnTo>
                    <a:lnTo>
                      <a:pt x="142" y="22323"/>
                    </a:lnTo>
                    <a:lnTo>
                      <a:pt x="142" y="22191"/>
                    </a:lnTo>
                    <a:lnTo>
                      <a:pt x="142" y="19089"/>
                    </a:lnTo>
                    <a:lnTo>
                      <a:pt x="142" y="18946"/>
                    </a:lnTo>
                    <a:lnTo>
                      <a:pt x="142" y="17433"/>
                    </a:lnTo>
                    <a:lnTo>
                      <a:pt x="142" y="17291"/>
                    </a:lnTo>
                    <a:lnTo>
                      <a:pt x="142" y="14889"/>
                    </a:lnTo>
                    <a:lnTo>
                      <a:pt x="142" y="14747"/>
                    </a:lnTo>
                    <a:lnTo>
                      <a:pt x="142" y="12302"/>
                    </a:lnTo>
                    <a:lnTo>
                      <a:pt x="142" y="12160"/>
                    </a:lnTo>
                    <a:lnTo>
                      <a:pt x="142" y="10219"/>
                    </a:lnTo>
                    <a:lnTo>
                      <a:pt x="142" y="10077"/>
                    </a:lnTo>
                    <a:lnTo>
                      <a:pt x="142" y="7577"/>
                    </a:lnTo>
                    <a:lnTo>
                      <a:pt x="142" y="7434"/>
                    </a:lnTo>
                    <a:lnTo>
                      <a:pt x="142" y="5231"/>
                    </a:lnTo>
                    <a:lnTo>
                      <a:pt x="142" y="5088"/>
                    </a:lnTo>
                    <a:lnTo>
                      <a:pt x="142" y="3158"/>
                    </a:lnTo>
                    <a:lnTo>
                      <a:pt x="142" y="3016"/>
                    </a:lnTo>
                    <a:lnTo>
                      <a:pt x="142" y="1009"/>
                    </a:lnTo>
                    <a:lnTo>
                      <a:pt x="142" y="867"/>
                    </a:lnTo>
                    <a:lnTo>
                      <a:pt x="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2224175" y="1476525"/>
                <a:ext cx="3325" cy="646600"/>
              </a:xfrm>
              <a:custGeom>
                <a:rect b="b" l="l" r="r" t="t"/>
                <a:pathLst>
                  <a:path extrusionOk="0" h="25864" w="133">
                    <a:moveTo>
                      <a:pt x="0" y="1"/>
                    </a:moveTo>
                    <a:lnTo>
                      <a:pt x="0" y="494"/>
                    </a:lnTo>
                    <a:lnTo>
                      <a:pt x="0" y="636"/>
                    </a:lnTo>
                    <a:lnTo>
                      <a:pt x="0" y="2610"/>
                    </a:lnTo>
                    <a:lnTo>
                      <a:pt x="0" y="2752"/>
                    </a:lnTo>
                    <a:lnTo>
                      <a:pt x="0" y="4715"/>
                    </a:lnTo>
                    <a:lnTo>
                      <a:pt x="0" y="4857"/>
                    </a:lnTo>
                    <a:lnTo>
                      <a:pt x="0" y="7050"/>
                    </a:lnTo>
                    <a:lnTo>
                      <a:pt x="0" y="7193"/>
                    </a:lnTo>
                    <a:lnTo>
                      <a:pt x="0" y="9715"/>
                    </a:lnTo>
                    <a:lnTo>
                      <a:pt x="0" y="9846"/>
                    </a:lnTo>
                    <a:lnTo>
                      <a:pt x="0" y="11754"/>
                    </a:lnTo>
                    <a:lnTo>
                      <a:pt x="0" y="11896"/>
                    </a:lnTo>
                    <a:lnTo>
                      <a:pt x="0" y="14396"/>
                    </a:lnTo>
                    <a:lnTo>
                      <a:pt x="0" y="14539"/>
                    </a:lnTo>
                    <a:lnTo>
                      <a:pt x="0" y="16895"/>
                    </a:lnTo>
                    <a:lnTo>
                      <a:pt x="0" y="17038"/>
                    </a:lnTo>
                    <a:lnTo>
                      <a:pt x="0" y="18551"/>
                    </a:lnTo>
                    <a:lnTo>
                      <a:pt x="0" y="18693"/>
                    </a:lnTo>
                    <a:lnTo>
                      <a:pt x="0" y="21862"/>
                    </a:lnTo>
                    <a:lnTo>
                      <a:pt x="0" y="21994"/>
                    </a:lnTo>
                    <a:lnTo>
                      <a:pt x="0" y="23978"/>
                    </a:lnTo>
                    <a:lnTo>
                      <a:pt x="0" y="24110"/>
                    </a:lnTo>
                    <a:lnTo>
                      <a:pt x="0" y="25864"/>
                    </a:lnTo>
                    <a:lnTo>
                      <a:pt x="132" y="25864"/>
                    </a:lnTo>
                    <a:lnTo>
                      <a:pt x="132" y="24121"/>
                    </a:lnTo>
                    <a:lnTo>
                      <a:pt x="132" y="23978"/>
                    </a:lnTo>
                    <a:lnTo>
                      <a:pt x="132" y="22005"/>
                    </a:lnTo>
                    <a:lnTo>
                      <a:pt x="132" y="21862"/>
                    </a:lnTo>
                    <a:lnTo>
                      <a:pt x="132" y="18693"/>
                    </a:lnTo>
                    <a:lnTo>
                      <a:pt x="132" y="18551"/>
                    </a:lnTo>
                    <a:lnTo>
                      <a:pt x="132" y="17038"/>
                    </a:lnTo>
                    <a:lnTo>
                      <a:pt x="132" y="16895"/>
                    </a:lnTo>
                    <a:lnTo>
                      <a:pt x="132" y="14539"/>
                    </a:lnTo>
                    <a:lnTo>
                      <a:pt x="132" y="14396"/>
                    </a:lnTo>
                    <a:lnTo>
                      <a:pt x="132" y="11896"/>
                    </a:lnTo>
                    <a:lnTo>
                      <a:pt x="132" y="11754"/>
                    </a:lnTo>
                    <a:lnTo>
                      <a:pt x="132" y="9846"/>
                    </a:lnTo>
                    <a:lnTo>
                      <a:pt x="132" y="9715"/>
                    </a:lnTo>
                    <a:lnTo>
                      <a:pt x="132" y="7193"/>
                    </a:lnTo>
                    <a:lnTo>
                      <a:pt x="132" y="7050"/>
                    </a:lnTo>
                    <a:lnTo>
                      <a:pt x="132" y="4857"/>
                    </a:lnTo>
                    <a:lnTo>
                      <a:pt x="132" y="4726"/>
                    </a:lnTo>
                    <a:lnTo>
                      <a:pt x="132" y="2752"/>
                    </a:lnTo>
                    <a:lnTo>
                      <a:pt x="132" y="2610"/>
                    </a:lnTo>
                    <a:lnTo>
                      <a:pt x="132" y="119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1964075" y="1878900"/>
                <a:ext cx="3300" cy="238200"/>
              </a:xfrm>
              <a:custGeom>
                <a:rect b="b" l="l" r="r" t="t"/>
                <a:pathLst>
                  <a:path extrusionOk="0" h="9528" w="132">
                    <a:moveTo>
                      <a:pt x="132" y="0"/>
                    </a:moveTo>
                    <a:lnTo>
                      <a:pt x="0" y="1601"/>
                    </a:lnTo>
                    <a:lnTo>
                      <a:pt x="0" y="2533"/>
                    </a:lnTo>
                    <a:lnTo>
                      <a:pt x="0" y="2676"/>
                    </a:lnTo>
                    <a:lnTo>
                      <a:pt x="0" y="5395"/>
                    </a:lnTo>
                    <a:lnTo>
                      <a:pt x="0" y="5526"/>
                    </a:lnTo>
                    <a:lnTo>
                      <a:pt x="0" y="7544"/>
                    </a:lnTo>
                    <a:lnTo>
                      <a:pt x="0" y="7686"/>
                    </a:lnTo>
                    <a:lnTo>
                      <a:pt x="0" y="9528"/>
                    </a:lnTo>
                    <a:lnTo>
                      <a:pt x="132" y="9528"/>
                    </a:lnTo>
                    <a:lnTo>
                      <a:pt x="132" y="7686"/>
                    </a:lnTo>
                    <a:lnTo>
                      <a:pt x="132" y="7554"/>
                    </a:lnTo>
                    <a:lnTo>
                      <a:pt x="132" y="5537"/>
                    </a:lnTo>
                    <a:lnTo>
                      <a:pt x="132" y="5395"/>
                    </a:lnTo>
                    <a:lnTo>
                      <a:pt x="132" y="2676"/>
                    </a:lnTo>
                    <a:lnTo>
                      <a:pt x="132" y="2533"/>
                    </a:lnTo>
                    <a:lnTo>
                      <a:pt x="132" y="1020"/>
                    </a:lnTo>
                    <a:lnTo>
                      <a:pt x="132" y="878"/>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2266959" y="1842725"/>
                <a:ext cx="3600" cy="280400"/>
              </a:xfrm>
              <a:custGeom>
                <a:rect b="b" l="l" r="r" t="t"/>
                <a:pathLst>
                  <a:path extrusionOk="0" h="11216" w="144">
                    <a:moveTo>
                      <a:pt x="1" y="0"/>
                    </a:moveTo>
                    <a:lnTo>
                      <a:pt x="1" y="2237"/>
                    </a:lnTo>
                    <a:lnTo>
                      <a:pt x="1" y="2368"/>
                    </a:lnTo>
                    <a:lnTo>
                      <a:pt x="1" y="3892"/>
                    </a:lnTo>
                    <a:lnTo>
                      <a:pt x="1" y="4035"/>
                    </a:lnTo>
                    <a:lnTo>
                      <a:pt x="1" y="7269"/>
                    </a:lnTo>
                    <a:lnTo>
                      <a:pt x="1" y="7412"/>
                    </a:lnTo>
                    <a:lnTo>
                      <a:pt x="1" y="9374"/>
                    </a:lnTo>
                    <a:lnTo>
                      <a:pt x="1" y="9517"/>
                    </a:lnTo>
                    <a:lnTo>
                      <a:pt x="1" y="11216"/>
                    </a:lnTo>
                    <a:lnTo>
                      <a:pt x="144" y="11216"/>
                    </a:lnTo>
                    <a:lnTo>
                      <a:pt x="144" y="9527"/>
                    </a:lnTo>
                    <a:lnTo>
                      <a:pt x="144" y="9385"/>
                    </a:lnTo>
                    <a:lnTo>
                      <a:pt x="144" y="7412"/>
                    </a:lnTo>
                    <a:lnTo>
                      <a:pt x="144" y="7269"/>
                    </a:lnTo>
                    <a:lnTo>
                      <a:pt x="144" y="4024"/>
                    </a:lnTo>
                    <a:lnTo>
                      <a:pt x="144" y="3892"/>
                    </a:lnTo>
                    <a:lnTo>
                      <a:pt x="144" y="2368"/>
                    </a:lnTo>
                    <a:lnTo>
                      <a:pt x="144" y="2237"/>
                    </a:lnTo>
                    <a:lnTo>
                      <a:pt x="144" y="120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32"/>
            <p:cNvSpPr/>
            <p:nvPr/>
          </p:nvSpPr>
          <p:spPr>
            <a:xfrm>
              <a:off x="2475375" y="1540675"/>
              <a:ext cx="17575" cy="114575"/>
            </a:xfrm>
            <a:custGeom>
              <a:rect b="b" l="l" r="r" t="t"/>
              <a:pathLst>
                <a:path extrusionOk="0" h="4583" w="703">
                  <a:moveTo>
                    <a:pt x="1" y="0"/>
                  </a:moveTo>
                  <a:lnTo>
                    <a:pt x="89" y="3048"/>
                  </a:lnTo>
                  <a:lnTo>
                    <a:pt x="670" y="4583"/>
                  </a:lnTo>
                  <a:lnTo>
                    <a:pt x="703" y="4572"/>
                  </a:lnTo>
                  <a:lnTo>
                    <a:pt x="122" y="3037"/>
                  </a:lnTo>
                  <a:lnTo>
                    <a:pt x="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53" name="Shape 553"/>
        <p:cNvGrpSpPr/>
        <p:nvPr/>
      </p:nvGrpSpPr>
      <p:grpSpPr>
        <a:xfrm>
          <a:off x="0" y="0"/>
          <a:ext cx="0" cy="0"/>
          <a:chOff x="0" y="0"/>
          <a:chExt cx="0" cy="0"/>
        </a:xfrm>
      </p:grpSpPr>
      <p:grpSp>
        <p:nvGrpSpPr>
          <p:cNvPr id="554" name="Google Shape;554;p33"/>
          <p:cNvGrpSpPr/>
          <p:nvPr/>
        </p:nvGrpSpPr>
        <p:grpSpPr>
          <a:xfrm>
            <a:off x="-1564200" y="-926587"/>
            <a:ext cx="11389902" cy="7618715"/>
            <a:chOff x="-1564200" y="-926587"/>
            <a:chExt cx="11389902" cy="7618715"/>
          </a:xfrm>
        </p:grpSpPr>
        <p:sp>
          <p:nvSpPr>
            <p:cNvPr id="555" name="Google Shape;555;p33"/>
            <p:cNvSpPr/>
            <p:nvPr/>
          </p:nvSpPr>
          <p:spPr>
            <a:xfrm rot="9247000">
              <a:off x="527074" y="3523575"/>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rot="-5610832">
              <a:off x="6825152" y="-543313"/>
              <a:ext cx="3211248" cy="259791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rot="6932892">
              <a:off x="-1305412" y="-216704"/>
              <a:ext cx="3211289" cy="2597952"/>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3"/>
          <p:cNvGrpSpPr/>
          <p:nvPr/>
        </p:nvGrpSpPr>
        <p:grpSpPr>
          <a:xfrm>
            <a:off x="-111021" y="-1645830"/>
            <a:ext cx="9561958" cy="7422063"/>
            <a:chOff x="-111021" y="-1645830"/>
            <a:chExt cx="9561958" cy="7422063"/>
          </a:xfrm>
        </p:grpSpPr>
        <p:sp>
          <p:nvSpPr>
            <p:cNvPr id="559" name="Google Shape;559;p33"/>
            <p:cNvSpPr/>
            <p:nvPr/>
          </p:nvSpPr>
          <p:spPr>
            <a:xfrm rot="-4098951">
              <a:off x="784476" y="3650193"/>
              <a:ext cx="867673" cy="2516125"/>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flipH="1" rot="5400000">
              <a:off x="6673506" y="653172"/>
              <a:ext cx="3514544" cy="2040317"/>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flipH="1" rot="-5400000">
              <a:off x="-393817" y="-799721"/>
              <a:ext cx="3565949" cy="1873730"/>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3"/>
          <p:cNvGrpSpPr/>
          <p:nvPr/>
        </p:nvGrpSpPr>
        <p:grpSpPr>
          <a:xfrm>
            <a:off x="934451" y="2558840"/>
            <a:ext cx="1085413" cy="2045169"/>
            <a:chOff x="2937800" y="1042350"/>
            <a:chExt cx="624950" cy="1177550"/>
          </a:xfrm>
        </p:grpSpPr>
        <p:sp>
          <p:nvSpPr>
            <p:cNvPr id="563" name="Google Shape;563;p33"/>
            <p:cNvSpPr/>
            <p:nvPr/>
          </p:nvSpPr>
          <p:spPr>
            <a:xfrm>
              <a:off x="3123900" y="1083750"/>
              <a:ext cx="107200" cy="143100"/>
            </a:xfrm>
            <a:custGeom>
              <a:rect b="b" l="l" r="r" t="t"/>
              <a:pathLst>
                <a:path extrusionOk="0" h="5724" w="4288">
                  <a:moveTo>
                    <a:pt x="231" y="0"/>
                  </a:moveTo>
                  <a:cubicBezTo>
                    <a:pt x="110" y="0"/>
                    <a:pt x="0" y="99"/>
                    <a:pt x="0" y="219"/>
                  </a:cubicBezTo>
                  <a:lnTo>
                    <a:pt x="0" y="5723"/>
                  </a:lnTo>
                  <a:lnTo>
                    <a:pt x="4287" y="5723"/>
                  </a:lnTo>
                  <a:lnTo>
                    <a:pt x="4287" y="219"/>
                  </a:lnTo>
                  <a:cubicBezTo>
                    <a:pt x="4287" y="99"/>
                    <a:pt x="4188" y="0"/>
                    <a:pt x="4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3450075" y="1169675"/>
              <a:ext cx="112675" cy="151450"/>
            </a:xfrm>
            <a:custGeom>
              <a:rect b="b" l="l" r="r" t="t"/>
              <a:pathLst>
                <a:path extrusionOk="0" h="6058" w="4507">
                  <a:moveTo>
                    <a:pt x="3462" y="1"/>
                  </a:moveTo>
                  <a:cubicBezTo>
                    <a:pt x="3317" y="1"/>
                    <a:pt x="3186" y="83"/>
                    <a:pt x="3125" y="214"/>
                  </a:cubicBezTo>
                  <a:lnTo>
                    <a:pt x="2719" y="1146"/>
                  </a:lnTo>
                  <a:lnTo>
                    <a:pt x="2895" y="576"/>
                  </a:lnTo>
                  <a:cubicBezTo>
                    <a:pt x="2950" y="390"/>
                    <a:pt x="2851" y="203"/>
                    <a:pt x="2675" y="137"/>
                  </a:cubicBezTo>
                  <a:cubicBezTo>
                    <a:pt x="2638" y="123"/>
                    <a:pt x="2600" y="117"/>
                    <a:pt x="2562" y="117"/>
                  </a:cubicBezTo>
                  <a:cubicBezTo>
                    <a:pt x="2422" y="117"/>
                    <a:pt x="2286" y="208"/>
                    <a:pt x="2226" y="346"/>
                  </a:cubicBezTo>
                  <a:lnTo>
                    <a:pt x="1218" y="2933"/>
                  </a:lnTo>
                  <a:lnTo>
                    <a:pt x="1130" y="2418"/>
                  </a:lnTo>
                  <a:cubicBezTo>
                    <a:pt x="1056" y="1957"/>
                    <a:pt x="663" y="1626"/>
                    <a:pt x="197" y="1626"/>
                  </a:cubicBezTo>
                  <a:cubicBezTo>
                    <a:pt x="175" y="1626"/>
                    <a:pt x="154" y="1627"/>
                    <a:pt x="132" y="1628"/>
                  </a:cubicBezTo>
                  <a:lnTo>
                    <a:pt x="22" y="3448"/>
                  </a:lnTo>
                  <a:cubicBezTo>
                    <a:pt x="0" y="3668"/>
                    <a:pt x="12" y="3898"/>
                    <a:pt x="33" y="4118"/>
                  </a:cubicBezTo>
                  <a:lnTo>
                    <a:pt x="154" y="5258"/>
                  </a:lnTo>
                  <a:lnTo>
                    <a:pt x="2051" y="6058"/>
                  </a:lnTo>
                  <a:cubicBezTo>
                    <a:pt x="3245" y="5631"/>
                    <a:pt x="3794" y="4106"/>
                    <a:pt x="3794" y="4106"/>
                  </a:cubicBezTo>
                  <a:lnTo>
                    <a:pt x="4429" y="2429"/>
                  </a:lnTo>
                  <a:cubicBezTo>
                    <a:pt x="4507" y="2232"/>
                    <a:pt x="4408" y="2023"/>
                    <a:pt x="4210" y="1947"/>
                  </a:cubicBezTo>
                  <a:lnTo>
                    <a:pt x="4024" y="1870"/>
                  </a:lnTo>
                  <a:lnTo>
                    <a:pt x="4200" y="1398"/>
                  </a:lnTo>
                  <a:cubicBezTo>
                    <a:pt x="4276" y="1201"/>
                    <a:pt x="4178" y="982"/>
                    <a:pt x="3969" y="905"/>
                  </a:cubicBezTo>
                  <a:lnTo>
                    <a:pt x="3706" y="795"/>
                  </a:lnTo>
                  <a:lnTo>
                    <a:pt x="3805" y="466"/>
                  </a:lnTo>
                  <a:cubicBezTo>
                    <a:pt x="3859" y="280"/>
                    <a:pt x="3761" y="83"/>
                    <a:pt x="3574" y="17"/>
                  </a:cubicBezTo>
                  <a:cubicBezTo>
                    <a:pt x="3537" y="6"/>
                    <a:pt x="3499" y="1"/>
                    <a:pt x="3462"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3501600" y="1183800"/>
              <a:ext cx="23050" cy="55925"/>
            </a:xfrm>
            <a:custGeom>
              <a:rect b="b" l="l" r="r" t="t"/>
              <a:pathLst>
                <a:path extrusionOk="0" h="2237" w="922">
                  <a:moveTo>
                    <a:pt x="889" y="0"/>
                  </a:moveTo>
                  <a:lnTo>
                    <a:pt x="0" y="2225"/>
                  </a:lnTo>
                  <a:lnTo>
                    <a:pt x="34" y="2237"/>
                  </a:lnTo>
                  <a:lnTo>
                    <a:pt x="921" y="1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3519425" y="1189275"/>
              <a:ext cx="23600" cy="56500"/>
            </a:xfrm>
            <a:custGeom>
              <a:rect b="b" l="l" r="r" t="t"/>
              <a:pathLst>
                <a:path extrusionOk="0" h="2260" w="944">
                  <a:moveTo>
                    <a:pt x="910" y="1"/>
                  </a:moveTo>
                  <a:lnTo>
                    <a:pt x="0" y="2248"/>
                  </a:lnTo>
                  <a:lnTo>
                    <a:pt x="33" y="2259"/>
                  </a:lnTo>
                  <a:lnTo>
                    <a:pt x="943" y="22"/>
                  </a:lnTo>
                  <a:lnTo>
                    <a:pt x="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534475" y="1216125"/>
              <a:ext cx="16475" cy="35925"/>
            </a:xfrm>
            <a:custGeom>
              <a:rect b="b" l="l" r="r" t="t"/>
              <a:pathLst>
                <a:path extrusionOk="0" h="1437" w="659">
                  <a:moveTo>
                    <a:pt x="626" y="1"/>
                  </a:moveTo>
                  <a:lnTo>
                    <a:pt x="1" y="1426"/>
                  </a:lnTo>
                  <a:lnTo>
                    <a:pt x="34" y="1437"/>
                  </a:lnTo>
                  <a:lnTo>
                    <a:pt x="659" y="23"/>
                  </a:lnTo>
                  <a:lnTo>
                    <a:pt x="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3480225" y="1242725"/>
              <a:ext cx="23875" cy="52375"/>
            </a:xfrm>
            <a:custGeom>
              <a:rect b="b" l="l" r="r" t="t"/>
              <a:pathLst>
                <a:path extrusionOk="0" h="2095" w="955">
                  <a:moveTo>
                    <a:pt x="22" y="0"/>
                  </a:moveTo>
                  <a:lnTo>
                    <a:pt x="0" y="22"/>
                  </a:lnTo>
                  <a:cubicBezTo>
                    <a:pt x="911" y="855"/>
                    <a:pt x="362" y="2061"/>
                    <a:pt x="351" y="2073"/>
                  </a:cubicBezTo>
                  <a:lnTo>
                    <a:pt x="384" y="2095"/>
                  </a:lnTo>
                  <a:cubicBezTo>
                    <a:pt x="395" y="2083"/>
                    <a:pt x="954" y="84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3180900" y="1239425"/>
              <a:ext cx="323750" cy="218100"/>
            </a:xfrm>
            <a:custGeom>
              <a:rect b="b" l="l" r="r" t="t"/>
              <a:pathLst>
                <a:path extrusionOk="0" h="8724" w="12950">
                  <a:moveTo>
                    <a:pt x="2544" y="0"/>
                  </a:moveTo>
                  <a:lnTo>
                    <a:pt x="1" y="1163"/>
                  </a:lnTo>
                  <a:lnTo>
                    <a:pt x="4167" y="7697"/>
                  </a:lnTo>
                  <a:cubicBezTo>
                    <a:pt x="4589" y="8369"/>
                    <a:pt x="5303" y="8724"/>
                    <a:pt x="6027" y="8724"/>
                  </a:cubicBezTo>
                  <a:cubicBezTo>
                    <a:pt x="6543" y="8724"/>
                    <a:pt x="7065" y="8543"/>
                    <a:pt x="7489" y="8169"/>
                  </a:cubicBezTo>
                  <a:lnTo>
                    <a:pt x="12949" y="3180"/>
                  </a:lnTo>
                  <a:lnTo>
                    <a:pt x="11315" y="1733"/>
                  </a:lnTo>
                  <a:lnTo>
                    <a:pt x="6305" y="5000"/>
                  </a:lnTo>
                  <a:lnTo>
                    <a:pt x="3652" y="899"/>
                  </a:lnTo>
                  <a:cubicBezTo>
                    <a:pt x="3389" y="483"/>
                    <a:pt x="3005" y="176"/>
                    <a:pt x="2544" y="0"/>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234075" y="2064200"/>
              <a:ext cx="207600" cy="152925"/>
            </a:xfrm>
            <a:custGeom>
              <a:rect b="b" l="l" r="r" t="t"/>
              <a:pathLst>
                <a:path extrusionOk="0" h="6117" w="8304">
                  <a:moveTo>
                    <a:pt x="3531" y="0"/>
                  </a:moveTo>
                  <a:lnTo>
                    <a:pt x="1" y="88"/>
                  </a:lnTo>
                  <a:lnTo>
                    <a:pt x="385" y="6063"/>
                  </a:lnTo>
                  <a:cubicBezTo>
                    <a:pt x="385" y="6063"/>
                    <a:pt x="3937" y="6116"/>
                    <a:pt x="6272" y="6116"/>
                  </a:cubicBezTo>
                  <a:cubicBezTo>
                    <a:pt x="7440" y="6116"/>
                    <a:pt x="8304" y="6103"/>
                    <a:pt x="8267" y="6063"/>
                  </a:cubicBezTo>
                  <a:cubicBezTo>
                    <a:pt x="8147" y="5953"/>
                    <a:pt x="8267" y="4550"/>
                    <a:pt x="8267" y="4550"/>
                  </a:cubicBezTo>
                  <a:lnTo>
                    <a:pt x="4430" y="3168"/>
                  </a:lnTo>
                  <a:lnTo>
                    <a:pt x="35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2993700" y="2066925"/>
              <a:ext cx="117050" cy="152425"/>
            </a:xfrm>
            <a:custGeom>
              <a:rect b="b" l="l" r="r" t="t"/>
              <a:pathLst>
                <a:path extrusionOk="0" h="6097" w="4682">
                  <a:moveTo>
                    <a:pt x="1053" y="1"/>
                  </a:moveTo>
                  <a:lnTo>
                    <a:pt x="1053" y="1853"/>
                  </a:lnTo>
                  <a:lnTo>
                    <a:pt x="1042" y="1853"/>
                  </a:lnTo>
                  <a:lnTo>
                    <a:pt x="1" y="4518"/>
                  </a:lnTo>
                  <a:lnTo>
                    <a:pt x="1" y="6097"/>
                  </a:lnTo>
                  <a:lnTo>
                    <a:pt x="4682" y="6097"/>
                  </a:lnTo>
                  <a:lnTo>
                    <a:pt x="4682" y="4518"/>
                  </a:lnTo>
                  <a:lnTo>
                    <a:pt x="4342" y="1941"/>
                  </a:lnTo>
                  <a:lnTo>
                    <a:pt x="43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2965750" y="1466925"/>
              <a:ext cx="434750" cy="618375"/>
            </a:xfrm>
            <a:custGeom>
              <a:rect b="b" l="l" r="r" t="t"/>
              <a:pathLst>
                <a:path extrusionOk="0" h="24735" w="17390">
                  <a:moveTo>
                    <a:pt x="5932" y="0"/>
                  </a:moveTo>
                  <a:lnTo>
                    <a:pt x="1" y="24615"/>
                  </a:lnTo>
                  <a:lnTo>
                    <a:pt x="7730" y="24735"/>
                  </a:lnTo>
                  <a:lnTo>
                    <a:pt x="8881" y="7533"/>
                  </a:lnTo>
                  <a:lnTo>
                    <a:pt x="9758" y="24735"/>
                  </a:lnTo>
                  <a:lnTo>
                    <a:pt x="17389" y="24735"/>
                  </a:lnTo>
                  <a:lnTo>
                    <a:pt x="115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3243675" y="2196300"/>
              <a:ext cx="196000" cy="850"/>
            </a:xfrm>
            <a:custGeom>
              <a:rect b="b" l="l" r="r" t="t"/>
              <a:pathLst>
                <a:path extrusionOk="0" h="34" w="7840">
                  <a:moveTo>
                    <a:pt x="1" y="1"/>
                  </a:moveTo>
                  <a:lnTo>
                    <a:pt x="1" y="33"/>
                  </a:lnTo>
                  <a:lnTo>
                    <a:pt x="7839" y="33"/>
                  </a:lnTo>
                  <a:lnTo>
                    <a:pt x="7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2993700" y="2196300"/>
              <a:ext cx="117050" cy="850"/>
            </a:xfrm>
            <a:custGeom>
              <a:rect b="b" l="l" r="r" t="t"/>
              <a:pathLst>
                <a:path extrusionOk="0" h="34" w="4682">
                  <a:moveTo>
                    <a:pt x="1" y="1"/>
                  </a:moveTo>
                  <a:lnTo>
                    <a:pt x="1" y="33"/>
                  </a:lnTo>
                  <a:lnTo>
                    <a:pt x="4682" y="33"/>
                  </a:lnTo>
                  <a:lnTo>
                    <a:pt x="46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3373325" y="2159825"/>
              <a:ext cx="30175" cy="12925"/>
            </a:xfrm>
            <a:custGeom>
              <a:rect b="b" l="l" r="r" t="t"/>
              <a:pathLst>
                <a:path extrusionOk="0" h="517" w="1207">
                  <a:moveTo>
                    <a:pt x="1184" y="1"/>
                  </a:moveTo>
                  <a:lnTo>
                    <a:pt x="0" y="495"/>
                  </a:lnTo>
                  <a:lnTo>
                    <a:pt x="12" y="517"/>
                  </a:lnTo>
                  <a:lnTo>
                    <a:pt x="120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3347000" y="2153550"/>
              <a:ext cx="40600" cy="17550"/>
            </a:xfrm>
            <a:custGeom>
              <a:rect b="b" l="l" r="r" t="t"/>
              <a:pathLst>
                <a:path extrusionOk="0" h="702" w="1624">
                  <a:moveTo>
                    <a:pt x="1601" y="0"/>
                  </a:moveTo>
                  <a:lnTo>
                    <a:pt x="1" y="669"/>
                  </a:lnTo>
                  <a:lnTo>
                    <a:pt x="23"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3330300"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3317700" y="2142300"/>
              <a:ext cx="35650" cy="8800"/>
            </a:xfrm>
            <a:custGeom>
              <a:rect b="b" l="l" r="r" t="t"/>
              <a:pathLst>
                <a:path extrusionOk="0" h="352" w="1426">
                  <a:moveTo>
                    <a:pt x="1414" y="0"/>
                  </a:moveTo>
                  <a:lnTo>
                    <a:pt x="0" y="319"/>
                  </a:lnTo>
                  <a:lnTo>
                    <a:pt x="0" y="351"/>
                  </a:lnTo>
                  <a:lnTo>
                    <a:pt x="1425" y="34"/>
                  </a:lnTo>
                  <a:lnTo>
                    <a:pt x="14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3026600" y="2169700"/>
              <a:ext cx="53750" cy="2500"/>
            </a:xfrm>
            <a:custGeom>
              <a:rect b="b" l="l" r="r" t="t"/>
              <a:pathLst>
                <a:path extrusionOk="0" h="100" w="2150">
                  <a:moveTo>
                    <a:pt x="2149" y="1"/>
                  </a:moveTo>
                  <a:lnTo>
                    <a:pt x="0" y="66"/>
                  </a:lnTo>
                  <a:lnTo>
                    <a:pt x="11" y="100"/>
                  </a:lnTo>
                  <a:lnTo>
                    <a:pt x="2149" y="3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3026600" y="2158475"/>
              <a:ext cx="54000" cy="1125"/>
            </a:xfrm>
            <a:custGeom>
              <a:rect b="b" l="l" r="r" t="t"/>
              <a:pathLst>
                <a:path extrusionOk="0" h="45" w="2160">
                  <a:moveTo>
                    <a:pt x="0" y="1"/>
                  </a:moveTo>
                  <a:lnTo>
                    <a:pt x="0" y="44"/>
                  </a:lnTo>
                  <a:lnTo>
                    <a:pt x="2160" y="33"/>
                  </a:lnTo>
                  <a:lnTo>
                    <a:pt x="2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3029350" y="2145325"/>
              <a:ext cx="47700" cy="1375"/>
            </a:xfrm>
            <a:custGeom>
              <a:rect b="b" l="l" r="r" t="t"/>
              <a:pathLst>
                <a:path extrusionOk="0" h="55" w="1908">
                  <a:moveTo>
                    <a:pt x="1908" y="0"/>
                  </a:moveTo>
                  <a:lnTo>
                    <a:pt x="0" y="22"/>
                  </a:lnTo>
                  <a:lnTo>
                    <a:pt x="11"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3030425" y="2132425"/>
              <a:ext cx="46350" cy="2500"/>
            </a:xfrm>
            <a:custGeom>
              <a:rect b="b" l="l" r="r" t="t"/>
              <a:pathLst>
                <a:path extrusionOk="0" h="100" w="1854">
                  <a:moveTo>
                    <a:pt x="1" y="1"/>
                  </a:moveTo>
                  <a:lnTo>
                    <a:pt x="1" y="34"/>
                  </a:lnTo>
                  <a:lnTo>
                    <a:pt x="1853" y="100"/>
                  </a:lnTo>
                  <a:lnTo>
                    <a:pt x="185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3165300" y="1654950"/>
              <a:ext cx="50175" cy="850"/>
            </a:xfrm>
            <a:custGeom>
              <a:rect b="b" l="l" r="r" t="t"/>
              <a:pathLst>
                <a:path extrusionOk="0" h="34" w="2007">
                  <a:moveTo>
                    <a:pt x="0" y="1"/>
                  </a:moveTo>
                  <a:lnTo>
                    <a:pt x="0" y="34"/>
                  </a:lnTo>
                  <a:lnTo>
                    <a:pt x="2006" y="34"/>
                  </a:lnTo>
                  <a:lnTo>
                    <a:pt x="2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3429525" y="2219875"/>
              <a:ext cx="25" cy="25"/>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2937800" y="1238075"/>
              <a:ext cx="187225" cy="436675"/>
            </a:xfrm>
            <a:custGeom>
              <a:rect b="b" l="l" r="r" t="t"/>
              <a:pathLst>
                <a:path extrusionOk="0" h="17467" w="7489">
                  <a:moveTo>
                    <a:pt x="7488" y="0"/>
                  </a:moveTo>
                  <a:lnTo>
                    <a:pt x="7488" y="0"/>
                  </a:lnTo>
                  <a:cubicBezTo>
                    <a:pt x="6732" y="208"/>
                    <a:pt x="6041" y="592"/>
                    <a:pt x="5471" y="1118"/>
                  </a:cubicBezTo>
                  <a:lnTo>
                    <a:pt x="592" y="5570"/>
                  </a:lnTo>
                  <a:cubicBezTo>
                    <a:pt x="110" y="6008"/>
                    <a:pt x="0" y="6732"/>
                    <a:pt x="351" y="7291"/>
                  </a:cubicBezTo>
                  <a:lnTo>
                    <a:pt x="3925" y="13091"/>
                  </a:lnTo>
                  <a:lnTo>
                    <a:pt x="3322" y="13486"/>
                  </a:lnTo>
                  <a:cubicBezTo>
                    <a:pt x="3322" y="13486"/>
                    <a:pt x="2566" y="14110"/>
                    <a:pt x="2412" y="14461"/>
                  </a:cubicBezTo>
                  <a:lnTo>
                    <a:pt x="1853" y="15722"/>
                  </a:lnTo>
                  <a:cubicBezTo>
                    <a:pt x="1667" y="16139"/>
                    <a:pt x="1733" y="16632"/>
                    <a:pt x="2018" y="16994"/>
                  </a:cubicBezTo>
                  <a:lnTo>
                    <a:pt x="2357" y="17421"/>
                  </a:lnTo>
                  <a:cubicBezTo>
                    <a:pt x="2436" y="17452"/>
                    <a:pt x="2518" y="17466"/>
                    <a:pt x="2597" y="17466"/>
                  </a:cubicBezTo>
                  <a:cubicBezTo>
                    <a:pt x="2859" y="17466"/>
                    <a:pt x="3103" y="17309"/>
                    <a:pt x="3212" y="17048"/>
                  </a:cubicBezTo>
                  <a:lnTo>
                    <a:pt x="3640" y="16040"/>
                  </a:lnTo>
                  <a:lnTo>
                    <a:pt x="4813" y="14834"/>
                  </a:lnTo>
                  <a:lnTo>
                    <a:pt x="4210" y="15898"/>
                  </a:lnTo>
                  <a:cubicBezTo>
                    <a:pt x="4111" y="16062"/>
                    <a:pt x="4133" y="16281"/>
                    <a:pt x="4265" y="16412"/>
                  </a:cubicBezTo>
                  <a:cubicBezTo>
                    <a:pt x="4348" y="16506"/>
                    <a:pt x="4460" y="16550"/>
                    <a:pt x="4571" y="16550"/>
                  </a:cubicBezTo>
                  <a:cubicBezTo>
                    <a:pt x="4696" y="16550"/>
                    <a:pt x="4820" y="16495"/>
                    <a:pt x="4901" y="16391"/>
                  </a:cubicBezTo>
                  <a:lnTo>
                    <a:pt x="5833" y="15228"/>
                  </a:lnTo>
                  <a:cubicBezTo>
                    <a:pt x="5931" y="15119"/>
                    <a:pt x="5986" y="14977"/>
                    <a:pt x="6019" y="14834"/>
                  </a:cubicBezTo>
                  <a:cubicBezTo>
                    <a:pt x="6074" y="14527"/>
                    <a:pt x="6052" y="14198"/>
                    <a:pt x="5953" y="13902"/>
                  </a:cubicBezTo>
                  <a:lnTo>
                    <a:pt x="3892" y="6808"/>
                  </a:lnTo>
                  <a:lnTo>
                    <a:pt x="6721" y="5087"/>
                  </a:lnTo>
                  <a:lnTo>
                    <a:pt x="7488"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2996175" y="1604800"/>
              <a:ext cx="39225" cy="68825"/>
            </a:xfrm>
            <a:custGeom>
              <a:rect b="b" l="l" r="r" t="t"/>
              <a:pathLst>
                <a:path extrusionOk="0" h="2753" w="1569">
                  <a:moveTo>
                    <a:pt x="1546" y="1"/>
                  </a:moveTo>
                  <a:lnTo>
                    <a:pt x="548" y="987"/>
                  </a:lnTo>
                  <a:lnTo>
                    <a:pt x="0" y="2742"/>
                  </a:lnTo>
                  <a:lnTo>
                    <a:pt x="33" y="2752"/>
                  </a:lnTo>
                  <a:lnTo>
                    <a:pt x="582" y="1009"/>
                  </a:lnTo>
                  <a:lnTo>
                    <a:pt x="1568" y="23"/>
                  </a:lnTo>
                  <a:lnTo>
                    <a:pt x="15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2988775" y="1597125"/>
              <a:ext cx="35100" cy="67175"/>
            </a:xfrm>
            <a:custGeom>
              <a:rect b="b" l="l" r="r" t="t"/>
              <a:pathLst>
                <a:path extrusionOk="0" h="2687" w="1404">
                  <a:moveTo>
                    <a:pt x="1371" y="1"/>
                  </a:moveTo>
                  <a:lnTo>
                    <a:pt x="439" y="932"/>
                  </a:lnTo>
                  <a:lnTo>
                    <a:pt x="439" y="944"/>
                  </a:lnTo>
                  <a:cubicBezTo>
                    <a:pt x="329" y="1404"/>
                    <a:pt x="22" y="2632"/>
                    <a:pt x="0" y="2676"/>
                  </a:cubicBezTo>
                  <a:lnTo>
                    <a:pt x="33" y="2686"/>
                  </a:lnTo>
                  <a:cubicBezTo>
                    <a:pt x="55" y="2654"/>
                    <a:pt x="395" y="1251"/>
                    <a:pt x="471" y="954"/>
                  </a:cubicBezTo>
                  <a:lnTo>
                    <a:pt x="1404" y="23"/>
                  </a:lnTo>
                  <a:lnTo>
                    <a:pt x="1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2990675" y="1591350"/>
              <a:ext cx="21950" cy="24450"/>
            </a:xfrm>
            <a:custGeom>
              <a:rect b="b" l="l" r="r" t="t"/>
              <a:pathLst>
                <a:path extrusionOk="0" h="978" w="878">
                  <a:moveTo>
                    <a:pt x="856" y="1"/>
                  </a:moveTo>
                  <a:lnTo>
                    <a:pt x="1" y="955"/>
                  </a:lnTo>
                  <a:lnTo>
                    <a:pt x="34" y="977"/>
                  </a:lnTo>
                  <a:lnTo>
                    <a:pt x="878" y="23"/>
                  </a:lnTo>
                  <a:lnTo>
                    <a:pt x="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3095675" y="1228200"/>
              <a:ext cx="170500" cy="238750"/>
            </a:xfrm>
            <a:custGeom>
              <a:rect b="b" l="l" r="r" t="t"/>
              <a:pathLst>
                <a:path extrusionOk="0" h="9550" w="6820">
                  <a:moveTo>
                    <a:pt x="2500" y="0"/>
                  </a:moveTo>
                  <a:lnTo>
                    <a:pt x="746" y="527"/>
                  </a:lnTo>
                  <a:lnTo>
                    <a:pt x="0" y="4660"/>
                  </a:lnTo>
                  <a:lnTo>
                    <a:pt x="735" y="9549"/>
                  </a:lnTo>
                  <a:lnTo>
                    <a:pt x="6316" y="9549"/>
                  </a:lnTo>
                  <a:lnTo>
                    <a:pt x="6820" y="4703"/>
                  </a:lnTo>
                  <a:lnTo>
                    <a:pt x="5953" y="449"/>
                  </a:lnTo>
                  <a:lnTo>
                    <a:pt x="41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3145825" y="1181325"/>
              <a:ext cx="74025" cy="157075"/>
            </a:xfrm>
            <a:custGeom>
              <a:rect b="b" l="l" r="r" t="t"/>
              <a:pathLst>
                <a:path extrusionOk="0" h="6283" w="2961">
                  <a:moveTo>
                    <a:pt x="505" y="0"/>
                  </a:moveTo>
                  <a:lnTo>
                    <a:pt x="494" y="1875"/>
                  </a:lnTo>
                  <a:lnTo>
                    <a:pt x="0" y="2017"/>
                  </a:lnTo>
                  <a:lnTo>
                    <a:pt x="1360" y="6283"/>
                  </a:lnTo>
                  <a:cubicBezTo>
                    <a:pt x="1360" y="6283"/>
                    <a:pt x="2961" y="2061"/>
                    <a:pt x="2928" y="2051"/>
                  </a:cubicBezTo>
                  <a:cubicBezTo>
                    <a:pt x="2917" y="2051"/>
                    <a:pt x="2149" y="1875"/>
                    <a:pt x="2149" y="1875"/>
                  </a:cubicBezTo>
                  <a:lnTo>
                    <a:pt x="2149"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3202575" y="1141025"/>
              <a:ext cx="25500" cy="29625"/>
            </a:xfrm>
            <a:custGeom>
              <a:rect b="b" l="l" r="r" t="t"/>
              <a:pathLst>
                <a:path extrusionOk="0" h="1185" w="1020">
                  <a:moveTo>
                    <a:pt x="515" y="1"/>
                  </a:moveTo>
                  <a:cubicBezTo>
                    <a:pt x="241" y="1"/>
                    <a:pt x="11" y="220"/>
                    <a:pt x="0" y="494"/>
                  </a:cubicBezTo>
                  <a:cubicBezTo>
                    <a:pt x="0" y="779"/>
                    <a:pt x="220" y="1185"/>
                    <a:pt x="505" y="1185"/>
                  </a:cubicBezTo>
                  <a:cubicBezTo>
                    <a:pt x="778" y="1185"/>
                    <a:pt x="1009" y="790"/>
                    <a:pt x="1009" y="516"/>
                  </a:cubicBezTo>
                  <a:cubicBezTo>
                    <a:pt x="1019" y="231"/>
                    <a:pt x="790" y="1"/>
                    <a:pt x="515"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3127725" y="1140475"/>
              <a:ext cx="25525" cy="29650"/>
            </a:xfrm>
            <a:custGeom>
              <a:rect b="b" l="l" r="r" t="t"/>
              <a:pathLst>
                <a:path extrusionOk="0" h="1186" w="1021">
                  <a:moveTo>
                    <a:pt x="497" y="1"/>
                  </a:moveTo>
                  <a:cubicBezTo>
                    <a:pt x="231" y="1"/>
                    <a:pt x="12" y="227"/>
                    <a:pt x="1" y="494"/>
                  </a:cubicBezTo>
                  <a:cubicBezTo>
                    <a:pt x="1" y="779"/>
                    <a:pt x="220" y="1174"/>
                    <a:pt x="505" y="1185"/>
                  </a:cubicBezTo>
                  <a:cubicBezTo>
                    <a:pt x="780" y="1185"/>
                    <a:pt x="1009" y="790"/>
                    <a:pt x="1021" y="516"/>
                  </a:cubicBezTo>
                  <a:cubicBezTo>
                    <a:pt x="1021" y="231"/>
                    <a:pt x="801" y="1"/>
                    <a:pt x="516" y="1"/>
                  </a:cubicBezTo>
                  <a:cubicBezTo>
                    <a:pt x="510" y="1"/>
                    <a:pt x="503" y="1"/>
                    <a:pt x="497"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3151300" y="1134175"/>
              <a:ext cx="56750" cy="80600"/>
            </a:xfrm>
            <a:custGeom>
              <a:rect b="b" l="l" r="r" t="t"/>
              <a:pathLst>
                <a:path extrusionOk="0" h="3224" w="2270">
                  <a:moveTo>
                    <a:pt x="1110" y="0"/>
                  </a:moveTo>
                  <a:cubicBezTo>
                    <a:pt x="549" y="0"/>
                    <a:pt x="88" y="435"/>
                    <a:pt x="66" y="999"/>
                  </a:cubicBezTo>
                  <a:lnTo>
                    <a:pt x="12" y="1776"/>
                  </a:lnTo>
                  <a:cubicBezTo>
                    <a:pt x="1" y="2577"/>
                    <a:pt x="439" y="3224"/>
                    <a:pt x="1043" y="3224"/>
                  </a:cubicBezTo>
                  <a:lnTo>
                    <a:pt x="1152" y="3224"/>
                  </a:lnTo>
                  <a:cubicBezTo>
                    <a:pt x="1158" y="3224"/>
                    <a:pt x="1164" y="3224"/>
                    <a:pt x="1171" y="3224"/>
                  </a:cubicBezTo>
                  <a:cubicBezTo>
                    <a:pt x="1765" y="3224"/>
                    <a:pt x="2270" y="2677"/>
                    <a:pt x="2205" y="1700"/>
                  </a:cubicBezTo>
                  <a:lnTo>
                    <a:pt x="2171" y="1020"/>
                  </a:lnTo>
                  <a:cubicBezTo>
                    <a:pt x="2149" y="461"/>
                    <a:pt x="1700" y="0"/>
                    <a:pt x="1130" y="0"/>
                  </a:cubicBezTo>
                  <a:cubicBezTo>
                    <a:pt x="1124" y="0"/>
                    <a:pt x="1117" y="0"/>
                    <a:pt x="1110" y="0"/>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3140350" y="1094425"/>
              <a:ext cx="77025" cy="109950"/>
            </a:xfrm>
            <a:custGeom>
              <a:rect b="b" l="l" r="r" t="t"/>
              <a:pathLst>
                <a:path extrusionOk="0" h="4398" w="3081">
                  <a:moveTo>
                    <a:pt x="1503" y="1"/>
                  </a:moveTo>
                  <a:cubicBezTo>
                    <a:pt x="745" y="1"/>
                    <a:pt x="121" y="600"/>
                    <a:pt x="77" y="1361"/>
                  </a:cubicBezTo>
                  <a:lnTo>
                    <a:pt x="11" y="2435"/>
                  </a:lnTo>
                  <a:cubicBezTo>
                    <a:pt x="0" y="3520"/>
                    <a:pt x="592" y="4387"/>
                    <a:pt x="1403" y="4397"/>
                  </a:cubicBezTo>
                  <a:lnTo>
                    <a:pt x="1557" y="4397"/>
                  </a:lnTo>
                  <a:cubicBezTo>
                    <a:pt x="1563" y="4397"/>
                    <a:pt x="1569" y="4397"/>
                    <a:pt x="1575" y="4397"/>
                  </a:cubicBezTo>
                  <a:cubicBezTo>
                    <a:pt x="2379" y="4397"/>
                    <a:pt x="3081" y="3642"/>
                    <a:pt x="2994" y="2325"/>
                  </a:cubicBezTo>
                  <a:lnTo>
                    <a:pt x="2938" y="1404"/>
                  </a:lnTo>
                  <a:cubicBezTo>
                    <a:pt x="2916" y="637"/>
                    <a:pt x="2292" y="12"/>
                    <a:pt x="1524" y="1"/>
                  </a:cubicBezTo>
                  <a:cubicBezTo>
                    <a:pt x="1517" y="1"/>
                    <a:pt x="1510" y="1"/>
                    <a:pt x="1503"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3191600" y="1146775"/>
              <a:ext cx="4125" cy="4150"/>
            </a:xfrm>
            <a:custGeom>
              <a:rect b="b" l="l" r="r" t="t"/>
              <a:pathLst>
                <a:path extrusionOk="0" h="166" w="165">
                  <a:moveTo>
                    <a:pt x="88" y="1"/>
                  </a:moveTo>
                  <a:cubicBezTo>
                    <a:pt x="45" y="1"/>
                    <a:pt x="1" y="34"/>
                    <a:pt x="1" y="78"/>
                  </a:cubicBezTo>
                  <a:cubicBezTo>
                    <a:pt x="1" y="122"/>
                    <a:pt x="45" y="166"/>
                    <a:pt x="88" y="166"/>
                  </a:cubicBezTo>
                  <a:cubicBezTo>
                    <a:pt x="132" y="166"/>
                    <a:pt x="165" y="132"/>
                    <a:pt x="165" y="78"/>
                  </a:cubicBezTo>
                  <a:cubicBezTo>
                    <a:pt x="165" y="34"/>
                    <a:pt x="132"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3159800" y="1146225"/>
              <a:ext cx="4125" cy="4150"/>
            </a:xfrm>
            <a:custGeom>
              <a:rect b="b" l="l" r="r" t="t"/>
              <a:pathLst>
                <a:path extrusionOk="0" h="166" w="165">
                  <a:moveTo>
                    <a:pt x="77" y="1"/>
                  </a:moveTo>
                  <a:cubicBezTo>
                    <a:pt x="33" y="1"/>
                    <a:pt x="1" y="34"/>
                    <a:pt x="1" y="88"/>
                  </a:cubicBezTo>
                  <a:cubicBezTo>
                    <a:pt x="1" y="132"/>
                    <a:pt x="33" y="166"/>
                    <a:pt x="77" y="166"/>
                  </a:cubicBezTo>
                  <a:cubicBezTo>
                    <a:pt x="121" y="166"/>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3172975" y="1145425"/>
              <a:ext cx="9050" cy="18100"/>
            </a:xfrm>
            <a:custGeom>
              <a:rect b="b" l="l" r="r" t="t"/>
              <a:pathLst>
                <a:path extrusionOk="0" h="724" w="362">
                  <a:moveTo>
                    <a:pt x="186" y="0"/>
                  </a:moveTo>
                  <a:cubicBezTo>
                    <a:pt x="88" y="0"/>
                    <a:pt x="11" y="77"/>
                    <a:pt x="11" y="176"/>
                  </a:cubicBezTo>
                  <a:lnTo>
                    <a:pt x="11" y="549"/>
                  </a:lnTo>
                  <a:cubicBezTo>
                    <a:pt x="0" y="636"/>
                    <a:pt x="76" y="724"/>
                    <a:pt x="176" y="724"/>
                  </a:cubicBezTo>
                  <a:cubicBezTo>
                    <a:pt x="274" y="724"/>
                    <a:pt x="351" y="647"/>
                    <a:pt x="351" y="549"/>
                  </a:cubicBezTo>
                  <a:lnTo>
                    <a:pt x="362" y="176"/>
                  </a:lnTo>
                  <a:cubicBezTo>
                    <a:pt x="362" y="77"/>
                    <a:pt x="285" y="0"/>
                    <a:pt x="186" y="0"/>
                  </a:cubicBez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3196550" y="1150625"/>
              <a:ext cx="12875" cy="12900"/>
            </a:xfrm>
            <a:custGeom>
              <a:rect b="b" l="l" r="r" t="t"/>
              <a:pathLst>
                <a:path extrusionOk="0" h="516" w="515">
                  <a:moveTo>
                    <a:pt x="263" y="0"/>
                  </a:moveTo>
                  <a:cubicBezTo>
                    <a:pt x="120" y="0"/>
                    <a:pt x="0" y="110"/>
                    <a:pt x="0" y="253"/>
                  </a:cubicBezTo>
                  <a:cubicBezTo>
                    <a:pt x="0" y="395"/>
                    <a:pt x="110" y="516"/>
                    <a:pt x="252" y="516"/>
                  </a:cubicBezTo>
                  <a:cubicBezTo>
                    <a:pt x="395" y="516"/>
                    <a:pt x="515" y="406"/>
                    <a:pt x="515" y="263"/>
                  </a:cubicBezTo>
                  <a:cubicBezTo>
                    <a:pt x="515" y="121"/>
                    <a:pt x="405" y="0"/>
                    <a:pt x="263" y="0"/>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3146100" y="1150050"/>
              <a:ext cx="13175" cy="12925"/>
            </a:xfrm>
            <a:custGeom>
              <a:rect b="b" l="l" r="r" t="t"/>
              <a:pathLst>
                <a:path extrusionOk="0" h="517" w="527">
                  <a:moveTo>
                    <a:pt x="246" y="1"/>
                  </a:moveTo>
                  <a:cubicBezTo>
                    <a:pt x="112" y="1"/>
                    <a:pt x="11" y="117"/>
                    <a:pt x="1" y="254"/>
                  </a:cubicBezTo>
                  <a:cubicBezTo>
                    <a:pt x="1" y="396"/>
                    <a:pt x="121" y="517"/>
                    <a:pt x="264" y="517"/>
                  </a:cubicBezTo>
                  <a:cubicBezTo>
                    <a:pt x="406" y="517"/>
                    <a:pt x="516" y="407"/>
                    <a:pt x="516" y="264"/>
                  </a:cubicBezTo>
                  <a:cubicBezTo>
                    <a:pt x="527" y="122"/>
                    <a:pt x="406" y="1"/>
                    <a:pt x="264" y="1"/>
                  </a:cubicBezTo>
                  <a:cubicBezTo>
                    <a:pt x="258" y="1"/>
                    <a:pt x="252" y="1"/>
                    <a:pt x="246"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3153500" y="1131850"/>
              <a:ext cx="15100" cy="5075"/>
            </a:xfrm>
            <a:custGeom>
              <a:rect b="b" l="l" r="r" t="t"/>
              <a:pathLst>
                <a:path extrusionOk="0" h="203" w="604">
                  <a:moveTo>
                    <a:pt x="315" y="1"/>
                  </a:moveTo>
                  <a:cubicBezTo>
                    <a:pt x="295" y="1"/>
                    <a:pt x="275" y="2"/>
                    <a:pt x="253" y="6"/>
                  </a:cubicBezTo>
                  <a:cubicBezTo>
                    <a:pt x="231" y="17"/>
                    <a:pt x="220" y="17"/>
                    <a:pt x="198" y="28"/>
                  </a:cubicBezTo>
                  <a:cubicBezTo>
                    <a:pt x="121" y="50"/>
                    <a:pt x="56" y="105"/>
                    <a:pt x="0" y="171"/>
                  </a:cubicBezTo>
                  <a:cubicBezTo>
                    <a:pt x="12" y="181"/>
                    <a:pt x="12" y="192"/>
                    <a:pt x="22" y="203"/>
                  </a:cubicBezTo>
                  <a:cubicBezTo>
                    <a:pt x="12" y="192"/>
                    <a:pt x="176" y="149"/>
                    <a:pt x="187" y="149"/>
                  </a:cubicBezTo>
                  <a:cubicBezTo>
                    <a:pt x="220" y="137"/>
                    <a:pt x="253" y="127"/>
                    <a:pt x="285" y="127"/>
                  </a:cubicBezTo>
                  <a:lnTo>
                    <a:pt x="395" y="127"/>
                  </a:lnTo>
                  <a:cubicBezTo>
                    <a:pt x="439" y="115"/>
                    <a:pt x="472" y="115"/>
                    <a:pt x="516" y="115"/>
                  </a:cubicBezTo>
                  <a:cubicBezTo>
                    <a:pt x="538" y="105"/>
                    <a:pt x="592" y="93"/>
                    <a:pt x="592" y="61"/>
                  </a:cubicBezTo>
                  <a:cubicBezTo>
                    <a:pt x="604" y="50"/>
                    <a:pt x="604" y="39"/>
                    <a:pt x="604" y="28"/>
                  </a:cubicBezTo>
                  <a:cubicBezTo>
                    <a:pt x="604" y="17"/>
                    <a:pt x="450" y="6"/>
                    <a:pt x="428" y="6"/>
                  </a:cubicBezTo>
                  <a:cubicBezTo>
                    <a:pt x="391" y="6"/>
                    <a:pt x="355"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3167200" y="1166800"/>
              <a:ext cx="23050" cy="11275"/>
            </a:xfrm>
            <a:custGeom>
              <a:rect b="b" l="l" r="r" t="t"/>
              <a:pathLst>
                <a:path extrusionOk="0" h="451" w="922">
                  <a:moveTo>
                    <a:pt x="593" y="0"/>
                  </a:moveTo>
                  <a:lnTo>
                    <a:pt x="439" y="77"/>
                  </a:lnTo>
                  <a:lnTo>
                    <a:pt x="341" y="11"/>
                  </a:lnTo>
                  <a:lnTo>
                    <a:pt x="0" y="121"/>
                  </a:lnTo>
                  <a:cubicBezTo>
                    <a:pt x="0" y="121"/>
                    <a:pt x="22" y="439"/>
                    <a:pt x="407" y="450"/>
                  </a:cubicBezTo>
                  <a:cubicBezTo>
                    <a:pt x="418" y="450"/>
                    <a:pt x="430" y="451"/>
                    <a:pt x="441" y="451"/>
                  </a:cubicBezTo>
                  <a:cubicBezTo>
                    <a:pt x="798" y="451"/>
                    <a:pt x="921" y="121"/>
                    <a:pt x="921" y="121"/>
                  </a:cubicBezTo>
                  <a:lnTo>
                    <a:pt x="593" y="0"/>
                  </a:ln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3190500" y="1132800"/>
              <a:ext cx="14550" cy="6075"/>
            </a:xfrm>
            <a:custGeom>
              <a:rect b="b" l="l" r="r" t="t"/>
              <a:pathLst>
                <a:path extrusionOk="0" h="243" w="582">
                  <a:moveTo>
                    <a:pt x="1" y="1"/>
                  </a:moveTo>
                  <a:cubicBezTo>
                    <a:pt x="11" y="23"/>
                    <a:pt x="1" y="33"/>
                    <a:pt x="11" y="45"/>
                  </a:cubicBezTo>
                  <a:cubicBezTo>
                    <a:pt x="11" y="77"/>
                    <a:pt x="67" y="99"/>
                    <a:pt x="89" y="99"/>
                  </a:cubicBezTo>
                  <a:cubicBezTo>
                    <a:pt x="121" y="111"/>
                    <a:pt x="165" y="121"/>
                    <a:pt x="198" y="121"/>
                  </a:cubicBezTo>
                  <a:cubicBezTo>
                    <a:pt x="231" y="133"/>
                    <a:pt x="274" y="133"/>
                    <a:pt x="308" y="143"/>
                  </a:cubicBezTo>
                  <a:lnTo>
                    <a:pt x="406" y="176"/>
                  </a:lnTo>
                  <a:cubicBezTo>
                    <a:pt x="417" y="176"/>
                    <a:pt x="571" y="242"/>
                    <a:pt x="571" y="242"/>
                  </a:cubicBezTo>
                  <a:cubicBezTo>
                    <a:pt x="571" y="231"/>
                    <a:pt x="581" y="231"/>
                    <a:pt x="581" y="220"/>
                  </a:cubicBezTo>
                  <a:cubicBezTo>
                    <a:pt x="549" y="143"/>
                    <a:pt x="483" y="89"/>
                    <a:pt x="406" y="55"/>
                  </a:cubicBezTo>
                  <a:cubicBezTo>
                    <a:pt x="396" y="45"/>
                    <a:pt x="374" y="33"/>
                    <a:pt x="352" y="33"/>
                  </a:cubicBezTo>
                  <a:cubicBezTo>
                    <a:pt x="296" y="12"/>
                    <a:pt x="242" y="12"/>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160075" y="1166525"/>
              <a:ext cx="36200" cy="6325"/>
            </a:xfrm>
            <a:custGeom>
              <a:rect b="b" l="l" r="r" t="t"/>
              <a:pathLst>
                <a:path extrusionOk="0" h="253" w="1448">
                  <a:moveTo>
                    <a:pt x="22" y="0"/>
                  </a:moveTo>
                  <a:lnTo>
                    <a:pt x="0" y="33"/>
                  </a:lnTo>
                  <a:cubicBezTo>
                    <a:pt x="0" y="33"/>
                    <a:pt x="253" y="253"/>
                    <a:pt x="692" y="253"/>
                  </a:cubicBezTo>
                  <a:cubicBezTo>
                    <a:pt x="899" y="253"/>
                    <a:pt x="1152" y="197"/>
                    <a:pt x="1448" y="44"/>
                  </a:cubicBezTo>
                  <a:lnTo>
                    <a:pt x="1437" y="22"/>
                  </a:lnTo>
                  <a:cubicBezTo>
                    <a:pt x="1150" y="169"/>
                    <a:pt x="900" y="219"/>
                    <a:pt x="693" y="219"/>
                  </a:cubicBezTo>
                  <a:cubicBezTo>
                    <a:pt x="266" y="219"/>
                    <a:pt x="22" y="8"/>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3133750" y="1167600"/>
              <a:ext cx="11275" cy="10750"/>
            </a:xfrm>
            <a:custGeom>
              <a:rect b="b" l="l" r="r" t="t"/>
              <a:pathLst>
                <a:path extrusionOk="0" h="430" w="451">
                  <a:moveTo>
                    <a:pt x="228" y="0"/>
                  </a:moveTo>
                  <a:cubicBezTo>
                    <a:pt x="222" y="0"/>
                    <a:pt x="216" y="0"/>
                    <a:pt x="210" y="1"/>
                  </a:cubicBezTo>
                  <a:cubicBezTo>
                    <a:pt x="89" y="12"/>
                    <a:pt x="1" y="122"/>
                    <a:pt x="23" y="232"/>
                  </a:cubicBezTo>
                  <a:cubicBezTo>
                    <a:pt x="34" y="345"/>
                    <a:pt x="122" y="430"/>
                    <a:pt x="234" y="430"/>
                  </a:cubicBezTo>
                  <a:cubicBezTo>
                    <a:pt x="240" y="430"/>
                    <a:pt x="247" y="430"/>
                    <a:pt x="254" y="429"/>
                  </a:cubicBezTo>
                  <a:cubicBezTo>
                    <a:pt x="374" y="407"/>
                    <a:pt x="451" y="308"/>
                    <a:pt x="439" y="188"/>
                  </a:cubicBezTo>
                  <a:cubicBezTo>
                    <a:pt x="429" y="84"/>
                    <a:pt x="331" y="0"/>
                    <a:pt x="2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3215175" y="1165400"/>
              <a:ext cx="11250" cy="10775"/>
            </a:xfrm>
            <a:custGeom>
              <a:rect b="b" l="l" r="r" t="t"/>
              <a:pathLst>
                <a:path extrusionOk="0" h="431" w="450">
                  <a:moveTo>
                    <a:pt x="217" y="0"/>
                  </a:moveTo>
                  <a:cubicBezTo>
                    <a:pt x="211" y="0"/>
                    <a:pt x="205" y="1"/>
                    <a:pt x="198" y="1"/>
                  </a:cubicBezTo>
                  <a:cubicBezTo>
                    <a:pt x="88" y="13"/>
                    <a:pt x="1" y="122"/>
                    <a:pt x="11" y="242"/>
                  </a:cubicBezTo>
                  <a:cubicBezTo>
                    <a:pt x="22" y="346"/>
                    <a:pt x="120" y="430"/>
                    <a:pt x="224" y="430"/>
                  </a:cubicBezTo>
                  <a:cubicBezTo>
                    <a:pt x="230" y="430"/>
                    <a:pt x="236" y="430"/>
                    <a:pt x="242" y="429"/>
                  </a:cubicBezTo>
                  <a:cubicBezTo>
                    <a:pt x="362" y="418"/>
                    <a:pt x="450" y="308"/>
                    <a:pt x="439" y="188"/>
                  </a:cubicBezTo>
                  <a:cubicBezTo>
                    <a:pt x="418" y="84"/>
                    <a:pt x="329" y="0"/>
                    <a:pt x="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162550" y="1232575"/>
              <a:ext cx="56750" cy="154625"/>
            </a:xfrm>
            <a:custGeom>
              <a:rect b="b" l="l" r="r" t="t"/>
              <a:pathLst>
                <a:path extrusionOk="0" h="6185" w="2270">
                  <a:moveTo>
                    <a:pt x="2237" y="1"/>
                  </a:moveTo>
                  <a:lnTo>
                    <a:pt x="1" y="6173"/>
                  </a:lnTo>
                  <a:lnTo>
                    <a:pt x="33" y="6184"/>
                  </a:lnTo>
                  <a:lnTo>
                    <a:pt x="2270" y="11"/>
                  </a:lnTo>
                  <a:lnTo>
                    <a:pt x="22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3145275" y="1231750"/>
              <a:ext cx="34850" cy="109125"/>
            </a:xfrm>
            <a:custGeom>
              <a:rect b="b" l="l" r="r" t="t"/>
              <a:pathLst>
                <a:path extrusionOk="0" h="4365" w="1394">
                  <a:moveTo>
                    <a:pt x="34" y="0"/>
                  </a:moveTo>
                  <a:lnTo>
                    <a:pt x="0" y="12"/>
                  </a:lnTo>
                  <a:lnTo>
                    <a:pt x="1360" y="4364"/>
                  </a:lnTo>
                  <a:lnTo>
                    <a:pt x="1393" y="4354"/>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3136500" y="1090600"/>
              <a:ext cx="82000" cy="38675"/>
            </a:xfrm>
            <a:custGeom>
              <a:rect b="b" l="l" r="r" t="t"/>
              <a:pathLst>
                <a:path extrusionOk="0" h="1547" w="3280">
                  <a:moveTo>
                    <a:pt x="1645" y="1"/>
                  </a:moveTo>
                  <a:cubicBezTo>
                    <a:pt x="1" y="1"/>
                    <a:pt x="165" y="1546"/>
                    <a:pt x="165" y="1546"/>
                  </a:cubicBezTo>
                  <a:lnTo>
                    <a:pt x="3213" y="1546"/>
                  </a:lnTo>
                  <a:cubicBezTo>
                    <a:pt x="3213" y="1546"/>
                    <a:pt x="3279" y="1"/>
                    <a:pt x="1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3147750" y="1042350"/>
              <a:ext cx="59500" cy="59500"/>
            </a:xfrm>
            <a:custGeom>
              <a:rect b="b" l="l" r="r" t="t"/>
              <a:pathLst>
                <a:path extrusionOk="0" h="2380" w="2380">
                  <a:moveTo>
                    <a:pt x="1195" y="1"/>
                  </a:moveTo>
                  <a:cubicBezTo>
                    <a:pt x="537" y="1"/>
                    <a:pt x="0" y="527"/>
                    <a:pt x="0" y="1185"/>
                  </a:cubicBezTo>
                  <a:cubicBezTo>
                    <a:pt x="0" y="1843"/>
                    <a:pt x="537" y="2380"/>
                    <a:pt x="1195" y="2380"/>
                  </a:cubicBezTo>
                  <a:cubicBezTo>
                    <a:pt x="1853" y="2380"/>
                    <a:pt x="2379" y="1843"/>
                    <a:pt x="2379" y="1185"/>
                  </a:cubicBezTo>
                  <a:cubicBezTo>
                    <a:pt x="2379" y="527"/>
                    <a:pt x="18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3125000" y="1466650"/>
              <a:ext cx="128575" cy="850"/>
            </a:xfrm>
            <a:custGeom>
              <a:rect b="b" l="l" r="r" t="t"/>
              <a:pathLst>
                <a:path extrusionOk="0" h="34" w="5143">
                  <a:moveTo>
                    <a:pt x="0" y="1"/>
                  </a:moveTo>
                  <a:lnTo>
                    <a:pt x="0" y="33"/>
                  </a:lnTo>
                  <a:lnTo>
                    <a:pt x="5143" y="33"/>
                  </a:lnTo>
                  <a:lnTo>
                    <a:pt x="5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3443475" y="1284450"/>
              <a:ext cx="3600" cy="3525"/>
            </a:xfrm>
            <a:custGeom>
              <a:rect b="b" l="l" r="r" t="t"/>
              <a:pathLst>
                <a:path extrusionOk="0" h="141" w="144">
                  <a:moveTo>
                    <a:pt x="76" y="0"/>
                  </a:moveTo>
                  <a:cubicBezTo>
                    <a:pt x="67" y="0"/>
                    <a:pt x="56" y="3"/>
                    <a:pt x="45" y="9"/>
                  </a:cubicBezTo>
                  <a:cubicBezTo>
                    <a:pt x="34" y="9"/>
                    <a:pt x="34" y="19"/>
                    <a:pt x="23" y="19"/>
                  </a:cubicBezTo>
                  <a:cubicBezTo>
                    <a:pt x="23" y="31"/>
                    <a:pt x="12" y="41"/>
                    <a:pt x="12" y="41"/>
                  </a:cubicBezTo>
                  <a:cubicBezTo>
                    <a:pt x="1" y="53"/>
                    <a:pt x="1" y="63"/>
                    <a:pt x="1" y="75"/>
                  </a:cubicBezTo>
                  <a:cubicBezTo>
                    <a:pt x="1" y="85"/>
                    <a:pt x="1" y="85"/>
                    <a:pt x="12" y="97"/>
                  </a:cubicBezTo>
                  <a:cubicBezTo>
                    <a:pt x="12" y="107"/>
                    <a:pt x="23" y="119"/>
                    <a:pt x="23" y="119"/>
                  </a:cubicBezTo>
                  <a:lnTo>
                    <a:pt x="45" y="140"/>
                  </a:lnTo>
                  <a:lnTo>
                    <a:pt x="100" y="140"/>
                  </a:lnTo>
                  <a:cubicBezTo>
                    <a:pt x="111" y="129"/>
                    <a:pt x="122" y="129"/>
                    <a:pt x="122" y="119"/>
                  </a:cubicBezTo>
                  <a:cubicBezTo>
                    <a:pt x="133" y="107"/>
                    <a:pt x="144" y="97"/>
                    <a:pt x="144" y="75"/>
                  </a:cubicBezTo>
                  <a:cubicBezTo>
                    <a:pt x="144" y="63"/>
                    <a:pt x="144" y="53"/>
                    <a:pt x="133" y="41"/>
                  </a:cubicBezTo>
                  <a:cubicBezTo>
                    <a:pt x="133" y="41"/>
                    <a:pt x="133" y="31"/>
                    <a:pt x="122" y="19"/>
                  </a:cubicBezTo>
                  <a:cubicBezTo>
                    <a:pt x="122" y="19"/>
                    <a:pt x="111" y="9"/>
                    <a:pt x="100" y="9"/>
                  </a:cubicBezTo>
                  <a:cubicBezTo>
                    <a:pt x="94" y="3"/>
                    <a:pt x="86" y="0"/>
                    <a:pt x="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448700" y="1289200"/>
              <a:ext cx="47725" cy="40700"/>
            </a:xfrm>
            <a:custGeom>
              <a:rect b="b" l="l" r="r" t="t"/>
              <a:pathLst>
                <a:path extrusionOk="0" h="1628" w="1909">
                  <a:moveTo>
                    <a:pt x="84" y="1"/>
                  </a:moveTo>
                  <a:cubicBezTo>
                    <a:pt x="64" y="1"/>
                    <a:pt x="45" y="9"/>
                    <a:pt x="33" y="27"/>
                  </a:cubicBezTo>
                  <a:cubicBezTo>
                    <a:pt x="1" y="49"/>
                    <a:pt x="11" y="93"/>
                    <a:pt x="33" y="126"/>
                  </a:cubicBezTo>
                  <a:cubicBezTo>
                    <a:pt x="55" y="136"/>
                    <a:pt x="67" y="136"/>
                    <a:pt x="88" y="136"/>
                  </a:cubicBezTo>
                  <a:cubicBezTo>
                    <a:pt x="99" y="136"/>
                    <a:pt x="121" y="126"/>
                    <a:pt x="132" y="115"/>
                  </a:cubicBezTo>
                  <a:cubicBezTo>
                    <a:pt x="165" y="82"/>
                    <a:pt x="154" y="38"/>
                    <a:pt x="132" y="16"/>
                  </a:cubicBezTo>
                  <a:cubicBezTo>
                    <a:pt x="117" y="6"/>
                    <a:pt x="100" y="1"/>
                    <a:pt x="84" y="1"/>
                  </a:cubicBezTo>
                  <a:close/>
                  <a:moveTo>
                    <a:pt x="301" y="187"/>
                  </a:moveTo>
                  <a:cubicBezTo>
                    <a:pt x="283" y="187"/>
                    <a:pt x="265" y="195"/>
                    <a:pt x="252" y="214"/>
                  </a:cubicBezTo>
                  <a:cubicBezTo>
                    <a:pt x="220" y="236"/>
                    <a:pt x="231" y="279"/>
                    <a:pt x="252" y="312"/>
                  </a:cubicBezTo>
                  <a:cubicBezTo>
                    <a:pt x="264" y="323"/>
                    <a:pt x="286" y="323"/>
                    <a:pt x="296" y="323"/>
                  </a:cubicBezTo>
                  <a:cubicBezTo>
                    <a:pt x="318" y="323"/>
                    <a:pt x="340" y="312"/>
                    <a:pt x="352" y="301"/>
                  </a:cubicBezTo>
                  <a:cubicBezTo>
                    <a:pt x="373" y="268"/>
                    <a:pt x="373" y="224"/>
                    <a:pt x="340" y="202"/>
                  </a:cubicBezTo>
                  <a:cubicBezTo>
                    <a:pt x="330" y="192"/>
                    <a:pt x="316" y="187"/>
                    <a:pt x="301" y="187"/>
                  </a:cubicBezTo>
                  <a:close/>
                  <a:moveTo>
                    <a:pt x="519" y="374"/>
                  </a:moveTo>
                  <a:cubicBezTo>
                    <a:pt x="500" y="374"/>
                    <a:pt x="479" y="382"/>
                    <a:pt x="461" y="400"/>
                  </a:cubicBezTo>
                  <a:cubicBezTo>
                    <a:pt x="439" y="421"/>
                    <a:pt x="439" y="465"/>
                    <a:pt x="472" y="499"/>
                  </a:cubicBezTo>
                  <a:cubicBezTo>
                    <a:pt x="483" y="509"/>
                    <a:pt x="505" y="509"/>
                    <a:pt x="516" y="509"/>
                  </a:cubicBezTo>
                  <a:cubicBezTo>
                    <a:pt x="538" y="509"/>
                    <a:pt x="559" y="499"/>
                    <a:pt x="571" y="487"/>
                  </a:cubicBezTo>
                  <a:cubicBezTo>
                    <a:pt x="593" y="455"/>
                    <a:pt x="593" y="411"/>
                    <a:pt x="559" y="389"/>
                  </a:cubicBezTo>
                  <a:cubicBezTo>
                    <a:pt x="550" y="379"/>
                    <a:pt x="535" y="374"/>
                    <a:pt x="519" y="374"/>
                  </a:cubicBezTo>
                  <a:close/>
                  <a:moveTo>
                    <a:pt x="739" y="560"/>
                  </a:moveTo>
                  <a:cubicBezTo>
                    <a:pt x="720" y="560"/>
                    <a:pt x="698" y="568"/>
                    <a:pt x="680" y="586"/>
                  </a:cubicBezTo>
                  <a:cubicBezTo>
                    <a:pt x="659" y="608"/>
                    <a:pt x="659" y="652"/>
                    <a:pt x="691" y="685"/>
                  </a:cubicBezTo>
                  <a:cubicBezTo>
                    <a:pt x="702" y="696"/>
                    <a:pt x="724" y="696"/>
                    <a:pt x="735" y="696"/>
                  </a:cubicBezTo>
                  <a:cubicBezTo>
                    <a:pt x="757" y="696"/>
                    <a:pt x="779" y="685"/>
                    <a:pt x="790" y="674"/>
                  </a:cubicBezTo>
                  <a:cubicBezTo>
                    <a:pt x="812" y="641"/>
                    <a:pt x="812" y="597"/>
                    <a:pt x="779" y="575"/>
                  </a:cubicBezTo>
                  <a:cubicBezTo>
                    <a:pt x="769" y="565"/>
                    <a:pt x="755" y="560"/>
                    <a:pt x="739" y="560"/>
                  </a:cubicBezTo>
                  <a:close/>
                  <a:moveTo>
                    <a:pt x="950" y="746"/>
                  </a:moveTo>
                  <a:cubicBezTo>
                    <a:pt x="930" y="746"/>
                    <a:pt x="912" y="755"/>
                    <a:pt x="900" y="772"/>
                  </a:cubicBezTo>
                  <a:cubicBezTo>
                    <a:pt x="878" y="794"/>
                    <a:pt x="878" y="838"/>
                    <a:pt x="910" y="871"/>
                  </a:cubicBezTo>
                  <a:cubicBezTo>
                    <a:pt x="922" y="882"/>
                    <a:pt x="944" y="882"/>
                    <a:pt x="954" y="882"/>
                  </a:cubicBezTo>
                  <a:cubicBezTo>
                    <a:pt x="976" y="882"/>
                    <a:pt x="987" y="871"/>
                    <a:pt x="1009" y="860"/>
                  </a:cubicBezTo>
                  <a:cubicBezTo>
                    <a:pt x="1031" y="828"/>
                    <a:pt x="1031" y="784"/>
                    <a:pt x="998" y="762"/>
                  </a:cubicBezTo>
                  <a:cubicBezTo>
                    <a:pt x="983" y="752"/>
                    <a:pt x="966" y="746"/>
                    <a:pt x="950" y="746"/>
                  </a:cubicBezTo>
                  <a:close/>
                  <a:moveTo>
                    <a:pt x="1170" y="933"/>
                  </a:moveTo>
                  <a:cubicBezTo>
                    <a:pt x="1150" y="933"/>
                    <a:pt x="1131" y="941"/>
                    <a:pt x="1119" y="959"/>
                  </a:cubicBezTo>
                  <a:cubicBezTo>
                    <a:pt x="1097" y="981"/>
                    <a:pt x="1097" y="1025"/>
                    <a:pt x="1130" y="1057"/>
                  </a:cubicBezTo>
                  <a:cubicBezTo>
                    <a:pt x="1141" y="1069"/>
                    <a:pt x="1151" y="1069"/>
                    <a:pt x="1173" y="1069"/>
                  </a:cubicBezTo>
                  <a:cubicBezTo>
                    <a:pt x="1195" y="1069"/>
                    <a:pt x="1207" y="1057"/>
                    <a:pt x="1229" y="1047"/>
                  </a:cubicBezTo>
                  <a:cubicBezTo>
                    <a:pt x="1251" y="1014"/>
                    <a:pt x="1251" y="970"/>
                    <a:pt x="1217" y="948"/>
                  </a:cubicBezTo>
                  <a:cubicBezTo>
                    <a:pt x="1203" y="938"/>
                    <a:pt x="1186" y="933"/>
                    <a:pt x="1170" y="933"/>
                  </a:cubicBezTo>
                  <a:close/>
                  <a:moveTo>
                    <a:pt x="1389" y="1119"/>
                  </a:moveTo>
                  <a:cubicBezTo>
                    <a:pt x="1369" y="1119"/>
                    <a:pt x="1350" y="1127"/>
                    <a:pt x="1338" y="1145"/>
                  </a:cubicBezTo>
                  <a:cubicBezTo>
                    <a:pt x="1316" y="1167"/>
                    <a:pt x="1316" y="1211"/>
                    <a:pt x="1349" y="1244"/>
                  </a:cubicBezTo>
                  <a:cubicBezTo>
                    <a:pt x="1360" y="1255"/>
                    <a:pt x="1371" y="1255"/>
                    <a:pt x="1393" y="1255"/>
                  </a:cubicBezTo>
                  <a:cubicBezTo>
                    <a:pt x="1404" y="1255"/>
                    <a:pt x="1426" y="1244"/>
                    <a:pt x="1448" y="1233"/>
                  </a:cubicBezTo>
                  <a:cubicBezTo>
                    <a:pt x="1470" y="1200"/>
                    <a:pt x="1458" y="1157"/>
                    <a:pt x="1437" y="1135"/>
                  </a:cubicBezTo>
                  <a:cubicBezTo>
                    <a:pt x="1422" y="1125"/>
                    <a:pt x="1405" y="1119"/>
                    <a:pt x="1389" y="1119"/>
                  </a:cubicBezTo>
                  <a:close/>
                  <a:moveTo>
                    <a:pt x="1608" y="1305"/>
                  </a:moveTo>
                  <a:cubicBezTo>
                    <a:pt x="1588" y="1305"/>
                    <a:pt x="1570" y="1314"/>
                    <a:pt x="1558" y="1332"/>
                  </a:cubicBezTo>
                  <a:cubicBezTo>
                    <a:pt x="1524" y="1354"/>
                    <a:pt x="1536" y="1398"/>
                    <a:pt x="1558" y="1420"/>
                  </a:cubicBezTo>
                  <a:cubicBezTo>
                    <a:pt x="1580" y="1430"/>
                    <a:pt x="1590" y="1442"/>
                    <a:pt x="1612" y="1442"/>
                  </a:cubicBezTo>
                  <a:cubicBezTo>
                    <a:pt x="1623" y="1442"/>
                    <a:pt x="1645" y="1430"/>
                    <a:pt x="1656" y="1420"/>
                  </a:cubicBezTo>
                  <a:cubicBezTo>
                    <a:pt x="1689" y="1386"/>
                    <a:pt x="1678" y="1342"/>
                    <a:pt x="1656" y="1321"/>
                  </a:cubicBezTo>
                  <a:cubicBezTo>
                    <a:pt x="1641" y="1311"/>
                    <a:pt x="1624" y="1305"/>
                    <a:pt x="1608" y="1305"/>
                  </a:cubicBezTo>
                  <a:close/>
                  <a:moveTo>
                    <a:pt x="1827" y="1492"/>
                  </a:moveTo>
                  <a:cubicBezTo>
                    <a:pt x="1808" y="1492"/>
                    <a:pt x="1789" y="1500"/>
                    <a:pt x="1777" y="1518"/>
                  </a:cubicBezTo>
                  <a:cubicBezTo>
                    <a:pt x="1744" y="1540"/>
                    <a:pt x="1755" y="1584"/>
                    <a:pt x="1777" y="1606"/>
                  </a:cubicBezTo>
                  <a:cubicBezTo>
                    <a:pt x="1799" y="1617"/>
                    <a:pt x="1809" y="1628"/>
                    <a:pt x="1821" y="1628"/>
                  </a:cubicBezTo>
                  <a:cubicBezTo>
                    <a:pt x="1843" y="1628"/>
                    <a:pt x="1865" y="1617"/>
                    <a:pt x="1875" y="1606"/>
                  </a:cubicBezTo>
                  <a:cubicBezTo>
                    <a:pt x="1908" y="1573"/>
                    <a:pt x="1897" y="1529"/>
                    <a:pt x="1875" y="1507"/>
                  </a:cubicBezTo>
                  <a:cubicBezTo>
                    <a:pt x="1860" y="1497"/>
                    <a:pt x="1843" y="1492"/>
                    <a:pt x="1827" y="149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3498050" y="1331050"/>
              <a:ext cx="3575" cy="3525"/>
            </a:xfrm>
            <a:custGeom>
              <a:rect b="b" l="l" r="r" t="t"/>
              <a:pathLst>
                <a:path extrusionOk="0" h="141" w="143">
                  <a:moveTo>
                    <a:pt x="67" y="0"/>
                  </a:moveTo>
                  <a:cubicBezTo>
                    <a:pt x="57" y="0"/>
                    <a:pt x="49" y="3"/>
                    <a:pt x="44" y="9"/>
                  </a:cubicBezTo>
                  <a:cubicBezTo>
                    <a:pt x="33" y="9"/>
                    <a:pt x="22" y="19"/>
                    <a:pt x="22" y="19"/>
                  </a:cubicBezTo>
                  <a:lnTo>
                    <a:pt x="0" y="41"/>
                  </a:lnTo>
                  <a:lnTo>
                    <a:pt x="0" y="75"/>
                  </a:lnTo>
                  <a:lnTo>
                    <a:pt x="0" y="96"/>
                  </a:lnTo>
                  <a:cubicBezTo>
                    <a:pt x="11" y="107"/>
                    <a:pt x="11" y="118"/>
                    <a:pt x="22" y="118"/>
                  </a:cubicBezTo>
                  <a:cubicBezTo>
                    <a:pt x="22" y="129"/>
                    <a:pt x="33" y="129"/>
                    <a:pt x="44" y="129"/>
                  </a:cubicBezTo>
                  <a:cubicBezTo>
                    <a:pt x="55" y="140"/>
                    <a:pt x="55" y="140"/>
                    <a:pt x="66" y="140"/>
                  </a:cubicBezTo>
                  <a:cubicBezTo>
                    <a:pt x="77" y="140"/>
                    <a:pt x="88" y="140"/>
                    <a:pt x="98" y="129"/>
                  </a:cubicBezTo>
                  <a:cubicBezTo>
                    <a:pt x="110" y="129"/>
                    <a:pt x="110" y="129"/>
                    <a:pt x="120" y="118"/>
                  </a:cubicBezTo>
                  <a:cubicBezTo>
                    <a:pt x="132" y="107"/>
                    <a:pt x="142" y="85"/>
                    <a:pt x="142" y="75"/>
                  </a:cubicBezTo>
                  <a:cubicBezTo>
                    <a:pt x="142" y="53"/>
                    <a:pt x="132" y="31"/>
                    <a:pt x="120" y="19"/>
                  </a:cubicBezTo>
                  <a:cubicBezTo>
                    <a:pt x="110" y="19"/>
                    <a:pt x="110" y="9"/>
                    <a:pt x="98" y="9"/>
                  </a:cubicBezTo>
                  <a:cubicBezTo>
                    <a:pt x="87" y="3"/>
                    <a:pt x="77" y="0"/>
                    <a:pt x="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614" name="Shape 614"/>
        <p:cNvGrpSpPr/>
        <p:nvPr/>
      </p:nvGrpSpPr>
      <p:grpSpPr>
        <a:xfrm>
          <a:off x="0" y="0"/>
          <a:ext cx="0" cy="0"/>
          <a:chOff x="0" y="0"/>
          <a:chExt cx="0" cy="0"/>
        </a:xfrm>
      </p:grpSpPr>
      <p:sp>
        <p:nvSpPr>
          <p:cNvPr id="615" name="Google Shape;615;p34"/>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Arial"/>
              <a:buNone/>
              <a:defRPr>
                <a:solidFill>
                  <a:schemeClr val="lt1"/>
                </a:solidFill>
                <a:latin typeface="Arial"/>
                <a:ea typeface="Arial"/>
                <a:cs typeface="Arial"/>
                <a:sym typeface="Arial"/>
              </a:defRPr>
            </a:lvl1pPr>
            <a:lvl2pPr lvl="1" rtl="0">
              <a:spcBef>
                <a:spcPts val="0"/>
              </a:spcBef>
              <a:spcAft>
                <a:spcPts val="0"/>
              </a:spcAft>
              <a:buSzPts val="3500"/>
              <a:buFont typeface="Arial"/>
              <a:buNone/>
              <a:defRPr>
                <a:latin typeface="Arial"/>
                <a:ea typeface="Arial"/>
                <a:cs typeface="Arial"/>
                <a:sym typeface="Arial"/>
              </a:defRPr>
            </a:lvl2pPr>
            <a:lvl3pPr lvl="2" rtl="0">
              <a:spcBef>
                <a:spcPts val="0"/>
              </a:spcBef>
              <a:spcAft>
                <a:spcPts val="0"/>
              </a:spcAft>
              <a:buSzPts val="3500"/>
              <a:buFont typeface="Arial"/>
              <a:buNone/>
              <a:defRPr>
                <a:latin typeface="Arial"/>
                <a:ea typeface="Arial"/>
                <a:cs typeface="Arial"/>
                <a:sym typeface="Arial"/>
              </a:defRPr>
            </a:lvl3pPr>
            <a:lvl4pPr lvl="3" rtl="0">
              <a:spcBef>
                <a:spcPts val="0"/>
              </a:spcBef>
              <a:spcAft>
                <a:spcPts val="0"/>
              </a:spcAft>
              <a:buSzPts val="3500"/>
              <a:buFont typeface="Arial"/>
              <a:buNone/>
              <a:defRPr>
                <a:latin typeface="Arial"/>
                <a:ea typeface="Arial"/>
                <a:cs typeface="Arial"/>
                <a:sym typeface="Arial"/>
              </a:defRPr>
            </a:lvl4pPr>
            <a:lvl5pPr lvl="4" rtl="0">
              <a:spcBef>
                <a:spcPts val="0"/>
              </a:spcBef>
              <a:spcAft>
                <a:spcPts val="0"/>
              </a:spcAft>
              <a:buSzPts val="3500"/>
              <a:buFont typeface="Arial"/>
              <a:buNone/>
              <a:defRPr>
                <a:latin typeface="Arial"/>
                <a:ea typeface="Arial"/>
                <a:cs typeface="Arial"/>
                <a:sym typeface="Arial"/>
              </a:defRPr>
            </a:lvl5pPr>
            <a:lvl6pPr lvl="5" rtl="0">
              <a:spcBef>
                <a:spcPts val="0"/>
              </a:spcBef>
              <a:spcAft>
                <a:spcPts val="0"/>
              </a:spcAft>
              <a:buSzPts val="3500"/>
              <a:buFont typeface="Arial"/>
              <a:buNone/>
              <a:defRPr>
                <a:latin typeface="Arial"/>
                <a:ea typeface="Arial"/>
                <a:cs typeface="Arial"/>
                <a:sym typeface="Arial"/>
              </a:defRPr>
            </a:lvl6pPr>
            <a:lvl7pPr lvl="6" rtl="0">
              <a:spcBef>
                <a:spcPts val="0"/>
              </a:spcBef>
              <a:spcAft>
                <a:spcPts val="0"/>
              </a:spcAft>
              <a:buSzPts val="3500"/>
              <a:buFont typeface="Arial"/>
              <a:buNone/>
              <a:defRPr>
                <a:latin typeface="Arial"/>
                <a:ea typeface="Arial"/>
                <a:cs typeface="Arial"/>
                <a:sym typeface="Arial"/>
              </a:defRPr>
            </a:lvl7pPr>
            <a:lvl8pPr lvl="7" rtl="0">
              <a:spcBef>
                <a:spcPts val="0"/>
              </a:spcBef>
              <a:spcAft>
                <a:spcPts val="0"/>
              </a:spcAft>
              <a:buSzPts val="3500"/>
              <a:buFont typeface="Arial"/>
              <a:buNone/>
              <a:defRPr>
                <a:latin typeface="Arial"/>
                <a:ea typeface="Arial"/>
                <a:cs typeface="Arial"/>
                <a:sym typeface="Arial"/>
              </a:defRPr>
            </a:lvl8pPr>
            <a:lvl9pPr lvl="8" rtl="0">
              <a:spcBef>
                <a:spcPts val="0"/>
              </a:spcBef>
              <a:spcAft>
                <a:spcPts val="0"/>
              </a:spcAft>
              <a:buSzPts val="35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5"/>
          <p:cNvSpPr txBox="1"/>
          <p:nvPr>
            <p:ph idx="1" type="subTitle"/>
          </p:nvPr>
        </p:nvSpPr>
        <p:spPr>
          <a:xfrm>
            <a:off x="5055246" y="366589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 name="Google Shape;31;p5"/>
          <p:cNvSpPr txBox="1"/>
          <p:nvPr>
            <p:ph idx="2" type="subTitle"/>
          </p:nvPr>
        </p:nvSpPr>
        <p:spPr>
          <a:xfrm>
            <a:off x="1583154" y="366589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5"/>
          <p:cNvSpPr txBox="1"/>
          <p:nvPr>
            <p:ph idx="3" type="subTitle"/>
          </p:nvPr>
        </p:nvSpPr>
        <p:spPr>
          <a:xfrm>
            <a:off x="5055246" y="335787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 name="Google Shape;33;p5"/>
          <p:cNvSpPr txBox="1"/>
          <p:nvPr>
            <p:ph idx="4" type="subTitle"/>
          </p:nvPr>
        </p:nvSpPr>
        <p:spPr>
          <a:xfrm>
            <a:off x="1583154" y="335787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4" name="Google Shape;34;p5"/>
          <p:cNvGrpSpPr/>
          <p:nvPr/>
        </p:nvGrpSpPr>
        <p:grpSpPr>
          <a:xfrm>
            <a:off x="-748849" y="-1754722"/>
            <a:ext cx="13180697" cy="7237907"/>
            <a:chOff x="-748849" y="-1754722"/>
            <a:chExt cx="13180697" cy="7237907"/>
          </a:xfrm>
        </p:grpSpPr>
        <p:sp>
          <p:nvSpPr>
            <p:cNvPr id="35" name="Google Shape;35;p5"/>
            <p:cNvSpPr/>
            <p:nvPr/>
          </p:nvSpPr>
          <p:spPr>
            <a:xfrm rot="7199940">
              <a:off x="-508609" y="3751147"/>
              <a:ext cx="1519499" cy="1432107"/>
            </a:xfrm>
            <a:custGeom>
              <a:rect b="b" l="l" r="r" t="t"/>
              <a:pathLst>
                <a:path extrusionOk="0" h="31955" w="33905">
                  <a:moveTo>
                    <a:pt x="16827" y="9623"/>
                  </a:moveTo>
                  <a:cubicBezTo>
                    <a:pt x="16953" y="9658"/>
                    <a:pt x="17079" y="9772"/>
                    <a:pt x="17090" y="9887"/>
                  </a:cubicBezTo>
                  <a:cubicBezTo>
                    <a:pt x="17102" y="9967"/>
                    <a:pt x="17102" y="10047"/>
                    <a:pt x="17067" y="10139"/>
                  </a:cubicBezTo>
                  <a:cubicBezTo>
                    <a:pt x="16965" y="10116"/>
                    <a:pt x="16850" y="10070"/>
                    <a:pt x="16769" y="10002"/>
                  </a:cubicBezTo>
                  <a:cubicBezTo>
                    <a:pt x="16666" y="9910"/>
                    <a:pt x="16620" y="9749"/>
                    <a:pt x="16677" y="9658"/>
                  </a:cubicBezTo>
                  <a:cubicBezTo>
                    <a:pt x="16700" y="9635"/>
                    <a:pt x="16723" y="9623"/>
                    <a:pt x="16769" y="9623"/>
                  </a:cubicBezTo>
                  <a:close/>
                  <a:moveTo>
                    <a:pt x="3109" y="26299"/>
                  </a:moveTo>
                  <a:cubicBezTo>
                    <a:pt x="3545" y="26299"/>
                    <a:pt x="4004" y="26380"/>
                    <a:pt x="4440" y="26529"/>
                  </a:cubicBezTo>
                  <a:cubicBezTo>
                    <a:pt x="5437" y="26862"/>
                    <a:pt x="6298" y="27492"/>
                    <a:pt x="7135" y="28124"/>
                  </a:cubicBezTo>
                  <a:cubicBezTo>
                    <a:pt x="6492" y="28525"/>
                    <a:pt x="5816" y="28904"/>
                    <a:pt x="5082" y="29294"/>
                  </a:cubicBezTo>
                  <a:cubicBezTo>
                    <a:pt x="4382" y="29672"/>
                    <a:pt x="3660" y="30062"/>
                    <a:pt x="2880" y="30176"/>
                  </a:cubicBezTo>
                  <a:cubicBezTo>
                    <a:pt x="2740" y="30197"/>
                    <a:pt x="2601" y="30207"/>
                    <a:pt x="2463" y="30207"/>
                  </a:cubicBezTo>
                  <a:cubicBezTo>
                    <a:pt x="2215" y="30207"/>
                    <a:pt x="1972" y="30174"/>
                    <a:pt x="1744" y="30107"/>
                  </a:cubicBezTo>
                  <a:cubicBezTo>
                    <a:pt x="1377" y="30005"/>
                    <a:pt x="1068" y="29809"/>
                    <a:pt x="849" y="29546"/>
                  </a:cubicBezTo>
                  <a:cubicBezTo>
                    <a:pt x="586" y="29213"/>
                    <a:pt x="471" y="28777"/>
                    <a:pt x="528" y="28295"/>
                  </a:cubicBezTo>
                  <a:cubicBezTo>
                    <a:pt x="597" y="27722"/>
                    <a:pt x="907" y="27171"/>
                    <a:pt x="1354" y="26839"/>
                  </a:cubicBezTo>
                  <a:cubicBezTo>
                    <a:pt x="1756" y="26541"/>
                    <a:pt x="2249" y="26357"/>
                    <a:pt x="2822" y="26311"/>
                  </a:cubicBezTo>
                  <a:cubicBezTo>
                    <a:pt x="2914" y="26311"/>
                    <a:pt x="3017" y="26299"/>
                    <a:pt x="3109" y="26299"/>
                  </a:cubicBezTo>
                  <a:close/>
                  <a:moveTo>
                    <a:pt x="32024" y="0"/>
                  </a:moveTo>
                  <a:cubicBezTo>
                    <a:pt x="31347" y="218"/>
                    <a:pt x="30682" y="539"/>
                    <a:pt x="30063" y="952"/>
                  </a:cubicBezTo>
                  <a:cubicBezTo>
                    <a:pt x="29489" y="1331"/>
                    <a:pt x="28927" y="1800"/>
                    <a:pt x="28411" y="2340"/>
                  </a:cubicBezTo>
                  <a:cubicBezTo>
                    <a:pt x="27528" y="3257"/>
                    <a:pt x="26691" y="4427"/>
                    <a:pt x="25865" y="5906"/>
                  </a:cubicBezTo>
                  <a:cubicBezTo>
                    <a:pt x="25452" y="6630"/>
                    <a:pt x="24935" y="7295"/>
                    <a:pt x="24305" y="7879"/>
                  </a:cubicBezTo>
                  <a:cubicBezTo>
                    <a:pt x="23697" y="8442"/>
                    <a:pt x="22998" y="8934"/>
                    <a:pt x="22241" y="9313"/>
                  </a:cubicBezTo>
                  <a:cubicBezTo>
                    <a:pt x="21472" y="9691"/>
                    <a:pt x="20669" y="9967"/>
                    <a:pt x="19855" y="10116"/>
                  </a:cubicBezTo>
                  <a:cubicBezTo>
                    <a:pt x="19353" y="10205"/>
                    <a:pt x="18851" y="10251"/>
                    <a:pt x="18352" y="10251"/>
                  </a:cubicBezTo>
                  <a:cubicBezTo>
                    <a:pt x="18076" y="10251"/>
                    <a:pt x="17800" y="10237"/>
                    <a:pt x="17526" y="10208"/>
                  </a:cubicBezTo>
                  <a:cubicBezTo>
                    <a:pt x="17561" y="10070"/>
                    <a:pt x="17572" y="9944"/>
                    <a:pt x="17549" y="9806"/>
                  </a:cubicBezTo>
                  <a:cubicBezTo>
                    <a:pt x="17503" y="9520"/>
                    <a:pt x="17251" y="9256"/>
                    <a:pt x="16930" y="9176"/>
                  </a:cubicBezTo>
                  <a:cubicBezTo>
                    <a:pt x="16876" y="9163"/>
                    <a:pt x="16823" y="9157"/>
                    <a:pt x="16772" y="9157"/>
                  </a:cubicBezTo>
                  <a:cubicBezTo>
                    <a:pt x="16583" y="9157"/>
                    <a:pt x="16416" y="9240"/>
                    <a:pt x="16299" y="9393"/>
                  </a:cubicBezTo>
                  <a:cubicBezTo>
                    <a:pt x="16070" y="9714"/>
                    <a:pt x="16219" y="10139"/>
                    <a:pt x="16483" y="10357"/>
                  </a:cubicBezTo>
                  <a:cubicBezTo>
                    <a:pt x="16586" y="10448"/>
                    <a:pt x="16712" y="10506"/>
                    <a:pt x="16827" y="10552"/>
                  </a:cubicBezTo>
                  <a:cubicBezTo>
                    <a:pt x="16792" y="10598"/>
                    <a:pt x="16758" y="10644"/>
                    <a:pt x="16700" y="10690"/>
                  </a:cubicBezTo>
                  <a:cubicBezTo>
                    <a:pt x="15686" y="11754"/>
                    <a:pt x="14223" y="12369"/>
                    <a:pt x="12754" y="12369"/>
                  </a:cubicBezTo>
                  <a:cubicBezTo>
                    <a:pt x="12513" y="12369"/>
                    <a:pt x="12272" y="12352"/>
                    <a:pt x="12033" y="12318"/>
                  </a:cubicBezTo>
                  <a:cubicBezTo>
                    <a:pt x="11172" y="12192"/>
                    <a:pt x="10323" y="11860"/>
                    <a:pt x="9509" y="11539"/>
                  </a:cubicBezTo>
                  <a:cubicBezTo>
                    <a:pt x="9268" y="11447"/>
                    <a:pt x="9028" y="11343"/>
                    <a:pt x="8798" y="11263"/>
                  </a:cubicBezTo>
                  <a:cubicBezTo>
                    <a:pt x="8133" y="11011"/>
                    <a:pt x="7593" y="10850"/>
                    <a:pt x="7078" y="10759"/>
                  </a:cubicBezTo>
                  <a:cubicBezTo>
                    <a:pt x="6751" y="10701"/>
                    <a:pt x="6438" y="10673"/>
                    <a:pt x="6138" y="10673"/>
                  </a:cubicBezTo>
                  <a:cubicBezTo>
                    <a:pt x="5839" y="10673"/>
                    <a:pt x="5552" y="10701"/>
                    <a:pt x="5277" y="10759"/>
                  </a:cubicBezTo>
                  <a:cubicBezTo>
                    <a:pt x="4669" y="10884"/>
                    <a:pt x="4084" y="11205"/>
                    <a:pt x="3648" y="11641"/>
                  </a:cubicBezTo>
                  <a:cubicBezTo>
                    <a:pt x="3166" y="12123"/>
                    <a:pt x="2903" y="12719"/>
                    <a:pt x="2891" y="13316"/>
                  </a:cubicBezTo>
                  <a:cubicBezTo>
                    <a:pt x="2891" y="13866"/>
                    <a:pt x="3086" y="14417"/>
                    <a:pt x="3476" y="14922"/>
                  </a:cubicBezTo>
                  <a:cubicBezTo>
                    <a:pt x="3820" y="15346"/>
                    <a:pt x="4279" y="15724"/>
                    <a:pt x="4807" y="16012"/>
                  </a:cubicBezTo>
                  <a:cubicBezTo>
                    <a:pt x="5299" y="16287"/>
                    <a:pt x="5827" y="16481"/>
                    <a:pt x="6332" y="16665"/>
                  </a:cubicBezTo>
                  <a:cubicBezTo>
                    <a:pt x="6825" y="16849"/>
                    <a:pt x="7330" y="17044"/>
                    <a:pt x="7789" y="17284"/>
                  </a:cubicBezTo>
                  <a:cubicBezTo>
                    <a:pt x="8454" y="17640"/>
                    <a:pt x="9073" y="18156"/>
                    <a:pt x="9566" y="18775"/>
                  </a:cubicBezTo>
                  <a:cubicBezTo>
                    <a:pt x="10048" y="19384"/>
                    <a:pt x="10427" y="20095"/>
                    <a:pt x="10633" y="20829"/>
                  </a:cubicBezTo>
                  <a:cubicBezTo>
                    <a:pt x="10840" y="21563"/>
                    <a:pt x="10886" y="22366"/>
                    <a:pt x="10794" y="23134"/>
                  </a:cubicBezTo>
                  <a:cubicBezTo>
                    <a:pt x="10690" y="23914"/>
                    <a:pt x="10427" y="24671"/>
                    <a:pt x="10048" y="25336"/>
                  </a:cubicBezTo>
                  <a:cubicBezTo>
                    <a:pt x="9566" y="26151"/>
                    <a:pt x="8855" y="26896"/>
                    <a:pt x="7881" y="27607"/>
                  </a:cubicBezTo>
                  <a:cubicBezTo>
                    <a:pt x="7777" y="27688"/>
                    <a:pt x="7662" y="27768"/>
                    <a:pt x="7537" y="27848"/>
                  </a:cubicBezTo>
                  <a:cubicBezTo>
                    <a:pt x="6676" y="27194"/>
                    <a:pt x="5701" y="26460"/>
                    <a:pt x="4588" y="26093"/>
                  </a:cubicBezTo>
                  <a:cubicBezTo>
                    <a:pt x="4101" y="25924"/>
                    <a:pt x="3590" y="25840"/>
                    <a:pt x="3100" y="25840"/>
                  </a:cubicBezTo>
                  <a:cubicBezTo>
                    <a:pt x="2991" y="25840"/>
                    <a:pt x="2883" y="25844"/>
                    <a:pt x="2776" y="25853"/>
                  </a:cubicBezTo>
                  <a:cubicBezTo>
                    <a:pt x="2134" y="25910"/>
                    <a:pt x="1549" y="26116"/>
                    <a:pt x="1079" y="26472"/>
                  </a:cubicBezTo>
                  <a:cubicBezTo>
                    <a:pt x="540" y="26885"/>
                    <a:pt x="161" y="27538"/>
                    <a:pt x="69" y="28238"/>
                  </a:cubicBezTo>
                  <a:cubicBezTo>
                    <a:pt x="1" y="28846"/>
                    <a:pt x="150" y="29408"/>
                    <a:pt x="494" y="29832"/>
                  </a:cubicBezTo>
                  <a:cubicBezTo>
                    <a:pt x="930" y="30372"/>
                    <a:pt x="1652" y="30670"/>
                    <a:pt x="2455" y="30670"/>
                  </a:cubicBezTo>
                  <a:cubicBezTo>
                    <a:pt x="2616" y="30670"/>
                    <a:pt x="2788" y="30658"/>
                    <a:pt x="2949" y="30635"/>
                  </a:cubicBezTo>
                  <a:cubicBezTo>
                    <a:pt x="3808" y="30509"/>
                    <a:pt x="4600" y="30073"/>
                    <a:pt x="5299" y="29706"/>
                  </a:cubicBezTo>
                  <a:cubicBezTo>
                    <a:pt x="6091" y="29271"/>
                    <a:pt x="6836" y="28869"/>
                    <a:pt x="7525" y="28410"/>
                  </a:cubicBezTo>
                  <a:cubicBezTo>
                    <a:pt x="8855" y="29419"/>
                    <a:pt x="10231" y="30440"/>
                    <a:pt x="11780" y="31129"/>
                  </a:cubicBezTo>
                  <a:cubicBezTo>
                    <a:pt x="12640" y="31519"/>
                    <a:pt x="13524" y="31771"/>
                    <a:pt x="14372" y="31886"/>
                  </a:cubicBezTo>
                  <a:cubicBezTo>
                    <a:pt x="14705" y="31932"/>
                    <a:pt x="15026" y="31954"/>
                    <a:pt x="15336" y="31954"/>
                  </a:cubicBezTo>
                  <a:cubicBezTo>
                    <a:pt x="15943" y="31954"/>
                    <a:pt x="16517" y="31874"/>
                    <a:pt x="17067" y="31713"/>
                  </a:cubicBezTo>
                  <a:cubicBezTo>
                    <a:pt x="17951" y="31473"/>
                    <a:pt x="18788" y="30968"/>
                    <a:pt x="19419" y="30314"/>
                  </a:cubicBezTo>
                  <a:cubicBezTo>
                    <a:pt x="20095" y="29615"/>
                    <a:pt x="20520" y="28777"/>
                    <a:pt x="20635" y="27894"/>
                  </a:cubicBezTo>
                  <a:cubicBezTo>
                    <a:pt x="20841" y="26403"/>
                    <a:pt x="20199" y="24992"/>
                    <a:pt x="19580" y="23639"/>
                  </a:cubicBezTo>
                  <a:cubicBezTo>
                    <a:pt x="19522" y="23501"/>
                    <a:pt x="19453" y="23363"/>
                    <a:pt x="19396" y="23238"/>
                  </a:cubicBezTo>
                  <a:cubicBezTo>
                    <a:pt x="19006" y="22366"/>
                    <a:pt x="18777" y="21655"/>
                    <a:pt x="18662" y="21001"/>
                  </a:cubicBezTo>
                  <a:cubicBezTo>
                    <a:pt x="18524" y="20164"/>
                    <a:pt x="18593" y="19464"/>
                    <a:pt x="18891" y="18844"/>
                  </a:cubicBezTo>
                  <a:cubicBezTo>
                    <a:pt x="19201" y="18179"/>
                    <a:pt x="19786" y="17651"/>
                    <a:pt x="20566" y="17307"/>
                  </a:cubicBezTo>
                  <a:cubicBezTo>
                    <a:pt x="21115" y="17072"/>
                    <a:pt x="21738" y="16949"/>
                    <a:pt x="22363" y="16949"/>
                  </a:cubicBezTo>
                  <a:cubicBezTo>
                    <a:pt x="22560" y="16949"/>
                    <a:pt x="22757" y="16962"/>
                    <a:pt x="22952" y="16986"/>
                  </a:cubicBezTo>
                  <a:cubicBezTo>
                    <a:pt x="24614" y="17182"/>
                    <a:pt x="26151" y="18099"/>
                    <a:pt x="27505" y="18902"/>
                  </a:cubicBezTo>
                  <a:cubicBezTo>
                    <a:pt x="29271" y="19968"/>
                    <a:pt x="31347" y="20496"/>
                    <a:pt x="33687" y="20496"/>
                  </a:cubicBezTo>
                  <a:lnTo>
                    <a:pt x="33905" y="20496"/>
                  </a:lnTo>
                  <a:lnTo>
                    <a:pt x="33894" y="20037"/>
                  </a:lnTo>
                  <a:cubicBezTo>
                    <a:pt x="33820" y="20038"/>
                    <a:pt x="33747" y="20039"/>
                    <a:pt x="33673" y="20039"/>
                  </a:cubicBezTo>
                  <a:cubicBezTo>
                    <a:pt x="31434" y="20039"/>
                    <a:pt x="29434" y="19522"/>
                    <a:pt x="27734" y="18512"/>
                  </a:cubicBezTo>
                  <a:cubicBezTo>
                    <a:pt x="26347" y="17686"/>
                    <a:pt x="24764" y="16746"/>
                    <a:pt x="23009" y="16527"/>
                  </a:cubicBezTo>
                  <a:cubicBezTo>
                    <a:pt x="22801" y="16501"/>
                    <a:pt x="22591" y="16488"/>
                    <a:pt x="22382" y="16488"/>
                  </a:cubicBezTo>
                  <a:cubicBezTo>
                    <a:pt x="21690" y="16488"/>
                    <a:pt x="20999" y="16630"/>
                    <a:pt x="20382" y="16894"/>
                  </a:cubicBezTo>
                  <a:cubicBezTo>
                    <a:pt x="19499" y="17273"/>
                    <a:pt x="18834" y="17881"/>
                    <a:pt x="18467" y="18650"/>
                  </a:cubicBezTo>
                  <a:cubicBezTo>
                    <a:pt x="18145" y="19338"/>
                    <a:pt x="18054" y="20152"/>
                    <a:pt x="18214" y="21069"/>
                  </a:cubicBezTo>
                  <a:cubicBezTo>
                    <a:pt x="18329" y="21769"/>
                    <a:pt x="18570" y="22514"/>
                    <a:pt x="18983" y="23421"/>
                  </a:cubicBezTo>
                  <a:cubicBezTo>
                    <a:pt x="19040" y="23559"/>
                    <a:pt x="19098" y="23696"/>
                    <a:pt x="19167" y="23822"/>
                  </a:cubicBezTo>
                  <a:cubicBezTo>
                    <a:pt x="19751" y="25130"/>
                    <a:pt x="20360" y="26472"/>
                    <a:pt x="20187" y="27836"/>
                  </a:cubicBezTo>
                  <a:cubicBezTo>
                    <a:pt x="20084" y="28616"/>
                    <a:pt x="19705" y="29362"/>
                    <a:pt x="19086" y="29993"/>
                  </a:cubicBezTo>
                  <a:cubicBezTo>
                    <a:pt x="18512" y="30589"/>
                    <a:pt x="17744" y="31048"/>
                    <a:pt x="16942" y="31277"/>
                  </a:cubicBezTo>
                  <a:cubicBezTo>
                    <a:pt x="16444" y="31419"/>
                    <a:pt x="15912" y="31488"/>
                    <a:pt x="15357" y="31488"/>
                  </a:cubicBezTo>
                  <a:cubicBezTo>
                    <a:pt x="15054" y="31488"/>
                    <a:pt x="14745" y="31467"/>
                    <a:pt x="14429" y="31427"/>
                  </a:cubicBezTo>
                  <a:cubicBezTo>
                    <a:pt x="13626" y="31323"/>
                    <a:pt x="12790" y="31083"/>
                    <a:pt x="11964" y="30716"/>
                  </a:cubicBezTo>
                  <a:cubicBezTo>
                    <a:pt x="10507" y="30062"/>
                    <a:pt x="9199" y="29098"/>
                    <a:pt x="7926" y="28147"/>
                  </a:cubicBezTo>
                  <a:cubicBezTo>
                    <a:pt x="8006" y="28089"/>
                    <a:pt x="8075" y="28032"/>
                    <a:pt x="8156" y="27974"/>
                  </a:cubicBezTo>
                  <a:cubicBezTo>
                    <a:pt x="9176" y="27229"/>
                    <a:pt x="9922" y="26437"/>
                    <a:pt x="10438" y="25565"/>
                  </a:cubicBezTo>
                  <a:cubicBezTo>
                    <a:pt x="10863" y="24854"/>
                    <a:pt x="11138" y="24040"/>
                    <a:pt x="11241" y="23203"/>
                  </a:cubicBezTo>
                  <a:cubicBezTo>
                    <a:pt x="11355" y="22354"/>
                    <a:pt x="11299" y="21494"/>
                    <a:pt x="11069" y="20702"/>
                  </a:cubicBezTo>
                  <a:cubicBezTo>
                    <a:pt x="10851" y="19911"/>
                    <a:pt x="10450" y="19142"/>
                    <a:pt x="9922" y="18477"/>
                  </a:cubicBezTo>
                  <a:cubicBezTo>
                    <a:pt x="9395" y="17824"/>
                    <a:pt x="8729" y="17273"/>
                    <a:pt x="7995" y="16883"/>
                  </a:cubicBezTo>
                  <a:cubicBezTo>
                    <a:pt x="7514" y="16619"/>
                    <a:pt x="6997" y="16425"/>
                    <a:pt x="6492" y="16241"/>
                  </a:cubicBezTo>
                  <a:cubicBezTo>
                    <a:pt x="6000" y="16058"/>
                    <a:pt x="5495" y="15862"/>
                    <a:pt x="5024" y="15610"/>
                  </a:cubicBezTo>
                  <a:cubicBezTo>
                    <a:pt x="4542" y="15357"/>
                    <a:pt x="4142" y="15013"/>
                    <a:pt x="3843" y="14635"/>
                  </a:cubicBezTo>
                  <a:cubicBezTo>
                    <a:pt x="3510" y="14210"/>
                    <a:pt x="3350" y="13775"/>
                    <a:pt x="3350" y="13316"/>
                  </a:cubicBezTo>
                  <a:cubicBezTo>
                    <a:pt x="3362" y="12708"/>
                    <a:pt x="3694" y="12250"/>
                    <a:pt x="3969" y="11962"/>
                  </a:cubicBezTo>
                  <a:cubicBezTo>
                    <a:pt x="4336" y="11595"/>
                    <a:pt x="4853" y="11320"/>
                    <a:pt x="5368" y="11205"/>
                  </a:cubicBezTo>
                  <a:cubicBezTo>
                    <a:pt x="5614" y="11156"/>
                    <a:pt x="5864" y="11134"/>
                    <a:pt x="6113" y="11134"/>
                  </a:cubicBezTo>
                  <a:cubicBezTo>
                    <a:pt x="7013" y="11134"/>
                    <a:pt x="7910" y="11418"/>
                    <a:pt x="8638" y="11687"/>
                  </a:cubicBezTo>
                  <a:cubicBezTo>
                    <a:pt x="8867" y="11779"/>
                    <a:pt x="9107" y="11871"/>
                    <a:pt x="9337" y="11962"/>
                  </a:cubicBezTo>
                  <a:cubicBezTo>
                    <a:pt x="10175" y="12296"/>
                    <a:pt x="11046" y="12640"/>
                    <a:pt x="11975" y="12777"/>
                  </a:cubicBezTo>
                  <a:cubicBezTo>
                    <a:pt x="12227" y="12811"/>
                    <a:pt x="12491" y="12823"/>
                    <a:pt x="12755" y="12823"/>
                  </a:cubicBezTo>
                  <a:cubicBezTo>
                    <a:pt x="14349" y="12823"/>
                    <a:pt x="15932" y="12158"/>
                    <a:pt x="17033" y="10999"/>
                  </a:cubicBezTo>
                  <a:cubicBezTo>
                    <a:pt x="17159" y="10884"/>
                    <a:pt x="17251" y="10759"/>
                    <a:pt x="17332" y="10644"/>
                  </a:cubicBezTo>
                  <a:cubicBezTo>
                    <a:pt x="17668" y="10689"/>
                    <a:pt x="18007" y="10711"/>
                    <a:pt x="18350" y="10711"/>
                  </a:cubicBezTo>
                  <a:cubicBezTo>
                    <a:pt x="18872" y="10711"/>
                    <a:pt x="19401" y="10660"/>
                    <a:pt x="19935" y="10563"/>
                  </a:cubicBezTo>
                  <a:cubicBezTo>
                    <a:pt x="20795" y="10403"/>
                    <a:pt x="21644" y="10127"/>
                    <a:pt x="22447" y="9726"/>
                  </a:cubicBezTo>
                  <a:cubicBezTo>
                    <a:pt x="23238" y="9324"/>
                    <a:pt x="23972" y="8809"/>
                    <a:pt x="24614" y="8212"/>
                  </a:cubicBezTo>
                  <a:cubicBezTo>
                    <a:pt x="25280" y="7593"/>
                    <a:pt x="25830" y="6893"/>
                    <a:pt x="26255" y="6136"/>
                  </a:cubicBezTo>
                  <a:cubicBezTo>
                    <a:pt x="27069" y="4680"/>
                    <a:pt x="27884" y="3544"/>
                    <a:pt x="28732" y="2661"/>
                  </a:cubicBezTo>
                  <a:cubicBezTo>
                    <a:pt x="29788" y="1571"/>
                    <a:pt x="30912" y="837"/>
                    <a:pt x="32173" y="436"/>
                  </a:cubicBezTo>
                  <a:lnTo>
                    <a:pt x="32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2074966">
              <a:off x="7828504" y="-983458"/>
              <a:ext cx="3883548" cy="3745245"/>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5"/>
          <p:cNvGrpSpPr/>
          <p:nvPr/>
        </p:nvGrpSpPr>
        <p:grpSpPr>
          <a:xfrm>
            <a:off x="-2309010" y="1501347"/>
            <a:ext cx="14020851" cy="4436577"/>
            <a:chOff x="-2309010" y="1501347"/>
            <a:chExt cx="14020851" cy="4436577"/>
          </a:xfrm>
        </p:grpSpPr>
        <p:sp>
          <p:nvSpPr>
            <p:cNvPr id="38" name="Google Shape;38;p5"/>
            <p:cNvSpPr/>
            <p:nvPr/>
          </p:nvSpPr>
          <p:spPr>
            <a:xfrm rot="2700000">
              <a:off x="-1860799" y="2256211"/>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2700000">
              <a:off x="8052498" y="2585235"/>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 name="Google Shape;42;p6"/>
          <p:cNvGrpSpPr/>
          <p:nvPr/>
        </p:nvGrpSpPr>
        <p:grpSpPr>
          <a:xfrm>
            <a:off x="-2276027" y="-1960511"/>
            <a:ext cx="13909958" cy="9375401"/>
            <a:chOff x="-2276027" y="-1960511"/>
            <a:chExt cx="13909958" cy="9375401"/>
          </a:xfrm>
        </p:grpSpPr>
        <p:sp>
          <p:nvSpPr>
            <p:cNvPr id="43" name="Google Shape;43;p6"/>
            <p:cNvSpPr/>
            <p:nvPr/>
          </p:nvSpPr>
          <p:spPr>
            <a:xfrm rot="9735614">
              <a:off x="8103351" y="-1533064"/>
              <a:ext cx="3211152" cy="259784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3543533">
              <a:off x="-1942005" y="4071013"/>
              <a:ext cx="3211162" cy="259784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6"/>
          <p:cNvGrpSpPr/>
          <p:nvPr/>
        </p:nvGrpSpPr>
        <p:grpSpPr>
          <a:xfrm>
            <a:off x="-2300314" y="-124541"/>
            <a:ext cx="11736384" cy="5531941"/>
            <a:chOff x="-2300314" y="-124541"/>
            <a:chExt cx="11736384" cy="5531941"/>
          </a:xfrm>
        </p:grpSpPr>
        <p:sp>
          <p:nvSpPr>
            <p:cNvPr id="46" name="Google Shape;46;p6"/>
            <p:cNvSpPr/>
            <p:nvPr/>
          </p:nvSpPr>
          <p:spPr>
            <a:xfrm rot="-10510111">
              <a:off x="8463987" y="-92471"/>
              <a:ext cx="867664" cy="2516098"/>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2700000">
              <a:off x="-2093651" y="2423374"/>
              <a:ext cx="3514459" cy="2040268"/>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6"/>
          <p:cNvGrpSpPr/>
          <p:nvPr/>
        </p:nvGrpSpPr>
        <p:grpSpPr>
          <a:xfrm>
            <a:off x="7719815" y="4695608"/>
            <a:ext cx="1421928" cy="572677"/>
            <a:chOff x="8874881" y="-967729"/>
            <a:chExt cx="1652636" cy="665593"/>
          </a:xfrm>
        </p:grpSpPr>
        <p:sp>
          <p:nvSpPr>
            <p:cNvPr id="49" name="Google Shape;49;p6"/>
            <p:cNvSpPr/>
            <p:nvPr/>
          </p:nvSpPr>
          <p:spPr>
            <a:xfrm>
              <a:off x="96322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94020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0160003"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9929806"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1050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8748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13225" y="917175"/>
            <a:ext cx="3678300" cy="1096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idx="1" type="subTitle"/>
          </p:nvPr>
        </p:nvSpPr>
        <p:spPr>
          <a:xfrm>
            <a:off x="713225" y="2014100"/>
            <a:ext cx="4335000" cy="221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oppi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58" name="Google Shape;58;p7"/>
          <p:cNvGrpSpPr/>
          <p:nvPr/>
        </p:nvGrpSpPr>
        <p:grpSpPr>
          <a:xfrm>
            <a:off x="7076036" y="-478992"/>
            <a:ext cx="2225417" cy="5799067"/>
            <a:chOff x="7076036" y="-478992"/>
            <a:chExt cx="2225417" cy="5799067"/>
          </a:xfrm>
        </p:grpSpPr>
        <p:sp>
          <p:nvSpPr>
            <p:cNvPr id="59" name="Google Shape;59;p7"/>
            <p:cNvSpPr/>
            <p:nvPr/>
          </p:nvSpPr>
          <p:spPr>
            <a:xfrm>
              <a:off x="7781916" y="3887931"/>
              <a:ext cx="1519537" cy="1432143"/>
            </a:xfrm>
            <a:custGeom>
              <a:rect b="b" l="l" r="r" t="t"/>
              <a:pathLst>
                <a:path extrusionOk="0" h="31955" w="33905">
                  <a:moveTo>
                    <a:pt x="16827" y="9623"/>
                  </a:moveTo>
                  <a:cubicBezTo>
                    <a:pt x="16953" y="9658"/>
                    <a:pt x="17079" y="9772"/>
                    <a:pt x="17090" y="9887"/>
                  </a:cubicBezTo>
                  <a:cubicBezTo>
                    <a:pt x="17102" y="9967"/>
                    <a:pt x="17102" y="10047"/>
                    <a:pt x="17067" y="10139"/>
                  </a:cubicBezTo>
                  <a:cubicBezTo>
                    <a:pt x="16965" y="10116"/>
                    <a:pt x="16850" y="10070"/>
                    <a:pt x="16769" y="10002"/>
                  </a:cubicBezTo>
                  <a:cubicBezTo>
                    <a:pt x="16666" y="9910"/>
                    <a:pt x="16620" y="9749"/>
                    <a:pt x="16677" y="9658"/>
                  </a:cubicBezTo>
                  <a:cubicBezTo>
                    <a:pt x="16700" y="9635"/>
                    <a:pt x="16723" y="9623"/>
                    <a:pt x="16769" y="9623"/>
                  </a:cubicBezTo>
                  <a:close/>
                  <a:moveTo>
                    <a:pt x="3109" y="26299"/>
                  </a:moveTo>
                  <a:cubicBezTo>
                    <a:pt x="3545" y="26299"/>
                    <a:pt x="4004" y="26380"/>
                    <a:pt x="4440" y="26529"/>
                  </a:cubicBezTo>
                  <a:cubicBezTo>
                    <a:pt x="5437" y="26862"/>
                    <a:pt x="6298" y="27492"/>
                    <a:pt x="7135" y="28124"/>
                  </a:cubicBezTo>
                  <a:cubicBezTo>
                    <a:pt x="6492" y="28525"/>
                    <a:pt x="5816" y="28904"/>
                    <a:pt x="5082" y="29294"/>
                  </a:cubicBezTo>
                  <a:cubicBezTo>
                    <a:pt x="4382" y="29672"/>
                    <a:pt x="3660" y="30062"/>
                    <a:pt x="2880" y="30176"/>
                  </a:cubicBezTo>
                  <a:cubicBezTo>
                    <a:pt x="2740" y="30197"/>
                    <a:pt x="2601" y="30207"/>
                    <a:pt x="2463" y="30207"/>
                  </a:cubicBezTo>
                  <a:cubicBezTo>
                    <a:pt x="2215" y="30207"/>
                    <a:pt x="1972" y="30174"/>
                    <a:pt x="1744" y="30107"/>
                  </a:cubicBezTo>
                  <a:cubicBezTo>
                    <a:pt x="1377" y="30005"/>
                    <a:pt x="1068" y="29809"/>
                    <a:pt x="849" y="29546"/>
                  </a:cubicBezTo>
                  <a:cubicBezTo>
                    <a:pt x="586" y="29213"/>
                    <a:pt x="471" y="28777"/>
                    <a:pt x="528" y="28295"/>
                  </a:cubicBezTo>
                  <a:cubicBezTo>
                    <a:pt x="597" y="27722"/>
                    <a:pt x="907" y="27171"/>
                    <a:pt x="1354" y="26839"/>
                  </a:cubicBezTo>
                  <a:cubicBezTo>
                    <a:pt x="1756" y="26541"/>
                    <a:pt x="2249" y="26357"/>
                    <a:pt x="2822" y="26311"/>
                  </a:cubicBezTo>
                  <a:cubicBezTo>
                    <a:pt x="2914" y="26311"/>
                    <a:pt x="3017" y="26299"/>
                    <a:pt x="3109" y="26299"/>
                  </a:cubicBezTo>
                  <a:close/>
                  <a:moveTo>
                    <a:pt x="32024" y="0"/>
                  </a:moveTo>
                  <a:cubicBezTo>
                    <a:pt x="31347" y="218"/>
                    <a:pt x="30682" y="539"/>
                    <a:pt x="30063" y="952"/>
                  </a:cubicBezTo>
                  <a:cubicBezTo>
                    <a:pt x="29489" y="1331"/>
                    <a:pt x="28927" y="1800"/>
                    <a:pt x="28411" y="2340"/>
                  </a:cubicBezTo>
                  <a:cubicBezTo>
                    <a:pt x="27528" y="3257"/>
                    <a:pt x="26691" y="4427"/>
                    <a:pt x="25865" y="5906"/>
                  </a:cubicBezTo>
                  <a:cubicBezTo>
                    <a:pt x="25452" y="6630"/>
                    <a:pt x="24935" y="7295"/>
                    <a:pt x="24305" y="7879"/>
                  </a:cubicBezTo>
                  <a:cubicBezTo>
                    <a:pt x="23697" y="8442"/>
                    <a:pt x="22998" y="8934"/>
                    <a:pt x="22241" y="9313"/>
                  </a:cubicBezTo>
                  <a:cubicBezTo>
                    <a:pt x="21472" y="9691"/>
                    <a:pt x="20669" y="9967"/>
                    <a:pt x="19855" y="10116"/>
                  </a:cubicBezTo>
                  <a:cubicBezTo>
                    <a:pt x="19353" y="10205"/>
                    <a:pt x="18851" y="10251"/>
                    <a:pt x="18352" y="10251"/>
                  </a:cubicBezTo>
                  <a:cubicBezTo>
                    <a:pt x="18076" y="10251"/>
                    <a:pt x="17800" y="10237"/>
                    <a:pt x="17526" y="10208"/>
                  </a:cubicBezTo>
                  <a:cubicBezTo>
                    <a:pt x="17561" y="10070"/>
                    <a:pt x="17572" y="9944"/>
                    <a:pt x="17549" y="9806"/>
                  </a:cubicBezTo>
                  <a:cubicBezTo>
                    <a:pt x="17503" y="9520"/>
                    <a:pt x="17251" y="9256"/>
                    <a:pt x="16930" y="9176"/>
                  </a:cubicBezTo>
                  <a:cubicBezTo>
                    <a:pt x="16876" y="9163"/>
                    <a:pt x="16823" y="9157"/>
                    <a:pt x="16772" y="9157"/>
                  </a:cubicBezTo>
                  <a:cubicBezTo>
                    <a:pt x="16583" y="9157"/>
                    <a:pt x="16416" y="9240"/>
                    <a:pt x="16299" y="9393"/>
                  </a:cubicBezTo>
                  <a:cubicBezTo>
                    <a:pt x="16070" y="9714"/>
                    <a:pt x="16219" y="10139"/>
                    <a:pt x="16483" y="10357"/>
                  </a:cubicBezTo>
                  <a:cubicBezTo>
                    <a:pt x="16586" y="10448"/>
                    <a:pt x="16712" y="10506"/>
                    <a:pt x="16827" y="10552"/>
                  </a:cubicBezTo>
                  <a:cubicBezTo>
                    <a:pt x="16792" y="10598"/>
                    <a:pt x="16758" y="10644"/>
                    <a:pt x="16700" y="10690"/>
                  </a:cubicBezTo>
                  <a:cubicBezTo>
                    <a:pt x="15686" y="11754"/>
                    <a:pt x="14223" y="12369"/>
                    <a:pt x="12754" y="12369"/>
                  </a:cubicBezTo>
                  <a:cubicBezTo>
                    <a:pt x="12513" y="12369"/>
                    <a:pt x="12272" y="12352"/>
                    <a:pt x="12033" y="12318"/>
                  </a:cubicBezTo>
                  <a:cubicBezTo>
                    <a:pt x="11172" y="12192"/>
                    <a:pt x="10323" y="11860"/>
                    <a:pt x="9509" y="11539"/>
                  </a:cubicBezTo>
                  <a:cubicBezTo>
                    <a:pt x="9268" y="11447"/>
                    <a:pt x="9028" y="11343"/>
                    <a:pt x="8798" y="11263"/>
                  </a:cubicBezTo>
                  <a:cubicBezTo>
                    <a:pt x="8133" y="11011"/>
                    <a:pt x="7593" y="10850"/>
                    <a:pt x="7078" y="10759"/>
                  </a:cubicBezTo>
                  <a:cubicBezTo>
                    <a:pt x="6751" y="10701"/>
                    <a:pt x="6438" y="10673"/>
                    <a:pt x="6138" y="10673"/>
                  </a:cubicBezTo>
                  <a:cubicBezTo>
                    <a:pt x="5839" y="10673"/>
                    <a:pt x="5552" y="10701"/>
                    <a:pt x="5277" y="10759"/>
                  </a:cubicBezTo>
                  <a:cubicBezTo>
                    <a:pt x="4669" y="10884"/>
                    <a:pt x="4084" y="11205"/>
                    <a:pt x="3648" y="11641"/>
                  </a:cubicBezTo>
                  <a:cubicBezTo>
                    <a:pt x="3166" y="12123"/>
                    <a:pt x="2903" y="12719"/>
                    <a:pt x="2891" y="13316"/>
                  </a:cubicBezTo>
                  <a:cubicBezTo>
                    <a:pt x="2891" y="13866"/>
                    <a:pt x="3086" y="14417"/>
                    <a:pt x="3476" y="14922"/>
                  </a:cubicBezTo>
                  <a:cubicBezTo>
                    <a:pt x="3820" y="15346"/>
                    <a:pt x="4279" y="15724"/>
                    <a:pt x="4807" y="16012"/>
                  </a:cubicBezTo>
                  <a:cubicBezTo>
                    <a:pt x="5299" y="16287"/>
                    <a:pt x="5827" y="16481"/>
                    <a:pt x="6332" y="16665"/>
                  </a:cubicBezTo>
                  <a:cubicBezTo>
                    <a:pt x="6825" y="16849"/>
                    <a:pt x="7330" y="17044"/>
                    <a:pt x="7789" y="17284"/>
                  </a:cubicBezTo>
                  <a:cubicBezTo>
                    <a:pt x="8454" y="17640"/>
                    <a:pt x="9073" y="18156"/>
                    <a:pt x="9566" y="18775"/>
                  </a:cubicBezTo>
                  <a:cubicBezTo>
                    <a:pt x="10048" y="19384"/>
                    <a:pt x="10427" y="20095"/>
                    <a:pt x="10633" y="20829"/>
                  </a:cubicBezTo>
                  <a:cubicBezTo>
                    <a:pt x="10840" y="21563"/>
                    <a:pt x="10886" y="22366"/>
                    <a:pt x="10794" y="23134"/>
                  </a:cubicBezTo>
                  <a:cubicBezTo>
                    <a:pt x="10690" y="23914"/>
                    <a:pt x="10427" y="24671"/>
                    <a:pt x="10048" y="25336"/>
                  </a:cubicBezTo>
                  <a:cubicBezTo>
                    <a:pt x="9566" y="26151"/>
                    <a:pt x="8855" y="26896"/>
                    <a:pt x="7881" y="27607"/>
                  </a:cubicBezTo>
                  <a:cubicBezTo>
                    <a:pt x="7777" y="27688"/>
                    <a:pt x="7662" y="27768"/>
                    <a:pt x="7537" y="27848"/>
                  </a:cubicBezTo>
                  <a:cubicBezTo>
                    <a:pt x="6676" y="27194"/>
                    <a:pt x="5701" y="26460"/>
                    <a:pt x="4588" y="26093"/>
                  </a:cubicBezTo>
                  <a:cubicBezTo>
                    <a:pt x="4101" y="25924"/>
                    <a:pt x="3590" y="25840"/>
                    <a:pt x="3100" y="25840"/>
                  </a:cubicBezTo>
                  <a:cubicBezTo>
                    <a:pt x="2991" y="25840"/>
                    <a:pt x="2883" y="25844"/>
                    <a:pt x="2776" y="25853"/>
                  </a:cubicBezTo>
                  <a:cubicBezTo>
                    <a:pt x="2134" y="25910"/>
                    <a:pt x="1549" y="26116"/>
                    <a:pt x="1079" y="26472"/>
                  </a:cubicBezTo>
                  <a:cubicBezTo>
                    <a:pt x="540" y="26885"/>
                    <a:pt x="161" y="27538"/>
                    <a:pt x="69" y="28238"/>
                  </a:cubicBezTo>
                  <a:cubicBezTo>
                    <a:pt x="1" y="28846"/>
                    <a:pt x="150" y="29408"/>
                    <a:pt x="494" y="29832"/>
                  </a:cubicBezTo>
                  <a:cubicBezTo>
                    <a:pt x="930" y="30372"/>
                    <a:pt x="1652" y="30670"/>
                    <a:pt x="2455" y="30670"/>
                  </a:cubicBezTo>
                  <a:cubicBezTo>
                    <a:pt x="2616" y="30670"/>
                    <a:pt x="2788" y="30658"/>
                    <a:pt x="2949" y="30635"/>
                  </a:cubicBezTo>
                  <a:cubicBezTo>
                    <a:pt x="3808" y="30509"/>
                    <a:pt x="4600" y="30073"/>
                    <a:pt x="5299" y="29706"/>
                  </a:cubicBezTo>
                  <a:cubicBezTo>
                    <a:pt x="6091" y="29271"/>
                    <a:pt x="6836" y="28869"/>
                    <a:pt x="7525" y="28410"/>
                  </a:cubicBezTo>
                  <a:cubicBezTo>
                    <a:pt x="8855" y="29419"/>
                    <a:pt x="10231" y="30440"/>
                    <a:pt x="11780" y="31129"/>
                  </a:cubicBezTo>
                  <a:cubicBezTo>
                    <a:pt x="12640" y="31519"/>
                    <a:pt x="13524" y="31771"/>
                    <a:pt x="14372" y="31886"/>
                  </a:cubicBezTo>
                  <a:cubicBezTo>
                    <a:pt x="14705" y="31932"/>
                    <a:pt x="15026" y="31954"/>
                    <a:pt x="15336" y="31954"/>
                  </a:cubicBezTo>
                  <a:cubicBezTo>
                    <a:pt x="15943" y="31954"/>
                    <a:pt x="16517" y="31874"/>
                    <a:pt x="17067" y="31713"/>
                  </a:cubicBezTo>
                  <a:cubicBezTo>
                    <a:pt x="17951" y="31473"/>
                    <a:pt x="18788" y="30968"/>
                    <a:pt x="19419" y="30314"/>
                  </a:cubicBezTo>
                  <a:cubicBezTo>
                    <a:pt x="20095" y="29615"/>
                    <a:pt x="20520" y="28777"/>
                    <a:pt x="20635" y="27894"/>
                  </a:cubicBezTo>
                  <a:cubicBezTo>
                    <a:pt x="20841" y="26403"/>
                    <a:pt x="20199" y="24992"/>
                    <a:pt x="19580" y="23639"/>
                  </a:cubicBezTo>
                  <a:cubicBezTo>
                    <a:pt x="19522" y="23501"/>
                    <a:pt x="19453" y="23363"/>
                    <a:pt x="19396" y="23238"/>
                  </a:cubicBezTo>
                  <a:cubicBezTo>
                    <a:pt x="19006" y="22366"/>
                    <a:pt x="18777" y="21655"/>
                    <a:pt x="18662" y="21001"/>
                  </a:cubicBezTo>
                  <a:cubicBezTo>
                    <a:pt x="18524" y="20164"/>
                    <a:pt x="18593" y="19464"/>
                    <a:pt x="18891" y="18844"/>
                  </a:cubicBezTo>
                  <a:cubicBezTo>
                    <a:pt x="19201" y="18179"/>
                    <a:pt x="19786" y="17651"/>
                    <a:pt x="20566" y="17307"/>
                  </a:cubicBezTo>
                  <a:cubicBezTo>
                    <a:pt x="21115" y="17072"/>
                    <a:pt x="21738" y="16949"/>
                    <a:pt x="22363" y="16949"/>
                  </a:cubicBezTo>
                  <a:cubicBezTo>
                    <a:pt x="22560" y="16949"/>
                    <a:pt x="22757" y="16962"/>
                    <a:pt x="22952" y="16986"/>
                  </a:cubicBezTo>
                  <a:cubicBezTo>
                    <a:pt x="24614" y="17182"/>
                    <a:pt x="26151" y="18099"/>
                    <a:pt x="27505" y="18902"/>
                  </a:cubicBezTo>
                  <a:cubicBezTo>
                    <a:pt x="29271" y="19968"/>
                    <a:pt x="31347" y="20496"/>
                    <a:pt x="33687" y="20496"/>
                  </a:cubicBezTo>
                  <a:lnTo>
                    <a:pt x="33905" y="20496"/>
                  </a:lnTo>
                  <a:lnTo>
                    <a:pt x="33894" y="20037"/>
                  </a:lnTo>
                  <a:cubicBezTo>
                    <a:pt x="33820" y="20038"/>
                    <a:pt x="33747" y="20039"/>
                    <a:pt x="33673" y="20039"/>
                  </a:cubicBezTo>
                  <a:cubicBezTo>
                    <a:pt x="31434" y="20039"/>
                    <a:pt x="29434" y="19522"/>
                    <a:pt x="27734" y="18512"/>
                  </a:cubicBezTo>
                  <a:cubicBezTo>
                    <a:pt x="26347" y="17686"/>
                    <a:pt x="24764" y="16746"/>
                    <a:pt x="23009" y="16527"/>
                  </a:cubicBezTo>
                  <a:cubicBezTo>
                    <a:pt x="22801" y="16501"/>
                    <a:pt x="22591" y="16488"/>
                    <a:pt x="22382" y="16488"/>
                  </a:cubicBezTo>
                  <a:cubicBezTo>
                    <a:pt x="21690" y="16488"/>
                    <a:pt x="20999" y="16630"/>
                    <a:pt x="20382" y="16894"/>
                  </a:cubicBezTo>
                  <a:cubicBezTo>
                    <a:pt x="19499" y="17273"/>
                    <a:pt x="18834" y="17881"/>
                    <a:pt x="18467" y="18650"/>
                  </a:cubicBezTo>
                  <a:cubicBezTo>
                    <a:pt x="18145" y="19338"/>
                    <a:pt x="18054" y="20152"/>
                    <a:pt x="18214" y="21069"/>
                  </a:cubicBezTo>
                  <a:cubicBezTo>
                    <a:pt x="18329" y="21769"/>
                    <a:pt x="18570" y="22514"/>
                    <a:pt x="18983" y="23421"/>
                  </a:cubicBezTo>
                  <a:cubicBezTo>
                    <a:pt x="19040" y="23559"/>
                    <a:pt x="19098" y="23696"/>
                    <a:pt x="19167" y="23822"/>
                  </a:cubicBezTo>
                  <a:cubicBezTo>
                    <a:pt x="19751" y="25130"/>
                    <a:pt x="20360" y="26472"/>
                    <a:pt x="20187" y="27836"/>
                  </a:cubicBezTo>
                  <a:cubicBezTo>
                    <a:pt x="20084" y="28616"/>
                    <a:pt x="19705" y="29362"/>
                    <a:pt x="19086" y="29993"/>
                  </a:cubicBezTo>
                  <a:cubicBezTo>
                    <a:pt x="18512" y="30589"/>
                    <a:pt x="17744" y="31048"/>
                    <a:pt x="16942" y="31277"/>
                  </a:cubicBezTo>
                  <a:cubicBezTo>
                    <a:pt x="16444" y="31419"/>
                    <a:pt x="15912" y="31488"/>
                    <a:pt x="15357" y="31488"/>
                  </a:cubicBezTo>
                  <a:cubicBezTo>
                    <a:pt x="15054" y="31488"/>
                    <a:pt x="14745" y="31467"/>
                    <a:pt x="14429" y="31427"/>
                  </a:cubicBezTo>
                  <a:cubicBezTo>
                    <a:pt x="13626" y="31323"/>
                    <a:pt x="12790" y="31083"/>
                    <a:pt x="11964" y="30716"/>
                  </a:cubicBezTo>
                  <a:cubicBezTo>
                    <a:pt x="10507" y="30062"/>
                    <a:pt x="9199" y="29098"/>
                    <a:pt x="7926" y="28147"/>
                  </a:cubicBezTo>
                  <a:cubicBezTo>
                    <a:pt x="8006" y="28089"/>
                    <a:pt x="8075" y="28032"/>
                    <a:pt x="8156" y="27974"/>
                  </a:cubicBezTo>
                  <a:cubicBezTo>
                    <a:pt x="9176" y="27229"/>
                    <a:pt x="9922" y="26437"/>
                    <a:pt x="10438" y="25565"/>
                  </a:cubicBezTo>
                  <a:cubicBezTo>
                    <a:pt x="10863" y="24854"/>
                    <a:pt x="11138" y="24040"/>
                    <a:pt x="11241" y="23203"/>
                  </a:cubicBezTo>
                  <a:cubicBezTo>
                    <a:pt x="11355" y="22354"/>
                    <a:pt x="11299" y="21494"/>
                    <a:pt x="11069" y="20702"/>
                  </a:cubicBezTo>
                  <a:cubicBezTo>
                    <a:pt x="10851" y="19911"/>
                    <a:pt x="10450" y="19142"/>
                    <a:pt x="9922" y="18477"/>
                  </a:cubicBezTo>
                  <a:cubicBezTo>
                    <a:pt x="9395" y="17824"/>
                    <a:pt x="8729" y="17273"/>
                    <a:pt x="7995" y="16883"/>
                  </a:cubicBezTo>
                  <a:cubicBezTo>
                    <a:pt x="7514" y="16619"/>
                    <a:pt x="6997" y="16425"/>
                    <a:pt x="6492" y="16241"/>
                  </a:cubicBezTo>
                  <a:cubicBezTo>
                    <a:pt x="6000" y="16058"/>
                    <a:pt x="5495" y="15862"/>
                    <a:pt x="5024" y="15610"/>
                  </a:cubicBezTo>
                  <a:cubicBezTo>
                    <a:pt x="4542" y="15357"/>
                    <a:pt x="4142" y="15013"/>
                    <a:pt x="3843" y="14635"/>
                  </a:cubicBezTo>
                  <a:cubicBezTo>
                    <a:pt x="3510" y="14210"/>
                    <a:pt x="3350" y="13775"/>
                    <a:pt x="3350" y="13316"/>
                  </a:cubicBezTo>
                  <a:cubicBezTo>
                    <a:pt x="3362" y="12708"/>
                    <a:pt x="3694" y="12250"/>
                    <a:pt x="3969" y="11962"/>
                  </a:cubicBezTo>
                  <a:cubicBezTo>
                    <a:pt x="4336" y="11595"/>
                    <a:pt x="4853" y="11320"/>
                    <a:pt x="5368" y="11205"/>
                  </a:cubicBezTo>
                  <a:cubicBezTo>
                    <a:pt x="5614" y="11156"/>
                    <a:pt x="5864" y="11134"/>
                    <a:pt x="6113" y="11134"/>
                  </a:cubicBezTo>
                  <a:cubicBezTo>
                    <a:pt x="7013" y="11134"/>
                    <a:pt x="7910" y="11418"/>
                    <a:pt x="8638" y="11687"/>
                  </a:cubicBezTo>
                  <a:cubicBezTo>
                    <a:pt x="8867" y="11779"/>
                    <a:pt x="9107" y="11871"/>
                    <a:pt x="9337" y="11962"/>
                  </a:cubicBezTo>
                  <a:cubicBezTo>
                    <a:pt x="10175" y="12296"/>
                    <a:pt x="11046" y="12640"/>
                    <a:pt x="11975" y="12777"/>
                  </a:cubicBezTo>
                  <a:cubicBezTo>
                    <a:pt x="12227" y="12811"/>
                    <a:pt x="12491" y="12823"/>
                    <a:pt x="12755" y="12823"/>
                  </a:cubicBezTo>
                  <a:cubicBezTo>
                    <a:pt x="14349" y="12823"/>
                    <a:pt x="15932" y="12158"/>
                    <a:pt x="17033" y="10999"/>
                  </a:cubicBezTo>
                  <a:cubicBezTo>
                    <a:pt x="17159" y="10884"/>
                    <a:pt x="17251" y="10759"/>
                    <a:pt x="17332" y="10644"/>
                  </a:cubicBezTo>
                  <a:cubicBezTo>
                    <a:pt x="17668" y="10689"/>
                    <a:pt x="18007" y="10711"/>
                    <a:pt x="18350" y="10711"/>
                  </a:cubicBezTo>
                  <a:cubicBezTo>
                    <a:pt x="18872" y="10711"/>
                    <a:pt x="19401" y="10660"/>
                    <a:pt x="19935" y="10563"/>
                  </a:cubicBezTo>
                  <a:cubicBezTo>
                    <a:pt x="20795" y="10403"/>
                    <a:pt x="21644" y="10127"/>
                    <a:pt x="22447" y="9726"/>
                  </a:cubicBezTo>
                  <a:cubicBezTo>
                    <a:pt x="23238" y="9324"/>
                    <a:pt x="23972" y="8809"/>
                    <a:pt x="24614" y="8212"/>
                  </a:cubicBezTo>
                  <a:cubicBezTo>
                    <a:pt x="25280" y="7593"/>
                    <a:pt x="25830" y="6893"/>
                    <a:pt x="26255" y="6136"/>
                  </a:cubicBezTo>
                  <a:cubicBezTo>
                    <a:pt x="27069" y="4680"/>
                    <a:pt x="27884" y="3544"/>
                    <a:pt x="28732" y="2661"/>
                  </a:cubicBezTo>
                  <a:cubicBezTo>
                    <a:pt x="29788" y="1571"/>
                    <a:pt x="30912" y="837"/>
                    <a:pt x="32173" y="436"/>
                  </a:cubicBezTo>
                  <a:lnTo>
                    <a:pt x="320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7649743">
              <a:off x="7772444" y="-603473"/>
              <a:ext cx="729436" cy="2115257"/>
            </a:xfrm>
            <a:custGeom>
              <a:rect b="b" l="l" r="r" t="t"/>
              <a:pathLst>
                <a:path extrusionOk="0" h="47198" w="16276">
                  <a:moveTo>
                    <a:pt x="7948" y="3786"/>
                  </a:moveTo>
                  <a:cubicBezTo>
                    <a:pt x="8086" y="3786"/>
                    <a:pt x="8246" y="3820"/>
                    <a:pt x="8361" y="3969"/>
                  </a:cubicBezTo>
                  <a:cubicBezTo>
                    <a:pt x="8591" y="4255"/>
                    <a:pt x="8442" y="4726"/>
                    <a:pt x="8178" y="4979"/>
                  </a:cubicBezTo>
                  <a:cubicBezTo>
                    <a:pt x="7960" y="5162"/>
                    <a:pt x="7673" y="5288"/>
                    <a:pt x="7272" y="5357"/>
                  </a:cubicBezTo>
                  <a:cubicBezTo>
                    <a:pt x="7111" y="5035"/>
                    <a:pt x="7031" y="4680"/>
                    <a:pt x="7145" y="4336"/>
                  </a:cubicBezTo>
                  <a:cubicBezTo>
                    <a:pt x="7226" y="4072"/>
                    <a:pt x="7512" y="3843"/>
                    <a:pt x="7823" y="3797"/>
                  </a:cubicBezTo>
                  <a:cubicBezTo>
                    <a:pt x="7856" y="3786"/>
                    <a:pt x="7902" y="3786"/>
                    <a:pt x="7948" y="3786"/>
                  </a:cubicBezTo>
                  <a:close/>
                  <a:moveTo>
                    <a:pt x="3796" y="35705"/>
                  </a:moveTo>
                  <a:cubicBezTo>
                    <a:pt x="3923" y="35705"/>
                    <a:pt x="4038" y="35740"/>
                    <a:pt x="4117" y="35797"/>
                  </a:cubicBezTo>
                  <a:cubicBezTo>
                    <a:pt x="4244" y="35889"/>
                    <a:pt x="4336" y="35992"/>
                    <a:pt x="4416" y="36130"/>
                  </a:cubicBezTo>
                  <a:cubicBezTo>
                    <a:pt x="4244" y="36245"/>
                    <a:pt x="4061" y="36325"/>
                    <a:pt x="3865" y="36347"/>
                  </a:cubicBezTo>
                  <a:cubicBezTo>
                    <a:pt x="3853" y="36349"/>
                    <a:pt x="3841" y="36349"/>
                    <a:pt x="3828" y="36349"/>
                  </a:cubicBezTo>
                  <a:cubicBezTo>
                    <a:pt x="3700" y="36349"/>
                    <a:pt x="3558" y="36294"/>
                    <a:pt x="3464" y="36210"/>
                  </a:cubicBezTo>
                  <a:cubicBezTo>
                    <a:pt x="3418" y="36164"/>
                    <a:pt x="3360" y="36095"/>
                    <a:pt x="3360" y="36003"/>
                  </a:cubicBezTo>
                  <a:cubicBezTo>
                    <a:pt x="3349" y="35912"/>
                    <a:pt x="3406" y="35832"/>
                    <a:pt x="3510" y="35774"/>
                  </a:cubicBezTo>
                  <a:cubicBezTo>
                    <a:pt x="3602" y="35728"/>
                    <a:pt x="3693" y="35705"/>
                    <a:pt x="3796" y="35705"/>
                  </a:cubicBezTo>
                  <a:close/>
                  <a:moveTo>
                    <a:pt x="459" y="1"/>
                  </a:moveTo>
                  <a:lnTo>
                    <a:pt x="0" y="47"/>
                  </a:lnTo>
                  <a:cubicBezTo>
                    <a:pt x="80" y="860"/>
                    <a:pt x="344" y="1663"/>
                    <a:pt x="768" y="2409"/>
                  </a:cubicBezTo>
                  <a:cubicBezTo>
                    <a:pt x="1170" y="3131"/>
                    <a:pt x="1709" y="3763"/>
                    <a:pt x="2363" y="4313"/>
                  </a:cubicBezTo>
                  <a:cubicBezTo>
                    <a:pt x="3016" y="4852"/>
                    <a:pt x="3750" y="5265"/>
                    <a:pt x="4530" y="5529"/>
                  </a:cubicBezTo>
                  <a:cubicBezTo>
                    <a:pt x="5184" y="5759"/>
                    <a:pt x="5844" y="5871"/>
                    <a:pt x="6499" y="5871"/>
                  </a:cubicBezTo>
                  <a:cubicBezTo>
                    <a:pt x="6662" y="5871"/>
                    <a:pt x="6823" y="5864"/>
                    <a:pt x="6985" y="5850"/>
                  </a:cubicBezTo>
                  <a:lnTo>
                    <a:pt x="7043" y="5850"/>
                  </a:lnTo>
                  <a:cubicBezTo>
                    <a:pt x="7145" y="5999"/>
                    <a:pt x="7260" y="6136"/>
                    <a:pt x="7398" y="6263"/>
                  </a:cubicBezTo>
                  <a:cubicBezTo>
                    <a:pt x="7708" y="6561"/>
                    <a:pt x="8063" y="6791"/>
                    <a:pt x="8407" y="7020"/>
                  </a:cubicBezTo>
                  <a:cubicBezTo>
                    <a:pt x="8636" y="7169"/>
                    <a:pt x="8866" y="7318"/>
                    <a:pt x="9072" y="7479"/>
                  </a:cubicBezTo>
                  <a:cubicBezTo>
                    <a:pt x="9726" y="7984"/>
                    <a:pt x="10231" y="8672"/>
                    <a:pt x="10552" y="9463"/>
                  </a:cubicBezTo>
                  <a:cubicBezTo>
                    <a:pt x="10873" y="10266"/>
                    <a:pt x="10976" y="11114"/>
                    <a:pt x="10851" y="11917"/>
                  </a:cubicBezTo>
                  <a:cubicBezTo>
                    <a:pt x="10736" y="12732"/>
                    <a:pt x="10380" y="13512"/>
                    <a:pt x="9852" y="14177"/>
                  </a:cubicBezTo>
                  <a:cubicBezTo>
                    <a:pt x="9314" y="14853"/>
                    <a:pt x="8625" y="15358"/>
                    <a:pt x="7856" y="15645"/>
                  </a:cubicBezTo>
                  <a:cubicBezTo>
                    <a:pt x="7249" y="15875"/>
                    <a:pt x="6618" y="15989"/>
                    <a:pt x="5942" y="16092"/>
                  </a:cubicBezTo>
                  <a:cubicBezTo>
                    <a:pt x="5552" y="16161"/>
                    <a:pt x="5150" y="16219"/>
                    <a:pt x="4760" y="16322"/>
                  </a:cubicBezTo>
                  <a:cubicBezTo>
                    <a:pt x="4152" y="16459"/>
                    <a:pt x="3625" y="16666"/>
                    <a:pt x="3189" y="16941"/>
                  </a:cubicBezTo>
                  <a:cubicBezTo>
                    <a:pt x="2649" y="17274"/>
                    <a:pt x="2259" y="17687"/>
                    <a:pt x="2030" y="18169"/>
                  </a:cubicBezTo>
                  <a:cubicBezTo>
                    <a:pt x="1744" y="18765"/>
                    <a:pt x="1709" y="19453"/>
                    <a:pt x="1915" y="20175"/>
                  </a:cubicBezTo>
                  <a:cubicBezTo>
                    <a:pt x="2099" y="20807"/>
                    <a:pt x="2466" y="21426"/>
                    <a:pt x="2970" y="21919"/>
                  </a:cubicBezTo>
                  <a:cubicBezTo>
                    <a:pt x="3842" y="22767"/>
                    <a:pt x="4966" y="23261"/>
                    <a:pt x="6067" y="23731"/>
                  </a:cubicBezTo>
                  <a:cubicBezTo>
                    <a:pt x="6159" y="23777"/>
                    <a:pt x="6251" y="23812"/>
                    <a:pt x="6343" y="23858"/>
                  </a:cubicBezTo>
                  <a:cubicBezTo>
                    <a:pt x="7433" y="24327"/>
                    <a:pt x="8648" y="24913"/>
                    <a:pt x="9393" y="25910"/>
                  </a:cubicBezTo>
                  <a:cubicBezTo>
                    <a:pt x="9956" y="26667"/>
                    <a:pt x="10231" y="27642"/>
                    <a:pt x="10173" y="28721"/>
                  </a:cubicBezTo>
                  <a:cubicBezTo>
                    <a:pt x="10127" y="29718"/>
                    <a:pt x="9795" y="30762"/>
                    <a:pt x="9256" y="31657"/>
                  </a:cubicBezTo>
                  <a:cubicBezTo>
                    <a:pt x="8167" y="33423"/>
                    <a:pt x="6388" y="34719"/>
                    <a:pt x="4795" y="35866"/>
                  </a:cubicBezTo>
                  <a:cubicBezTo>
                    <a:pt x="4691" y="35694"/>
                    <a:pt x="4553" y="35545"/>
                    <a:pt x="4382" y="35419"/>
                  </a:cubicBezTo>
                  <a:cubicBezTo>
                    <a:pt x="4219" y="35307"/>
                    <a:pt x="4013" y="35249"/>
                    <a:pt x="3805" y="35249"/>
                  </a:cubicBezTo>
                  <a:cubicBezTo>
                    <a:pt x="3630" y="35249"/>
                    <a:pt x="3455" y="35289"/>
                    <a:pt x="3304" y="35373"/>
                  </a:cubicBezTo>
                  <a:cubicBezTo>
                    <a:pt x="3039" y="35511"/>
                    <a:pt x="2891" y="35740"/>
                    <a:pt x="2902" y="36003"/>
                  </a:cubicBezTo>
                  <a:cubicBezTo>
                    <a:pt x="2902" y="36210"/>
                    <a:pt x="2993" y="36405"/>
                    <a:pt x="3154" y="36543"/>
                  </a:cubicBezTo>
                  <a:cubicBezTo>
                    <a:pt x="3338" y="36716"/>
                    <a:pt x="3603" y="36807"/>
                    <a:pt x="3854" y="36807"/>
                  </a:cubicBezTo>
                  <a:cubicBezTo>
                    <a:pt x="3869" y="36807"/>
                    <a:pt x="3885" y="36807"/>
                    <a:pt x="3900" y="36806"/>
                  </a:cubicBezTo>
                  <a:cubicBezTo>
                    <a:pt x="4175" y="36783"/>
                    <a:pt x="4416" y="36669"/>
                    <a:pt x="4634" y="36543"/>
                  </a:cubicBezTo>
                  <a:lnTo>
                    <a:pt x="4703" y="36714"/>
                  </a:lnTo>
                  <a:cubicBezTo>
                    <a:pt x="4737" y="36795"/>
                    <a:pt x="4772" y="36864"/>
                    <a:pt x="4795" y="36944"/>
                  </a:cubicBezTo>
                  <a:cubicBezTo>
                    <a:pt x="5563" y="38676"/>
                    <a:pt x="7260" y="39938"/>
                    <a:pt x="9130" y="40178"/>
                  </a:cubicBezTo>
                  <a:cubicBezTo>
                    <a:pt x="9403" y="40214"/>
                    <a:pt x="9678" y="40227"/>
                    <a:pt x="9953" y="40227"/>
                  </a:cubicBezTo>
                  <a:cubicBezTo>
                    <a:pt x="10381" y="40227"/>
                    <a:pt x="10809" y="40195"/>
                    <a:pt x="11229" y="40167"/>
                  </a:cubicBezTo>
                  <a:cubicBezTo>
                    <a:pt x="11619" y="40144"/>
                    <a:pt x="12031" y="40110"/>
                    <a:pt x="12433" y="40110"/>
                  </a:cubicBezTo>
                  <a:cubicBezTo>
                    <a:pt x="14050" y="40110"/>
                    <a:pt x="14853" y="40660"/>
                    <a:pt x="15243" y="41131"/>
                  </a:cubicBezTo>
                  <a:cubicBezTo>
                    <a:pt x="15622" y="41578"/>
                    <a:pt x="15805" y="42197"/>
                    <a:pt x="15760" y="42874"/>
                  </a:cubicBezTo>
                  <a:cubicBezTo>
                    <a:pt x="15714" y="43516"/>
                    <a:pt x="15461" y="44170"/>
                    <a:pt x="15071" y="44686"/>
                  </a:cubicBezTo>
                  <a:cubicBezTo>
                    <a:pt x="14692" y="45168"/>
                    <a:pt x="14200" y="45581"/>
                    <a:pt x="13568" y="45948"/>
                  </a:cubicBezTo>
                  <a:cubicBezTo>
                    <a:pt x="13053" y="46246"/>
                    <a:pt x="12444" y="46510"/>
                    <a:pt x="11687" y="46762"/>
                  </a:cubicBezTo>
                  <a:lnTo>
                    <a:pt x="11837" y="47198"/>
                  </a:lnTo>
                  <a:cubicBezTo>
                    <a:pt x="12617" y="46934"/>
                    <a:pt x="13259" y="46659"/>
                    <a:pt x="13798" y="46349"/>
                  </a:cubicBezTo>
                  <a:cubicBezTo>
                    <a:pt x="14486" y="45948"/>
                    <a:pt x="15014" y="45500"/>
                    <a:pt x="15426" y="44962"/>
                  </a:cubicBezTo>
                  <a:cubicBezTo>
                    <a:pt x="15885" y="44376"/>
                    <a:pt x="16160" y="43642"/>
                    <a:pt x="16218" y="42908"/>
                  </a:cubicBezTo>
                  <a:cubicBezTo>
                    <a:pt x="16275" y="42105"/>
                    <a:pt x="16046" y="41371"/>
                    <a:pt x="15599" y="40833"/>
                  </a:cubicBezTo>
                  <a:cubicBezTo>
                    <a:pt x="15140" y="40293"/>
                    <a:pt x="14234" y="39651"/>
                    <a:pt x="12433" y="39651"/>
                  </a:cubicBezTo>
                  <a:cubicBezTo>
                    <a:pt x="12020" y="39651"/>
                    <a:pt x="11596" y="39686"/>
                    <a:pt x="11195" y="39709"/>
                  </a:cubicBezTo>
                  <a:cubicBezTo>
                    <a:pt x="10796" y="39741"/>
                    <a:pt x="10409" y="39767"/>
                    <a:pt x="10024" y="39767"/>
                  </a:cubicBezTo>
                  <a:cubicBezTo>
                    <a:pt x="9745" y="39767"/>
                    <a:pt x="9467" y="39754"/>
                    <a:pt x="9187" y="39720"/>
                  </a:cubicBezTo>
                  <a:cubicBezTo>
                    <a:pt x="8350" y="39617"/>
                    <a:pt x="7535" y="39284"/>
                    <a:pt x="6824" y="38756"/>
                  </a:cubicBezTo>
                  <a:cubicBezTo>
                    <a:pt x="6113" y="38217"/>
                    <a:pt x="5563" y="37529"/>
                    <a:pt x="5218" y="36760"/>
                  </a:cubicBezTo>
                  <a:cubicBezTo>
                    <a:pt x="5185" y="36692"/>
                    <a:pt x="5162" y="36623"/>
                    <a:pt x="5127" y="36543"/>
                  </a:cubicBezTo>
                  <a:cubicBezTo>
                    <a:pt x="5093" y="36451"/>
                    <a:pt x="5058" y="36370"/>
                    <a:pt x="5012" y="36279"/>
                  </a:cubicBezTo>
                  <a:cubicBezTo>
                    <a:pt x="6653" y="35098"/>
                    <a:pt x="8499" y="33755"/>
                    <a:pt x="9646" y="31897"/>
                  </a:cubicBezTo>
                  <a:cubicBezTo>
                    <a:pt x="10231" y="30946"/>
                    <a:pt x="10586" y="29822"/>
                    <a:pt x="10632" y="28744"/>
                  </a:cubicBezTo>
                  <a:cubicBezTo>
                    <a:pt x="10690" y="27551"/>
                    <a:pt x="10392" y="26473"/>
                    <a:pt x="9760" y="25635"/>
                  </a:cubicBezTo>
                  <a:cubicBezTo>
                    <a:pt x="8947" y="24546"/>
                    <a:pt x="7662" y="23926"/>
                    <a:pt x="6526" y="23433"/>
                  </a:cubicBezTo>
                  <a:cubicBezTo>
                    <a:pt x="6434" y="23387"/>
                    <a:pt x="6343" y="23353"/>
                    <a:pt x="6251" y="23307"/>
                  </a:cubicBezTo>
                  <a:cubicBezTo>
                    <a:pt x="5196" y="22848"/>
                    <a:pt x="4094" y="22377"/>
                    <a:pt x="3292" y="21587"/>
                  </a:cubicBezTo>
                  <a:cubicBezTo>
                    <a:pt x="2845" y="21151"/>
                    <a:pt x="2512" y="20611"/>
                    <a:pt x="2351" y="20050"/>
                  </a:cubicBezTo>
                  <a:cubicBezTo>
                    <a:pt x="2179" y="19441"/>
                    <a:pt x="2213" y="18857"/>
                    <a:pt x="2443" y="18375"/>
                  </a:cubicBezTo>
                  <a:cubicBezTo>
                    <a:pt x="2638" y="17962"/>
                    <a:pt x="2970" y="17618"/>
                    <a:pt x="3429" y="17331"/>
                  </a:cubicBezTo>
                  <a:cubicBezTo>
                    <a:pt x="3819" y="17090"/>
                    <a:pt x="4301" y="16895"/>
                    <a:pt x="4863" y="16757"/>
                  </a:cubicBezTo>
                  <a:cubicBezTo>
                    <a:pt x="5241" y="16678"/>
                    <a:pt x="5631" y="16609"/>
                    <a:pt x="6021" y="16551"/>
                  </a:cubicBezTo>
                  <a:cubicBezTo>
                    <a:pt x="6687" y="16436"/>
                    <a:pt x="7375" y="16322"/>
                    <a:pt x="8017" y="16081"/>
                  </a:cubicBezTo>
                  <a:cubicBezTo>
                    <a:pt x="8866" y="15760"/>
                    <a:pt x="9623" y="15197"/>
                    <a:pt x="10208" y="14463"/>
                  </a:cubicBezTo>
                  <a:cubicBezTo>
                    <a:pt x="10793" y="13741"/>
                    <a:pt x="11172" y="12881"/>
                    <a:pt x="11309" y="11986"/>
                  </a:cubicBezTo>
                  <a:cubicBezTo>
                    <a:pt x="11435" y="11103"/>
                    <a:pt x="11320" y="10163"/>
                    <a:pt x="10976" y="9291"/>
                  </a:cubicBezTo>
                  <a:cubicBezTo>
                    <a:pt x="10632" y="8419"/>
                    <a:pt x="10071" y="7673"/>
                    <a:pt x="9359" y="7123"/>
                  </a:cubicBezTo>
                  <a:cubicBezTo>
                    <a:pt x="9130" y="6939"/>
                    <a:pt x="8889" y="6791"/>
                    <a:pt x="8659" y="6641"/>
                  </a:cubicBezTo>
                  <a:cubicBezTo>
                    <a:pt x="8315" y="6412"/>
                    <a:pt x="7994" y="6205"/>
                    <a:pt x="7708" y="5930"/>
                  </a:cubicBezTo>
                  <a:cubicBezTo>
                    <a:pt x="7662" y="5884"/>
                    <a:pt x="7604" y="5827"/>
                    <a:pt x="7558" y="5769"/>
                  </a:cubicBezTo>
                  <a:cubicBezTo>
                    <a:pt x="7879" y="5701"/>
                    <a:pt x="8213" y="5563"/>
                    <a:pt x="8488" y="5311"/>
                  </a:cubicBezTo>
                  <a:cubicBezTo>
                    <a:pt x="8694" y="5116"/>
                    <a:pt x="8855" y="4841"/>
                    <a:pt x="8912" y="4554"/>
                  </a:cubicBezTo>
                  <a:cubicBezTo>
                    <a:pt x="8970" y="4222"/>
                    <a:pt x="8901" y="3923"/>
                    <a:pt x="8717" y="3682"/>
                  </a:cubicBezTo>
                  <a:cubicBezTo>
                    <a:pt x="8538" y="3447"/>
                    <a:pt x="8266" y="3320"/>
                    <a:pt x="7953" y="3320"/>
                  </a:cubicBezTo>
                  <a:cubicBezTo>
                    <a:pt x="7884" y="3320"/>
                    <a:pt x="7814" y="3326"/>
                    <a:pt x="7742" y="3338"/>
                  </a:cubicBezTo>
                  <a:cubicBezTo>
                    <a:pt x="7260" y="3419"/>
                    <a:pt x="6847" y="3763"/>
                    <a:pt x="6710" y="4187"/>
                  </a:cubicBezTo>
                  <a:cubicBezTo>
                    <a:pt x="6584" y="4543"/>
                    <a:pt x="6607" y="4933"/>
                    <a:pt x="6755" y="5334"/>
                  </a:cubicBezTo>
                  <a:lnTo>
                    <a:pt x="6790" y="5402"/>
                  </a:lnTo>
                  <a:cubicBezTo>
                    <a:pt x="6682" y="5410"/>
                    <a:pt x="6574" y="5413"/>
                    <a:pt x="6466" y="5413"/>
                  </a:cubicBezTo>
                  <a:cubicBezTo>
                    <a:pt x="5871" y="5413"/>
                    <a:pt x="5271" y="5307"/>
                    <a:pt x="4680" y="5093"/>
                  </a:cubicBezTo>
                  <a:cubicBezTo>
                    <a:pt x="3946" y="4852"/>
                    <a:pt x="3269" y="4462"/>
                    <a:pt x="2661" y="3957"/>
                  </a:cubicBezTo>
                  <a:cubicBezTo>
                    <a:pt x="2042" y="3453"/>
                    <a:pt x="1548" y="2856"/>
                    <a:pt x="1158" y="2180"/>
                  </a:cubicBezTo>
                  <a:cubicBezTo>
                    <a:pt x="768" y="1492"/>
                    <a:pt x="528" y="758"/>
                    <a:pt x="4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7"/>
          <p:cNvGrpSpPr/>
          <p:nvPr/>
        </p:nvGrpSpPr>
        <p:grpSpPr>
          <a:xfrm>
            <a:off x="4972578" y="-1132581"/>
            <a:ext cx="5439229" cy="8048090"/>
            <a:chOff x="4972578" y="-1132581"/>
            <a:chExt cx="5439229" cy="8048090"/>
          </a:xfrm>
        </p:grpSpPr>
        <p:sp>
          <p:nvSpPr>
            <p:cNvPr id="62" name="Google Shape;62;p7"/>
            <p:cNvSpPr/>
            <p:nvPr/>
          </p:nvSpPr>
          <p:spPr>
            <a:xfrm rot="-8538401">
              <a:off x="5431705" y="3606953"/>
              <a:ext cx="3211251" cy="259792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rot="-2297512">
              <a:off x="6741078" y="-417083"/>
              <a:ext cx="3211235" cy="2597909"/>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3225475" y="903675"/>
            <a:ext cx="5205300" cy="192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66" name="Google Shape;66;p8"/>
          <p:cNvGrpSpPr/>
          <p:nvPr/>
        </p:nvGrpSpPr>
        <p:grpSpPr>
          <a:xfrm>
            <a:off x="-1420222" y="-865440"/>
            <a:ext cx="11918731" cy="7534501"/>
            <a:chOff x="-1420222" y="-865440"/>
            <a:chExt cx="11918731" cy="7534501"/>
          </a:xfrm>
        </p:grpSpPr>
        <p:sp>
          <p:nvSpPr>
            <p:cNvPr id="67" name="Google Shape;67;p8"/>
            <p:cNvSpPr/>
            <p:nvPr/>
          </p:nvSpPr>
          <p:spPr>
            <a:xfrm rot="2700000">
              <a:off x="-972012" y="-110576"/>
              <a:ext cx="3211133" cy="259782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rot="-6644766">
              <a:off x="7109523" y="3408583"/>
              <a:ext cx="3211127" cy="2597821"/>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8"/>
          <p:cNvSpPr/>
          <p:nvPr/>
        </p:nvSpPr>
        <p:spPr>
          <a:xfrm>
            <a:off x="7118222" y="3502710"/>
            <a:ext cx="2110187" cy="1707860"/>
          </a:xfrm>
          <a:custGeom>
            <a:rect b="b" l="l" r="r" t="t"/>
            <a:pathLst>
              <a:path extrusionOk="0" h="38107" w="47084">
                <a:moveTo>
                  <a:pt x="46159" y="1"/>
                </a:moveTo>
                <a:cubicBezTo>
                  <a:pt x="43065" y="1"/>
                  <a:pt x="39981" y="1242"/>
                  <a:pt x="37770" y="3422"/>
                </a:cubicBezTo>
                <a:cubicBezTo>
                  <a:pt x="35350" y="5819"/>
                  <a:pt x="34031" y="9283"/>
                  <a:pt x="34260" y="12689"/>
                </a:cubicBezTo>
                <a:cubicBezTo>
                  <a:pt x="34352" y="14100"/>
                  <a:pt x="34696" y="15534"/>
                  <a:pt x="35040" y="16910"/>
                </a:cubicBezTo>
                <a:cubicBezTo>
                  <a:pt x="35327" y="18137"/>
                  <a:pt x="35637" y="19411"/>
                  <a:pt x="35752" y="20615"/>
                </a:cubicBezTo>
                <a:cubicBezTo>
                  <a:pt x="35889" y="21980"/>
                  <a:pt x="35774" y="23104"/>
                  <a:pt x="35384" y="24147"/>
                </a:cubicBezTo>
                <a:cubicBezTo>
                  <a:pt x="35166" y="24767"/>
                  <a:pt x="34834" y="25352"/>
                  <a:pt x="34409" y="25891"/>
                </a:cubicBezTo>
                <a:cubicBezTo>
                  <a:pt x="34008" y="26395"/>
                  <a:pt x="33526" y="26866"/>
                  <a:pt x="32964" y="27290"/>
                </a:cubicBezTo>
                <a:cubicBezTo>
                  <a:pt x="31898" y="28082"/>
                  <a:pt x="30601" y="28666"/>
                  <a:pt x="29225" y="28976"/>
                </a:cubicBezTo>
                <a:cubicBezTo>
                  <a:pt x="28188" y="29204"/>
                  <a:pt x="27131" y="29293"/>
                  <a:pt x="26070" y="29293"/>
                </a:cubicBezTo>
                <a:cubicBezTo>
                  <a:pt x="24351" y="29293"/>
                  <a:pt x="22622" y="29059"/>
                  <a:pt x="20956" y="28804"/>
                </a:cubicBezTo>
                <a:cubicBezTo>
                  <a:pt x="20714" y="28758"/>
                  <a:pt x="20462" y="28724"/>
                  <a:pt x="20222" y="28678"/>
                </a:cubicBezTo>
                <a:cubicBezTo>
                  <a:pt x="18261" y="28374"/>
                  <a:pt x="16252" y="28056"/>
                  <a:pt x="14243" y="28056"/>
                </a:cubicBezTo>
                <a:cubicBezTo>
                  <a:pt x="13678" y="28056"/>
                  <a:pt x="13112" y="28081"/>
                  <a:pt x="12548" y="28139"/>
                </a:cubicBezTo>
                <a:cubicBezTo>
                  <a:pt x="11184" y="28276"/>
                  <a:pt x="9818" y="28620"/>
                  <a:pt x="8500" y="29171"/>
                </a:cubicBezTo>
                <a:cubicBezTo>
                  <a:pt x="7226" y="29698"/>
                  <a:pt x="6010" y="30410"/>
                  <a:pt x="4898" y="31281"/>
                </a:cubicBezTo>
                <a:cubicBezTo>
                  <a:pt x="3785" y="32142"/>
                  <a:pt x="2811" y="33151"/>
                  <a:pt x="1973" y="34263"/>
                </a:cubicBezTo>
                <a:cubicBezTo>
                  <a:pt x="1136" y="35410"/>
                  <a:pt x="471" y="36649"/>
                  <a:pt x="0" y="37946"/>
                </a:cubicBezTo>
                <a:lnTo>
                  <a:pt x="436" y="38106"/>
                </a:lnTo>
                <a:cubicBezTo>
                  <a:pt x="884" y="36845"/>
                  <a:pt x="1526" y="35652"/>
                  <a:pt x="2352" y="34539"/>
                </a:cubicBezTo>
                <a:cubicBezTo>
                  <a:pt x="3155" y="33461"/>
                  <a:pt x="4106" y="32486"/>
                  <a:pt x="5185" y="31637"/>
                </a:cubicBezTo>
                <a:cubicBezTo>
                  <a:pt x="6263" y="30800"/>
                  <a:pt x="7433" y="30111"/>
                  <a:pt x="8683" y="29596"/>
                </a:cubicBezTo>
                <a:cubicBezTo>
                  <a:pt x="9956" y="29068"/>
                  <a:pt x="11275" y="28724"/>
                  <a:pt x="12594" y="28597"/>
                </a:cubicBezTo>
                <a:cubicBezTo>
                  <a:pt x="13146" y="28540"/>
                  <a:pt x="13700" y="28514"/>
                  <a:pt x="14256" y="28514"/>
                </a:cubicBezTo>
                <a:cubicBezTo>
                  <a:pt x="16230" y="28514"/>
                  <a:pt x="18220" y="28833"/>
                  <a:pt x="20153" y="29137"/>
                </a:cubicBezTo>
                <a:cubicBezTo>
                  <a:pt x="20393" y="29171"/>
                  <a:pt x="20646" y="29217"/>
                  <a:pt x="20887" y="29252"/>
                </a:cubicBezTo>
                <a:cubicBezTo>
                  <a:pt x="22578" y="29513"/>
                  <a:pt x="24330" y="29753"/>
                  <a:pt x="26079" y="29753"/>
                </a:cubicBezTo>
                <a:cubicBezTo>
                  <a:pt x="27164" y="29753"/>
                  <a:pt x="28249" y="29660"/>
                  <a:pt x="29317" y="29423"/>
                </a:cubicBezTo>
                <a:cubicBezTo>
                  <a:pt x="30762" y="29102"/>
                  <a:pt x="32127" y="28495"/>
                  <a:pt x="33239" y="27657"/>
                </a:cubicBezTo>
                <a:cubicBezTo>
                  <a:pt x="33825" y="27210"/>
                  <a:pt x="34340" y="26716"/>
                  <a:pt x="34776" y="26166"/>
                </a:cubicBezTo>
                <a:cubicBezTo>
                  <a:pt x="35224" y="25592"/>
                  <a:pt x="35579" y="24962"/>
                  <a:pt x="35820" y="24308"/>
                </a:cubicBezTo>
                <a:cubicBezTo>
                  <a:pt x="36221" y="23207"/>
                  <a:pt x="36348" y="21991"/>
                  <a:pt x="36210" y="20581"/>
                </a:cubicBezTo>
                <a:cubicBezTo>
                  <a:pt x="36096" y="19330"/>
                  <a:pt x="35785" y="18045"/>
                  <a:pt x="35476" y="16807"/>
                </a:cubicBezTo>
                <a:cubicBezTo>
                  <a:pt x="35155" y="15442"/>
                  <a:pt x="34811" y="14031"/>
                  <a:pt x="34719" y="12667"/>
                </a:cubicBezTo>
                <a:cubicBezTo>
                  <a:pt x="34616" y="11061"/>
                  <a:pt x="34868" y="9397"/>
                  <a:pt x="35453" y="7849"/>
                </a:cubicBezTo>
                <a:cubicBezTo>
                  <a:pt x="36038" y="6300"/>
                  <a:pt x="36955" y="4878"/>
                  <a:pt x="38102" y="3754"/>
                </a:cubicBezTo>
                <a:cubicBezTo>
                  <a:pt x="39238" y="2619"/>
                  <a:pt x="40672" y="1725"/>
                  <a:pt x="42220" y="1162"/>
                </a:cubicBezTo>
                <a:cubicBezTo>
                  <a:pt x="43502" y="691"/>
                  <a:pt x="44861" y="452"/>
                  <a:pt x="46189" y="452"/>
                </a:cubicBezTo>
                <a:cubicBezTo>
                  <a:pt x="46477" y="452"/>
                  <a:pt x="46764" y="463"/>
                  <a:pt x="47049" y="486"/>
                </a:cubicBezTo>
                <a:lnTo>
                  <a:pt x="47083" y="38"/>
                </a:lnTo>
                <a:cubicBezTo>
                  <a:pt x="46776" y="13"/>
                  <a:pt x="46467" y="1"/>
                  <a:pt x="461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9"/>
          <p:cNvSpPr txBox="1"/>
          <p:nvPr>
            <p:ph type="title"/>
          </p:nvPr>
        </p:nvSpPr>
        <p:spPr>
          <a:xfrm>
            <a:off x="4772325" y="1130388"/>
            <a:ext cx="3658500" cy="1010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2" name="Google Shape;72;p9"/>
          <p:cNvSpPr txBox="1"/>
          <p:nvPr>
            <p:ph idx="1" type="subTitle"/>
          </p:nvPr>
        </p:nvSpPr>
        <p:spPr>
          <a:xfrm>
            <a:off x="4772325" y="2080013"/>
            <a:ext cx="3658500" cy="97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3" name="Google Shape;73;p9"/>
          <p:cNvGrpSpPr/>
          <p:nvPr/>
        </p:nvGrpSpPr>
        <p:grpSpPr>
          <a:xfrm>
            <a:off x="-536261" y="-781831"/>
            <a:ext cx="9780925" cy="5982933"/>
            <a:chOff x="-536261" y="-781831"/>
            <a:chExt cx="9780925" cy="5982933"/>
          </a:xfrm>
        </p:grpSpPr>
        <p:sp>
          <p:nvSpPr>
            <p:cNvPr id="74" name="Google Shape;74;p9"/>
            <p:cNvSpPr/>
            <p:nvPr/>
          </p:nvSpPr>
          <p:spPr>
            <a:xfrm flipH="1" rot="-1679927">
              <a:off x="-305127" y="-54452"/>
              <a:ext cx="3565999" cy="1873756"/>
            </a:xfrm>
            <a:custGeom>
              <a:rect b="b" l="l" r="r" t="t"/>
              <a:pathLst>
                <a:path extrusionOk="0" h="41808" w="79566">
                  <a:moveTo>
                    <a:pt x="6125" y="3877"/>
                  </a:moveTo>
                  <a:cubicBezTo>
                    <a:pt x="6171" y="3877"/>
                    <a:pt x="6206" y="3900"/>
                    <a:pt x="6229" y="3946"/>
                  </a:cubicBezTo>
                  <a:cubicBezTo>
                    <a:pt x="6263" y="3992"/>
                    <a:pt x="6275" y="4061"/>
                    <a:pt x="6286" y="4164"/>
                  </a:cubicBezTo>
                  <a:cubicBezTo>
                    <a:pt x="6309" y="4531"/>
                    <a:pt x="6102" y="4875"/>
                    <a:pt x="5885" y="5208"/>
                  </a:cubicBezTo>
                  <a:cubicBezTo>
                    <a:pt x="5885" y="4875"/>
                    <a:pt x="5908" y="4531"/>
                    <a:pt x="5954" y="4210"/>
                  </a:cubicBezTo>
                  <a:cubicBezTo>
                    <a:pt x="5965" y="4096"/>
                    <a:pt x="5988" y="3981"/>
                    <a:pt x="6046" y="3912"/>
                  </a:cubicBezTo>
                  <a:cubicBezTo>
                    <a:pt x="6069" y="3889"/>
                    <a:pt x="6091" y="3877"/>
                    <a:pt x="6114" y="3877"/>
                  </a:cubicBezTo>
                  <a:close/>
                  <a:moveTo>
                    <a:pt x="74094" y="26587"/>
                  </a:moveTo>
                  <a:cubicBezTo>
                    <a:pt x="74106" y="26599"/>
                    <a:pt x="74117" y="26610"/>
                    <a:pt x="74117" y="26622"/>
                  </a:cubicBezTo>
                  <a:cubicBezTo>
                    <a:pt x="74427" y="27149"/>
                    <a:pt x="74622" y="27929"/>
                    <a:pt x="74267" y="28560"/>
                  </a:cubicBezTo>
                  <a:cubicBezTo>
                    <a:pt x="74140" y="28789"/>
                    <a:pt x="73900" y="28985"/>
                    <a:pt x="73613" y="29110"/>
                  </a:cubicBezTo>
                  <a:cubicBezTo>
                    <a:pt x="73400" y="29195"/>
                    <a:pt x="73169" y="29243"/>
                    <a:pt x="72946" y="29243"/>
                  </a:cubicBezTo>
                  <a:cubicBezTo>
                    <a:pt x="72869" y="29243"/>
                    <a:pt x="72792" y="29237"/>
                    <a:pt x="72718" y="29225"/>
                  </a:cubicBezTo>
                  <a:cubicBezTo>
                    <a:pt x="72466" y="29191"/>
                    <a:pt x="72030" y="29031"/>
                    <a:pt x="71927" y="28480"/>
                  </a:cubicBezTo>
                  <a:cubicBezTo>
                    <a:pt x="71812" y="27826"/>
                    <a:pt x="72374" y="27241"/>
                    <a:pt x="72901" y="26943"/>
                  </a:cubicBezTo>
                  <a:cubicBezTo>
                    <a:pt x="73291" y="26714"/>
                    <a:pt x="73716" y="26610"/>
                    <a:pt x="74094" y="26587"/>
                  </a:cubicBezTo>
                  <a:close/>
                  <a:moveTo>
                    <a:pt x="65238" y="1"/>
                  </a:moveTo>
                  <a:cubicBezTo>
                    <a:pt x="63808" y="1"/>
                    <a:pt x="62254" y="243"/>
                    <a:pt x="60526" y="734"/>
                  </a:cubicBezTo>
                  <a:cubicBezTo>
                    <a:pt x="58909" y="1193"/>
                    <a:pt x="57326" y="1813"/>
                    <a:pt x="55789" y="2421"/>
                  </a:cubicBezTo>
                  <a:cubicBezTo>
                    <a:pt x="55491" y="2547"/>
                    <a:pt x="55169" y="2673"/>
                    <a:pt x="54860" y="2788"/>
                  </a:cubicBezTo>
                  <a:cubicBezTo>
                    <a:pt x="53209" y="3441"/>
                    <a:pt x="51270" y="4164"/>
                    <a:pt x="49286" y="4542"/>
                  </a:cubicBezTo>
                  <a:cubicBezTo>
                    <a:pt x="48386" y="4709"/>
                    <a:pt x="47478" y="4792"/>
                    <a:pt x="46565" y="4792"/>
                  </a:cubicBezTo>
                  <a:cubicBezTo>
                    <a:pt x="45592" y="4792"/>
                    <a:pt x="44613" y="4698"/>
                    <a:pt x="43631" y="4508"/>
                  </a:cubicBezTo>
                  <a:cubicBezTo>
                    <a:pt x="41968" y="4187"/>
                    <a:pt x="40202" y="3602"/>
                    <a:pt x="38206" y="2696"/>
                  </a:cubicBezTo>
                  <a:cubicBezTo>
                    <a:pt x="36520" y="1939"/>
                    <a:pt x="34880" y="1056"/>
                    <a:pt x="33217" y="138"/>
                  </a:cubicBezTo>
                  <a:lnTo>
                    <a:pt x="32987" y="540"/>
                  </a:lnTo>
                  <a:cubicBezTo>
                    <a:pt x="34674" y="1458"/>
                    <a:pt x="36313" y="2352"/>
                    <a:pt x="38023" y="3120"/>
                  </a:cubicBezTo>
                  <a:cubicBezTo>
                    <a:pt x="40041" y="4027"/>
                    <a:pt x="41854" y="4634"/>
                    <a:pt x="43551" y="4955"/>
                  </a:cubicBezTo>
                  <a:cubicBezTo>
                    <a:pt x="44549" y="5151"/>
                    <a:pt x="45558" y="5254"/>
                    <a:pt x="46556" y="5254"/>
                  </a:cubicBezTo>
                  <a:cubicBezTo>
                    <a:pt x="47497" y="5254"/>
                    <a:pt x="48437" y="5162"/>
                    <a:pt x="49366" y="4990"/>
                  </a:cubicBezTo>
                  <a:cubicBezTo>
                    <a:pt x="51384" y="4611"/>
                    <a:pt x="53346" y="3877"/>
                    <a:pt x="55032" y="3224"/>
                  </a:cubicBezTo>
                  <a:cubicBezTo>
                    <a:pt x="55342" y="3097"/>
                    <a:pt x="55651" y="2972"/>
                    <a:pt x="55961" y="2857"/>
                  </a:cubicBezTo>
                  <a:cubicBezTo>
                    <a:pt x="57486" y="2248"/>
                    <a:pt x="59058" y="1629"/>
                    <a:pt x="60652" y="1170"/>
                  </a:cubicBezTo>
                  <a:cubicBezTo>
                    <a:pt x="62333" y="698"/>
                    <a:pt x="63833" y="459"/>
                    <a:pt x="65215" y="459"/>
                  </a:cubicBezTo>
                  <a:cubicBezTo>
                    <a:pt x="65643" y="459"/>
                    <a:pt x="66060" y="482"/>
                    <a:pt x="66467" y="528"/>
                  </a:cubicBezTo>
                  <a:cubicBezTo>
                    <a:pt x="67293" y="620"/>
                    <a:pt x="68084" y="803"/>
                    <a:pt x="68818" y="1102"/>
                  </a:cubicBezTo>
                  <a:cubicBezTo>
                    <a:pt x="69575" y="1400"/>
                    <a:pt x="70275" y="1802"/>
                    <a:pt x="70895" y="2306"/>
                  </a:cubicBezTo>
                  <a:cubicBezTo>
                    <a:pt x="72144" y="3304"/>
                    <a:pt x="73016" y="4577"/>
                    <a:pt x="73360" y="5919"/>
                  </a:cubicBezTo>
                  <a:cubicBezTo>
                    <a:pt x="73556" y="6665"/>
                    <a:pt x="73567" y="7445"/>
                    <a:pt x="73406" y="8225"/>
                  </a:cubicBezTo>
                  <a:cubicBezTo>
                    <a:pt x="73246" y="8970"/>
                    <a:pt x="72947" y="9693"/>
                    <a:pt x="72500" y="10404"/>
                  </a:cubicBezTo>
                  <a:cubicBezTo>
                    <a:pt x="71754" y="11562"/>
                    <a:pt x="70745" y="12537"/>
                    <a:pt x="69771" y="13489"/>
                  </a:cubicBezTo>
                  <a:cubicBezTo>
                    <a:pt x="69484" y="13764"/>
                    <a:pt x="69197" y="14051"/>
                    <a:pt x="68910" y="14349"/>
                  </a:cubicBezTo>
                  <a:cubicBezTo>
                    <a:pt x="67752" y="15519"/>
                    <a:pt x="66501" y="16964"/>
                    <a:pt x="66100" y="18765"/>
                  </a:cubicBezTo>
                  <a:cubicBezTo>
                    <a:pt x="65917" y="19580"/>
                    <a:pt x="65905" y="20405"/>
                    <a:pt x="66077" y="21150"/>
                  </a:cubicBezTo>
                  <a:cubicBezTo>
                    <a:pt x="66261" y="21988"/>
                    <a:pt x="66674" y="22710"/>
                    <a:pt x="67270" y="23227"/>
                  </a:cubicBezTo>
                  <a:cubicBezTo>
                    <a:pt x="68199" y="24041"/>
                    <a:pt x="69381" y="24339"/>
                    <a:pt x="70505" y="24614"/>
                  </a:cubicBezTo>
                  <a:cubicBezTo>
                    <a:pt x="71112" y="24764"/>
                    <a:pt x="71721" y="24924"/>
                    <a:pt x="72282" y="25154"/>
                  </a:cubicBezTo>
                  <a:cubicBezTo>
                    <a:pt x="72924" y="25406"/>
                    <a:pt x="73418" y="25750"/>
                    <a:pt x="73785" y="26151"/>
                  </a:cubicBezTo>
                  <a:cubicBezTo>
                    <a:pt x="73418" y="26209"/>
                    <a:pt x="73039" y="26324"/>
                    <a:pt x="72672" y="26541"/>
                  </a:cubicBezTo>
                  <a:cubicBezTo>
                    <a:pt x="72305" y="26760"/>
                    <a:pt x="71984" y="27046"/>
                    <a:pt x="71777" y="27344"/>
                  </a:cubicBezTo>
                  <a:cubicBezTo>
                    <a:pt x="71502" y="27734"/>
                    <a:pt x="71410" y="28159"/>
                    <a:pt x="71479" y="28560"/>
                  </a:cubicBezTo>
                  <a:cubicBezTo>
                    <a:pt x="71594" y="29168"/>
                    <a:pt x="72019" y="29581"/>
                    <a:pt x="72649" y="29684"/>
                  </a:cubicBezTo>
                  <a:cubicBezTo>
                    <a:pt x="72743" y="29699"/>
                    <a:pt x="72840" y="29706"/>
                    <a:pt x="72938" y="29706"/>
                  </a:cubicBezTo>
                  <a:cubicBezTo>
                    <a:pt x="73221" y="29706"/>
                    <a:pt x="73515" y="29646"/>
                    <a:pt x="73796" y="29535"/>
                  </a:cubicBezTo>
                  <a:cubicBezTo>
                    <a:pt x="74175" y="29363"/>
                    <a:pt x="74484" y="29099"/>
                    <a:pt x="74668" y="28778"/>
                  </a:cubicBezTo>
                  <a:cubicBezTo>
                    <a:pt x="74863" y="28422"/>
                    <a:pt x="74943" y="27998"/>
                    <a:pt x="74897" y="27550"/>
                  </a:cubicBezTo>
                  <a:cubicBezTo>
                    <a:pt x="74874" y="27229"/>
                    <a:pt x="74771" y="26897"/>
                    <a:pt x="74622" y="26587"/>
                  </a:cubicBezTo>
                  <a:lnTo>
                    <a:pt x="74622" y="26587"/>
                  </a:lnTo>
                  <a:cubicBezTo>
                    <a:pt x="74737" y="26599"/>
                    <a:pt x="74851" y="26610"/>
                    <a:pt x="74955" y="26622"/>
                  </a:cubicBezTo>
                  <a:cubicBezTo>
                    <a:pt x="75620" y="26737"/>
                    <a:pt x="76251" y="27012"/>
                    <a:pt x="76847" y="27448"/>
                  </a:cubicBezTo>
                  <a:cubicBezTo>
                    <a:pt x="77398" y="27861"/>
                    <a:pt x="77891" y="28388"/>
                    <a:pt x="78258" y="28996"/>
                  </a:cubicBezTo>
                  <a:cubicBezTo>
                    <a:pt x="78648" y="29627"/>
                    <a:pt x="78901" y="30315"/>
                    <a:pt x="78992" y="31014"/>
                  </a:cubicBezTo>
                  <a:cubicBezTo>
                    <a:pt x="79095" y="31737"/>
                    <a:pt x="79049" y="32459"/>
                    <a:pt x="78832" y="33160"/>
                  </a:cubicBezTo>
                  <a:cubicBezTo>
                    <a:pt x="78442" y="34478"/>
                    <a:pt x="77535" y="35717"/>
                    <a:pt x="76262" y="36634"/>
                  </a:cubicBezTo>
                  <a:cubicBezTo>
                    <a:pt x="75012" y="37564"/>
                    <a:pt x="73487" y="38103"/>
                    <a:pt x="71858" y="38194"/>
                  </a:cubicBezTo>
                  <a:cubicBezTo>
                    <a:pt x="71645" y="38209"/>
                    <a:pt x="71430" y="38216"/>
                    <a:pt x="71213" y="38216"/>
                  </a:cubicBezTo>
                  <a:cubicBezTo>
                    <a:pt x="69701" y="38216"/>
                    <a:pt x="68099" y="37868"/>
                    <a:pt x="66445" y="37197"/>
                  </a:cubicBezTo>
                  <a:cubicBezTo>
                    <a:pt x="65504" y="36818"/>
                    <a:pt x="64128" y="36176"/>
                    <a:pt x="61822" y="34559"/>
                  </a:cubicBezTo>
                  <a:cubicBezTo>
                    <a:pt x="61271" y="34180"/>
                    <a:pt x="60733" y="33790"/>
                    <a:pt x="60205" y="33412"/>
                  </a:cubicBezTo>
                  <a:cubicBezTo>
                    <a:pt x="59367" y="32804"/>
                    <a:pt x="58496" y="32173"/>
                    <a:pt x="57624" y="31588"/>
                  </a:cubicBezTo>
                  <a:cubicBezTo>
                    <a:pt x="55926" y="30476"/>
                    <a:pt x="54493" y="29742"/>
                    <a:pt x="53094" y="29294"/>
                  </a:cubicBezTo>
                  <a:cubicBezTo>
                    <a:pt x="52233" y="29008"/>
                    <a:pt x="51328" y="28824"/>
                    <a:pt x="50410" y="28755"/>
                  </a:cubicBezTo>
                  <a:cubicBezTo>
                    <a:pt x="50085" y="28726"/>
                    <a:pt x="49755" y="28712"/>
                    <a:pt x="49424" y="28712"/>
                  </a:cubicBezTo>
                  <a:cubicBezTo>
                    <a:pt x="48843" y="28712"/>
                    <a:pt x="48257" y="28755"/>
                    <a:pt x="47680" y="28835"/>
                  </a:cubicBezTo>
                  <a:cubicBezTo>
                    <a:pt x="45948" y="29087"/>
                    <a:pt x="44182" y="29661"/>
                    <a:pt x="42278" y="30601"/>
                  </a:cubicBezTo>
                  <a:cubicBezTo>
                    <a:pt x="40787" y="31347"/>
                    <a:pt x="39250" y="32299"/>
                    <a:pt x="37426" y="33606"/>
                  </a:cubicBezTo>
                  <a:cubicBezTo>
                    <a:pt x="36749" y="34100"/>
                    <a:pt x="36073" y="34605"/>
                    <a:pt x="35419" y="35097"/>
                  </a:cubicBezTo>
                  <a:cubicBezTo>
                    <a:pt x="34605" y="35694"/>
                    <a:pt x="33779" y="36313"/>
                    <a:pt x="32941" y="36910"/>
                  </a:cubicBezTo>
                  <a:cubicBezTo>
                    <a:pt x="31141" y="38183"/>
                    <a:pt x="29696" y="39066"/>
                    <a:pt x="28262" y="39743"/>
                  </a:cubicBezTo>
                  <a:cubicBezTo>
                    <a:pt x="26416" y="40626"/>
                    <a:pt x="24614" y="41153"/>
                    <a:pt x="22929" y="41303"/>
                  </a:cubicBezTo>
                  <a:cubicBezTo>
                    <a:pt x="22633" y="41328"/>
                    <a:pt x="22306" y="41344"/>
                    <a:pt x="21957" y="41344"/>
                  </a:cubicBezTo>
                  <a:cubicBezTo>
                    <a:pt x="20697" y="41344"/>
                    <a:pt x="19149" y="41132"/>
                    <a:pt x="17722" y="40351"/>
                  </a:cubicBezTo>
                  <a:cubicBezTo>
                    <a:pt x="17033" y="39984"/>
                    <a:pt x="16425" y="39514"/>
                    <a:pt x="15898" y="38963"/>
                  </a:cubicBezTo>
                  <a:cubicBezTo>
                    <a:pt x="15359" y="38390"/>
                    <a:pt x="14923" y="37758"/>
                    <a:pt x="14625" y="37070"/>
                  </a:cubicBezTo>
                  <a:cubicBezTo>
                    <a:pt x="14006" y="35683"/>
                    <a:pt x="13983" y="34100"/>
                    <a:pt x="14579" y="32632"/>
                  </a:cubicBezTo>
                  <a:cubicBezTo>
                    <a:pt x="15186" y="31083"/>
                    <a:pt x="16299" y="29810"/>
                    <a:pt x="17412" y="28652"/>
                  </a:cubicBezTo>
                  <a:cubicBezTo>
                    <a:pt x="17722" y="28330"/>
                    <a:pt x="18043" y="27998"/>
                    <a:pt x="18364" y="27688"/>
                  </a:cubicBezTo>
                  <a:cubicBezTo>
                    <a:pt x="19282" y="26760"/>
                    <a:pt x="20245" y="25807"/>
                    <a:pt x="21025" y="24706"/>
                  </a:cubicBezTo>
                  <a:cubicBezTo>
                    <a:pt x="21609" y="23903"/>
                    <a:pt x="22045" y="23112"/>
                    <a:pt x="22332" y="22343"/>
                  </a:cubicBezTo>
                  <a:cubicBezTo>
                    <a:pt x="22677" y="21426"/>
                    <a:pt x="22814" y="20520"/>
                    <a:pt x="22733" y="19659"/>
                  </a:cubicBezTo>
                  <a:cubicBezTo>
                    <a:pt x="22654" y="18891"/>
                    <a:pt x="22401" y="18145"/>
                    <a:pt x="21988" y="17446"/>
                  </a:cubicBezTo>
                  <a:cubicBezTo>
                    <a:pt x="21598" y="16804"/>
                    <a:pt x="21071" y="16218"/>
                    <a:pt x="20428" y="15703"/>
                  </a:cubicBezTo>
                  <a:cubicBezTo>
                    <a:pt x="19361" y="14865"/>
                    <a:pt x="17997" y="14189"/>
                    <a:pt x="16254" y="13638"/>
                  </a:cubicBezTo>
                  <a:cubicBezTo>
                    <a:pt x="15622" y="13443"/>
                    <a:pt x="14980" y="13271"/>
                    <a:pt x="14350" y="13099"/>
                  </a:cubicBezTo>
                  <a:cubicBezTo>
                    <a:pt x="13409" y="12846"/>
                    <a:pt x="12434" y="12594"/>
                    <a:pt x="11516" y="12250"/>
                  </a:cubicBezTo>
                  <a:cubicBezTo>
                    <a:pt x="9750" y="11597"/>
                    <a:pt x="8385" y="10679"/>
                    <a:pt x="7445" y="9509"/>
                  </a:cubicBezTo>
                  <a:cubicBezTo>
                    <a:pt x="7387" y="9428"/>
                    <a:pt x="7330" y="9360"/>
                    <a:pt x="7272" y="9280"/>
                  </a:cubicBezTo>
                  <a:cubicBezTo>
                    <a:pt x="6550" y="8293"/>
                    <a:pt x="6091" y="7124"/>
                    <a:pt x="5942" y="5942"/>
                  </a:cubicBezTo>
                  <a:lnTo>
                    <a:pt x="6183" y="5598"/>
                  </a:lnTo>
                  <a:lnTo>
                    <a:pt x="6217" y="5541"/>
                  </a:lnTo>
                  <a:cubicBezTo>
                    <a:pt x="6481" y="5139"/>
                    <a:pt x="6791" y="4680"/>
                    <a:pt x="6745" y="4130"/>
                  </a:cubicBezTo>
                  <a:cubicBezTo>
                    <a:pt x="6734" y="3958"/>
                    <a:pt x="6688" y="3820"/>
                    <a:pt x="6619" y="3706"/>
                  </a:cubicBezTo>
                  <a:cubicBezTo>
                    <a:pt x="6527" y="3545"/>
                    <a:pt x="6355" y="3430"/>
                    <a:pt x="6160" y="3418"/>
                  </a:cubicBezTo>
                  <a:cubicBezTo>
                    <a:pt x="6148" y="3418"/>
                    <a:pt x="6135" y="3417"/>
                    <a:pt x="6122" y="3417"/>
                  </a:cubicBezTo>
                  <a:cubicBezTo>
                    <a:pt x="5953" y="3417"/>
                    <a:pt x="5796" y="3486"/>
                    <a:pt x="5690" y="3614"/>
                  </a:cubicBezTo>
                  <a:cubicBezTo>
                    <a:pt x="5564" y="3774"/>
                    <a:pt x="5518" y="3969"/>
                    <a:pt x="5495" y="4141"/>
                  </a:cubicBezTo>
                  <a:cubicBezTo>
                    <a:pt x="5414" y="4680"/>
                    <a:pt x="5403" y="5243"/>
                    <a:pt x="5460" y="5804"/>
                  </a:cubicBezTo>
                  <a:cubicBezTo>
                    <a:pt x="5323" y="5977"/>
                    <a:pt x="5174" y="6148"/>
                    <a:pt x="5013" y="6298"/>
                  </a:cubicBezTo>
                  <a:cubicBezTo>
                    <a:pt x="4290" y="6997"/>
                    <a:pt x="3533" y="7502"/>
                    <a:pt x="2730" y="7823"/>
                  </a:cubicBezTo>
                  <a:cubicBezTo>
                    <a:pt x="2116" y="8078"/>
                    <a:pt x="1496" y="8206"/>
                    <a:pt x="882" y="8206"/>
                  </a:cubicBezTo>
                  <a:cubicBezTo>
                    <a:pt x="613" y="8206"/>
                    <a:pt x="346" y="8182"/>
                    <a:pt x="81" y="8133"/>
                  </a:cubicBezTo>
                  <a:lnTo>
                    <a:pt x="1" y="8580"/>
                  </a:lnTo>
                  <a:cubicBezTo>
                    <a:pt x="295" y="8635"/>
                    <a:pt x="593" y="8662"/>
                    <a:pt x="892" y="8662"/>
                  </a:cubicBezTo>
                  <a:cubicBezTo>
                    <a:pt x="2409" y="8662"/>
                    <a:pt x="3962" y="7962"/>
                    <a:pt x="5323" y="6630"/>
                  </a:cubicBezTo>
                  <a:cubicBezTo>
                    <a:pt x="5403" y="6561"/>
                    <a:pt x="5472" y="6481"/>
                    <a:pt x="5552" y="6400"/>
                  </a:cubicBezTo>
                  <a:cubicBezTo>
                    <a:pt x="5758" y="7525"/>
                    <a:pt x="6217" y="8626"/>
                    <a:pt x="6905" y="9555"/>
                  </a:cubicBezTo>
                  <a:cubicBezTo>
                    <a:pt x="6963" y="9635"/>
                    <a:pt x="7032" y="9716"/>
                    <a:pt x="7089" y="9795"/>
                  </a:cubicBezTo>
                  <a:cubicBezTo>
                    <a:pt x="8087" y="11023"/>
                    <a:pt x="9520" y="11998"/>
                    <a:pt x="11356" y="12675"/>
                  </a:cubicBezTo>
                  <a:cubicBezTo>
                    <a:pt x="12296" y="13030"/>
                    <a:pt x="13282" y="13294"/>
                    <a:pt x="14235" y="13547"/>
                  </a:cubicBezTo>
                  <a:cubicBezTo>
                    <a:pt x="14854" y="13707"/>
                    <a:pt x="15497" y="13879"/>
                    <a:pt x="16116" y="14074"/>
                  </a:cubicBezTo>
                  <a:cubicBezTo>
                    <a:pt x="17813" y="14602"/>
                    <a:pt x="19132" y="15255"/>
                    <a:pt x="20153" y="16070"/>
                  </a:cubicBezTo>
                  <a:cubicBezTo>
                    <a:pt x="20750" y="16540"/>
                    <a:pt x="21231" y="17079"/>
                    <a:pt x="21586" y="17676"/>
                  </a:cubicBezTo>
                  <a:cubicBezTo>
                    <a:pt x="21976" y="18318"/>
                    <a:pt x="22206" y="18994"/>
                    <a:pt x="22275" y="19705"/>
                  </a:cubicBezTo>
                  <a:cubicBezTo>
                    <a:pt x="22343" y="20497"/>
                    <a:pt x="22218" y="21334"/>
                    <a:pt x="21897" y="22183"/>
                  </a:cubicBezTo>
                  <a:cubicBezTo>
                    <a:pt x="21632" y="22906"/>
                    <a:pt x="21208" y="23674"/>
                    <a:pt x="20658" y="24443"/>
                  </a:cubicBezTo>
                  <a:cubicBezTo>
                    <a:pt x="19889" y="25509"/>
                    <a:pt x="18948" y="26449"/>
                    <a:pt x="18043" y="27367"/>
                  </a:cubicBezTo>
                  <a:cubicBezTo>
                    <a:pt x="17722" y="27677"/>
                    <a:pt x="17401" y="28009"/>
                    <a:pt x="17079" y="28330"/>
                  </a:cubicBezTo>
                  <a:cubicBezTo>
                    <a:pt x="15943" y="29523"/>
                    <a:pt x="14796" y="30843"/>
                    <a:pt x="14154" y="32459"/>
                  </a:cubicBezTo>
                  <a:cubicBezTo>
                    <a:pt x="13512" y="34054"/>
                    <a:pt x="13535" y="35752"/>
                    <a:pt x="14200" y="37254"/>
                  </a:cubicBezTo>
                  <a:cubicBezTo>
                    <a:pt x="14854" y="38711"/>
                    <a:pt x="16024" y="39950"/>
                    <a:pt x="17492" y="40752"/>
                  </a:cubicBezTo>
                  <a:cubicBezTo>
                    <a:pt x="18994" y="41578"/>
                    <a:pt x="20612" y="41808"/>
                    <a:pt x="21931" y="41808"/>
                  </a:cubicBezTo>
                  <a:cubicBezTo>
                    <a:pt x="22309" y="41808"/>
                    <a:pt x="22654" y="41785"/>
                    <a:pt x="22975" y="41762"/>
                  </a:cubicBezTo>
                  <a:cubicBezTo>
                    <a:pt x="24718" y="41601"/>
                    <a:pt x="26564" y="41062"/>
                    <a:pt x="28457" y="40156"/>
                  </a:cubicBezTo>
                  <a:cubicBezTo>
                    <a:pt x="29913" y="39468"/>
                    <a:pt x="31381" y="38573"/>
                    <a:pt x="33206" y="37277"/>
                  </a:cubicBezTo>
                  <a:cubicBezTo>
                    <a:pt x="34042" y="36692"/>
                    <a:pt x="34880" y="36061"/>
                    <a:pt x="35694" y="35465"/>
                  </a:cubicBezTo>
                  <a:cubicBezTo>
                    <a:pt x="36348" y="34972"/>
                    <a:pt x="37025" y="34467"/>
                    <a:pt x="37690" y="33985"/>
                  </a:cubicBezTo>
                  <a:cubicBezTo>
                    <a:pt x="39491" y="32689"/>
                    <a:pt x="41016" y="31748"/>
                    <a:pt x="42484" y="31014"/>
                  </a:cubicBezTo>
                  <a:cubicBezTo>
                    <a:pt x="44342" y="30097"/>
                    <a:pt x="46063" y="29535"/>
                    <a:pt x="47737" y="29294"/>
                  </a:cubicBezTo>
                  <a:cubicBezTo>
                    <a:pt x="48297" y="29214"/>
                    <a:pt x="48856" y="29176"/>
                    <a:pt x="49412" y="29176"/>
                  </a:cubicBezTo>
                  <a:cubicBezTo>
                    <a:pt x="49734" y="29176"/>
                    <a:pt x="50055" y="29189"/>
                    <a:pt x="50375" y="29214"/>
                  </a:cubicBezTo>
                  <a:cubicBezTo>
                    <a:pt x="51259" y="29283"/>
                    <a:pt x="52119" y="29454"/>
                    <a:pt x="52956" y="29730"/>
                  </a:cubicBezTo>
                  <a:cubicBezTo>
                    <a:pt x="54310" y="30166"/>
                    <a:pt x="55709" y="30889"/>
                    <a:pt x="57372" y="31978"/>
                  </a:cubicBezTo>
                  <a:cubicBezTo>
                    <a:pt x="58243" y="32551"/>
                    <a:pt x="59104" y="33171"/>
                    <a:pt x="59941" y="33779"/>
                  </a:cubicBezTo>
                  <a:cubicBezTo>
                    <a:pt x="60468" y="34157"/>
                    <a:pt x="61008" y="34559"/>
                    <a:pt x="61558" y="34937"/>
                  </a:cubicBezTo>
                  <a:cubicBezTo>
                    <a:pt x="62785" y="35798"/>
                    <a:pt x="64437" y="36887"/>
                    <a:pt x="66272" y="37633"/>
                  </a:cubicBezTo>
                  <a:cubicBezTo>
                    <a:pt x="67992" y="38321"/>
                    <a:pt x="69656" y="38676"/>
                    <a:pt x="71239" y="38676"/>
                  </a:cubicBezTo>
                  <a:cubicBezTo>
                    <a:pt x="71456" y="38676"/>
                    <a:pt x="71675" y="38665"/>
                    <a:pt x="71892" y="38653"/>
                  </a:cubicBezTo>
                  <a:cubicBezTo>
                    <a:pt x="73602" y="38550"/>
                    <a:pt x="75207" y="37977"/>
                    <a:pt x="76538" y="37013"/>
                  </a:cubicBezTo>
                  <a:cubicBezTo>
                    <a:pt x="77879" y="36027"/>
                    <a:pt x="78855" y="34708"/>
                    <a:pt x="79279" y="33285"/>
                  </a:cubicBezTo>
                  <a:cubicBezTo>
                    <a:pt x="79508" y="32517"/>
                    <a:pt x="79566" y="31737"/>
                    <a:pt x="79451" y="30957"/>
                  </a:cubicBezTo>
                  <a:cubicBezTo>
                    <a:pt x="79347" y="30177"/>
                    <a:pt x="79072" y="29443"/>
                    <a:pt x="78648" y="28755"/>
                  </a:cubicBezTo>
                  <a:cubicBezTo>
                    <a:pt x="78246" y="28101"/>
                    <a:pt x="77719" y="27528"/>
                    <a:pt x="77122" y="27081"/>
                  </a:cubicBezTo>
                  <a:cubicBezTo>
                    <a:pt x="76469" y="26599"/>
                    <a:pt x="75769" y="26289"/>
                    <a:pt x="75024" y="26174"/>
                  </a:cubicBezTo>
                  <a:cubicBezTo>
                    <a:pt x="74828" y="26140"/>
                    <a:pt x="74588" y="26117"/>
                    <a:pt x="74347" y="26117"/>
                  </a:cubicBezTo>
                  <a:cubicBezTo>
                    <a:pt x="73923" y="25532"/>
                    <a:pt x="73291" y="25062"/>
                    <a:pt x="72455" y="24729"/>
                  </a:cubicBezTo>
                  <a:cubicBezTo>
                    <a:pt x="71869" y="24489"/>
                    <a:pt x="71239" y="24328"/>
                    <a:pt x="70619" y="24178"/>
                  </a:cubicBezTo>
                  <a:cubicBezTo>
                    <a:pt x="69495" y="23892"/>
                    <a:pt x="68417" y="23628"/>
                    <a:pt x="67580" y="22883"/>
                  </a:cubicBezTo>
                  <a:cubicBezTo>
                    <a:pt x="67052" y="22424"/>
                    <a:pt x="66697" y="21805"/>
                    <a:pt x="66524" y="21048"/>
                  </a:cubicBezTo>
                  <a:cubicBezTo>
                    <a:pt x="66364" y="20370"/>
                    <a:pt x="66376" y="19613"/>
                    <a:pt x="66547" y="18868"/>
                  </a:cubicBezTo>
                  <a:cubicBezTo>
                    <a:pt x="66926" y="17171"/>
                    <a:pt x="68119" y="15795"/>
                    <a:pt x="69231" y="14671"/>
                  </a:cubicBezTo>
                  <a:cubicBezTo>
                    <a:pt x="69518" y="14383"/>
                    <a:pt x="69805" y="14097"/>
                    <a:pt x="70092" y="13822"/>
                  </a:cubicBezTo>
                  <a:cubicBezTo>
                    <a:pt x="71089" y="12846"/>
                    <a:pt x="72110" y="11849"/>
                    <a:pt x="72879" y="10644"/>
                  </a:cubicBezTo>
                  <a:cubicBezTo>
                    <a:pt x="73360" y="9899"/>
                    <a:pt x="73693" y="9119"/>
                    <a:pt x="73854" y="8327"/>
                  </a:cubicBezTo>
                  <a:cubicBezTo>
                    <a:pt x="74037" y="7468"/>
                    <a:pt x="74014" y="6619"/>
                    <a:pt x="73808" y="5804"/>
                  </a:cubicBezTo>
                  <a:cubicBezTo>
                    <a:pt x="73613" y="5059"/>
                    <a:pt x="73280" y="4336"/>
                    <a:pt x="72799" y="3660"/>
                  </a:cubicBezTo>
                  <a:cubicBezTo>
                    <a:pt x="72363" y="3028"/>
                    <a:pt x="71823" y="2455"/>
                    <a:pt x="71181" y="1950"/>
                  </a:cubicBezTo>
                  <a:cubicBezTo>
                    <a:pt x="70528" y="1423"/>
                    <a:pt x="69782" y="987"/>
                    <a:pt x="68991" y="678"/>
                  </a:cubicBezTo>
                  <a:cubicBezTo>
                    <a:pt x="68211" y="367"/>
                    <a:pt x="67385" y="161"/>
                    <a:pt x="66524" y="69"/>
                  </a:cubicBezTo>
                  <a:cubicBezTo>
                    <a:pt x="66106" y="24"/>
                    <a:pt x="65678" y="1"/>
                    <a:pt x="6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a:off x="7770841" y="4006894"/>
              <a:ext cx="1473823" cy="1194207"/>
            </a:xfrm>
            <a:custGeom>
              <a:rect b="b" l="l" r="r" t="t"/>
              <a:pathLst>
                <a:path extrusionOk="0" h="26646" w="32885">
                  <a:moveTo>
                    <a:pt x="32259" y="0"/>
                  </a:moveTo>
                  <a:cubicBezTo>
                    <a:pt x="30068" y="0"/>
                    <a:pt x="27896" y="871"/>
                    <a:pt x="26335" y="2410"/>
                  </a:cubicBezTo>
                  <a:cubicBezTo>
                    <a:pt x="24637" y="4096"/>
                    <a:pt x="23709" y="6528"/>
                    <a:pt x="23869" y="8924"/>
                  </a:cubicBezTo>
                  <a:cubicBezTo>
                    <a:pt x="23938" y="9911"/>
                    <a:pt x="24178" y="10909"/>
                    <a:pt x="24408" y="11873"/>
                  </a:cubicBezTo>
                  <a:cubicBezTo>
                    <a:pt x="24614" y="12721"/>
                    <a:pt x="24833" y="13604"/>
                    <a:pt x="24912" y="14442"/>
                  </a:cubicBezTo>
                  <a:cubicBezTo>
                    <a:pt x="25004" y="15382"/>
                    <a:pt x="24924" y="16150"/>
                    <a:pt x="24660" y="16873"/>
                  </a:cubicBezTo>
                  <a:cubicBezTo>
                    <a:pt x="24362" y="17687"/>
                    <a:pt x="23777" y="18433"/>
                    <a:pt x="22998" y="19030"/>
                  </a:cubicBezTo>
                  <a:cubicBezTo>
                    <a:pt x="22263" y="19580"/>
                    <a:pt x="21369" y="19981"/>
                    <a:pt x="20416" y="20188"/>
                  </a:cubicBezTo>
                  <a:cubicBezTo>
                    <a:pt x="19695" y="20351"/>
                    <a:pt x="18959" y="20414"/>
                    <a:pt x="18220" y="20414"/>
                  </a:cubicBezTo>
                  <a:cubicBezTo>
                    <a:pt x="17031" y="20414"/>
                    <a:pt x="15835" y="20250"/>
                    <a:pt x="14682" y="20073"/>
                  </a:cubicBezTo>
                  <a:cubicBezTo>
                    <a:pt x="14510" y="20039"/>
                    <a:pt x="14337" y="20016"/>
                    <a:pt x="14166" y="19993"/>
                  </a:cubicBezTo>
                  <a:cubicBezTo>
                    <a:pt x="12805" y="19769"/>
                    <a:pt x="11402" y="19545"/>
                    <a:pt x="9995" y="19545"/>
                  </a:cubicBezTo>
                  <a:cubicBezTo>
                    <a:pt x="9600" y="19545"/>
                    <a:pt x="9204" y="19563"/>
                    <a:pt x="8809" y="19603"/>
                  </a:cubicBezTo>
                  <a:cubicBezTo>
                    <a:pt x="7846" y="19706"/>
                    <a:pt x="6894" y="19947"/>
                    <a:pt x="5965" y="20325"/>
                  </a:cubicBezTo>
                  <a:cubicBezTo>
                    <a:pt x="5070" y="20704"/>
                    <a:pt x="4221" y="21197"/>
                    <a:pt x="3441" y="21805"/>
                  </a:cubicBezTo>
                  <a:cubicBezTo>
                    <a:pt x="2661" y="22413"/>
                    <a:pt x="1973" y="23124"/>
                    <a:pt x="1400" y="23904"/>
                  </a:cubicBezTo>
                  <a:cubicBezTo>
                    <a:pt x="803" y="24707"/>
                    <a:pt x="334" y="25578"/>
                    <a:pt x="0" y="26485"/>
                  </a:cubicBezTo>
                  <a:lnTo>
                    <a:pt x="436" y="26646"/>
                  </a:lnTo>
                  <a:cubicBezTo>
                    <a:pt x="746" y="25774"/>
                    <a:pt x="1193" y="24948"/>
                    <a:pt x="1767" y="24179"/>
                  </a:cubicBezTo>
                  <a:cubicBezTo>
                    <a:pt x="2317" y="23434"/>
                    <a:pt x="2983" y="22757"/>
                    <a:pt x="3729" y="22172"/>
                  </a:cubicBezTo>
                  <a:cubicBezTo>
                    <a:pt x="4474" y="21587"/>
                    <a:pt x="5288" y="21117"/>
                    <a:pt x="6148" y="20750"/>
                  </a:cubicBezTo>
                  <a:cubicBezTo>
                    <a:pt x="7032" y="20394"/>
                    <a:pt x="7937" y="20154"/>
                    <a:pt x="8855" y="20062"/>
                  </a:cubicBezTo>
                  <a:cubicBezTo>
                    <a:pt x="9231" y="20025"/>
                    <a:pt x="9610" y="20008"/>
                    <a:pt x="9988" y="20008"/>
                  </a:cubicBezTo>
                  <a:cubicBezTo>
                    <a:pt x="11364" y="20008"/>
                    <a:pt x="12748" y="20224"/>
                    <a:pt x="14097" y="20440"/>
                  </a:cubicBezTo>
                  <a:cubicBezTo>
                    <a:pt x="14269" y="20463"/>
                    <a:pt x="14441" y="20498"/>
                    <a:pt x="14613" y="20521"/>
                  </a:cubicBezTo>
                  <a:cubicBezTo>
                    <a:pt x="15789" y="20704"/>
                    <a:pt x="17007" y="20869"/>
                    <a:pt x="18224" y="20869"/>
                  </a:cubicBezTo>
                  <a:cubicBezTo>
                    <a:pt x="18990" y="20869"/>
                    <a:pt x="19755" y="20804"/>
                    <a:pt x="20508" y="20635"/>
                  </a:cubicBezTo>
                  <a:cubicBezTo>
                    <a:pt x="21529" y="20417"/>
                    <a:pt x="22481" y="19981"/>
                    <a:pt x="23273" y="19397"/>
                  </a:cubicBezTo>
                  <a:cubicBezTo>
                    <a:pt x="24133" y="18754"/>
                    <a:pt x="24764" y="17940"/>
                    <a:pt x="25085" y="17034"/>
                  </a:cubicBezTo>
                  <a:cubicBezTo>
                    <a:pt x="25371" y="16254"/>
                    <a:pt x="25463" y="15393"/>
                    <a:pt x="25371" y="14407"/>
                  </a:cubicBezTo>
                  <a:cubicBezTo>
                    <a:pt x="25279" y="13524"/>
                    <a:pt x="25062" y="12630"/>
                    <a:pt x="24856" y="11769"/>
                  </a:cubicBezTo>
                  <a:cubicBezTo>
                    <a:pt x="24626" y="10817"/>
                    <a:pt x="24385" y="9842"/>
                    <a:pt x="24328" y="8891"/>
                  </a:cubicBezTo>
                  <a:cubicBezTo>
                    <a:pt x="24178" y="6631"/>
                    <a:pt x="25050" y="4326"/>
                    <a:pt x="26656" y="2743"/>
                  </a:cubicBezTo>
                  <a:cubicBezTo>
                    <a:pt x="28128" y="1292"/>
                    <a:pt x="30179" y="458"/>
                    <a:pt x="32230" y="458"/>
                  </a:cubicBezTo>
                  <a:cubicBezTo>
                    <a:pt x="32433" y="458"/>
                    <a:pt x="32636" y="466"/>
                    <a:pt x="32838" y="483"/>
                  </a:cubicBezTo>
                  <a:lnTo>
                    <a:pt x="32884" y="24"/>
                  </a:lnTo>
                  <a:cubicBezTo>
                    <a:pt x="32676" y="8"/>
                    <a:pt x="32467" y="0"/>
                    <a:pt x="322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9"/>
          <p:cNvGrpSpPr/>
          <p:nvPr/>
        </p:nvGrpSpPr>
        <p:grpSpPr>
          <a:xfrm>
            <a:off x="-1397208" y="-1548743"/>
            <a:ext cx="11433610" cy="8238757"/>
            <a:chOff x="-1397208" y="-1548743"/>
            <a:chExt cx="11433610" cy="8238757"/>
          </a:xfrm>
        </p:grpSpPr>
        <p:sp>
          <p:nvSpPr>
            <p:cNvPr id="77" name="Google Shape;77;p9"/>
            <p:cNvSpPr/>
            <p:nvPr/>
          </p:nvSpPr>
          <p:spPr>
            <a:xfrm>
              <a:off x="6825137" y="4092081"/>
              <a:ext cx="3211265" cy="2597933"/>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rot="9247000">
              <a:off x="-991226" y="-978125"/>
              <a:ext cx="3211268" cy="2597935"/>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rgbClr val="FFBA86">
                <a:alpha val="25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0"/>
          <p:cNvSpPr/>
          <p:nvPr>
            <p:ph idx="2" type="pic"/>
          </p:nvPr>
        </p:nvSpPr>
        <p:spPr>
          <a:xfrm>
            <a:off x="75" y="0"/>
            <a:ext cx="9144000" cy="5143500"/>
          </a:xfrm>
          <a:prstGeom prst="rect">
            <a:avLst/>
          </a:prstGeom>
          <a:noFill/>
          <a:ln>
            <a:noFill/>
          </a:ln>
        </p:spPr>
      </p:sp>
      <p:sp>
        <p:nvSpPr>
          <p:cNvPr id="81" name="Google Shape;81;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lvl1pPr>
            <a:lvl2pPr lvl="1" rtl="0" algn="ctr">
              <a:spcBef>
                <a:spcPts val="0"/>
              </a:spcBef>
              <a:spcAft>
                <a:spcPts val="0"/>
              </a:spcAft>
              <a:buClr>
                <a:schemeClr val="lt1"/>
              </a:buClr>
              <a:buSzPts val="3500"/>
              <a:buNone/>
              <a:defRPr>
                <a:solidFill>
                  <a:schemeClr val="lt1"/>
                </a:solidFill>
              </a:defRPr>
            </a:lvl2pPr>
            <a:lvl3pPr lvl="2" rtl="0" algn="ctr">
              <a:spcBef>
                <a:spcPts val="0"/>
              </a:spcBef>
              <a:spcAft>
                <a:spcPts val="0"/>
              </a:spcAft>
              <a:buClr>
                <a:schemeClr val="lt1"/>
              </a:buClr>
              <a:buSzPts val="3500"/>
              <a:buNone/>
              <a:defRPr>
                <a:solidFill>
                  <a:schemeClr val="lt1"/>
                </a:solidFill>
              </a:defRPr>
            </a:lvl3pPr>
            <a:lvl4pPr lvl="3" rtl="0" algn="ctr">
              <a:spcBef>
                <a:spcPts val="0"/>
              </a:spcBef>
              <a:spcAft>
                <a:spcPts val="0"/>
              </a:spcAft>
              <a:buClr>
                <a:schemeClr val="lt1"/>
              </a:buClr>
              <a:buSzPts val="3500"/>
              <a:buNone/>
              <a:defRPr>
                <a:solidFill>
                  <a:schemeClr val="lt1"/>
                </a:solidFill>
              </a:defRPr>
            </a:lvl4pPr>
            <a:lvl5pPr lvl="4" rtl="0" algn="ctr">
              <a:spcBef>
                <a:spcPts val="0"/>
              </a:spcBef>
              <a:spcAft>
                <a:spcPts val="0"/>
              </a:spcAft>
              <a:buClr>
                <a:schemeClr val="lt1"/>
              </a:buClr>
              <a:buSzPts val="3500"/>
              <a:buNone/>
              <a:defRPr>
                <a:solidFill>
                  <a:schemeClr val="lt1"/>
                </a:solidFill>
              </a:defRPr>
            </a:lvl5pPr>
            <a:lvl6pPr lvl="5" rtl="0" algn="ctr">
              <a:spcBef>
                <a:spcPts val="0"/>
              </a:spcBef>
              <a:spcAft>
                <a:spcPts val="0"/>
              </a:spcAft>
              <a:buClr>
                <a:schemeClr val="lt1"/>
              </a:buClr>
              <a:buSzPts val="3500"/>
              <a:buNone/>
              <a:defRPr>
                <a:solidFill>
                  <a:schemeClr val="lt1"/>
                </a:solidFill>
              </a:defRPr>
            </a:lvl6pPr>
            <a:lvl7pPr lvl="6" rtl="0" algn="ctr">
              <a:spcBef>
                <a:spcPts val="0"/>
              </a:spcBef>
              <a:spcAft>
                <a:spcPts val="0"/>
              </a:spcAft>
              <a:buClr>
                <a:schemeClr val="lt1"/>
              </a:buClr>
              <a:buSzPts val="3500"/>
              <a:buNone/>
              <a:defRPr>
                <a:solidFill>
                  <a:schemeClr val="lt1"/>
                </a:solidFill>
              </a:defRPr>
            </a:lvl7pPr>
            <a:lvl8pPr lvl="7" rtl="0" algn="ctr">
              <a:spcBef>
                <a:spcPts val="0"/>
              </a:spcBef>
              <a:spcAft>
                <a:spcPts val="0"/>
              </a:spcAft>
              <a:buClr>
                <a:schemeClr val="lt1"/>
              </a:buClr>
              <a:buSzPts val="3500"/>
              <a:buNone/>
              <a:defRPr>
                <a:solidFill>
                  <a:schemeClr val="lt1"/>
                </a:solidFill>
              </a:defRPr>
            </a:lvl8pPr>
            <a:lvl9pPr lvl="8" rtl="0" algn="ctr">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5"/>
          <p:cNvSpPr txBox="1"/>
          <p:nvPr>
            <p:ph type="ctrTitle"/>
          </p:nvPr>
        </p:nvSpPr>
        <p:spPr>
          <a:xfrm>
            <a:off x="654925" y="934675"/>
            <a:ext cx="5199900" cy="202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Civic Engagement</a:t>
            </a:r>
            <a:endParaRPr sz="4800"/>
          </a:p>
          <a:p>
            <a:pPr indent="0" lvl="0" marL="0" rtl="0" algn="l">
              <a:spcBef>
                <a:spcPts val="0"/>
              </a:spcBef>
              <a:spcAft>
                <a:spcPts val="0"/>
              </a:spcAft>
              <a:buNone/>
            </a:pPr>
            <a:r>
              <a:rPr lang="en" sz="4800"/>
              <a:t>Survey Analysis </a:t>
            </a:r>
            <a:endParaRPr sz="4800"/>
          </a:p>
        </p:txBody>
      </p:sp>
      <p:sp>
        <p:nvSpPr>
          <p:cNvPr id="621" name="Google Shape;621;p35"/>
          <p:cNvSpPr txBox="1"/>
          <p:nvPr>
            <p:ph idx="1" type="subTitle"/>
          </p:nvPr>
        </p:nvSpPr>
        <p:spPr>
          <a:xfrm>
            <a:off x="713225" y="3319550"/>
            <a:ext cx="3585600" cy="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Naomi Chou, Arielle Davis, Kiana Mohammadinik, Ashish Singh, Matthew Woo</a:t>
            </a:r>
            <a:endParaRPr/>
          </a:p>
        </p:txBody>
      </p:sp>
      <p:sp>
        <p:nvSpPr>
          <p:cNvPr id="622" name="Google Shape;622;p35"/>
          <p:cNvSpPr/>
          <p:nvPr/>
        </p:nvSpPr>
        <p:spPr>
          <a:xfrm rot="1445148">
            <a:off x="6696355" y="92318"/>
            <a:ext cx="3514502" cy="2040293"/>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5"/>
          <p:cNvGrpSpPr/>
          <p:nvPr/>
        </p:nvGrpSpPr>
        <p:grpSpPr>
          <a:xfrm>
            <a:off x="5370528" y="1109646"/>
            <a:ext cx="3773698" cy="4050234"/>
            <a:chOff x="5370528" y="1109646"/>
            <a:chExt cx="3773698" cy="4050234"/>
          </a:xfrm>
        </p:grpSpPr>
        <p:grpSp>
          <p:nvGrpSpPr>
            <p:cNvPr id="624" name="Google Shape;624;p35"/>
            <p:cNvGrpSpPr/>
            <p:nvPr/>
          </p:nvGrpSpPr>
          <p:grpSpPr>
            <a:xfrm>
              <a:off x="5370528" y="2890644"/>
              <a:ext cx="3773325" cy="2261828"/>
              <a:chOff x="1837575" y="2520550"/>
              <a:chExt cx="914125" cy="547950"/>
            </a:xfrm>
          </p:grpSpPr>
          <p:sp>
            <p:nvSpPr>
              <p:cNvPr id="625" name="Google Shape;625;p35"/>
              <p:cNvSpPr/>
              <p:nvPr/>
            </p:nvSpPr>
            <p:spPr>
              <a:xfrm>
                <a:off x="1918150" y="2523025"/>
                <a:ext cx="806975" cy="545475"/>
              </a:xfrm>
              <a:custGeom>
                <a:rect b="b" l="l" r="r" t="t"/>
                <a:pathLst>
                  <a:path extrusionOk="0" h="21819" w="32279">
                    <a:moveTo>
                      <a:pt x="20426" y="5537"/>
                    </a:moveTo>
                    <a:lnTo>
                      <a:pt x="20974" y="5702"/>
                    </a:lnTo>
                    <a:lnTo>
                      <a:pt x="21885" y="5668"/>
                    </a:lnTo>
                    <a:lnTo>
                      <a:pt x="22224" y="6118"/>
                    </a:lnTo>
                    <a:lnTo>
                      <a:pt x="22224" y="6359"/>
                    </a:lnTo>
                    <a:lnTo>
                      <a:pt x="21479" y="6699"/>
                    </a:lnTo>
                    <a:lnTo>
                      <a:pt x="20601" y="6414"/>
                    </a:lnTo>
                    <a:lnTo>
                      <a:pt x="20601" y="6063"/>
                    </a:lnTo>
                    <a:lnTo>
                      <a:pt x="20207" y="5811"/>
                    </a:lnTo>
                    <a:lnTo>
                      <a:pt x="20426" y="5537"/>
                    </a:lnTo>
                    <a:close/>
                    <a:moveTo>
                      <a:pt x="24241" y="8618"/>
                    </a:moveTo>
                    <a:lnTo>
                      <a:pt x="24658" y="8706"/>
                    </a:lnTo>
                    <a:lnTo>
                      <a:pt x="24548" y="8947"/>
                    </a:lnTo>
                    <a:lnTo>
                      <a:pt x="24998" y="9013"/>
                    </a:lnTo>
                    <a:lnTo>
                      <a:pt x="24911" y="9549"/>
                    </a:lnTo>
                    <a:lnTo>
                      <a:pt x="25393" y="10087"/>
                    </a:lnTo>
                    <a:lnTo>
                      <a:pt x="25590" y="10646"/>
                    </a:lnTo>
                    <a:lnTo>
                      <a:pt x="25963" y="10833"/>
                    </a:lnTo>
                    <a:lnTo>
                      <a:pt x="25864" y="11162"/>
                    </a:lnTo>
                    <a:lnTo>
                      <a:pt x="26051" y="11293"/>
                    </a:lnTo>
                    <a:lnTo>
                      <a:pt x="25854" y="11469"/>
                    </a:lnTo>
                    <a:lnTo>
                      <a:pt x="25240" y="11381"/>
                    </a:lnTo>
                    <a:lnTo>
                      <a:pt x="24889" y="11545"/>
                    </a:lnTo>
                    <a:lnTo>
                      <a:pt x="24548" y="11545"/>
                    </a:lnTo>
                    <a:lnTo>
                      <a:pt x="24582" y="11293"/>
                    </a:lnTo>
                    <a:lnTo>
                      <a:pt x="25031" y="11162"/>
                    </a:lnTo>
                    <a:lnTo>
                      <a:pt x="24614" y="11096"/>
                    </a:lnTo>
                    <a:lnTo>
                      <a:pt x="24548" y="10909"/>
                    </a:lnTo>
                    <a:lnTo>
                      <a:pt x="24702" y="10701"/>
                    </a:lnTo>
                    <a:lnTo>
                      <a:pt x="24592" y="10492"/>
                    </a:lnTo>
                    <a:lnTo>
                      <a:pt x="24899" y="10416"/>
                    </a:lnTo>
                    <a:lnTo>
                      <a:pt x="24855" y="9966"/>
                    </a:lnTo>
                    <a:lnTo>
                      <a:pt x="24406" y="9813"/>
                    </a:lnTo>
                    <a:lnTo>
                      <a:pt x="24319" y="10087"/>
                    </a:lnTo>
                    <a:lnTo>
                      <a:pt x="24263" y="10339"/>
                    </a:lnTo>
                    <a:lnTo>
                      <a:pt x="24263" y="10777"/>
                    </a:lnTo>
                    <a:lnTo>
                      <a:pt x="23584" y="10909"/>
                    </a:lnTo>
                    <a:lnTo>
                      <a:pt x="23266" y="10745"/>
                    </a:lnTo>
                    <a:lnTo>
                      <a:pt x="23584" y="10284"/>
                    </a:lnTo>
                    <a:lnTo>
                      <a:pt x="23354" y="10284"/>
                    </a:lnTo>
                    <a:lnTo>
                      <a:pt x="23266" y="9966"/>
                    </a:lnTo>
                    <a:lnTo>
                      <a:pt x="23617" y="9966"/>
                    </a:lnTo>
                    <a:lnTo>
                      <a:pt x="23705" y="9659"/>
                    </a:lnTo>
                    <a:lnTo>
                      <a:pt x="24319" y="9659"/>
                    </a:lnTo>
                    <a:lnTo>
                      <a:pt x="24110" y="9232"/>
                    </a:lnTo>
                    <a:lnTo>
                      <a:pt x="23978" y="9023"/>
                    </a:lnTo>
                    <a:lnTo>
                      <a:pt x="24241" y="8618"/>
                    </a:lnTo>
                    <a:close/>
                    <a:moveTo>
                      <a:pt x="13136" y="0"/>
                    </a:moveTo>
                    <a:cubicBezTo>
                      <a:pt x="11370" y="186"/>
                      <a:pt x="9671" y="625"/>
                      <a:pt x="8081" y="1283"/>
                    </a:cubicBezTo>
                    <a:lnTo>
                      <a:pt x="7873" y="1623"/>
                    </a:lnTo>
                    <a:lnTo>
                      <a:pt x="10285" y="1623"/>
                    </a:lnTo>
                    <a:lnTo>
                      <a:pt x="11480" y="1930"/>
                    </a:lnTo>
                    <a:lnTo>
                      <a:pt x="11918" y="2642"/>
                    </a:lnTo>
                    <a:lnTo>
                      <a:pt x="12269" y="3212"/>
                    </a:lnTo>
                    <a:lnTo>
                      <a:pt x="11798" y="3421"/>
                    </a:lnTo>
                    <a:lnTo>
                      <a:pt x="12741" y="4035"/>
                    </a:lnTo>
                    <a:lnTo>
                      <a:pt x="12466" y="4440"/>
                    </a:lnTo>
                    <a:lnTo>
                      <a:pt x="11896" y="4660"/>
                    </a:lnTo>
                    <a:lnTo>
                      <a:pt x="11501" y="4035"/>
                    </a:lnTo>
                    <a:lnTo>
                      <a:pt x="11754" y="4978"/>
                    </a:lnTo>
                    <a:lnTo>
                      <a:pt x="10997" y="5559"/>
                    </a:lnTo>
                    <a:lnTo>
                      <a:pt x="10329" y="5285"/>
                    </a:lnTo>
                    <a:lnTo>
                      <a:pt x="10032" y="4638"/>
                    </a:lnTo>
                    <a:cubicBezTo>
                      <a:pt x="10032" y="4638"/>
                      <a:pt x="9436" y="4454"/>
                      <a:pt x="9240" y="4454"/>
                    </a:cubicBezTo>
                    <a:cubicBezTo>
                      <a:pt x="9217" y="4454"/>
                      <a:pt x="9199" y="4457"/>
                      <a:pt x="9189" y="4462"/>
                    </a:cubicBezTo>
                    <a:cubicBezTo>
                      <a:pt x="9183" y="4465"/>
                      <a:pt x="9179" y="4466"/>
                      <a:pt x="9175" y="4466"/>
                    </a:cubicBezTo>
                    <a:cubicBezTo>
                      <a:pt x="9110" y="4466"/>
                      <a:pt x="9287" y="4111"/>
                      <a:pt x="9287" y="4111"/>
                    </a:cubicBezTo>
                    <a:lnTo>
                      <a:pt x="10186" y="4232"/>
                    </a:lnTo>
                    <a:lnTo>
                      <a:pt x="10778" y="3761"/>
                    </a:lnTo>
                    <a:lnTo>
                      <a:pt x="10756" y="3114"/>
                    </a:lnTo>
                    <a:lnTo>
                      <a:pt x="9956" y="2818"/>
                    </a:lnTo>
                    <a:lnTo>
                      <a:pt x="9364" y="3563"/>
                    </a:lnTo>
                    <a:lnTo>
                      <a:pt x="8662" y="3761"/>
                    </a:lnTo>
                    <a:lnTo>
                      <a:pt x="7269" y="4265"/>
                    </a:lnTo>
                    <a:lnTo>
                      <a:pt x="5878" y="4835"/>
                    </a:lnTo>
                    <a:lnTo>
                      <a:pt x="5186" y="5624"/>
                    </a:lnTo>
                    <a:lnTo>
                      <a:pt x="5384" y="6250"/>
                    </a:lnTo>
                    <a:lnTo>
                      <a:pt x="6502" y="7050"/>
                    </a:lnTo>
                    <a:lnTo>
                      <a:pt x="6129" y="7522"/>
                    </a:lnTo>
                    <a:lnTo>
                      <a:pt x="6184" y="8168"/>
                    </a:lnTo>
                    <a:lnTo>
                      <a:pt x="6656" y="8212"/>
                    </a:lnTo>
                    <a:lnTo>
                      <a:pt x="6974" y="7269"/>
                    </a:lnTo>
                    <a:lnTo>
                      <a:pt x="7369" y="7247"/>
                    </a:lnTo>
                    <a:lnTo>
                      <a:pt x="7917" y="6820"/>
                    </a:lnTo>
                    <a:lnTo>
                      <a:pt x="7949" y="6052"/>
                    </a:lnTo>
                    <a:lnTo>
                      <a:pt x="8618" y="4978"/>
                    </a:lnTo>
                    <a:lnTo>
                      <a:pt x="9715" y="5329"/>
                    </a:lnTo>
                    <a:lnTo>
                      <a:pt x="10088" y="5724"/>
                    </a:lnTo>
                    <a:lnTo>
                      <a:pt x="9813" y="6272"/>
                    </a:lnTo>
                    <a:lnTo>
                      <a:pt x="10361" y="6523"/>
                    </a:lnTo>
                    <a:lnTo>
                      <a:pt x="11107" y="6031"/>
                    </a:lnTo>
                    <a:cubicBezTo>
                      <a:pt x="11107" y="6031"/>
                      <a:pt x="11206" y="7291"/>
                      <a:pt x="11250" y="7291"/>
                    </a:cubicBezTo>
                    <a:cubicBezTo>
                      <a:pt x="11304" y="7291"/>
                      <a:pt x="11721" y="7971"/>
                      <a:pt x="11721" y="7971"/>
                    </a:cubicBezTo>
                    <a:lnTo>
                      <a:pt x="12444" y="8585"/>
                    </a:lnTo>
                    <a:lnTo>
                      <a:pt x="12291" y="9035"/>
                    </a:lnTo>
                    <a:lnTo>
                      <a:pt x="12017" y="9561"/>
                    </a:lnTo>
                    <a:lnTo>
                      <a:pt x="12543" y="9977"/>
                    </a:lnTo>
                    <a:lnTo>
                      <a:pt x="12522" y="10679"/>
                    </a:lnTo>
                    <a:lnTo>
                      <a:pt x="11896" y="10624"/>
                    </a:lnTo>
                    <a:lnTo>
                      <a:pt x="11644" y="10328"/>
                    </a:lnTo>
                    <a:lnTo>
                      <a:pt x="10877" y="10229"/>
                    </a:lnTo>
                    <a:lnTo>
                      <a:pt x="10953" y="9900"/>
                    </a:lnTo>
                    <a:lnTo>
                      <a:pt x="11644" y="9364"/>
                    </a:lnTo>
                    <a:lnTo>
                      <a:pt x="11523" y="9057"/>
                    </a:lnTo>
                    <a:lnTo>
                      <a:pt x="10899" y="9330"/>
                    </a:lnTo>
                    <a:lnTo>
                      <a:pt x="10361" y="9308"/>
                    </a:lnTo>
                    <a:lnTo>
                      <a:pt x="9440" y="9111"/>
                    </a:lnTo>
                    <a:lnTo>
                      <a:pt x="8695" y="9484"/>
                    </a:lnTo>
                    <a:lnTo>
                      <a:pt x="9440" y="9484"/>
                    </a:lnTo>
                    <a:lnTo>
                      <a:pt x="9781" y="9659"/>
                    </a:lnTo>
                    <a:lnTo>
                      <a:pt x="9506" y="10076"/>
                    </a:lnTo>
                    <a:lnTo>
                      <a:pt x="9934" y="10482"/>
                    </a:lnTo>
                    <a:lnTo>
                      <a:pt x="10559" y="10405"/>
                    </a:lnTo>
                    <a:lnTo>
                      <a:pt x="10482" y="10855"/>
                    </a:lnTo>
                    <a:lnTo>
                      <a:pt x="9682" y="10898"/>
                    </a:lnTo>
                    <a:lnTo>
                      <a:pt x="8892" y="11293"/>
                    </a:lnTo>
                    <a:lnTo>
                      <a:pt x="8739" y="10953"/>
                    </a:lnTo>
                    <a:lnTo>
                      <a:pt x="9342" y="10580"/>
                    </a:lnTo>
                    <a:lnTo>
                      <a:pt x="7522" y="11128"/>
                    </a:lnTo>
                    <a:lnTo>
                      <a:pt x="7325" y="11644"/>
                    </a:lnTo>
                    <a:lnTo>
                      <a:pt x="6283" y="11896"/>
                    </a:lnTo>
                    <a:lnTo>
                      <a:pt x="5559" y="12916"/>
                    </a:lnTo>
                    <a:lnTo>
                      <a:pt x="5406" y="13387"/>
                    </a:lnTo>
                    <a:lnTo>
                      <a:pt x="3772" y="14286"/>
                    </a:lnTo>
                    <a:lnTo>
                      <a:pt x="3936" y="15580"/>
                    </a:lnTo>
                    <a:lnTo>
                      <a:pt x="3838" y="16271"/>
                    </a:lnTo>
                    <a:lnTo>
                      <a:pt x="3564" y="16325"/>
                    </a:lnTo>
                    <a:lnTo>
                      <a:pt x="3290" y="15404"/>
                    </a:lnTo>
                    <a:lnTo>
                      <a:pt x="3268" y="14802"/>
                    </a:lnTo>
                    <a:lnTo>
                      <a:pt x="2380" y="14483"/>
                    </a:lnTo>
                    <a:lnTo>
                      <a:pt x="1130" y="14527"/>
                    </a:lnTo>
                    <a:lnTo>
                      <a:pt x="505" y="14768"/>
                    </a:lnTo>
                    <a:lnTo>
                      <a:pt x="1" y="16556"/>
                    </a:lnTo>
                    <a:lnTo>
                      <a:pt x="253" y="17828"/>
                    </a:lnTo>
                    <a:lnTo>
                      <a:pt x="922" y="17828"/>
                    </a:lnTo>
                    <a:lnTo>
                      <a:pt x="1437" y="17126"/>
                    </a:lnTo>
                    <a:lnTo>
                      <a:pt x="2106" y="17126"/>
                    </a:lnTo>
                    <a:lnTo>
                      <a:pt x="1941" y="17828"/>
                    </a:lnTo>
                    <a:lnTo>
                      <a:pt x="1382" y="18825"/>
                    </a:lnTo>
                    <a:cubicBezTo>
                      <a:pt x="1382" y="18825"/>
                      <a:pt x="2084" y="19012"/>
                      <a:pt x="2106" y="19012"/>
                    </a:cubicBezTo>
                    <a:lnTo>
                      <a:pt x="2523" y="19012"/>
                    </a:lnTo>
                    <a:lnTo>
                      <a:pt x="2752" y="19592"/>
                    </a:lnTo>
                    <a:lnTo>
                      <a:pt x="2545" y="20349"/>
                    </a:lnTo>
                    <a:lnTo>
                      <a:pt x="2961" y="21095"/>
                    </a:lnTo>
                    <a:lnTo>
                      <a:pt x="3520" y="20952"/>
                    </a:lnTo>
                    <a:lnTo>
                      <a:pt x="3936" y="21095"/>
                    </a:lnTo>
                    <a:lnTo>
                      <a:pt x="4145" y="21390"/>
                    </a:lnTo>
                    <a:lnTo>
                      <a:pt x="4474" y="21095"/>
                    </a:lnTo>
                    <a:lnTo>
                      <a:pt x="4584" y="20700"/>
                    </a:lnTo>
                    <a:lnTo>
                      <a:pt x="5264" y="20656"/>
                    </a:lnTo>
                    <a:lnTo>
                      <a:pt x="5537" y="20371"/>
                    </a:lnTo>
                    <a:lnTo>
                      <a:pt x="5746" y="20612"/>
                    </a:lnTo>
                    <a:lnTo>
                      <a:pt x="5515" y="20842"/>
                    </a:lnTo>
                    <a:lnTo>
                      <a:pt x="6250" y="20788"/>
                    </a:lnTo>
                    <a:lnTo>
                      <a:pt x="6623" y="21259"/>
                    </a:lnTo>
                    <a:lnTo>
                      <a:pt x="7116" y="21183"/>
                    </a:lnTo>
                    <a:lnTo>
                      <a:pt x="7369" y="21390"/>
                    </a:lnTo>
                    <a:lnTo>
                      <a:pt x="8059" y="21390"/>
                    </a:lnTo>
                    <a:lnTo>
                      <a:pt x="8333" y="21818"/>
                    </a:lnTo>
                    <a:lnTo>
                      <a:pt x="20887" y="21818"/>
                    </a:lnTo>
                    <a:lnTo>
                      <a:pt x="21227" y="21347"/>
                    </a:lnTo>
                    <a:lnTo>
                      <a:pt x="21183" y="20459"/>
                    </a:lnTo>
                    <a:lnTo>
                      <a:pt x="21040" y="20250"/>
                    </a:lnTo>
                    <a:lnTo>
                      <a:pt x="21435" y="19702"/>
                    </a:lnTo>
                    <a:lnTo>
                      <a:pt x="21863" y="19198"/>
                    </a:lnTo>
                    <a:lnTo>
                      <a:pt x="21983" y="18814"/>
                    </a:lnTo>
                    <a:lnTo>
                      <a:pt x="22301" y="18693"/>
                    </a:lnTo>
                    <a:lnTo>
                      <a:pt x="22531" y="18178"/>
                    </a:lnTo>
                    <a:lnTo>
                      <a:pt x="23529" y="17850"/>
                    </a:lnTo>
                    <a:lnTo>
                      <a:pt x="23420" y="17257"/>
                    </a:lnTo>
                    <a:lnTo>
                      <a:pt x="23825" y="16873"/>
                    </a:lnTo>
                    <a:lnTo>
                      <a:pt x="24285" y="16622"/>
                    </a:lnTo>
                    <a:lnTo>
                      <a:pt x="24582" y="16095"/>
                    </a:lnTo>
                    <a:lnTo>
                      <a:pt x="24680" y="16095"/>
                    </a:lnTo>
                    <a:lnTo>
                      <a:pt x="24833" y="16358"/>
                    </a:lnTo>
                    <a:lnTo>
                      <a:pt x="25568" y="16479"/>
                    </a:lnTo>
                    <a:lnTo>
                      <a:pt x="26105" y="16205"/>
                    </a:lnTo>
                    <a:lnTo>
                      <a:pt x="26709" y="16095"/>
                    </a:lnTo>
                    <a:lnTo>
                      <a:pt x="27586" y="16172"/>
                    </a:lnTo>
                    <a:lnTo>
                      <a:pt x="28123" y="16095"/>
                    </a:lnTo>
                    <a:lnTo>
                      <a:pt x="28375" y="16446"/>
                    </a:lnTo>
                    <a:lnTo>
                      <a:pt x="28266" y="16632"/>
                    </a:lnTo>
                    <a:lnTo>
                      <a:pt x="28452" y="16841"/>
                    </a:lnTo>
                    <a:lnTo>
                      <a:pt x="28178" y="17268"/>
                    </a:lnTo>
                    <a:lnTo>
                      <a:pt x="28616" y="17619"/>
                    </a:lnTo>
                    <a:lnTo>
                      <a:pt x="29241" y="17838"/>
                    </a:lnTo>
                    <a:lnTo>
                      <a:pt x="29241" y="18178"/>
                    </a:lnTo>
                    <a:lnTo>
                      <a:pt x="29855" y="18705"/>
                    </a:lnTo>
                    <a:lnTo>
                      <a:pt x="30107" y="18518"/>
                    </a:lnTo>
                    <a:lnTo>
                      <a:pt x="30008" y="17981"/>
                    </a:lnTo>
                    <a:lnTo>
                      <a:pt x="30524" y="17915"/>
                    </a:lnTo>
                    <a:lnTo>
                      <a:pt x="30820" y="18288"/>
                    </a:lnTo>
                    <a:lnTo>
                      <a:pt x="31423" y="18749"/>
                    </a:lnTo>
                    <a:lnTo>
                      <a:pt x="31664" y="18507"/>
                    </a:lnTo>
                    <a:lnTo>
                      <a:pt x="31850" y="18693"/>
                    </a:lnTo>
                    <a:lnTo>
                      <a:pt x="32037" y="18671"/>
                    </a:lnTo>
                    <a:lnTo>
                      <a:pt x="32278" y="17915"/>
                    </a:lnTo>
                    <a:lnTo>
                      <a:pt x="32278" y="16972"/>
                    </a:lnTo>
                    <a:lnTo>
                      <a:pt x="31960" y="17192"/>
                    </a:lnTo>
                    <a:lnTo>
                      <a:pt x="31214" y="16841"/>
                    </a:lnTo>
                    <a:lnTo>
                      <a:pt x="30973" y="15481"/>
                    </a:lnTo>
                    <a:lnTo>
                      <a:pt x="30502" y="15601"/>
                    </a:lnTo>
                    <a:lnTo>
                      <a:pt x="30798" y="16281"/>
                    </a:lnTo>
                    <a:lnTo>
                      <a:pt x="30612" y="16885"/>
                    </a:lnTo>
                    <a:lnTo>
                      <a:pt x="30403" y="16731"/>
                    </a:lnTo>
                    <a:lnTo>
                      <a:pt x="29888" y="15481"/>
                    </a:lnTo>
                    <a:lnTo>
                      <a:pt x="29888" y="14878"/>
                    </a:lnTo>
                    <a:lnTo>
                      <a:pt x="28616" y="13574"/>
                    </a:lnTo>
                    <a:lnTo>
                      <a:pt x="28441" y="13869"/>
                    </a:lnTo>
                    <a:lnTo>
                      <a:pt x="28858" y="14439"/>
                    </a:lnTo>
                    <a:lnTo>
                      <a:pt x="28989" y="14692"/>
                    </a:lnTo>
                    <a:cubicBezTo>
                      <a:pt x="28989" y="14692"/>
                      <a:pt x="29822" y="15459"/>
                      <a:pt x="29822" y="15470"/>
                    </a:cubicBezTo>
                    <a:cubicBezTo>
                      <a:pt x="29822" y="15481"/>
                      <a:pt x="29757" y="15613"/>
                      <a:pt x="29757" y="15613"/>
                    </a:cubicBezTo>
                    <a:cubicBezTo>
                      <a:pt x="29757" y="15613"/>
                      <a:pt x="29498" y="15437"/>
                      <a:pt x="29493" y="15437"/>
                    </a:cubicBezTo>
                    <a:lnTo>
                      <a:pt x="29493" y="15437"/>
                    </a:lnTo>
                    <a:cubicBezTo>
                      <a:pt x="29493" y="15437"/>
                      <a:pt x="29493" y="15437"/>
                      <a:pt x="29494" y="15437"/>
                    </a:cubicBezTo>
                    <a:cubicBezTo>
                      <a:pt x="29504" y="15437"/>
                      <a:pt x="29472" y="15601"/>
                      <a:pt x="29472" y="15601"/>
                    </a:cubicBezTo>
                    <a:lnTo>
                      <a:pt x="29581" y="15865"/>
                    </a:lnTo>
                    <a:lnTo>
                      <a:pt x="29384" y="16215"/>
                    </a:lnTo>
                    <a:lnTo>
                      <a:pt x="29296" y="16139"/>
                    </a:lnTo>
                    <a:lnTo>
                      <a:pt x="29274" y="15558"/>
                    </a:lnTo>
                    <a:lnTo>
                      <a:pt x="28561" y="14856"/>
                    </a:lnTo>
                    <a:lnTo>
                      <a:pt x="28101" y="14067"/>
                    </a:lnTo>
                    <a:lnTo>
                      <a:pt x="27794" y="13815"/>
                    </a:lnTo>
                    <a:lnTo>
                      <a:pt x="27662" y="13859"/>
                    </a:lnTo>
                    <a:lnTo>
                      <a:pt x="27652" y="14023"/>
                    </a:lnTo>
                    <a:lnTo>
                      <a:pt x="27421" y="14198"/>
                    </a:lnTo>
                    <a:lnTo>
                      <a:pt x="27213" y="14132"/>
                    </a:lnTo>
                    <a:lnTo>
                      <a:pt x="26807" y="14012"/>
                    </a:lnTo>
                    <a:lnTo>
                      <a:pt x="26653" y="14188"/>
                    </a:lnTo>
                    <a:lnTo>
                      <a:pt x="26731" y="14417"/>
                    </a:lnTo>
                    <a:lnTo>
                      <a:pt x="26588" y="14670"/>
                    </a:lnTo>
                    <a:lnTo>
                      <a:pt x="26193" y="14681"/>
                    </a:lnTo>
                    <a:lnTo>
                      <a:pt x="26182" y="14922"/>
                    </a:lnTo>
                    <a:lnTo>
                      <a:pt x="25974" y="15087"/>
                    </a:lnTo>
                    <a:lnTo>
                      <a:pt x="25996" y="15328"/>
                    </a:lnTo>
                    <a:lnTo>
                      <a:pt x="26139" y="15481"/>
                    </a:lnTo>
                    <a:lnTo>
                      <a:pt x="25547" y="15964"/>
                    </a:lnTo>
                    <a:lnTo>
                      <a:pt x="24998" y="15908"/>
                    </a:lnTo>
                    <a:lnTo>
                      <a:pt x="24801" y="15920"/>
                    </a:lnTo>
                    <a:lnTo>
                      <a:pt x="24680" y="16062"/>
                    </a:lnTo>
                    <a:lnTo>
                      <a:pt x="24582" y="16062"/>
                    </a:lnTo>
                    <a:lnTo>
                      <a:pt x="24285" y="15601"/>
                    </a:lnTo>
                    <a:lnTo>
                      <a:pt x="23792" y="15601"/>
                    </a:lnTo>
                    <a:lnTo>
                      <a:pt x="23847" y="15174"/>
                    </a:lnTo>
                    <a:lnTo>
                      <a:pt x="23715" y="15075"/>
                    </a:lnTo>
                    <a:lnTo>
                      <a:pt x="23748" y="14812"/>
                    </a:lnTo>
                    <a:lnTo>
                      <a:pt x="23869" y="14724"/>
                    </a:lnTo>
                    <a:lnTo>
                      <a:pt x="23858" y="13803"/>
                    </a:lnTo>
                    <a:lnTo>
                      <a:pt x="23737" y="13661"/>
                    </a:lnTo>
                    <a:lnTo>
                      <a:pt x="23803" y="13574"/>
                    </a:lnTo>
                    <a:lnTo>
                      <a:pt x="24044" y="13552"/>
                    </a:lnTo>
                    <a:lnTo>
                      <a:pt x="24066" y="13442"/>
                    </a:lnTo>
                    <a:lnTo>
                      <a:pt x="24341" y="13552"/>
                    </a:lnTo>
                    <a:lnTo>
                      <a:pt x="24867" y="13694"/>
                    </a:lnTo>
                    <a:lnTo>
                      <a:pt x="25645" y="13825"/>
                    </a:lnTo>
                    <a:lnTo>
                      <a:pt x="25645" y="12828"/>
                    </a:lnTo>
                    <a:lnTo>
                      <a:pt x="25404" y="12707"/>
                    </a:lnTo>
                    <a:lnTo>
                      <a:pt x="25360" y="12466"/>
                    </a:lnTo>
                    <a:lnTo>
                      <a:pt x="24801" y="12290"/>
                    </a:lnTo>
                    <a:lnTo>
                      <a:pt x="24768" y="12017"/>
                    </a:lnTo>
                    <a:lnTo>
                      <a:pt x="25152" y="11962"/>
                    </a:lnTo>
                    <a:lnTo>
                      <a:pt x="25272" y="12039"/>
                    </a:lnTo>
                    <a:lnTo>
                      <a:pt x="25459" y="12049"/>
                    </a:lnTo>
                    <a:lnTo>
                      <a:pt x="25316" y="11754"/>
                    </a:lnTo>
                    <a:lnTo>
                      <a:pt x="25426" y="11698"/>
                    </a:lnTo>
                    <a:lnTo>
                      <a:pt x="25623" y="11885"/>
                    </a:lnTo>
                    <a:lnTo>
                      <a:pt x="25810" y="11896"/>
                    </a:lnTo>
                    <a:lnTo>
                      <a:pt x="26018" y="11666"/>
                    </a:lnTo>
                    <a:lnTo>
                      <a:pt x="26061" y="11447"/>
                    </a:lnTo>
                    <a:lnTo>
                      <a:pt x="26380" y="11348"/>
                    </a:lnTo>
                    <a:lnTo>
                      <a:pt x="26610" y="10811"/>
                    </a:lnTo>
                    <a:lnTo>
                      <a:pt x="27301" y="10701"/>
                    </a:lnTo>
                    <a:lnTo>
                      <a:pt x="27180" y="10372"/>
                    </a:lnTo>
                    <a:lnTo>
                      <a:pt x="26906" y="9922"/>
                    </a:lnTo>
                    <a:lnTo>
                      <a:pt x="26982" y="9528"/>
                    </a:lnTo>
                    <a:lnTo>
                      <a:pt x="27180" y="9364"/>
                    </a:lnTo>
                    <a:lnTo>
                      <a:pt x="27267" y="9583"/>
                    </a:lnTo>
                    <a:lnTo>
                      <a:pt x="27323" y="9824"/>
                    </a:lnTo>
                    <a:lnTo>
                      <a:pt x="27443" y="9846"/>
                    </a:lnTo>
                    <a:lnTo>
                      <a:pt x="27311" y="10021"/>
                    </a:lnTo>
                    <a:lnTo>
                      <a:pt x="27684" y="10723"/>
                    </a:lnTo>
                    <a:lnTo>
                      <a:pt x="27871" y="10548"/>
                    </a:lnTo>
                    <a:lnTo>
                      <a:pt x="28210" y="10799"/>
                    </a:lnTo>
                    <a:lnTo>
                      <a:pt x="28583" y="10591"/>
                    </a:lnTo>
                    <a:lnTo>
                      <a:pt x="28802" y="10536"/>
                    </a:lnTo>
                    <a:lnTo>
                      <a:pt x="29033" y="10789"/>
                    </a:lnTo>
                    <a:lnTo>
                      <a:pt x="29230" y="10580"/>
                    </a:lnTo>
                    <a:lnTo>
                      <a:pt x="28934" y="10065"/>
                    </a:lnTo>
                    <a:lnTo>
                      <a:pt x="28945" y="9671"/>
                    </a:lnTo>
                    <a:lnTo>
                      <a:pt x="29077" y="9637"/>
                    </a:lnTo>
                    <a:lnTo>
                      <a:pt x="28923" y="9199"/>
                    </a:lnTo>
                    <a:lnTo>
                      <a:pt x="29109" y="9067"/>
                    </a:lnTo>
                    <a:lnTo>
                      <a:pt x="29460" y="9144"/>
                    </a:lnTo>
                    <a:lnTo>
                      <a:pt x="29460" y="9144"/>
                    </a:lnTo>
                    <a:lnTo>
                      <a:pt x="29428" y="8892"/>
                    </a:lnTo>
                    <a:lnTo>
                      <a:pt x="29187" y="8694"/>
                    </a:lnTo>
                    <a:lnTo>
                      <a:pt x="28890" y="8881"/>
                    </a:lnTo>
                    <a:lnTo>
                      <a:pt x="28573" y="8728"/>
                    </a:lnTo>
                    <a:lnTo>
                      <a:pt x="28024" y="7773"/>
                    </a:lnTo>
                    <a:lnTo>
                      <a:pt x="28057" y="7171"/>
                    </a:lnTo>
                    <a:lnTo>
                      <a:pt x="27859" y="6874"/>
                    </a:lnTo>
                    <a:lnTo>
                      <a:pt x="27596" y="6874"/>
                    </a:lnTo>
                    <a:lnTo>
                      <a:pt x="27662" y="7116"/>
                    </a:lnTo>
                    <a:lnTo>
                      <a:pt x="27827" y="7522"/>
                    </a:lnTo>
                    <a:lnTo>
                      <a:pt x="27652" y="7664"/>
                    </a:lnTo>
                    <a:lnTo>
                      <a:pt x="27618" y="7971"/>
                    </a:lnTo>
                    <a:lnTo>
                      <a:pt x="27903" y="8541"/>
                    </a:lnTo>
                    <a:lnTo>
                      <a:pt x="28222" y="8804"/>
                    </a:lnTo>
                    <a:lnTo>
                      <a:pt x="28244" y="9144"/>
                    </a:lnTo>
                    <a:lnTo>
                      <a:pt x="28079" y="9276"/>
                    </a:lnTo>
                    <a:lnTo>
                      <a:pt x="28288" y="9637"/>
                    </a:lnTo>
                    <a:lnTo>
                      <a:pt x="28342" y="10043"/>
                    </a:lnTo>
                    <a:lnTo>
                      <a:pt x="28101" y="10098"/>
                    </a:lnTo>
                    <a:lnTo>
                      <a:pt x="28079" y="10295"/>
                    </a:lnTo>
                    <a:lnTo>
                      <a:pt x="27915" y="10263"/>
                    </a:lnTo>
                    <a:lnTo>
                      <a:pt x="27674" y="10010"/>
                    </a:lnTo>
                    <a:lnTo>
                      <a:pt x="27640" y="9802"/>
                    </a:lnTo>
                    <a:lnTo>
                      <a:pt x="27038" y="8804"/>
                    </a:lnTo>
                    <a:lnTo>
                      <a:pt x="26763" y="9210"/>
                    </a:lnTo>
                    <a:lnTo>
                      <a:pt x="26500" y="9188"/>
                    </a:lnTo>
                    <a:lnTo>
                      <a:pt x="26171" y="8903"/>
                    </a:lnTo>
                    <a:lnTo>
                      <a:pt x="25985" y="8421"/>
                    </a:lnTo>
                    <a:lnTo>
                      <a:pt x="25776" y="7894"/>
                    </a:lnTo>
                    <a:lnTo>
                      <a:pt x="26117" y="7379"/>
                    </a:lnTo>
                    <a:lnTo>
                      <a:pt x="26358" y="7006"/>
                    </a:lnTo>
                    <a:lnTo>
                      <a:pt x="26248" y="6041"/>
                    </a:lnTo>
                    <a:lnTo>
                      <a:pt x="26292" y="5339"/>
                    </a:lnTo>
                    <a:lnTo>
                      <a:pt x="26643" y="5010"/>
                    </a:lnTo>
                    <a:lnTo>
                      <a:pt x="27147" y="5208"/>
                    </a:lnTo>
                    <a:lnTo>
                      <a:pt x="27279" y="5493"/>
                    </a:lnTo>
                    <a:lnTo>
                      <a:pt x="27531" y="5493"/>
                    </a:lnTo>
                    <a:lnTo>
                      <a:pt x="27674" y="5702"/>
                    </a:lnTo>
                    <a:lnTo>
                      <a:pt x="28846" y="6611"/>
                    </a:lnTo>
                    <a:lnTo>
                      <a:pt x="28956" y="6304"/>
                    </a:lnTo>
                    <a:cubicBezTo>
                      <a:pt x="26785" y="3772"/>
                      <a:pt x="23934" y="1831"/>
                      <a:pt x="20679" y="778"/>
                    </a:cubicBezTo>
                    <a:lnTo>
                      <a:pt x="20623" y="899"/>
                    </a:lnTo>
                    <a:lnTo>
                      <a:pt x="20733" y="1392"/>
                    </a:lnTo>
                    <a:lnTo>
                      <a:pt x="21457" y="2182"/>
                    </a:lnTo>
                    <a:lnTo>
                      <a:pt x="21281" y="2686"/>
                    </a:lnTo>
                    <a:lnTo>
                      <a:pt x="21062" y="2774"/>
                    </a:lnTo>
                    <a:lnTo>
                      <a:pt x="21281" y="3311"/>
                    </a:lnTo>
                    <a:lnTo>
                      <a:pt x="21281" y="3904"/>
                    </a:lnTo>
                    <a:lnTo>
                      <a:pt x="20755" y="4353"/>
                    </a:lnTo>
                    <a:lnTo>
                      <a:pt x="20043" y="4276"/>
                    </a:lnTo>
                    <a:lnTo>
                      <a:pt x="19144" y="4353"/>
                    </a:lnTo>
                    <a:lnTo>
                      <a:pt x="18694" y="4725"/>
                    </a:lnTo>
                    <a:lnTo>
                      <a:pt x="17751" y="4945"/>
                    </a:lnTo>
                    <a:lnTo>
                      <a:pt x="17104" y="5186"/>
                    </a:lnTo>
                    <a:lnTo>
                      <a:pt x="16841" y="5756"/>
                    </a:lnTo>
                    <a:lnTo>
                      <a:pt x="16403" y="6052"/>
                    </a:lnTo>
                    <a:lnTo>
                      <a:pt x="16030" y="6908"/>
                    </a:lnTo>
                    <a:lnTo>
                      <a:pt x="15602" y="6908"/>
                    </a:lnTo>
                    <a:lnTo>
                      <a:pt x="15273" y="6447"/>
                    </a:lnTo>
                    <a:lnTo>
                      <a:pt x="14934" y="6557"/>
                    </a:lnTo>
                    <a:lnTo>
                      <a:pt x="14517" y="6118"/>
                    </a:lnTo>
                    <a:lnTo>
                      <a:pt x="14166" y="4989"/>
                    </a:lnTo>
                    <a:lnTo>
                      <a:pt x="13947" y="4396"/>
                    </a:lnTo>
                    <a:lnTo>
                      <a:pt x="14188" y="3794"/>
                    </a:lnTo>
                    <a:lnTo>
                      <a:pt x="14747" y="3575"/>
                    </a:lnTo>
                    <a:lnTo>
                      <a:pt x="15185" y="2939"/>
                    </a:lnTo>
                    <a:lnTo>
                      <a:pt x="14703" y="3180"/>
                    </a:lnTo>
                    <a:lnTo>
                      <a:pt x="14320" y="3180"/>
                    </a:lnTo>
                    <a:lnTo>
                      <a:pt x="14276" y="2708"/>
                    </a:lnTo>
                    <a:lnTo>
                      <a:pt x="14834" y="2467"/>
                    </a:lnTo>
                    <a:lnTo>
                      <a:pt x="14407" y="2313"/>
                    </a:lnTo>
                    <a:lnTo>
                      <a:pt x="14637" y="1809"/>
                    </a:lnTo>
                    <a:lnTo>
                      <a:pt x="14637" y="1141"/>
                    </a:lnTo>
                    <a:lnTo>
                      <a:pt x="14210" y="702"/>
                    </a:lnTo>
                    <a:lnTo>
                      <a:pt x="12905" y="702"/>
                    </a:lnTo>
                    <a:lnTo>
                      <a:pt x="12905" y="329"/>
                    </a:lnTo>
                    <a:lnTo>
                      <a:pt x="13136" y="132"/>
                    </a:lnTo>
                    <a:lnTo>
                      <a:pt x="131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1837575" y="2820400"/>
                <a:ext cx="180100" cy="248100"/>
              </a:xfrm>
              <a:custGeom>
                <a:rect b="b" l="l" r="r" t="t"/>
                <a:pathLst>
                  <a:path extrusionOk="0" h="9924" w="7204">
                    <a:moveTo>
                      <a:pt x="1107" y="1"/>
                    </a:moveTo>
                    <a:cubicBezTo>
                      <a:pt x="395" y="1964"/>
                      <a:pt x="1" y="4079"/>
                      <a:pt x="1" y="6294"/>
                    </a:cubicBezTo>
                    <a:cubicBezTo>
                      <a:pt x="1" y="7533"/>
                      <a:pt x="132" y="8750"/>
                      <a:pt x="362" y="9923"/>
                    </a:cubicBezTo>
                    <a:lnTo>
                      <a:pt x="7203" y="9923"/>
                    </a:lnTo>
                    <a:lnTo>
                      <a:pt x="7203" y="9912"/>
                    </a:lnTo>
                    <a:lnTo>
                      <a:pt x="7028" y="9605"/>
                    </a:lnTo>
                    <a:lnTo>
                      <a:pt x="6974" y="9320"/>
                    </a:lnTo>
                    <a:lnTo>
                      <a:pt x="6743" y="9266"/>
                    </a:lnTo>
                    <a:lnTo>
                      <a:pt x="6546" y="9485"/>
                    </a:lnTo>
                    <a:lnTo>
                      <a:pt x="6667" y="9693"/>
                    </a:lnTo>
                    <a:lnTo>
                      <a:pt x="6458" y="9726"/>
                    </a:lnTo>
                    <a:cubicBezTo>
                      <a:pt x="6458" y="9726"/>
                      <a:pt x="6085" y="9430"/>
                      <a:pt x="6140" y="9430"/>
                    </a:cubicBezTo>
                    <a:cubicBezTo>
                      <a:pt x="6184" y="9430"/>
                      <a:pt x="5746" y="9101"/>
                      <a:pt x="5746" y="9101"/>
                    </a:cubicBezTo>
                    <a:lnTo>
                      <a:pt x="5296" y="8717"/>
                    </a:lnTo>
                    <a:lnTo>
                      <a:pt x="5175" y="8125"/>
                    </a:lnTo>
                    <a:lnTo>
                      <a:pt x="4890" y="7818"/>
                    </a:lnTo>
                    <a:lnTo>
                      <a:pt x="4320" y="7446"/>
                    </a:lnTo>
                    <a:lnTo>
                      <a:pt x="4101" y="7446"/>
                    </a:lnTo>
                    <a:lnTo>
                      <a:pt x="3816" y="6722"/>
                    </a:lnTo>
                    <a:lnTo>
                      <a:pt x="3563" y="6634"/>
                    </a:lnTo>
                    <a:lnTo>
                      <a:pt x="3224" y="6842"/>
                    </a:lnTo>
                    <a:lnTo>
                      <a:pt x="2642" y="6206"/>
                    </a:lnTo>
                    <a:lnTo>
                      <a:pt x="1908" y="5297"/>
                    </a:lnTo>
                    <a:lnTo>
                      <a:pt x="2050" y="4705"/>
                    </a:lnTo>
                    <a:lnTo>
                      <a:pt x="1809" y="3728"/>
                    </a:lnTo>
                    <a:lnTo>
                      <a:pt x="1590" y="1569"/>
                    </a:lnTo>
                    <a:lnTo>
                      <a:pt x="1470" y="1733"/>
                    </a:lnTo>
                    <a:lnTo>
                      <a:pt x="1645" y="4386"/>
                    </a:lnTo>
                    <a:lnTo>
                      <a:pt x="1470" y="4398"/>
                    </a:lnTo>
                    <a:lnTo>
                      <a:pt x="1382" y="3674"/>
                    </a:lnTo>
                    <a:lnTo>
                      <a:pt x="1382" y="3202"/>
                    </a:lnTo>
                    <a:lnTo>
                      <a:pt x="1163" y="2775"/>
                    </a:lnTo>
                    <a:lnTo>
                      <a:pt x="1217" y="1558"/>
                    </a:lnTo>
                    <a:lnTo>
                      <a:pt x="1414" y="714"/>
                    </a:lnTo>
                    <a:lnTo>
                      <a:pt x="11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1865250" y="2555075"/>
                <a:ext cx="371425" cy="513425"/>
              </a:xfrm>
              <a:custGeom>
                <a:rect b="b" l="l" r="r" t="t"/>
                <a:pathLst>
                  <a:path extrusionOk="0" h="20537" w="14857">
                    <a:moveTo>
                      <a:pt x="10197" y="1"/>
                    </a:moveTo>
                    <a:cubicBezTo>
                      <a:pt x="5482" y="1952"/>
                      <a:pt x="1766" y="5812"/>
                      <a:pt x="0" y="10614"/>
                    </a:cubicBezTo>
                    <a:lnTo>
                      <a:pt x="307" y="11327"/>
                    </a:lnTo>
                    <a:lnTo>
                      <a:pt x="110" y="12171"/>
                    </a:lnTo>
                    <a:lnTo>
                      <a:pt x="56" y="13388"/>
                    </a:lnTo>
                    <a:lnTo>
                      <a:pt x="275" y="13815"/>
                    </a:lnTo>
                    <a:lnTo>
                      <a:pt x="275" y="14287"/>
                    </a:lnTo>
                    <a:lnTo>
                      <a:pt x="363" y="15011"/>
                    </a:lnTo>
                    <a:lnTo>
                      <a:pt x="538" y="14999"/>
                    </a:lnTo>
                    <a:lnTo>
                      <a:pt x="363" y="12346"/>
                    </a:lnTo>
                    <a:lnTo>
                      <a:pt x="483" y="12182"/>
                    </a:lnTo>
                    <a:lnTo>
                      <a:pt x="702" y="14341"/>
                    </a:lnTo>
                    <a:lnTo>
                      <a:pt x="943" y="15318"/>
                    </a:lnTo>
                    <a:lnTo>
                      <a:pt x="801" y="15910"/>
                    </a:lnTo>
                    <a:lnTo>
                      <a:pt x="1535" y="16819"/>
                    </a:lnTo>
                    <a:lnTo>
                      <a:pt x="2117" y="17455"/>
                    </a:lnTo>
                    <a:lnTo>
                      <a:pt x="2456" y="17247"/>
                    </a:lnTo>
                    <a:lnTo>
                      <a:pt x="2709" y="17335"/>
                    </a:lnTo>
                    <a:lnTo>
                      <a:pt x="2994" y="18059"/>
                    </a:lnTo>
                    <a:lnTo>
                      <a:pt x="3213" y="18059"/>
                    </a:lnTo>
                    <a:lnTo>
                      <a:pt x="3783" y="18431"/>
                    </a:lnTo>
                    <a:lnTo>
                      <a:pt x="4068" y="18738"/>
                    </a:lnTo>
                    <a:lnTo>
                      <a:pt x="4189" y="19330"/>
                    </a:lnTo>
                    <a:lnTo>
                      <a:pt x="4639" y="19714"/>
                    </a:lnTo>
                    <a:cubicBezTo>
                      <a:pt x="4639" y="19714"/>
                      <a:pt x="5077" y="20043"/>
                      <a:pt x="5033" y="20043"/>
                    </a:cubicBezTo>
                    <a:cubicBezTo>
                      <a:pt x="4978" y="20043"/>
                      <a:pt x="5351" y="20339"/>
                      <a:pt x="5351" y="20339"/>
                    </a:cubicBezTo>
                    <a:lnTo>
                      <a:pt x="5560" y="20306"/>
                    </a:lnTo>
                    <a:lnTo>
                      <a:pt x="5439" y="20098"/>
                    </a:lnTo>
                    <a:lnTo>
                      <a:pt x="5636" y="19879"/>
                    </a:lnTo>
                    <a:lnTo>
                      <a:pt x="5867" y="19933"/>
                    </a:lnTo>
                    <a:lnTo>
                      <a:pt x="5921" y="20218"/>
                    </a:lnTo>
                    <a:lnTo>
                      <a:pt x="6096" y="20525"/>
                    </a:lnTo>
                    <a:lnTo>
                      <a:pt x="6096" y="20536"/>
                    </a:lnTo>
                    <a:lnTo>
                      <a:pt x="10449" y="20536"/>
                    </a:lnTo>
                    <a:lnTo>
                      <a:pt x="10175" y="20108"/>
                    </a:lnTo>
                    <a:lnTo>
                      <a:pt x="9485" y="20108"/>
                    </a:lnTo>
                    <a:lnTo>
                      <a:pt x="9232" y="19901"/>
                    </a:lnTo>
                    <a:lnTo>
                      <a:pt x="8739" y="19977"/>
                    </a:lnTo>
                    <a:lnTo>
                      <a:pt x="8366" y="19506"/>
                    </a:lnTo>
                    <a:lnTo>
                      <a:pt x="7631" y="19560"/>
                    </a:lnTo>
                    <a:lnTo>
                      <a:pt x="7862" y="19330"/>
                    </a:lnTo>
                    <a:lnTo>
                      <a:pt x="7653" y="19089"/>
                    </a:lnTo>
                    <a:lnTo>
                      <a:pt x="7380" y="19374"/>
                    </a:lnTo>
                    <a:lnTo>
                      <a:pt x="6700" y="19418"/>
                    </a:lnTo>
                    <a:lnTo>
                      <a:pt x="6590" y="19813"/>
                    </a:lnTo>
                    <a:lnTo>
                      <a:pt x="6261" y="20108"/>
                    </a:lnTo>
                    <a:lnTo>
                      <a:pt x="6052" y="19813"/>
                    </a:lnTo>
                    <a:lnTo>
                      <a:pt x="5636" y="19670"/>
                    </a:lnTo>
                    <a:lnTo>
                      <a:pt x="5077" y="19813"/>
                    </a:lnTo>
                    <a:lnTo>
                      <a:pt x="4661" y="19067"/>
                    </a:lnTo>
                    <a:lnTo>
                      <a:pt x="4868" y="18310"/>
                    </a:lnTo>
                    <a:lnTo>
                      <a:pt x="4639" y="17730"/>
                    </a:lnTo>
                    <a:lnTo>
                      <a:pt x="4222" y="17730"/>
                    </a:lnTo>
                    <a:cubicBezTo>
                      <a:pt x="4200" y="17730"/>
                      <a:pt x="3498" y="17543"/>
                      <a:pt x="3498" y="17543"/>
                    </a:cubicBezTo>
                    <a:lnTo>
                      <a:pt x="4057" y="16546"/>
                    </a:lnTo>
                    <a:lnTo>
                      <a:pt x="4222" y="15844"/>
                    </a:lnTo>
                    <a:lnTo>
                      <a:pt x="3553" y="15844"/>
                    </a:lnTo>
                    <a:lnTo>
                      <a:pt x="3038" y="16546"/>
                    </a:lnTo>
                    <a:lnTo>
                      <a:pt x="2369" y="16546"/>
                    </a:lnTo>
                    <a:lnTo>
                      <a:pt x="2117" y="15274"/>
                    </a:lnTo>
                    <a:lnTo>
                      <a:pt x="2621" y="13486"/>
                    </a:lnTo>
                    <a:lnTo>
                      <a:pt x="3246" y="13245"/>
                    </a:lnTo>
                    <a:lnTo>
                      <a:pt x="4496" y="13201"/>
                    </a:lnTo>
                    <a:lnTo>
                      <a:pt x="5384" y="13520"/>
                    </a:lnTo>
                    <a:lnTo>
                      <a:pt x="5406" y="14122"/>
                    </a:lnTo>
                    <a:lnTo>
                      <a:pt x="5680" y="15043"/>
                    </a:lnTo>
                    <a:lnTo>
                      <a:pt x="5954" y="14989"/>
                    </a:lnTo>
                    <a:lnTo>
                      <a:pt x="6052" y="14298"/>
                    </a:lnTo>
                    <a:lnTo>
                      <a:pt x="5888" y="13004"/>
                    </a:lnTo>
                    <a:lnTo>
                      <a:pt x="7522" y="12105"/>
                    </a:lnTo>
                    <a:lnTo>
                      <a:pt x="7675" y="11634"/>
                    </a:lnTo>
                    <a:lnTo>
                      <a:pt x="8399" y="10614"/>
                    </a:lnTo>
                    <a:lnTo>
                      <a:pt x="9441" y="10362"/>
                    </a:lnTo>
                    <a:lnTo>
                      <a:pt x="9638" y="9846"/>
                    </a:lnTo>
                    <a:lnTo>
                      <a:pt x="11458" y="9298"/>
                    </a:lnTo>
                    <a:lnTo>
                      <a:pt x="10855" y="9671"/>
                    </a:lnTo>
                    <a:lnTo>
                      <a:pt x="11008" y="10011"/>
                    </a:lnTo>
                    <a:lnTo>
                      <a:pt x="11798" y="9616"/>
                    </a:lnTo>
                    <a:lnTo>
                      <a:pt x="12598" y="9573"/>
                    </a:lnTo>
                    <a:lnTo>
                      <a:pt x="12675" y="9123"/>
                    </a:lnTo>
                    <a:lnTo>
                      <a:pt x="12050" y="9200"/>
                    </a:lnTo>
                    <a:lnTo>
                      <a:pt x="11622" y="8794"/>
                    </a:lnTo>
                    <a:lnTo>
                      <a:pt x="11897" y="8377"/>
                    </a:lnTo>
                    <a:lnTo>
                      <a:pt x="11556" y="8202"/>
                    </a:lnTo>
                    <a:lnTo>
                      <a:pt x="10811" y="8202"/>
                    </a:lnTo>
                    <a:lnTo>
                      <a:pt x="11556" y="7829"/>
                    </a:lnTo>
                    <a:lnTo>
                      <a:pt x="12477" y="8026"/>
                    </a:lnTo>
                    <a:lnTo>
                      <a:pt x="13015" y="8048"/>
                    </a:lnTo>
                    <a:lnTo>
                      <a:pt x="13639" y="7775"/>
                    </a:lnTo>
                    <a:lnTo>
                      <a:pt x="13760" y="8082"/>
                    </a:lnTo>
                    <a:lnTo>
                      <a:pt x="13069" y="8618"/>
                    </a:lnTo>
                    <a:lnTo>
                      <a:pt x="12993" y="8947"/>
                    </a:lnTo>
                    <a:lnTo>
                      <a:pt x="13760" y="9046"/>
                    </a:lnTo>
                    <a:lnTo>
                      <a:pt x="14012" y="9342"/>
                    </a:lnTo>
                    <a:lnTo>
                      <a:pt x="14638" y="9397"/>
                    </a:lnTo>
                    <a:lnTo>
                      <a:pt x="14659" y="8695"/>
                    </a:lnTo>
                    <a:lnTo>
                      <a:pt x="14133" y="8279"/>
                    </a:lnTo>
                    <a:lnTo>
                      <a:pt x="14407" y="7753"/>
                    </a:lnTo>
                    <a:lnTo>
                      <a:pt x="14560" y="7303"/>
                    </a:lnTo>
                    <a:lnTo>
                      <a:pt x="13837" y="6689"/>
                    </a:lnTo>
                    <a:cubicBezTo>
                      <a:pt x="13837" y="6689"/>
                      <a:pt x="13420" y="6009"/>
                      <a:pt x="13366" y="6009"/>
                    </a:cubicBezTo>
                    <a:cubicBezTo>
                      <a:pt x="13322" y="6009"/>
                      <a:pt x="13223" y="4749"/>
                      <a:pt x="13223" y="4749"/>
                    </a:cubicBezTo>
                    <a:lnTo>
                      <a:pt x="12477" y="5241"/>
                    </a:lnTo>
                    <a:lnTo>
                      <a:pt x="11929" y="4990"/>
                    </a:lnTo>
                    <a:lnTo>
                      <a:pt x="12204" y="4442"/>
                    </a:lnTo>
                    <a:lnTo>
                      <a:pt x="11831" y="4047"/>
                    </a:lnTo>
                    <a:lnTo>
                      <a:pt x="10734" y="3696"/>
                    </a:lnTo>
                    <a:lnTo>
                      <a:pt x="10065" y="4770"/>
                    </a:lnTo>
                    <a:lnTo>
                      <a:pt x="10033" y="5538"/>
                    </a:lnTo>
                    <a:lnTo>
                      <a:pt x="9485" y="5965"/>
                    </a:lnTo>
                    <a:lnTo>
                      <a:pt x="9090" y="5987"/>
                    </a:lnTo>
                    <a:lnTo>
                      <a:pt x="8772" y="6930"/>
                    </a:lnTo>
                    <a:lnTo>
                      <a:pt x="8300" y="6886"/>
                    </a:lnTo>
                    <a:lnTo>
                      <a:pt x="8245" y="6240"/>
                    </a:lnTo>
                    <a:lnTo>
                      <a:pt x="8618" y="5768"/>
                    </a:lnTo>
                    <a:lnTo>
                      <a:pt x="7500" y="4968"/>
                    </a:lnTo>
                    <a:lnTo>
                      <a:pt x="7302" y="4342"/>
                    </a:lnTo>
                    <a:lnTo>
                      <a:pt x="7994" y="3553"/>
                    </a:lnTo>
                    <a:lnTo>
                      <a:pt x="9385" y="2983"/>
                    </a:lnTo>
                    <a:lnTo>
                      <a:pt x="10778" y="2479"/>
                    </a:lnTo>
                    <a:lnTo>
                      <a:pt x="11480" y="2281"/>
                    </a:lnTo>
                    <a:lnTo>
                      <a:pt x="12072" y="1536"/>
                    </a:lnTo>
                    <a:lnTo>
                      <a:pt x="12872" y="1832"/>
                    </a:lnTo>
                    <a:lnTo>
                      <a:pt x="12894" y="2479"/>
                    </a:lnTo>
                    <a:lnTo>
                      <a:pt x="12302" y="2950"/>
                    </a:lnTo>
                    <a:lnTo>
                      <a:pt x="11403" y="2829"/>
                    </a:lnTo>
                    <a:cubicBezTo>
                      <a:pt x="11403" y="2829"/>
                      <a:pt x="11226" y="3184"/>
                      <a:pt x="11291" y="3184"/>
                    </a:cubicBezTo>
                    <a:cubicBezTo>
                      <a:pt x="11295" y="3184"/>
                      <a:pt x="11299" y="3183"/>
                      <a:pt x="11305" y="3180"/>
                    </a:cubicBezTo>
                    <a:cubicBezTo>
                      <a:pt x="11315" y="3175"/>
                      <a:pt x="11333" y="3172"/>
                      <a:pt x="11356" y="3172"/>
                    </a:cubicBezTo>
                    <a:cubicBezTo>
                      <a:pt x="11552" y="3172"/>
                      <a:pt x="12148" y="3356"/>
                      <a:pt x="12148" y="3356"/>
                    </a:cubicBezTo>
                    <a:lnTo>
                      <a:pt x="12445" y="4003"/>
                    </a:lnTo>
                    <a:lnTo>
                      <a:pt x="13113" y="4277"/>
                    </a:lnTo>
                    <a:lnTo>
                      <a:pt x="13870" y="3696"/>
                    </a:lnTo>
                    <a:lnTo>
                      <a:pt x="13617" y="2753"/>
                    </a:lnTo>
                    <a:lnTo>
                      <a:pt x="14012" y="3378"/>
                    </a:lnTo>
                    <a:lnTo>
                      <a:pt x="14582" y="3158"/>
                    </a:lnTo>
                    <a:lnTo>
                      <a:pt x="14857" y="2753"/>
                    </a:lnTo>
                    <a:lnTo>
                      <a:pt x="13914" y="2139"/>
                    </a:lnTo>
                    <a:lnTo>
                      <a:pt x="14385" y="1930"/>
                    </a:lnTo>
                    <a:lnTo>
                      <a:pt x="14034" y="1360"/>
                    </a:lnTo>
                    <a:lnTo>
                      <a:pt x="13596" y="648"/>
                    </a:lnTo>
                    <a:lnTo>
                      <a:pt x="12401" y="341"/>
                    </a:lnTo>
                    <a:lnTo>
                      <a:pt x="9989" y="341"/>
                    </a:lnTo>
                    <a:lnTo>
                      <a:pt x="101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2240750" y="2520550"/>
                <a:ext cx="213825" cy="175175"/>
              </a:xfrm>
              <a:custGeom>
                <a:rect b="b" l="l" r="r" t="t"/>
                <a:pathLst>
                  <a:path extrusionOk="0" h="7007" w="8553">
                    <a:moveTo>
                      <a:pt x="2161" y="0"/>
                    </a:moveTo>
                    <a:cubicBezTo>
                      <a:pt x="1514" y="0"/>
                      <a:pt x="867" y="34"/>
                      <a:pt x="232" y="99"/>
                    </a:cubicBezTo>
                    <a:lnTo>
                      <a:pt x="232" y="231"/>
                    </a:lnTo>
                    <a:lnTo>
                      <a:pt x="1" y="428"/>
                    </a:lnTo>
                    <a:lnTo>
                      <a:pt x="1" y="801"/>
                    </a:lnTo>
                    <a:lnTo>
                      <a:pt x="1306" y="801"/>
                    </a:lnTo>
                    <a:lnTo>
                      <a:pt x="1733" y="1240"/>
                    </a:lnTo>
                    <a:lnTo>
                      <a:pt x="1733" y="1908"/>
                    </a:lnTo>
                    <a:lnTo>
                      <a:pt x="1503" y="2412"/>
                    </a:lnTo>
                    <a:lnTo>
                      <a:pt x="1930" y="2566"/>
                    </a:lnTo>
                    <a:lnTo>
                      <a:pt x="1372" y="2807"/>
                    </a:lnTo>
                    <a:lnTo>
                      <a:pt x="1416" y="3279"/>
                    </a:lnTo>
                    <a:lnTo>
                      <a:pt x="1799" y="3279"/>
                    </a:lnTo>
                    <a:lnTo>
                      <a:pt x="2281" y="3038"/>
                    </a:lnTo>
                    <a:lnTo>
                      <a:pt x="1843" y="3674"/>
                    </a:lnTo>
                    <a:lnTo>
                      <a:pt x="1284" y="3893"/>
                    </a:lnTo>
                    <a:lnTo>
                      <a:pt x="1043" y="4495"/>
                    </a:lnTo>
                    <a:lnTo>
                      <a:pt x="1262" y="5088"/>
                    </a:lnTo>
                    <a:lnTo>
                      <a:pt x="1613" y="6217"/>
                    </a:lnTo>
                    <a:lnTo>
                      <a:pt x="2030" y="6656"/>
                    </a:lnTo>
                    <a:lnTo>
                      <a:pt x="2369" y="6546"/>
                    </a:lnTo>
                    <a:lnTo>
                      <a:pt x="2698" y="7007"/>
                    </a:lnTo>
                    <a:lnTo>
                      <a:pt x="3126" y="7007"/>
                    </a:lnTo>
                    <a:lnTo>
                      <a:pt x="3499" y="6151"/>
                    </a:lnTo>
                    <a:lnTo>
                      <a:pt x="3937" y="5855"/>
                    </a:lnTo>
                    <a:lnTo>
                      <a:pt x="4200" y="5285"/>
                    </a:lnTo>
                    <a:lnTo>
                      <a:pt x="4847" y="5044"/>
                    </a:lnTo>
                    <a:lnTo>
                      <a:pt x="5790" y="4824"/>
                    </a:lnTo>
                    <a:lnTo>
                      <a:pt x="6240" y="4452"/>
                    </a:lnTo>
                    <a:lnTo>
                      <a:pt x="7139" y="4375"/>
                    </a:lnTo>
                    <a:lnTo>
                      <a:pt x="7851" y="4452"/>
                    </a:lnTo>
                    <a:lnTo>
                      <a:pt x="8377" y="4003"/>
                    </a:lnTo>
                    <a:lnTo>
                      <a:pt x="8377" y="3410"/>
                    </a:lnTo>
                    <a:lnTo>
                      <a:pt x="8158" y="2873"/>
                    </a:lnTo>
                    <a:lnTo>
                      <a:pt x="8377" y="2785"/>
                    </a:lnTo>
                    <a:lnTo>
                      <a:pt x="8553" y="2281"/>
                    </a:lnTo>
                    <a:lnTo>
                      <a:pt x="7829" y="1491"/>
                    </a:lnTo>
                    <a:lnTo>
                      <a:pt x="7719" y="998"/>
                    </a:lnTo>
                    <a:lnTo>
                      <a:pt x="7775" y="877"/>
                    </a:lnTo>
                    <a:cubicBezTo>
                      <a:pt x="6009" y="307"/>
                      <a:pt x="4113" y="0"/>
                      <a:pt x="21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2423300" y="2661425"/>
                <a:ext cx="50475" cy="29075"/>
              </a:xfrm>
              <a:custGeom>
                <a:rect b="b" l="l" r="r" t="t"/>
                <a:pathLst>
                  <a:path extrusionOk="0" h="1163" w="2019">
                    <a:moveTo>
                      <a:pt x="220" y="1"/>
                    </a:moveTo>
                    <a:lnTo>
                      <a:pt x="1" y="275"/>
                    </a:lnTo>
                    <a:lnTo>
                      <a:pt x="395" y="527"/>
                    </a:lnTo>
                    <a:lnTo>
                      <a:pt x="395" y="878"/>
                    </a:lnTo>
                    <a:lnTo>
                      <a:pt x="1273" y="1163"/>
                    </a:lnTo>
                    <a:lnTo>
                      <a:pt x="2018" y="823"/>
                    </a:lnTo>
                    <a:lnTo>
                      <a:pt x="2018" y="582"/>
                    </a:lnTo>
                    <a:lnTo>
                      <a:pt x="1679" y="132"/>
                    </a:lnTo>
                    <a:lnTo>
                      <a:pt x="768" y="166"/>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2440300" y="2648275"/>
                <a:ext cx="311400" cy="420225"/>
              </a:xfrm>
              <a:custGeom>
                <a:rect b="b" l="l" r="r" t="t"/>
                <a:pathLst>
                  <a:path extrusionOk="0" h="16809" w="12456">
                    <a:moveTo>
                      <a:pt x="5757" y="0"/>
                    </a:moveTo>
                    <a:lnTo>
                      <a:pt x="5406" y="329"/>
                    </a:lnTo>
                    <a:lnTo>
                      <a:pt x="5362" y="1031"/>
                    </a:lnTo>
                    <a:lnTo>
                      <a:pt x="5472" y="1996"/>
                    </a:lnTo>
                    <a:lnTo>
                      <a:pt x="5231" y="2369"/>
                    </a:lnTo>
                    <a:lnTo>
                      <a:pt x="4890" y="2884"/>
                    </a:lnTo>
                    <a:lnTo>
                      <a:pt x="5099" y="3411"/>
                    </a:lnTo>
                    <a:lnTo>
                      <a:pt x="5285" y="3893"/>
                    </a:lnTo>
                    <a:lnTo>
                      <a:pt x="5614" y="4178"/>
                    </a:lnTo>
                    <a:lnTo>
                      <a:pt x="5877" y="4200"/>
                    </a:lnTo>
                    <a:lnTo>
                      <a:pt x="6152" y="3794"/>
                    </a:lnTo>
                    <a:lnTo>
                      <a:pt x="6754" y="4792"/>
                    </a:lnTo>
                    <a:lnTo>
                      <a:pt x="6788" y="5000"/>
                    </a:lnTo>
                    <a:lnTo>
                      <a:pt x="7029" y="5253"/>
                    </a:lnTo>
                    <a:lnTo>
                      <a:pt x="7193" y="5285"/>
                    </a:lnTo>
                    <a:lnTo>
                      <a:pt x="7215" y="5088"/>
                    </a:lnTo>
                    <a:lnTo>
                      <a:pt x="7456" y="5033"/>
                    </a:lnTo>
                    <a:lnTo>
                      <a:pt x="7402" y="4627"/>
                    </a:lnTo>
                    <a:lnTo>
                      <a:pt x="7193" y="4266"/>
                    </a:lnTo>
                    <a:lnTo>
                      <a:pt x="7358" y="4134"/>
                    </a:lnTo>
                    <a:lnTo>
                      <a:pt x="7336" y="3794"/>
                    </a:lnTo>
                    <a:lnTo>
                      <a:pt x="7017" y="3531"/>
                    </a:lnTo>
                    <a:lnTo>
                      <a:pt x="6732" y="2961"/>
                    </a:lnTo>
                    <a:lnTo>
                      <a:pt x="6766" y="2654"/>
                    </a:lnTo>
                    <a:lnTo>
                      <a:pt x="6941" y="2512"/>
                    </a:lnTo>
                    <a:lnTo>
                      <a:pt x="6776" y="2106"/>
                    </a:lnTo>
                    <a:lnTo>
                      <a:pt x="6710" y="1864"/>
                    </a:lnTo>
                    <a:lnTo>
                      <a:pt x="6973" y="1864"/>
                    </a:lnTo>
                    <a:lnTo>
                      <a:pt x="7171" y="2161"/>
                    </a:lnTo>
                    <a:lnTo>
                      <a:pt x="7138" y="2763"/>
                    </a:lnTo>
                    <a:lnTo>
                      <a:pt x="7687" y="3718"/>
                    </a:lnTo>
                    <a:lnTo>
                      <a:pt x="8004" y="3871"/>
                    </a:lnTo>
                    <a:lnTo>
                      <a:pt x="8301" y="3684"/>
                    </a:lnTo>
                    <a:lnTo>
                      <a:pt x="8542" y="3882"/>
                    </a:lnTo>
                    <a:lnTo>
                      <a:pt x="8574" y="4134"/>
                    </a:lnTo>
                    <a:lnTo>
                      <a:pt x="8574" y="4134"/>
                    </a:lnTo>
                    <a:lnTo>
                      <a:pt x="8223" y="4057"/>
                    </a:lnTo>
                    <a:lnTo>
                      <a:pt x="8037" y="4189"/>
                    </a:lnTo>
                    <a:lnTo>
                      <a:pt x="8191" y="4627"/>
                    </a:lnTo>
                    <a:lnTo>
                      <a:pt x="8059" y="4661"/>
                    </a:lnTo>
                    <a:lnTo>
                      <a:pt x="8048" y="5055"/>
                    </a:lnTo>
                    <a:lnTo>
                      <a:pt x="8344" y="5570"/>
                    </a:lnTo>
                    <a:lnTo>
                      <a:pt x="8147" y="5779"/>
                    </a:lnTo>
                    <a:lnTo>
                      <a:pt x="7916" y="5526"/>
                    </a:lnTo>
                    <a:lnTo>
                      <a:pt x="7697" y="5581"/>
                    </a:lnTo>
                    <a:lnTo>
                      <a:pt x="7324" y="5789"/>
                    </a:lnTo>
                    <a:lnTo>
                      <a:pt x="6985" y="5538"/>
                    </a:lnTo>
                    <a:lnTo>
                      <a:pt x="6798" y="5713"/>
                    </a:lnTo>
                    <a:lnTo>
                      <a:pt x="6425" y="5011"/>
                    </a:lnTo>
                    <a:lnTo>
                      <a:pt x="6557" y="4836"/>
                    </a:lnTo>
                    <a:lnTo>
                      <a:pt x="6437" y="4814"/>
                    </a:lnTo>
                    <a:lnTo>
                      <a:pt x="6381" y="4573"/>
                    </a:lnTo>
                    <a:lnTo>
                      <a:pt x="6294" y="4354"/>
                    </a:lnTo>
                    <a:lnTo>
                      <a:pt x="6096" y="4518"/>
                    </a:lnTo>
                    <a:lnTo>
                      <a:pt x="6020" y="4912"/>
                    </a:lnTo>
                    <a:lnTo>
                      <a:pt x="6294" y="5362"/>
                    </a:lnTo>
                    <a:lnTo>
                      <a:pt x="6415" y="5691"/>
                    </a:lnTo>
                    <a:lnTo>
                      <a:pt x="5724" y="5801"/>
                    </a:lnTo>
                    <a:lnTo>
                      <a:pt x="5494" y="6338"/>
                    </a:lnTo>
                    <a:lnTo>
                      <a:pt x="5175" y="6437"/>
                    </a:lnTo>
                    <a:lnTo>
                      <a:pt x="5132" y="6656"/>
                    </a:lnTo>
                    <a:lnTo>
                      <a:pt x="4924" y="6886"/>
                    </a:lnTo>
                    <a:lnTo>
                      <a:pt x="4737" y="6875"/>
                    </a:lnTo>
                    <a:lnTo>
                      <a:pt x="4540" y="6688"/>
                    </a:lnTo>
                    <a:lnTo>
                      <a:pt x="4430" y="6744"/>
                    </a:lnTo>
                    <a:lnTo>
                      <a:pt x="4573" y="7039"/>
                    </a:lnTo>
                    <a:lnTo>
                      <a:pt x="4386" y="7029"/>
                    </a:lnTo>
                    <a:lnTo>
                      <a:pt x="4266" y="6952"/>
                    </a:lnTo>
                    <a:lnTo>
                      <a:pt x="3882" y="7007"/>
                    </a:lnTo>
                    <a:lnTo>
                      <a:pt x="3915" y="7280"/>
                    </a:lnTo>
                    <a:lnTo>
                      <a:pt x="4474" y="7456"/>
                    </a:lnTo>
                    <a:lnTo>
                      <a:pt x="4518" y="7697"/>
                    </a:lnTo>
                    <a:lnTo>
                      <a:pt x="4759" y="7818"/>
                    </a:lnTo>
                    <a:lnTo>
                      <a:pt x="4759" y="8815"/>
                    </a:lnTo>
                    <a:lnTo>
                      <a:pt x="3981" y="8684"/>
                    </a:lnTo>
                    <a:lnTo>
                      <a:pt x="3455" y="8542"/>
                    </a:lnTo>
                    <a:lnTo>
                      <a:pt x="3180" y="8432"/>
                    </a:lnTo>
                    <a:lnTo>
                      <a:pt x="3158" y="8542"/>
                    </a:lnTo>
                    <a:lnTo>
                      <a:pt x="2917" y="8564"/>
                    </a:lnTo>
                    <a:lnTo>
                      <a:pt x="2851" y="8651"/>
                    </a:lnTo>
                    <a:lnTo>
                      <a:pt x="2972" y="8793"/>
                    </a:lnTo>
                    <a:lnTo>
                      <a:pt x="2983" y="9714"/>
                    </a:lnTo>
                    <a:lnTo>
                      <a:pt x="2862" y="9802"/>
                    </a:lnTo>
                    <a:lnTo>
                      <a:pt x="2829" y="10065"/>
                    </a:lnTo>
                    <a:lnTo>
                      <a:pt x="2961" y="10164"/>
                    </a:lnTo>
                    <a:lnTo>
                      <a:pt x="2906" y="10591"/>
                    </a:lnTo>
                    <a:lnTo>
                      <a:pt x="3399" y="10591"/>
                    </a:lnTo>
                    <a:lnTo>
                      <a:pt x="3696" y="11052"/>
                    </a:lnTo>
                    <a:lnTo>
                      <a:pt x="3794" y="11052"/>
                    </a:lnTo>
                    <a:lnTo>
                      <a:pt x="3915" y="10910"/>
                    </a:lnTo>
                    <a:lnTo>
                      <a:pt x="4112" y="10898"/>
                    </a:lnTo>
                    <a:lnTo>
                      <a:pt x="4661" y="10954"/>
                    </a:lnTo>
                    <a:lnTo>
                      <a:pt x="5253" y="10471"/>
                    </a:lnTo>
                    <a:lnTo>
                      <a:pt x="5110" y="10318"/>
                    </a:lnTo>
                    <a:lnTo>
                      <a:pt x="5088" y="10077"/>
                    </a:lnTo>
                    <a:lnTo>
                      <a:pt x="5296" y="9912"/>
                    </a:lnTo>
                    <a:lnTo>
                      <a:pt x="5307" y="9671"/>
                    </a:lnTo>
                    <a:lnTo>
                      <a:pt x="5702" y="9660"/>
                    </a:lnTo>
                    <a:lnTo>
                      <a:pt x="5845" y="9407"/>
                    </a:lnTo>
                    <a:lnTo>
                      <a:pt x="5767" y="9178"/>
                    </a:lnTo>
                    <a:lnTo>
                      <a:pt x="5921" y="9002"/>
                    </a:lnTo>
                    <a:lnTo>
                      <a:pt x="6327" y="9122"/>
                    </a:lnTo>
                    <a:lnTo>
                      <a:pt x="6535" y="9188"/>
                    </a:lnTo>
                    <a:lnTo>
                      <a:pt x="6766" y="9013"/>
                    </a:lnTo>
                    <a:lnTo>
                      <a:pt x="6776" y="8849"/>
                    </a:lnTo>
                    <a:lnTo>
                      <a:pt x="6908" y="8805"/>
                    </a:lnTo>
                    <a:lnTo>
                      <a:pt x="7215" y="9057"/>
                    </a:lnTo>
                    <a:lnTo>
                      <a:pt x="7675" y="9846"/>
                    </a:lnTo>
                    <a:lnTo>
                      <a:pt x="8388" y="10548"/>
                    </a:lnTo>
                    <a:lnTo>
                      <a:pt x="8410" y="11129"/>
                    </a:lnTo>
                    <a:lnTo>
                      <a:pt x="8498" y="11205"/>
                    </a:lnTo>
                    <a:lnTo>
                      <a:pt x="8695" y="10855"/>
                    </a:lnTo>
                    <a:lnTo>
                      <a:pt x="8586" y="10591"/>
                    </a:lnTo>
                    <a:cubicBezTo>
                      <a:pt x="8586" y="10591"/>
                      <a:pt x="8618" y="10427"/>
                      <a:pt x="8608" y="10427"/>
                    </a:cubicBezTo>
                    <a:cubicBezTo>
                      <a:pt x="8607" y="10427"/>
                      <a:pt x="8607" y="10427"/>
                      <a:pt x="8607" y="10427"/>
                    </a:cubicBezTo>
                    <a:lnTo>
                      <a:pt x="8607" y="10427"/>
                    </a:lnTo>
                    <a:cubicBezTo>
                      <a:pt x="8612" y="10427"/>
                      <a:pt x="8871" y="10603"/>
                      <a:pt x="8871" y="10603"/>
                    </a:cubicBezTo>
                    <a:cubicBezTo>
                      <a:pt x="8871" y="10603"/>
                      <a:pt x="8936" y="10471"/>
                      <a:pt x="8936" y="10460"/>
                    </a:cubicBezTo>
                    <a:cubicBezTo>
                      <a:pt x="8936" y="10449"/>
                      <a:pt x="8103" y="9682"/>
                      <a:pt x="8103" y="9682"/>
                    </a:cubicBezTo>
                    <a:lnTo>
                      <a:pt x="7972" y="9429"/>
                    </a:lnTo>
                    <a:lnTo>
                      <a:pt x="7555" y="8859"/>
                    </a:lnTo>
                    <a:lnTo>
                      <a:pt x="7730" y="8564"/>
                    </a:lnTo>
                    <a:lnTo>
                      <a:pt x="9002" y="9868"/>
                    </a:lnTo>
                    <a:lnTo>
                      <a:pt x="9002" y="10471"/>
                    </a:lnTo>
                    <a:lnTo>
                      <a:pt x="9517" y="11721"/>
                    </a:lnTo>
                    <a:lnTo>
                      <a:pt x="9726" y="11875"/>
                    </a:lnTo>
                    <a:lnTo>
                      <a:pt x="9912" y="11271"/>
                    </a:lnTo>
                    <a:lnTo>
                      <a:pt x="9616" y="10591"/>
                    </a:lnTo>
                    <a:lnTo>
                      <a:pt x="10087" y="10471"/>
                    </a:lnTo>
                    <a:lnTo>
                      <a:pt x="10328" y="11831"/>
                    </a:lnTo>
                    <a:lnTo>
                      <a:pt x="11074" y="12182"/>
                    </a:lnTo>
                    <a:lnTo>
                      <a:pt x="11392" y="11962"/>
                    </a:lnTo>
                    <a:lnTo>
                      <a:pt x="11392" y="12905"/>
                    </a:lnTo>
                    <a:lnTo>
                      <a:pt x="11151" y="13661"/>
                    </a:lnTo>
                    <a:lnTo>
                      <a:pt x="10964" y="13683"/>
                    </a:lnTo>
                    <a:lnTo>
                      <a:pt x="10778" y="13497"/>
                    </a:lnTo>
                    <a:lnTo>
                      <a:pt x="10537" y="13739"/>
                    </a:lnTo>
                    <a:lnTo>
                      <a:pt x="9934" y="13278"/>
                    </a:lnTo>
                    <a:lnTo>
                      <a:pt x="9638" y="12905"/>
                    </a:lnTo>
                    <a:lnTo>
                      <a:pt x="9122" y="12971"/>
                    </a:lnTo>
                    <a:lnTo>
                      <a:pt x="9221" y="13508"/>
                    </a:lnTo>
                    <a:lnTo>
                      <a:pt x="8969" y="13695"/>
                    </a:lnTo>
                    <a:lnTo>
                      <a:pt x="8355" y="13168"/>
                    </a:lnTo>
                    <a:lnTo>
                      <a:pt x="8355" y="12828"/>
                    </a:lnTo>
                    <a:lnTo>
                      <a:pt x="7730" y="12609"/>
                    </a:lnTo>
                    <a:lnTo>
                      <a:pt x="7292" y="12258"/>
                    </a:lnTo>
                    <a:lnTo>
                      <a:pt x="7566" y="11831"/>
                    </a:lnTo>
                    <a:lnTo>
                      <a:pt x="7380" y="11622"/>
                    </a:lnTo>
                    <a:lnTo>
                      <a:pt x="7489" y="11436"/>
                    </a:lnTo>
                    <a:lnTo>
                      <a:pt x="7237" y="11085"/>
                    </a:lnTo>
                    <a:lnTo>
                      <a:pt x="6700" y="11162"/>
                    </a:lnTo>
                    <a:lnTo>
                      <a:pt x="5823" y="11085"/>
                    </a:lnTo>
                    <a:lnTo>
                      <a:pt x="5219" y="11195"/>
                    </a:lnTo>
                    <a:lnTo>
                      <a:pt x="4682" y="11469"/>
                    </a:lnTo>
                    <a:lnTo>
                      <a:pt x="3947" y="11348"/>
                    </a:lnTo>
                    <a:lnTo>
                      <a:pt x="3794" y="11085"/>
                    </a:lnTo>
                    <a:lnTo>
                      <a:pt x="3696" y="11085"/>
                    </a:lnTo>
                    <a:lnTo>
                      <a:pt x="3399" y="11612"/>
                    </a:lnTo>
                    <a:lnTo>
                      <a:pt x="2939" y="11863"/>
                    </a:lnTo>
                    <a:lnTo>
                      <a:pt x="2534" y="12247"/>
                    </a:lnTo>
                    <a:lnTo>
                      <a:pt x="2643" y="12840"/>
                    </a:lnTo>
                    <a:lnTo>
                      <a:pt x="1645" y="13168"/>
                    </a:lnTo>
                    <a:lnTo>
                      <a:pt x="1415" y="13683"/>
                    </a:lnTo>
                    <a:lnTo>
                      <a:pt x="1097" y="13804"/>
                    </a:lnTo>
                    <a:lnTo>
                      <a:pt x="977" y="14188"/>
                    </a:lnTo>
                    <a:lnTo>
                      <a:pt x="549" y="14692"/>
                    </a:lnTo>
                    <a:lnTo>
                      <a:pt x="154" y="15240"/>
                    </a:lnTo>
                    <a:lnTo>
                      <a:pt x="297" y="15449"/>
                    </a:lnTo>
                    <a:lnTo>
                      <a:pt x="341" y="16337"/>
                    </a:lnTo>
                    <a:lnTo>
                      <a:pt x="1" y="16808"/>
                    </a:lnTo>
                    <a:lnTo>
                      <a:pt x="12094" y="16808"/>
                    </a:lnTo>
                    <a:cubicBezTo>
                      <a:pt x="12335" y="15635"/>
                      <a:pt x="12455" y="14418"/>
                      <a:pt x="12455" y="13179"/>
                    </a:cubicBezTo>
                    <a:cubicBezTo>
                      <a:pt x="12455" y="8640"/>
                      <a:pt x="10811" y="4485"/>
                      <a:pt x="8070" y="1294"/>
                    </a:cubicBezTo>
                    <a:lnTo>
                      <a:pt x="7960" y="1601"/>
                    </a:lnTo>
                    <a:lnTo>
                      <a:pt x="6788" y="692"/>
                    </a:lnTo>
                    <a:lnTo>
                      <a:pt x="6645" y="483"/>
                    </a:lnTo>
                    <a:lnTo>
                      <a:pt x="6393" y="483"/>
                    </a:lnTo>
                    <a:lnTo>
                      <a:pt x="6261" y="198"/>
                    </a:lnTo>
                    <a:lnTo>
                      <a:pt x="57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2499800" y="2738450"/>
                <a:ext cx="69625" cy="73200"/>
              </a:xfrm>
              <a:custGeom>
                <a:rect b="b" l="l" r="r" t="t"/>
                <a:pathLst>
                  <a:path extrusionOk="0" h="2928" w="2785">
                    <a:moveTo>
                      <a:pt x="975" y="1"/>
                    </a:moveTo>
                    <a:lnTo>
                      <a:pt x="712" y="406"/>
                    </a:lnTo>
                    <a:lnTo>
                      <a:pt x="844" y="615"/>
                    </a:lnTo>
                    <a:lnTo>
                      <a:pt x="1053" y="1042"/>
                    </a:lnTo>
                    <a:lnTo>
                      <a:pt x="439" y="1042"/>
                    </a:lnTo>
                    <a:lnTo>
                      <a:pt x="351" y="1349"/>
                    </a:lnTo>
                    <a:lnTo>
                      <a:pt x="0" y="1349"/>
                    </a:lnTo>
                    <a:lnTo>
                      <a:pt x="88" y="1667"/>
                    </a:lnTo>
                    <a:lnTo>
                      <a:pt x="318" y="1667"/>
                    </a:lnTo>
                    <a:lnTo>
                      <a:pt x="0" y="2128"/>
                    </a:lnTo>
                    <a:lnTo>
                      <a:pt x="318" y="2292"/>
                    </a:lnTo>
                    <a:lnTo>
                      <a:pt x="997" y="2160"/>
                    </a:lnTo>
                    <a:lnTo>
                      <a:pt x="997" y="1722"/>
                    </a:lnTo>
                    <a:lnTo>
                      <a:pt x="1053" y="1470"/>
                    </a:lnTo>
                    <a:lnTo>
                      <a:pt x="1140" y="1196"/>
                    </a:lnTo>
                    <a:lnTo>
                      <a:pt x="1589" y="1349"/>
                    </a:lnTo>
                    <a:lnTo>
                      <a:pt x="1633" y="1799"/>
                    </a:lnTo>
                    <a:lnTo>
                      <a:pt x="1326" y="1875"/>
                    </a:lnTo>
                    <a:lnTo>
                      <a:pt x="1436" y="2084"/>
                    </a:lnTo>
                    <a:lnTo>
                      <a:pt x="1282" y="2292"/>
                    </a:lnTo>
                    <a:lnTo>
                      <a:pt x="1348" y="2479"/>
                    </a:lnTo>
                    <a:lnTo>
                      <a:pt x="1765" y="2545"/>
                    </a:lnTo>
                    <a:lnTo>
                      <a:pt x="1316" y="2676"/>
                    </a:lnTo>
                    <a:lnTo>
                      <a:pt x="1282" y="2928"/>
                    </a:lnTo>
                    <a:lnTo>
                      <a:pt x="1623" y="2928"/>
                    </a:lnTo>
                    <a:lnTo>
                      <a:pt x="1974" y="2764"/>
                    </a:lnTo>
                    <a:lnTo>
                      <a:pt x="2588" y="2852"/>
                    </a:lnTo>
                    <a:lnTo>
                      <a:pt x="2785" y="2676"/>
                    </a:lnTo>
                    <a:lnTo>
                      <a:pt x="2598" y="2545"/>
                    </a:lnTo>
                    <a:lnTo>
                      <a:pt x="2697" y="2216"/>
                    </a:lnTo>
                    <a:lnTo>
                      <a:pt x="2324" y="2029"/>
                    </a:lnTo>
                    <a:lnTo>
                      <a:pt x="2127" y="1470"/>
                    </a:lnTo>
                    <a:lnTo>
                      <a:pt x="1645" y="932"/>
                    </a:lnTo>
                    <a:lnTo>
                      <a:pt x="1732" y="396"/>
                    </a:lnTo>
                    <a:lnTo>
                      <a:pt x="1282" y="330"/>
                    </a:lnTo>
                    <a:lnTo>
                      <a:pt x="1392" y="89"/>
                    </a:lnTo>
                    <a:lnTo>
                      <a:pt x="9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35"/>
            <p:cNvGrpSpPr/>
            <p:nvPr/>
          </p:nvGrpSpPr>
          <p:grpSpPr>
            <a:xfrm>
              <a:off x="5370683" y="4273549"/>
              <a:ext cx="3773543" cy="886331"/>
              <a:chOff x="713225" y="4319263"/>
              <a:chExt cx="2424377" cy="569475"/>
            </a:xfrm>
          </p:grpSpPr>
          <p:sp>
            <p:nvSpPr>
              <p:cNvPr id="633" name="Google Shape;633;p35"/>
              <p:cNvSpPr/>
              <p:nvPr/>
            </p:nvSpPr>
            <p:spPr>
              <a:xfrm>
                <a:off x="908511" y="4319263"/>
                <a:ext cx="103565" cy="90920"/>
              </a:xfrm>
              <a:custGeom>
                <a:rect b="b" l="l" r="r" t="t"/>
                <a:pathLst>
                  <a:path extrusionOk="0" h="1021" w="1163">
                    <a:moveTo>
                      <a:pt x="581" y="1"/>
                    </a:moveTo>
                    <a:cubicBezTo>
                      <a:pt x="349" y="1"/>
                      <a:pt x="134" y="155"/>
                      <a:pt x="78" y="388"/>
                    </a:cubicBezTo>
                    <a:cubicBezTo>
                      <a:pt x="1" y="663"/>
                      <a:pt x="176" y="936"/>
                      <a:pt x="461" y="1002"/>
                    </a:cubicBezTo>
                    <a:cubicBezTo>
                      <a:pt x="507" y="1015"/>
                      <a:pt x="553" y="1020"/>
                      <a:pt x="598" y="1020"/>
                    </a:cubicBezTo>
                    <a:cubicBezTo>
                      <a:pt x="832" y="1020"/>
                      <a:pt x="1042" y="860"/>
                      <a:pt x="1097" y="629"/>
                    </a:cubicBezTo>
                    <a:cubicBezTo>
                      <a:pt x="1163" y="356"/>
                      <a:pt x="987" y="81"/>
                      <a:pt x="702" y="15"/>
                    </a:cubicBezTo>
                    <a:cubicBezTo>
                      <a:pt x="662" y="6"/>
                      <a:pt x="621" y="1"/>
                      <a:pt x="5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713225" y="4409648"/>
                <a:ext cx="410164" cy="382292"/>
              </a:xfrm>
              <a:custGeom>
                <a:rect b="b" l="l" r="r" t="t"/>
                <a:pathLst>
                  <a:path extrusionOk="0" h="4293" w="4606">
                    <a:moveTo>
                      <a:pt x="1999" y="0"/>
                    </a:moveTo>
                    <a:cubicBezTo>
                      <a:pt x="1891" y="0"/>
                      <a:pt x="1781" y="17"/>
                      <a:pt x="1679" y="53"/>
                    </a:cubicBezTo>
                    <a:cubicBezTo>
                      <a:pt x="1251" y="196"/>
                      <a:pt x="812" y="338"/>
                      <a:pt x="374" y="459"/>
                    </a:cubicBezTo>
                    <a:cubicBezTo>
                      <a:pt x="198" y="513"/>
                      <a:pt x="111" y="678"/>
                      <a:pt x="166" y="842"/>
                    </a:cubicBezTo>
                    <a:cubicBezTo>
                      <a:pt x="176" y="864"/>
                      <a:pt x="188" y="876"/>
                      <a:pt x="188" y="898"/>
                    </a:cubicBezTo>
                    <a:cubicBezTo>
                      <a:pt x="241" y="1031"/>
                      <a:pt x="373" y="1121"/>
                      <a:pt x="509" y="1121"/>
                    </a:cubicBezTo>
                    <a:cubicBezTo>
                      <a:pt x="541" y="1121"/>
                      <a:pt x="573" y="1116"/>
                      <a:pt x="604" y="1105"/>
                    </a:cubicBezTo>
                    <a:cubicBezTo>
                      <a:pt x="999" y="996"/>
                      <a:pt x="1382" y="876"/>
                      <a:pt x="1767" y="744"/>
                    </a:cubicBezTo>
                    <a:lnTo>
                      <a:pt x="1767" y="744"/>
                    </a:lnTo>
                    <a:cubicBezTo>
                      <a:pt x="1657" y="1161"/>
                      <a:pt x="1602" y="1369"/>
                      <a:pt x="1503" y="1785"/>
                    </a:cubicBezTo>
                    <a:cubicBezTo>
                      <a:pt x="1065" y="2180"/>
                      <a:pt x="626" y="2575"/>
                      <a:pt x="176" y="2959"/>
                    </a:cubicBezTo>
                    <a:cubicBezTo>
                      <a:pt x="1" y="3101"/>
                      <a:pt x="1" y="3364"/>
                      <a:pt x="188" y="3539"/>
                    </a:cubicBezTo>
                    <a:cubicBezTo>
                      <a:pt x="280" y="3626"/>
                      <a:pt x="405" y="3670"/>
                      <a:pt x="529" y="3670"/>
                    </a:cubicBezTo>
                    <a:cubicBezTo>
                      <a:pt x="641" y="3670"/>
                      <a:pt x="751" y="3634"/>
                      <a:pt x="834" y="3561"/>
                    </a:cubicBezTo>
                    <a:cubicBezTo>
                      <a:pt x="1251" y="3200"/>
                      <a:pt x="1657" y="2827"/>
                      <a:pt x="2062" y="2443"/>
                    </a:cubicBezTo>
                    <a:cubicBezTo>
                      <a:pt x="2260" y="2969"/>
                      <a:pt x="2457" y="3485"/>
                      <a:pt x="2654" y="4000"/>
                    </a:cubicBezTo>
                    <a:cubicBezTo>
                      <a:pt x="2726" y="4179"/>
                      <a:pt x="2914" y="4292"/>
                      <a:pt x="3112" y="4292"/>
                    </a:cubicBezTo>
                    <a:cubicBezTo>
                      <a:pt x="3157" y="4292"/>
                      <a:pt x="3202" y="4287"/>
                      <a:pt x="3246" y="4274"/>
                    </a:cubicBezTo>
                    <a:cubicBezTo>
                      <a:pt x="3487" y="4209"/>
                      <a:pt x="3597" y="3967"/>
                      <a:pt x="3509" y="3759"/>
                    </a:cubicBezTo>
                    <a:cubicBezTo>
                      <a:pt x="3290" y="3210"/>
                      <a:pt x="3082" y="2662"/>
                      <a:pt x="2873" y="2114"/>
                    </a:cubicBezTo>
                    <a:cubicBezTo>
                      <a:pt x="2973" y="1697"/>
                      <a:pt x="3016" y="1490"/>
                      <a:pt x="3104" y="1062"/>
                    </a:cubicBezTo>
                    <a:cubicBezTo>
                      <a:pt x="3389" y="1358"/>
                      <a:pt x="3685" y="1632"/>
                      <a:pt x="3970" y="1917"/>
                    </a:cubicBezTo>
                    <a:cubicBezTo>
                      <a:pt x="4037" y="1979"/>
                      <a:pt x="4125" y="2009"/>
                      <a:pt x="4211" y="2009"/>
                    </a:cubicBezTo>
                    <a:cubicBezTo>
                      <a:pt x="4292" y="2009"/>
                      <a:pt x="4372" y="1982"/>
                      <a:pt x="4430" y="1928"/>
                    </a:cubicBezTo>
                    <a:cubicBezTo>
                      <a:pt x="4452" y="1906"/>
                      <a:pt x="4464" y="1895"/>
                      <a:pt x="4486" y="1884"/>
                    </a:cubicBezTo>
                    <a:cubicBezTo>
                      <a:pt x="4606" y="1763"/>
                      <a:pt x="4606" y="1566"/>
                      <a:pt x="4474" y="1446"/>
                    </a:cubicBezTo>
                    <a:cubicBezTo>
                      <a:pt x="4145" y="1139"/>
                      <a:pt x="3816" y="810"/>
                      <a:pt x="3499" y="491"/>
                    </a:cubicBezTo>
                    <a:cubicBezTo>
                      <a:pt x="3356" y="349"/>
                      <a:pt x="3180" y="250"/>
                      <a:pt x="2995" y="206"/>
                    </a:cubicBezTo>
                    <a:cubicBezTo>
                      <a:pt x="2698" y="141"/>
                      <a:pt x="2556" y="108"/>
                      <a:pt x="2260" y="31"/>
                    </a:cubicBezTo>
                    <a:cubicBezTo>
                      <a:pt x="2176" y="11"/>
                      <a:pt x="2088" y="0"/>
                      <a:pt x="1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1229802" y="4382488"/>
                <a:ext cx="99647" cy="91098"/>
              </a:xfrm>
              <a:custGeom>
                <a:rect b="b" l="l" r="r" t="t"/>
                <a:pathLst>
                  <a:path extrusionOk="0" h="1023" w="1119">
                    <a:moveTo>
                      <a:pt x="556" y="1"/>
                    </a:moveTo>
                    <a:cubicBezTo>
                      <a:pt x="310" y="1"/>
                      <a:pt x="84" y="177"/>
                      <a:pt x="44" y="424"/>
                    </a:cubicBezTo>
                    <a:cubicBezTo>
                      <a:pt x="0" y="709"/>
                      <a:pt x="186" y="972"/>
                      <a:pt x="483" y="1016"/>
                    </a:cubicBezTo>
                    <a:cubicBezTo>
                      <a:pt x="511" y="1020"/>
                      <a:pt x="539" y="1022"/>
                      <a:pt x="566" y="1022"/>
                    </a:cubicBezTo>
                    <a:cubicBezTo>
                      <a:pt x="819" y="1022"/>
                      <a:pt x="1045" y="846"/>
                      <a:pt x="1075" y="589"/>
                    </a:cubicBezTo>
                    <a:cubicBezTo>
                      <a:pt x="1119" y="314"/>
                      <a:pt x="921" y="51"/>
                      <a:pt x="636" y="7"/>
                    </a:cubicBezTo>
                    <a:cubicBezTo>
                      <a:pt x="609" y="3"/>
                      <a:pt x="582" y="1"/>
                      <a:pt x="5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1052059" y="4478395"/>
                <a:ext cx="405267" cy="373387"/>
              </a:xfrm>
              <a:custGeom>
                <a:rect b="b" l="l" r="r" t="t"/>
                <a:pathLst>
                  <a:path extrusionOk="0" h="4193" w="4551">
                    <a:moveTo>
                      <a:pt x="1906" y="1"/>
                    </a:moveTo>
                    <a:cubicBezTo>
                      <a:pt x="1770" y="1"/>
                      <a:pt x="1636" y="28"/>
                      <a:pt x="1514" y="82"/>
                    </a:cubicBezTo>
                    <a:cubicBezTo>
                      <a:pt x="1097" y="257"/>
                      <a:pt x="669" y="433"/>
                      <a:pt x="242" y="586"/>
                    </a:cubicBezTo>
                    <a:cubicBezTo>
                      <a:pt x="77" y="652"/>
                      <a:pt x="1" y="827"/>
                      <a:pt x="77" y="991"/>
                    </a:cubicBezTo>
                    <a:cubicBezTo>
                      <a:pt x="77" y="1013"/>
                      <a:pt x="89" y="1025"/>
                      <a:pt x="99" y="1047"/>
                    </a:cubicBezTo>
                    <a:cubicBezTo>
                      <a:pt x="149" y="1162"/>
                      <a:pt x="273" y="1234"/>
                      <a:pt x="402" y="1234"/>
                    </a:cubicBezTo>
                    <a:cubicBezTo>
                      <a:pt x="444" y="1234"/>
                      <a:pt x="487" y="1227"/>
                      <a:pt x="527" y="1211"/>
                    </a:cubicBezTo>
                    <a:cubicBezTo>
                      <a:pt x="900" y="1068"/>
                      <a:pt x="1273" y="915"/>
                      <a:pt x="1645" y="761"/>
                    </a:cubicBezTo>
                    <a:lnTo>
                      <a:pt x="1645" y="761"/>
                    </a:lnTo>
                    <a:cubicBezTo>
                      <a:pt x="1580" y="1189"/>
                      <a:pt x="1536" y="1397"/>
                      <a:pt x="1470" y="1824"/>
                    </a:cubicBezTo>
                    <a:cubicBezTo>
                      <a:pt x="1064" y="2253"/>
                      <a:pt x="659" y="2669"/>
                      <a:pt x="242" y="3086"/>
                    </a:cubicBezTo>
                    <a:cubicBezTo>
                      <a:pt x="89" y="3250"/>
                      <a:pt x="99" y="3513"/>
                      <a:pt x="296" y="3666"/>
                    </a:cubicBezTo>
                    <a:cubicBezTo>
                      <a:pt x="385" y="3739"/>
                      <a:pt x="498" y="3775"/>
                      <a:pt x="610" y="3775"/>
                    </a:cubicBezTo>
                    <a:cubicBezTo>
                      <a:pt x="734" y="3775"/>
                      <a:pt x="857" y="3731"/>
                      <a:pt x="944" y="3644"/>
                    </a:cubicBezTo>
                    <a:cubicBezTo>
                      <a:pt x="1327" y="3250"/>
                      <a:pt x="1711" y="2845"/>
                      <a:pt x="2084" y="2428"/>
                    </a:cubicBezTo>
                    <a:cubicBezTo>
                      <a:pt x="2314" y="2943"/>
                      <a:pt x="2544" y="3437"/>
                      <a:pt x="2786" y="3941"/>
                    </a:cubicBezTo>
                    <a:cubicBezTo>
                      <a:pt x="2868" y="4097"/>
                      <a:pt x="3043" y="4192"/>
                      <a:pt x="3224" y="4192"/>
                    </a:cubicBezTo>
                    <a:cubicBezTo>
                      <a:pt x="3283" y="4192"/>
                      <a:pt x="3343" y="4182"/>
                      <a:pt x="3400" y="4160"/>
                    </a:cubicBezTo>
                    <a:cubicBezTo>
                      <a:pt x="3629" y="4073"/>
                      <a:pt x="3729" y="3831"/>
                      <a:pt x="3619" y="3623"/>
                    </a:cubicBezTo>
                    <a:cubicBezTo>
                      <a:pt x="3356" y="3096"/>
                      <a:pt x="3103" y="2570"/>
                      <a:pt x="2851" y="2044"/>
                    </a:cubicBezTo>
                    <a:cubicBezTo>
                      <a:pt x="2917" y="1617"/>
                      <a:pt x="2950" y="1408"/>
                      <a:pt x="3005" y="981"/>
                    </a:cubicBezTo>
                    <a:cubicBezTo>
                      <a:pt x="3312" y="1244"/>
                      <a:pt x="3619" y="1496"/>
                      <a:pt x="3936" y="1759"/>
                    </a:cubicBezTo>
                    <a:cubicBezTo>
                      <a:pt x="3996" y="1809"/>
                      <a:pt x="4072" y="1834"/>
                      <a:pt x="4149" y="1834"/>
                    </a:cubicBezTo>
                    <a:cubicBezTo>
                      <a:pt x="4240" y="1834"/>
                      <a:pt x="4331" y="1798"/>
                      <a:pt x="4397" y="1726"/>
                    </a:cubicBezTo>
                    <a:cubicBezTo>
                      <a:pt x="4408" y="1704"/>
                      <a:pt x="4419" y="1693"/>
                      <a:pt x="4430" y="1682"/>
                    </a:cubicBezTo>
                    <a:cubicBezTo>
                      <a:pt x="4550" y="1551"/>
                      <a:pt x="4528" y="1353"/>
                      <a:pt x="4397" y="1244"/>
                    </a:cubicBezTo>
                    <a:cubicBezTo>
                      <a:pt x="4046" y="959"/>
                      <a:pt x="3695" y="674"/>
                      <a:pt x="3344" y="367"/>
                    </a:cubicBezTo>
                    <a:cubicBezTo>
                      <a:pt x="3202" y="246"/>
                      <a:pt x="3015" y="158"/>
                      <a:pt x="2829" y="126"/>
                    </a:cubicBezTo>
                    <a:cubicBezTo>
                      <a:pt x="2533" y="82"/>
                      <a:pt x="2380" y="60"/>
                      <a:pt x="2084" y="16"/>
                    </a:cubicBezTo>
                    <a:cubicBezTo>
                      <a:pt x="2024" y="6"/>
                      <a:pt x="1965" y="1"/>
                      <a:pt x="19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1552874" y="4421047"/>
                <a:ext cx="96797" cy="91098"/>
              </a:xfrm>
              <a:custGeom>
                <a:rect b="b" l="l" r="r" t="t"/>
                <a:pathLst>
                  <a:path extrusionOk="0" h="1023" w="1087">
                    <a:moveTo>
                      <a:pt x="550" y="0"/>
                    </a:moveTo>
                    <a:cubicBezTo>
                      <a:pt x="283" y="0"/>
                      <a:pt x="55" y="192"/>
                      <a:pt x="34" y="463"/>
                    </a:cubicBezTo>
                    <a:cubicBezTo>
                      <a:pt x="1" y="748"/>
                      <a:pt x="220" y="999"/>
                      <a:pt x="505" y="1021"/>
                    </a:cubicBezTo>
                    <a:cubicBezTo>
                      <a:pt x="519" y="1022"/>
                      <a:pt x="533" y="1023"/>
                      <a:pt x="546" y="1023"/>
                    </a:cubicBezTo>
                    <a:cubicBezTo>
                      <a:pt x="824" y="1023"/>
                      <a:pt x="1054" y="811"/>
                      <a:pt x="1075" y="550"/>
                    </a:cubicBezTo>
                    <a:cubicBezTo>
                      <a:pt x="1087" y="265"/>
                      <a:pt x="878" y="24"/>
                      <a:pt x="593" y="2"/>
                    </a:cubicBezTo>
                    <a:cubicBezTo>
                      <a:pt x="578" y="1"/>
                      <a:pt x="564" y="0"/>
                      <a:pt x="5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1385015" y="4520248"/>
                <a:ext cx="408116" cy="363680"/>
              </a:xfrm>
              <a:custGeom>
                <a:rect b="b" l="l" r="r" t="t"/>
                <a:pathLst>
                  <a:path extrusionOk="0" h="4084" w="4583">
                    <a:moveTo>
                      <a:pt x="1910" y="1"/>
                    </a:moveTo>
                    <a:cubicBezTo>
                      <a:pt x="1753" y="1"/>
                      <a:pt x="1593" y="43"/>
                      <a:pt x="1447" y="116"/>
                    </a:cubicBezTo>
                    <a:cubicBezTo>
                      <a:pt x="1042" y="324"/>
                      <a:pt x="636" y="533"/>
                      <a:pt x="219" y="730"/>
                    </a:cubicBezTo>
                    <a:cubicBezTo>
                      <a:pt x="66" y="806"/>
                      <a:pt x="0" y="982"/>
                      <a:pt x="88" y="1135"/>
                    </a:cubicBezTo>
                    <a:cubicBezTo>
                      <a:pt x="99" y="1157"/>
                      <a:pt x="110" y="1169"/>
                      <a:pt x="121" y="1190"/>
                    </a:cubicBezTo>
                    <a:cubicBezTo>
                      <a:pt x="174" y="1297"/>
                      <a:pt x="286" y="1356"/>
                      <a:pt x="405" y="1356"/>
                    </a:cubicBezTo>
                    <a:cubicBezTo>
                      <a:pt x="457" y="1356"/>
                      <a:pt x="510" y="1345"/>
                      <a:pt x="560" y="1322"/>
                    </a:cubicBezTo>
                    <a:cubicBezTo>
                      <a:pt x="921" y="1147"/>
                      <a:pt x="1283" y="971"/>
                      <a:pt x="1634" y="784"/>
                    </a:cubicBezTo>
                    <a:lnTo>
                      <a:pt x="1634" y="784"/>
                    </a:lnTo>
                    <a:cubicBezTo>
                      <a:pt x="1601" y="1212"/>
                      <a:pt x="1579" y="1432"/>
                      <a:pt x="1535" y="1859"/>
                    </a:cubicBezTo>
                    <a:cubicBezTo>
                      <a:pt x="1174" y="2319"/>
                      <a:pt x="801" y="2769"/>
                      <a:pt x="428" y="3218"/>
                    </a:cubicBezTo>
                    <a:cubicBezTo>
                      <a:pt x="275" y="3394"/>
                      <a:pt x="318" y="3657"/>
                      <a:pt x="516" y="3788"/>
                    </a:cubicBezTo>
                    <a:cubicBezTo>
                      <a:pt x="604" y="3849"/>
                      <a:pt x="705" y="3878"/>
                      <a:pt x="804" y="3878"/>
                    </a:cubicBezTo>
                    <a:cubicBezTo>
                      <a:pt x="939" y="3878"/>
                      <a:pt x="1069" y="3824"/>
                      <a:pt x="1152" y="3723"/>
                    </a:cubicBezTo>
                    <a:cubicBezTo>
                      <a:pt x="1513" y="3296"/>
                      <a:pt x="1853" y="2857"/>
                      <a:pt x="2193" y="2418"/>
                    </a:cubicBezTo>
                    <a:lnTo>
                      <a:pt x="3016" y="3866"/>
                    </a:lnTo>
                    <a:cubicBezTo>
                      <a:pt x="3100" y="4005"/>
                      <a:pt x="3267" y="4084"/>
                      <a:pt x="3435" y="4084"/>
                    </a:cubicBezTo>
                    <a:cubicBezTo>
                      <a:pt x="3505" y="4084"/>
                      <a:pt x="3575" y="4070"/>
                      <a:pt x="3640" y="4041"/>
                    </a:cubicBezTo>
                    <a:cubicBezTo>
                      <a:pt x="3859" y="3931"/>
                      <a:pt x="3936" y="3679"/>
                      <a:pt x="3815" y="3481"/>
                    </a:cubicBezTo>
                    <a:cubicBezTo>
                      <a:pt x="3520" y="2989"/>
                      <a:pt x="3223" y="2484"/>
                      <a:pt x="2938" y="1968"/>
                    </a:cubicBezTo>
                    <a:cubicBezTo>
                      <a:pt x="2960" y="1541"/>
                      <a:pt x="2982" y="1322"/>
                      <a:pt x="3004" y="894"/>
                    </a:cubicBezTo>
                    <a:cubicBezTo>
                      <a:pt x="3333" y="1135"/>
                      <a:pt x="3651" y="1366"/>
                      <a:pt x="3991" y="1596"/>
                    </a:cubicBezTo>
                    <a:cubicBezTo>
                      <a:pt x="4049" y="1636"/>
                      <a:pt x="4117" y="1657"/>
                      <a:pt x="4184" y="1657"/>
                    </a:cubicBezTo>
                    <a:cubicBezTo>
                      <a:pt x="4281" y="1657"/>
                      <a:pt x="4376" y="1614"/>
                      <a:pt x="4441" y="1530"/>
                    </a:cubicBezTo>
                    <a:cubicBezTo>
                      <a:pt x="4451" y="1508"/>
                      <a:pt x="4463" y="1497"/>
                      <a:pt x="4485" y="1486"/>
                    </a:cubicBezTo>
                    <a:cubicBezTo>
                      <a:pt x="4583" y="1344"/>
                      <a:pt x="4550" y="1157"/>
                      <a:pt x="4407" y="1059"/>
                    </a:cubicBezTo>
                    <a:cubicBezTo>
                      <a:pt x="4035" y="796"/>
                      <a:pt x="3662" y="533"/>
                      <a:pt x="3301" y="258"/>
                    </a:cubicBezTo>
                    <a:cubicBezTo>
                      <a:pt x="3136" y="148"/>
                      <a:pt x="2950" y="83"/>
                      <a:pt x="2752" y="61"/>
                    </a:cubicBezTo>
                    <a:cubicBezTo>
                      <a:pt x="2456" y="39"/>
                      <a:pt x="2314" y="28"/>
                      <a:pt x="2007" y="6"/>
                    </a:cubicBezTo>
                    <a:cubicBezTo>
                      <a:pt x="1975" y="3"/>
                      <a:pt x="1942" y="1"/>
                      <a:pt x="1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1878973" y="4432890"/>
                <a:ext cx="93859" cy="91900"/>
              </a:xfrm>
              <a:custGeom>
                <a:rect b="b" l="l" r="r" t="t"/>
                <a:pathLst>
                  <a:path extrusionOk="0" h="1032" w="1054">
                    <a:moveTo>
                      <a:pt x="527" y="1"/>
                    </a:moveTo>
                    <a:cubicBezTo>
                      <a:pt x="242" y="1"/>
                      <a:pt x="1" y="230"/>
                      <a:pt x="1" y="516"/>
                    </a:cubicBezTo>
                    <a:cubicBezTo>
                      <a:pt x="1" y="801"/>
                      <a:pt x="231" y="1031"/>
                      <a:pt x="527" y="1031"/>
                    </a:cubicBezTo>
                    <a:cubicBezTo>
                      <a:pt x="812" y="1031"/>
                      <a:pt x="1053" y="801"/>
                      <a:pt x="1043" y="516"/>
                    </a:cubicBezTo>
                    <a:cubicBezTo>
                      <a:pt x="1043" y="230"/>
                      <a:pt x="812" y="1"/>
                      <a:pt x="5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1720821" y="4536366"/>
                <a:ext cx="409185" cy="352371"/>
              </a:xfrm>
              <a:custGeom>
                <a:rect b="b" l="l" r="r" t="t"/>
                <a:pathLst>
                  <a:path extrusionOk="0" h="3957" w="4595">
                    <a:moveTo>
                      <a:pt x="1930" y="1"/>
                    </a:moveTo>
                    <a:cubicBezTo>
                      <a:pt x="1733" y="1"/>
                      <a:pt x="1536" y="55"/>
                      <a:pt x="1372" y="154"/>
                    </a:cubicBezTo>
                    <a:cubicBezTo>
                      <a:pt x="987" y="396"/>
                      <a:pt x="593" y="625"/>
                      <a:pt x="198" y="856"/>
                    </a:cubicBezTo>
                    <a:cubicBezTo>
                      <a:pt x="56" y="944"/>
                      <a:pt x="1" y="1130"/>
                      <a:pt x="100" y="1273"/>
                    </a:cubicBezTo>
                    <a:cubicBezTo>
                      <a:pt x="110" y="1295"/>
                      <a:pt x="122" y="1305"/>
                      <a:pt x="132" y="1327"/>
                    </a:cubicBezTo>
                    <a:cubicBezTo>
                      <a:pt x="189" y="1420"/>
                      <a:pt x="298" y="1471"/>
                      <a:pt x="409" y="1471"/>
                    </a:cubicBezTo>
                    <a:cubicBezTo>
                      <a:pt x="468" y="1471"/>
                      <a:pt x="529" y="1457"/>
                      <a:pt x="582" y="1426"/>
                    </a:cubicBezTo>
                    <a:cubicBezTo>
                      <a:pt x="922" y="1229"/>
                      <a:pt x="1272" y="1020"/>
                      <a:pt x="1613" y="801"/>
                    </a:cubicBezTo>
                    <a:lnTo>
                      <a:pt x="1613" y="801"/>
                    </a:lnTo>
                    <a:cubicBezTo>
                      <a:pt x="1601" y="1239"/>
                      <a:pt x="1601" y="1448"/>
                      <a:pt x="1601" y="1887"/>
                    </a:cubicBezTo>
                    <a:cubicBezTo>
                      <a:pt x="1272" y="2369"/>
                      <a:pt x="933" y="2851"/>
                      <a:pt x="593" y="3322"/>
                    </a:cubicBezTo>
                    <a:cubicBezTo>
                      <a:pt x="461" y="3509"/>
                      <a:pt x="516" y="3772"/>
                      <a:pt x="736" y="3893"/>
                    </a:cubicBezTo>
                    <a:cubicBezTo>
                      <a:pt x="810" y="3936"/>
                      <a:pt x="893" y="3956"/>
                      <a:pt x="976" y="3956"/>
                    </a:cubicBezTo>
                    <a:cubicBezTo>
                      <a:pt x="1127" y="3956"/>
                      <a:pt x="1275" y="3888"/>
                      <a:pt x="1360" y="3761"/>
                    </a:cubicBezTo>
                    <a:cubicBezTo>
                      <a:pt x="1678" y="3312"/>
                      <a:pt x="1996" y="2851"/>
                      <a:pt x="2303" y="2391"/>
                    </a:cubicBezTo>
                    <a:cubicBezTo>
                      <a:pt x="2599" y="2851"/>
                      <a:pt x="2917" y="3312"/>
                      <a:pt x="3235" y="3772"/>
                    </a:cubicBezTo>
                    <a:cubicBezTo>
                      <a:pt x="3320" y="3891"/>
                      <a:pt x="3467" y="3957"/>
                      <a:pt x="3616" y="3957"/>
                    </a:cubicBezTo>
                    <a:cubicBezTo>
                      <a:pt x="3700" y="3957"/>
                      <a:pt x="3785" y="3936"/>
                      <a:pt x="3860" y="3893"/>
                    </a:cubicBezTo>
                    <a:cubicBezTo>
                      <a:pt x="4079" y="3772"/>
                      <a:pt x="4134" y="3509"/>
                      <a:pt x="4003" y="3322"/>
                    </a:cubicBezTo>
                    <a:cubicBezTo>
                      <a:pt x="3662" y="2851"/>
                      <a:pt x="3323" y="2369"/>
                      <a:pt x="3005" y="1887"/>
                    </a:cubicBezTo>
                    <a:cubicBezTo>
                      <a:pt x="2994" y="1448"/>
                      <a:pt x="2994" y="1239"/>
                      <a:pt x="2983" y="801"/>
                    </a:cubicBezTo>
                    <a:lnTo>
                      <a:pt x="2983" y="801"/>
                    </a:lnTo>
                    <a:cubicBezTo>
                      <a:pt x="3323" y="1020"/>
                      <a:pt x="3674" y="1229"/>
                      <a:pt x="4013" y="1426"/>
                    </a:cubicBezTo>
                    <a:cubicBezTo>
                      <a:pt x="4067" y="1457"/>
                      <a:pt x="4127" y="1471"/>
                      <a:pt x="4186" y="1471"/>
                    </a:cubicBezTo>
                    <a:cubicBezTo>
                      <a:pt x="4298" y="1471"/>
                      <a:pt x="4406" y="1420"/>
                      <a:pt x="4463" y="1327"/>
                    </a:cubicBezTo>
                    <a:cubicBezTo>
                      <a:pt x="4485" y="1305"/>
                      <a:pt x="4485" y="1295"/>
                      <a:pt x="4496" y="1273"/>
                    </a:cubicBezTo>
                    <a:cubicBezTo>
                      <a:pt x="4595" y="1130"/>
                      <a:pt x="4551" y="944"/>
                      <a:pt x="4398" y="856"/>
                    </a:cubicBezTo>
                    <a:cubicBezTo>
                      <a:pt x="4003" y="625"/>
                      <a:pt x="3608" y="396"/>
                      <a:pt x="3224" y="154"/>
                    </a:cubicBezTo>
                    <a:cubicBezTo>
                      <a:pt x="3060" y="55"/>
                      <a:pt x="2873" y="1"/>
                      <a:pt x="26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2201155" y="4421047"/>
                <a:ext cx="96797" cy="91098"/>
              </a:xfrm>
              <a:custGeom>
                <a:rect b="b" l="l" r="r" t="t"/>
                <a:pathLst>
                  <a:path extrusionOk="0" h="1023" w="1087">
                    <a:moveTo>
                      <a:pt x="548" y="0"/>
                    </a:moveTo>
                    <a:cubicBezTo>
                      <a:pt x="534" y="0"/>
                      <a:pt x="520" y="1"/>
                      <a:pt x="505" y="2"/>
                    </a:cubicBezTo>
                    <a:cubicBezTo>
                      <a:pt x="220" y="24"/>
                      <a:pt x="1" y="265"/>
                      <a:pt x="23" y="550"/>
                    </a:cubicBezTo>
                    <a:cubicBezTo>
                      <a:pt x="34" y="811"/>
                      <a:pt x="263" y="1023"/>
                      <a:pt x="541" y="1023"/>
                    </a:cubicBezTo>
                    <a:cubicBezTo>
                      <a:pt x="555" y="1023"/>
                      <a:pt x="569" y="1022"/>
                      <a:pt x="582" y="1021"/>
                    </a:cubicBezTo>
                    <a:cubicBezTo>
                      <a:pt x="867" y="999"/>
                      <a:pt x="1087" y="748"/>
                      <a:pt x="1065" y="463"/>
                    </a:cubicBezTo>
                    <a:cubicBezTo>
                      <a:pt x="1033" y="192"/>
                      <a:pt x="814" y="0"/>
                      <a:pt x="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2057696" y="4520248"/>
                <a:ext cx="408205" cy="363680"/>
              </a:xfrm>
              <a:custGeom>
                <a:rect b="b" l="l" r="r" t="t"/>
                <a:pathLst>
                  <a:path extrusionOk="0" h="4084" w="4584">
                    <a:moveTo>
                      <a:pt x="2677" y="1"/>
                    </a:moveTo>
                    <a:cubicBezTo>
                      <a:pt x="2644" y="1"/>
                      <a:pt x="2610" y="3"/>
                      <a:pt x="2577" y="6"/>
                    </a:cubicBezTo>
                    <a:cubicBezTo>
                      <a:pt x="2281" y="28"/>
                      <a:pt x="2128" y="39"/>
                      <a:pt x="1831" y="61"/>
                    </a:cubicBezTo>
                    <a:cubicBezTo>
                      <a:pt x="1634" y="83"/>
                      <a:pt x="1448" y="148"/>
                      <a:pt x="1294" y="258"/>
                    </a:cubicBezTo>
                    <a:cubicBezTo>
                      <a:pt x="921" y="533"/>
                      <a:pt x="549" y="796"/>
                      <a:pt x="176" y="1059"/>
                    </a:cubicBezTo>
                    <a:cubicBezTo>
                      <a:pt x="33" y="1157"/>
                      <a:pt x="1" y="1344"/>
                      <a:pt x="110" y="1476"/>
                    </a:cubicBezTo>
                    <a:cubicBezTo>
                      <a:pt x="121" y="1497"/>
                      <a:pt x="132" y="1508"/>
                      <a:pt x="143" y="1530"/>
                    </a:cubicBezTo>
                    <a:cubicBezTo>
                      <a:pt x="209" y="1610"/>
                      <a:pt x="308" y="1653"/>
                      <a:pt x="409" y="1653"/>
                    </a:cubicBezTo>
                    <a:cubicBezTo>
                      <a:pt x="475" y="1653"/>
                      <a:pt x="543" y="1635"/>
                      <a:pt x="603" y="1596"/>
                    </a:cubicBezTo>
                    <a:cubicBezTo>
                      <a:pt x="932" y="1366"/>
                      <a:pt x="1261" y="1135"/>
                      <a:pt x="1579" y="894"/>
                    </a:cubicBezTo>
                    <a:cubicBezTo>
                      <a:pt x="1612" y="1322"/>
                      <a:pt x="1623" y="1541"/>
                      <a:pt x="1645" y="1968"/>
                    </a:cubicBezTo>
                    <a:cubicBezTo>
                      <a:pt x="1360" y="2484"/>
                      <a:pt x="1064" y="2989"/>
                      <a:pt x="768" y="3481"/>
                    </a:cubicBezTo>
                    <a:cubicBezTo>
                      <a:pt x="647" y="3679"/>
                      <a:pt x="724" y="3931"/>
                      <a:pt x="943" y="4041"/>
                    </a:cubicBezTo>
                    <a:cubicBezTo>
                      <a:pt x="1008" y="4070"/>
                      <a:pt x="1078" y="4084"/>
                      <a:pt x="1149" y="4084"/>
                    </a:cubicBezTo>
                    <a:cubicBezTo>
                      <a:pt x="1316" y="4084"/>
                      <a:pt x="1483" y="4005"/>
                      <a:pt x="1568" y="3866"/>
                    </a:cubicBezTo>
                    <a:lnTo>
                      <a:pt x="2391" y="2418"/>
                    </a:lnTo>
                    <a:cubicBezTo>
                      <a:pt x="2730" y="2857"/>
                      <a:pt x="3070" y="3296"/>
                      <a:pt x="3432" y="3723"/>
                    </a:cubicBezTo>
                    <a:cubicBezTo>
                      <a:pt x="3514" y="3824"/>
                      <a:pt x="3644" y="3878"/>
                      <a:pt x="3779" y="3878"/>
                    </a:cubicBezTo>
                    <a:cubicBezTo>
                      <a:pt x="3878" y="3878"/>
                      <a:pt x="3980" y="3849"/>
                      <a:pt x="4068" y="3788"/>
                    </a:cubicBezTo>
                    <a:cubicBezTo>
                      <a:pt x="4265" y="3657"/>
                      <a:pt x="4309" y="3394"/>
                      <a:pt x="4155" y="3218"/>
                    </a:cubicBezTo>
                    <a:cubicBezTo>
                      <a:pt x="3783" y="2769"/>
                      <a:pt x="3410" y="2319"/>
                      <a:pt x="3048" y="1859"/>
                    </a:cubicBezTo>
                    <a:cubicBezTo>
                      <a:pt x="3005" y="1432"/>
                      <a:pt x="2993" y="1212"/>
                      <a:pt x="2949" y="784"/>
                    </a:cubicBezTo>
                    <a:lnTo>
                      <a:pt x="2949" y="784"/>
                    </a:lnTo>
                    <a:cubicBezTo>
                      <a:pt x="3312" y="971"/>
                      <a:pt x="3662" y="1147"/>
                      <a:pt x="4024" y="1322"/>
                    </a:cubicBezTo>
                    <a:cubicBezTo>
                      <a:pt x="4074" y="1345"/>
                      <a:pt x="4127" y="1356"/>
                      <a:pt x="4179" y="1356"/>
                    </a:cubicBezTo>
                    <a:cubicBezTo>
                      <a:pt x="4298" y="1356"/>
                      <a:pt x="4413" y="1297"/>
                      <a:pt x="4474" y="1190"/>
                    </a:cubicBezTo>
                    <a:cubicBezTo>
                      <a:pt x="4484" y="1169"/>
                      <a:pt x="4484" y="1157"/>
                      <a:pt x="4496" y="1135"/>
                    </a:cubicBezTo>
                    <a:cubicBezTo>
                      <a:pt x="4583" y="982"/>
                      <a:pt x="4518" y="806"/>
                      <a:pt x="4364" y="730"/>
                    </a:cubicBezTo>
                    <a:cubicBezTo>
                      <a:pt x="3948" y="533"/>
                      <a:pt x="3541" y="324"/>
                      <a:pt x="3136" y="116"/>
                    </a:cubicBezTo>
                    <a:cubicBezTo>
                      <a:pt x="2991" y="43"/>
                      <a:pt x="2838" y="1"/>
                      <a:pt x="26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2521377" y="4382488"/>
                <a:ext cx="100716" cy="91098"/>
              </a:xfrm>
              <a:custGeom>
                <a:rect b="b" l="l" r="r" t="t"/>
                <a:pathLst>
                  <a:path extrusionOk="0" h="1023" w="1131">
                    <a:moveTo>
                      <a:pt x="566" y="1"/>
                    </a:moveTo>
                    <a:cubicBezTo>
                      <a:pt x="539" y="1"/>
                      <a:pt x="511" y="3"/>
                      <a:pt x="483" y="7"/>
                    </a:cubicBezTo>
                    <a:cubicBezTo>
                      <a:pt x="198" y="51"/>
                      <a:pt x="1" y="314"/>
                      <a:pt x="45" y="589"/>
                    </a:cubicBezTo>
                    <a:cubicBezTo>
                      <a:pt x="84" y="846"/>
                      <a:pt x="302" y="1022"/>
                      <a:pt x="554" y="1022"/>
                    </a:cubicBezTo>
                    <a:cubicBezTo>
                      <a:pt x="581" y="1022"/>
                      <a:pt x="609" y="1020"/>
                      <a:pt x="637" y="1016"/>
                    </a:cubicBezTo>
                    <a:cubicBezTo>
                      <a:pt x="933" y="972"/>
                      <a:pt x="1131" y="709"/>
                      <a:pt x="1075" y="424"/>
                    </a:cubicBezTo>
                    <a:cubicBezTo>
                      <a:pt x="1036" y="177"/>
                      <a:pt x="818" y="1"/>
                      <a:pt x="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2393591" y="4478395"/>
                <a:ext cx="405178" cy="373387"/>
              </a:xfrm>
              <a:custGeom>
                <a:rect b="b" l="l" r="r" t="t"/>
                <a:pathLst>
                  <a:path extrusionOk="0" h="4193" w="4550">
                    <a:moveTo>
                      <a:pt x="2644" y="1"/>
                    </a:moveTo>
                    <a:cubicBezTo>
                      <a:pt x="2586" y="1"/>
                      <a:pt x="2526" y="6"/>
                      <a:pt x="2466" y="16"/>
                    </a:cubicBezTo>
                    <a:cubicBezTo>
                      <a:pt x="2171" y="60"/>
                      <a:pt x="2028" y="82"/>
                      <a:pt x="1732" y="126"/>
                    </a:cubicBezTo>
                    <a:cubicBezTo>
                      <a:pt x="1535" y="158"/>
                      <a:pt x="1348" y="246"/>
                      <a:pt x="1206" y="367"/>
                    </a:cubicBezTo>
                    <a:cubicBezTo>
                      <a:pt x="855" y="662"/>
                      <a:pt x="515" y="959"/>
                      <a:pt x="154" y="1244"/>
                    </a:cubicBezTo>
                    <a:cubicBezTo>
                      <a:pt x="22" y="1353"/>
                      <a:pt x="0" y="1551"/>
                      <a:pt x="120" y="1671"/>
                    </a:cubicBezTo>
                    <a:cubicBezTo>
                      <a:pt x="132" y="1693"/>
                      <a:pt x="142" y="1704"/>
                      <a:pt x="164" y="1726"/>
                    </a:cubicBezTo>
                    <a:cubicBezTo>
                      <a:pt x="224" y="1792"/>
                      <a:pt x="313" y="1828"/>
                      <a:pt x="403" y="1828"/>
                    </a:cubicBezTo>
                    <a:cubicBezTo>
                      <a:pt x="478" y="1828"/>
                      <a:pt x="554" y="1803"/>
                      <a:pt x="614" y="1748"/>
                    </a:cubicBezTo>
                    <a:cubicBezTo>
                      <a:pt x="932" y="1496"/>
                      <a:pt x="1239" y="1244"/>
                      <a:pt x="1546" y="981"/>
                    </a:cubicBezTo>
                    <a:cubicBezTo>
                      <a:pt x="1601" y="1397"/>
                      <a:pt x="1633" y="1617"/>
                      <a:pt x="1699" y="2044"/>
                    </a:cubicBezTo>
                    <a:cubicBezTo>
                      <a:pt x="1447" y="2570"/>
                      <a:pt x="1195" y="3096"/>
                      <a:pt x="932" y="3623"/>
                    </a:cubicBezTo>
                    <a:cubicBezTo>
                      <a:pt x="822" y="3831"/>
                      <a:pt x="921" y="4073"/>
                      <a:pt x="1151" y="4160"/>
                    </a:cubicBezTo>
                    <a:cubicBezTo>
                      <a:pt x="1208" y="4182"/>
                      <a:pt x="1268" y="4192"/>
                      <a:pt x="1327" y="4192"/>
                    </a:cubicBezTo>
                    <a:cubicBezTo>
                      <a:pt x="1507" y="4192"/>
                      <a:pt x="1682" y="4097"/>
                      <a:pt x="1765" y="3941"/>
                    </a:cubicBezTo>
                    <a:cubicBezTo>
                      <a:pt x="2006" y="3437"/>
                      <a:pt x="2237" y="2943"/>
                      <a:pt x="2466" y="2438"/>
                    </a:cubicBezTo>
                    <a:cubicBezTo>
                      <a:pt x="2839" y="2845"/>
                      <a:pt x="3223" y="3250"/>
                      <a:pt x="3607" y="3644"/>
                    </a:cubicBezTo>
                    <a:cubicBezTo>
                      <a:pt x="3692" y="3735"/>
                      <a:pt x="3812" y="3779"/>
                      <a:pt x="3934" y="3779"/>
                    </a:cubicBezTo>
                    <a:cubicBezTo>
                      <a:pt x="4048" y="3779"/>
                      <a:pt x="4164" y="3741"/>
                      <a:pt x="4254" y="3666"/>
                    </a:cubicBezTo>
                    <a:cubicBezTo>
                      <a:pt x="4451" y="3513"/>
                      <a:pt x="4462" y="3261"/>
                      <a:pt x="4308" y="3086"/>
                    </a:cubicBezTo>
                    <a:cubicBezTo>
                      <a:pt x="3892" y="2680"/>
                      <a:pt x="3487" y="2253"/>
                      <a:pt x="3092" y="1824"/>
                    </a:cubicBezTo>
                    <a:cubicBezTo>
                      <a:pt x="3015" y="1397"/>
                      <a:pt x="2982" y="1189"/>
                      <a:pt x="2905" y="761"/>
                    </a:cubicBezTo>
                    <a:lnTo>
                      <a:pt x="2905" y="761"/>
                    </a:lnTo>
                    <a:cubicBezTo>
                      <a:pt x="3278" y="915"/>
                      <a:pt x="3651" y="1068"/>
                      <a:pt x="4023" y="1211"/>
                    </a:cubicBezTo>
                    <a:cubicBezTo>
                      <a:pt x="4064" y="1227"/>
                      <a:pt x="4106" y="1234"/>
                      <a:pt x="4148" y="1234"/>
                    </a:cubicBezTo>
                    <a:cubicBezTo>
                      <a:pt x="4277" y="1234"/>
                      <a:pt x="4402" y="1162"/>
                      <a:pt x="4451" y="1047"/>
                    </a:cubicBezTo>
                    <a:cubicBezTo>
                      <a:pt x="4462" y="1025"/>
                      <a:pt x="4473" y="1013"/>
                      <a:pt x="4484" y="991"/>
                    </a:cubicBezTo>
                    <a:cubicBezTo>
                      <a:pt x="4550" y="827"/>
                      <a:pt x="4473" y="652"/>
                      <a:pt x="4308" y="586"/>
                    </a:cubicBezTo>
                    <a:cubicBezTo>
                      <a:pt x="3881" y="433"/>
                      <a:pt x="3465" y="257"/>
                      <a:pt x="3037" y="82"/>
                    </a:cubicBezTo>
                    <a:cubicBezTo>
                      <a:pt x="2914" y="28"/>
                      <a:pt x="2781" y="1"/>
                      <a:pt x="26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2839729" y="4319263"/>
                <a:ext cx="102586" cy="90920"/>
              </a:xfrm>
              <a:custGeom>
                <a:rect b="b" l="l" r="r" t="t"/>
                <a:pathLst>
                  <a:path extrusionOk="0" h="1021" w="1152">
                    <a:moveTo>
                      <a:pt x="576" y="1"/>
                    </a:moveTo>
                    <a:cubicBezTo>
                      <a:pt x="534" y="1"/>
                      <a:pt x="492" y="6"/>
                      <a:pt x="450" y="15"/>
                    </a:cubicBezTo>
                    <a:cubicBezTo>
                      <a:pt x="176" y="81"/>
                      <a:pt x="0" y="356"/>
                      <a:pt x="55" y="629"/>
                    </a:cubicBezTo>
                    <a:cubicBezTo>
                      <a:pt x="111" y="860"/>
                      <a:pt x="320" y="1020"/>
                      <a:pt x="555" y="1020"/>
                    </a:cubicBezTo>
                    <a:cubicBezTo>
                      <a:pt x="600" y="1020"/>
                      <a:pt x="645" y="1015"/>
                      <a:pt x="691" y="1002"/>
                    </a:cubicBezTo>
                    <a:cubicBezTo>
                      <a:pt x="976" y="936"/>
                      <a:pt x="1152" y="663"/>
                      <a:pt x="1086" y="388"/>
                    </a:cubicBezTo>
                    <a:cubicBezTo>
                      <a:pt x="1020" y="155"/>
                      <a:pt x="812" y="1"/>
                      <a:pt x="5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2727438" y="4409648"/>
                <a:ext cx="410164" cy="382292"/>
              </a:xfrm>
              <a:custGeom>
                <a:rect b="b" l="l" r="r" t="t"/>
                <a:pathLst>
                  <a:path extrusionOk="0" h="4293" w="4606">
                    <a:moveTo>
                      <a:pt x="2612" y="0"/>
                    </a:moveTo>
                    <a:cubicBezTo>
                      <a:pt x="2524" y="0"/>
                      <a:pt x="2436" y="11"/>
                      <a:pt x="2347" y="31"/>
                    </a:cubicBezTo>
                    <a:cubicBezTo>
                      <a:pt x="2062" y="108"/>
                      <a:pt x="1908" y="141"/>
                      <a:pt x="1612" y="206"/>
                    </a:cubicBezTo>
                    <a:cubicBezTo>
                      <a:pt x="1426" y="250"/>
                      <a:pt x="1251" y="349"/>
                      <a:pt x="1108" y="491"/>
                    </a:cubicBezTo>
                    <a:cubicBezTo>
                      <a:pt x="790" y="810"/>
                      <a:pt x="461" y="1139"/>
                      <a:pt x="132" y="1446"/>
                    </a:cubicBezTo>
                    <a:cubicBezTo>
                      <a:pt x="1" y="1566"/>
                      <a:pt x="1" y="1763"/>
                      <a:pt x="132" y="1873"/>
                    </a:cubicBezTo>
                    <a:cubicBezTo>
                      <a:pt x="143" y="1895"/>
                      <a:pt x="154" y="1906"/>
                      <a:pt x="176" y="1917"/>
                    </a:cubicBezTo>
                    <a:cubicBezTo>
                      <a:pt x="236" y="1977"/>
                      <a:pt x="318" y="2008"/>
                      <a:pt x="402" y="2008"/>
                    </a:cubicBezTo>
                    <a:cubicBezTo>
                      <a:pt x="486" y="2008"/>
                      <a:pt x="571" y="1977"/>
                      <a:pt x="637" y="1917"/>
                    </a:cubicBezTo>
                    <a:cubicBezTo>
                      <a:pt x="922" y="1632"/>
                      <a:pt x="1217" y="1358"/>
                      <a:pt x="1502" y="1062"/>
                    </a:cubicBezTo>
                    <a:cubicBezTo>
                      <a:pt x="1590" y="1490"/>
                      <a:pt x="1645" y="1697"/>
                      <a:pt x="1733" y="2114"/>
                    </a:cubicBezTo>
                    <a:cubicBezTo>
                      <a:pt x="1536" y="2662"/>
                      <a:pt x="1316" y="3210"/>
                      <a:pt x="1097" y="3759"/>
                    </a:cubicBezTo>
                    <a:cubicBezTo>
                      <a:pt x="1009" y="3967"/>
                      <a:pt x="1119" y="4197"/>
                      <a:pt x="1360" y="4274"/>
                    </a:cubicBezTo>
                    <a:cubicBezTo>
                      <a:pt x="1405" y="4287"/>
                      <a:pt x="1450" y="4292"/>
                      <a:pt x="1494" y="4292"/>
                    </a:cubicBezTo>
                    <a:cubicBezTo>
                      <a:pt x="1692" y="4292"/>
                      <a:pt x="1881" y="4179"/>
                      <a:pt x="1952" y="4000"/>
                    </a:cubicBezTo>
                    <a:cubicBezTo>
                      <a:pt x="2150" y="3485"/>
                      <a:pt x="2347" y="2969"/>
                      <a:pt x="2544" y="2443"/>
                    </a:cubicBezTo>
                    <a:cubicBezTo>
                      <a:pt x="2950" y="2827"/>
                      <a:pt x="3356" y="3200"/>
                      <a:pt x="3772" y="3561"/>
                    </a:cubicBezTo>
                    <a:cubicBezTo>
                      <a:pt x="3855" y="3634"/>
                      <a:pt x="3966" y="3670"/>
                      <a:pt x="4077" y="3670"/>
                    </a:cubicBezTo>
                    <a:cubicBezTo>
                      <a:pt x="4201" y="3670"/>
                      <a:pt x="4326" y="3626"/>
                      <a:pt x="4419" y="3539"/>
                    </a:cubicBezTo>
                    <a:cubicBezTo>
                      <a:pt x="4605" y="3364"/>
                      <a:pt x="4605" y="3112"/>
                      <a:pt x="4430" y="2959"/>
                    </a:cubicBezTo>
                    <a:cubicBezTo>
                      <a:pt x="3980" y="2575"/>
                      <a:pt x="3542" y="2180"/>
                      <a:pt x="3114" y="1785"/>
                    </a:cubicBezTo>
                    <a:lnTo>
                      <a:pt x="2840" y="744"/>
                    </a:lnTo>
                    <a:lnTo>
                      <a:pt x="2840" y="744"/>
                    </a:lnTo>
                    <a:cubicBezTo>
                      <a:pt x="3224" y="876"/>
                      <a:pt x="3619" y="996"/>
                      <a:pt x="4002" y="1105"/>
                    </a:cubicBezTo>
                    <a:cubicBezTo>
                      <a:pt x="4034" y="1116"/>
                      <a:pt x="4066" y="1121"/>
                      <a:pt x="4098" y="1121"/>
                    </a:cubicBezTo>
                    <a:cubicBezTo>
                      <a:pt x="4234" y="1121"/>
                      <a:pt x="4365" y="1032"/>
                      <a:pt x="4419" y="908"/>
                    </a:cubicBezTo>
                    <a:cubicBezTo>
                      <a:pt x="4430" y="876"/>
                      <a:pt x="4430" y="864"/>
                      <a:pt x="4441" y="842"/>
                    </a:cubicBezTo>
                    <a:cubicBezTo>
                      <a:pt x="4496" y="678"/>
                      <a:pt x="4408" y="513"/>
                      <a:pt x="4233" y="459"/>
                    </a:cubicBezTo>
                    <a:cubicBezTo>
                      <a:pt x="3794" y="338"/>
                      <a:pt x="3366" y="196"/>
                      <a:pt x="2928" y="53"/>
                    </a:cubicBezTo>
                    <a:cubicBezTo>
                      <a:pt x="2825" y="17"/>
                      <a:pt x="2719" y="0"/>
                      <a:pt x="2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5"/>
            <p:cNvGrpSpPr/>
            <p:nvPr/>
          </p:nvGrpSpPr>
          <p:grpSpPr>
            <a:xfrm>
              <a:off x="7884525" y="2254163"/>
              <a:ext cx="773347" cy="1971132"/>
              <a:chOff x="4777775" y="1071675"/>
              <a:chExt cx="450275" cy="1147675"/>
            </a:xfrm>
          </p:grpSpPr>
          <p:sp>
            <p:nvSpPr>
              <p:cNvPr id="648" name="Google Shape;648;p35"/>
              <p:cNvSpPr/>
              <p:nvPr/>
            </p:nvSpPr>
            <p:spPr>
              <a:xfrm>
                <a:off x="4932925" y="1071675"/>
                <a:ext cx="123650" cy="153925"/>
              </a:xfrm>
              <a:custGeom>
                <a:rect b="b" l="l" r="r" t="t"/>
                <a:pathLst>
                  <a:path extrusionOk="0" h="6157" w="4946">
                    <a:moveTo>
                      <a:pt x="2356" y="0"/>
                    </a:moveTo>
                    <a:cubicBezTo>
                      <a:pt x="2232" y="0"/>
                      <a:pt x="2109" y="12"/>
                      <a:pt x="1985" y="34"/>
                    </a:cubicBezTo>
                    <a:cubicBezTo>
                      <a:pt x="1525" y="122"/>
                      <a:pt x="1075" y="373"/>
                      <a:pt x="801" y="768"/>
                    </a:cubicBezTo>
                    <a:cubicBezTo>
                      <a:pt x="505" y="1174"/>
                      <a:pt x="373" y="1623"/>
                      <a:pt x="275" y="2106"/>
                    </a:cubicBezTo>
                    <a:cubicBezTo>
                      <a:pt x="77" y="3136"/>
                      <a:pt x="0" y="4189"/>
                      <a:pt x="66" y="5241"/>
                    </a:cubicBezTo>
                    <a:cubicBezTo>
                      <a:pt x="77" y="5450"/>
                      <a:pt x="99" y="5669"/>
                      <a:pt x="241" y="5823"/>
                    </a:cubicBezTo>
                    <a:cubicBezTo>
                      <a:pt x="361" y="5952"/>
                      <a:pt x="534" y="6000"/>
                      <a:pt x="705" y="6000"/>
                    </a:cubicBezTo>
                    <a:cubicBezTo>
                      <a:pt x="722" y="6000"/>
                      <a:pt x="740" y="5999"/>
                      <a:pt x="757" y="5998"/>
                    </a:cubicBezTo>
                    <a:cubicBezTo>
                      <a:pt x="943" y="5987"/>
                      <a:pt x="1119" y="5932"/>
                      <a:pt x="1294" y="5867"/>
                    </a:cubicBezTo>
                    <a:cubicBezTo>
                      <a:pt x="1524" y="6057"/>
                      <a:pt x="1821" y="6157"/>
                      <a:pt x="2117" y="6157"/>
                    </a:cubicBezTo>
                    <a:cubicBezTo>
                      <a:pt x="2314" y="6157"/>
                      <a:pt x="2511" y="6112"/>
                      <a:pt x="2687" y="6020"/>
                    </a:cubicBezTo>
                    <a:cubicBezTo>
                      <a:pt x="2846" y="6104"/>
                      <a:pt x="3026" y="6144"/>
                      <a:pt x="3206" y="6144"/>
                    </a:cubicBezTo>
                    <a:cubicBezTo>
                      <a:pt x="3524" y="6144"/>
                      <a:pt x="3845" y="6020"/>
                      <a:pt x="4068" y="5790"/>
                    </a:cubicBezTo>
                    <a:cubicBezTo>
                      <a:pt x="4142" y="5848"/>
                      <a:pt x="4233" y="5874"/>
                      <a:pt x="4325" y="5874"/>
                    </a:cubicBezTo>
                    <a:cubicBezTo>
                      <a:pt x="4440" y="5874"/>
                      <a:pt x="4558" y="5835"/>
                      <a:pt x="4649" y="5768"/>
                    </a:cubicBezTo>
                    <a:cubicBezTo>
                      <a:pt x="4814" y="5647"/>
                      <a:pt x="4890" y="5439"/>
                      <a:pt x="4923" y="5231"/>
                    </a:cubicBezTo>
                    <a:cubicBezTo>
                      <a:pt x="4945" y="5033"/>
                      <a:pt x="4912" y="4825"/>
                      <a:pt x="4890" y="4617"/>
                    </a:cubicBezTo>
                    <a:cubicBezTo>
                      <a:pt x="4792" y="3915"/>
                      <a:pt x="4693" y="3224"/>
                      <a:pt x="4594" y="2522"/>
                    </a:cubicBezTo>
                    <a:cubicBezTo>
                      <a:pt x="4529" y="2051"/>
                      <a:pt x="4452" y="1557"/>
                      <a:pt x="4232" y="1141"/>
                    </a:cubicBezTo>
                    <a:cubicBezTo>
                      <a:pt x="3959" y="615"/>
                      <a:pt x="3465" y="220"/>
                      <a:pt x="2906" y="78"/>
                    </a:cubicBezTo>
                    <a:cubicBezTo>
                      <a:pt x="2723" y="25"/>
                      <a:pt x="2539" y="0"/>
                      <a:pt x="2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4920300" y="1178300"/>
                <a:ext cx="123375" cy="91000"/>
              </a:xfrm>
              <a:custGeom>
                <a:rect b="b" l="l" r="r" t="t"/>
                <a:pathLst>
                  <a:path extrusionOk="0" h="3640" w="4935">
                    <a:moveTo>
                      <a:pt x="1865" y="1"/>
                    </a:moveTo>
                    <a:lnTo>
                      <a:pt x="1372" y="1853"/>
                    </a:lnTo>
                    <a:lnTo>
                      <a:pt x="1" y="2073"/>
                    </a:lnTo>
                    <a:cubicBezTo>
                      <a:pt x="728" y="3265"/>
                      <a:pt x="1598" y="3639"/>
                      <a:pt x="2403" y="3639"/>
                    </a:cubicBezTo>
                    <a:cubicBezTo>
                      <a:pt x="3760" y="3639"/>
                      <a:pt x="4935" y="2577"/>
                      <a:pt x="4935" y="2577"/>
                    </a:cubicBezTo>
                    <a:lnTo>
                      <a:pt x="3444" y="1931"/>
                    </a:lnTo>
                    <a:lnTo>
                      <a:pt x="3290" y="133"/>
                    </a:lnTo>
                    <a:lnTo>
                      <a:pt x="1865"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5011300" y="1141200"/>
                <a:ext cx="26900" cy="29500"/>
              </a:xfrm>
              <a:custGeom>
                <a:rect b="b" l="l" r="r" t="t"/>
                <a:pathLst>
                  <a:path extrusionOk="0" h="1180" w="1076">
                    <a:moveTo>
                      <a:pt x="543" y="1"/>
                    </a:moveTo>
                    <a:cubicBezTo>
                      <a:pt x="284" y="1"/>
                      <a:pt x="64" y="189"/>
                      <a:pt x="34" y="443"/>
                    </a:cubicBezTo>
                    <a:cubicBezTo>
                      <a:pt x="1" y="718"/>
                      <a:pt x="176" y="1145"/>
                      <a:pt x="461" y="1178"/>
                    </a:cubicBezTo>
                    <a:cubicBezTo>
                      <a:pt x="473" y="1179"/>
                      <a:pt x="484" y="1180"/>
                      <a:pt x="495" y="1180"/>
                    </a:cubicBezTo>
                    <a:cubicBezTo>
                      <a:pt x="758" y="1180"/>
                      <a:pt x="1011" y="826"/>
                      <a:pt x="1043" y="564"/>
                    </a:cubicBezTo>
                    <a:cubicBezTo>
                      <a:pt x="1075" y="289"/>
                      <a:pt x="878" y="38"/>
                      <a:pt x="604" y="4"/>
                    </a:cubicBezTo>
                    <a:cubicBezTo>
                      <a:pt x="584" y="2"/>
                      <a:pt x="563" y="1"/>
                      <a:pt x="543"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4937050" y="1132450"/>
                <a:ext cx="26875" cy="29500"/>
              </a:xfrm>
              <a:custGeom>
                <a:rect b="b" l="l" r="r" t="t"/>
                <a:pathLst>
                  <a:path extrusionOk="0" h="1180" w="1075">
                    <a:moveTo>
                      <a:pt x="541" y="0"/>
                    </a:moveTo>
                    <a:cubicBezTo>
                      <a:pt x="282" y="0"/>
                      <a:pt x="63" y="188"/>
                      <a:pt x="33" y="442"/>
                    </a:cubicBezTo>
                    <a:cubicBezTo>
                      <a:pt x="0" y="727"/>
                      <a:pt x="176" y="1144"/>
                      <a:pt x="461" y="1177"/>
                    </a:cubicBezTo>
                    <a:cubicBezTo>
                      <a:pt x="472" y="1179"/>
                      <a:pt x="484" y="1179"/>
                      <a:pt x="495" y="1179"/>
                    </a:cubicBezTo>
                    <a:cubicBezTo>
                      <a:pt x="757" y="1179"/>
                      <a:pt x="1010" y="837"/>
                      <a:pt x="1041" y="574"/>
                    </a:cubicBezTo>
                    <a:cubicBezTo>
                      <a:pt x="1075" y="289"/>
                      <a:pt x="877" y="37"/>
                      <a:pt x="603" y="4"/>
                    </a:cubicBezTo>
                    <a:cubicBezTo>
                      <a:pt x="582" y="1"/>
                      <a:pt x="562" y="0"/>
                      <a:pt x="541"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4956500" y="1130150"/>
                <a:ext cx="59225" cy="80950"/>
              </a:xfrm>
              <a:custGeom>
                <a:rect b="b" l="l" r="r" t="t"/>
                <a:pathLst>
                  <a:path extrusionOk="0" h="3238" w="2369">
                    <a:moveTo>
                      <a:pt x="1271" y="1"/>
                    </a:moveTo>
                    <a:cubicBezTo>
                      <a:pt x="760" y="1"/>
                      <a:pt x="312" y="378"/>
                      <a:pt x="231" y="896"/>
                    </a:cubicBezTo>
                    <a:lnTo>
                      <a:pt x="99" y="1664"/>
                    </a:lnTo>
                    <a:cubicBezTo>
                      <a:pt x="0" y="2464"/>
                      <a:pt x="362" y="3144"/>
                      <a:pt x="954" y="3221"/>
                    </a:cubicBezTo>
                    <a:lnTo>
                      <a:pt x="1075" y="3231"/>
                    </a:lnTo>
                    <a:cubicBezTo>
                      <a:pt x="1110" y="3235"/>
                      <a:pt x="1144" y="3237"/>
                      <a:pt x="1179" y="3237"/>
                    </a:cubicBezTo>
                    <a:cubicBezTo>
                      <a:pt x="1732" y="3237"/>
                      <a:pt x="2239" y="2746"/>
                      <a:pt x="2281" y="1828"/>
                    </a:cubicBezTo>
                    <a:lnTo>
                      <a:pt x="2314" y="1148"/>
                    </a:lnTo>
                    <a:cubicBezTo>
                      <a:pt x="2368" y="578"/>
                      <a:pt x="1952" y="85"/>
                      <a:pt x="1393" y="8"/>
                    </a:cubicBezTo>
                    <a:cubicBezTo>
                      <a:pt x="1352" y="3"/>
                      <a:pt x="1311" y="1"/>
                      <a:pt x="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4947175" y="1090850"/>
                <a:ext cx="80350" cy="109650"/>
              </a:xfrm>
              <a:custGeom>
                <a:rect b="b" l="l" r="r" t="t"/>
                <a:pathLst>
                  <a:path extrusionOk="0" h="4386" w="3214">
                    <a:moveTo>
                      <a:pt x="1712" y="0"/>
                    </a:moveTo>
                    <a:cubicBezTo>
                      <a:pt x="1020" y="0"/>
                      <a:pt x="419" y="502"/>
                      <a:pt x="307" y="1207"/>
                    </a:cubicBezTo>
                    <a:lnTo>
                      <a:pt x="132" y="2260"/>
                    </a:lnTo>
                    <a:cubicBezTo>
                      <a:pt x="0" y="3334"/>
                      <a:pt x="505" y="4266"/>
                      <a:pt x="1305" y="4365"/>
                    </a:cubicBezTo>
                    <a:lnTo>
                      <a:pt x="1459" y="4376"/>
                    </a:lnTo>
                    <a:cubicBezTo>
                      <a:pt x="1510" y="4382"/>
                      <a:pt x="1562" y="4386"/>
                      <a:pt x="1613" y="4386"/>
                    </a:cubicBezTo>
                    <a:cubicBezTo>
                      <a:pt x="2357" y="4386"/>
                      <a:pt x="3052" y="3720"/>
                      <a:pt x="3104" y="2468"/>
                    </a:cubicBezTo>
                    <a:lnTo>
                      <a:pt x="3147" y="1547"/>
                    </a:lnTo>
                    <a:cubicBezTo>
                      <a:pt x="3213" y="780"/>
                      <a:pt x="2665" y="100"/>
                      <a:pt x="1898" y="12"/>
                    </a:cubicBezTo>
                    <a:cubicBezTo>
                      <a:pt x="1835" y="4"/>
                      <a:pt x="1773" y="0"/>
                      <a:pt x="1712" y="0"/>
                    </a:cubicBez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5001725" y="1144525"/>
                <a:ext cx="4400" cy="4200"/>
              </a:xfrm>
              <a:custGeom>
                <a:rect b="b" l="l" r="r" t="t"/>
                <a:pathLst>
                  <a:path extrusionOk="0" h="168" w="176">
                    <a:moveTo>
                      <a:pt x="82" y="1"/>
                    </a:moveTo>
                    <a:cubicBezTo>
                      <a:pt x="44" y="1"/>
                      <a:pt x="11" y="31"/>
                      <a:pt x="11" y="69"/>
                    </a:cubicBezTo>
                    <a:cubicBezTo>
                      <a:pt x="1" y="124"/>
                      <a:pt x="33" y="156"/>
                      <a:pt x="77" y="168"/>
                    </a:cubicBezTo>
                    <a:cubicBezTo>
                      <a:pt x="121" y="168"/>
                      <a:pt x="165" y="135"/>
                      <a:pt x="165" y="91"/>
                    </a:cubicBezTo>
                    <a:cubicBezTo>
                      <a:pt x="176" y="47"/>
                      <a:pt x="143" y="3"/>
                      <a:pt x="99" y="3"/>
                    </a:cubicBezTo>
                    <a:cubicBezTo>
                      <a:pt x="93" y="2"/>
                      <a:pt x="88"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4969925" y="1140700"/>
                <a:ext cx="4425" cy="4200"/>
              </a:xfrm>
              <a:custGeom>
                <a:rect b="b" l="l" r="r" t="t"/>
                <a:pathLst>
                  <a:path extrusionOk="0" h="168" w="177">
                    <a:moveTo>
                      <a:pt x="82" y="0"/>
                    </a:moveTo>
                    <a:cubicBezTo>
                      <a:pt x="45" y="0"/>
                      <a:pt x="11" y="30"/>
                      <a:pt x="11" y="68"/>
                    </a:cubicBezTo>
                    <a:cubicBezTo>
                      <a:pt x="1" y="112"/>
                      <a:pt x="33" y="156"/>
                      <a:pt x="77" y="167"/>
                    </a:cubicBezTo>
                    <a:cubicBezTo>
                      <a:pt x="121" y="167"/>
                      <a:pt x="165" y="134"/>
                      <a:pt x="176" y="90"/>
                    </a:cubicBezTo>
                    <a:cubicBezTo>
                      <a:pt x="176" y="46"/>
                      <a:pt x="143" y="2"/>
                      <a:pt x="99" y="2"/>
                    </a:cubicBezTo>
                    <a:cubicBezTo>
                      <a:pt x="93" y="1"/>
                      <a:pt x="8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4982000" y="1141550"/>
                <a:ext cx="10425" cy="17900"/>
              </a:xfrm>
              <a:custGeom>
                <a:rect b="b" l="l" r="r" t="t"/>
                <a:pathLst>
                  <a:path extrusionOk="0" h="716" w="417">
                    <a:moveTo>
                      <a:pt x="230" y="1"/>
                    </a:moveTo>
                    <a:cubicBezTo>
                      <a:pt x="141" y="1"/>
                      <a:pt x="65" y="64"/>
                      <a:pt x="55" y="155"/>
                    </a:cubicBezTo>
                    <a:lnTo>
                      <a:pt x="11" y="517"/>
                    </a:lnTo>
                    <a:cubicBezTo>
                      <a:pt x="0" y="616"/>
                      <a:pt x="66" y="704"/>
                      <a:pt x="164" y="714"/>
                    </a:cubicBezTo>
                    <a:cubicBezTo>
                      <a:pt x="172" y="715"/>
                      <a:pt x="179" y="715"/>
                      <a:pt x="186" y="715"/>
                    </a:cubicBezTo>
                    <a:cubicBezTo>
                      <a:pt x="276" y="715"/>
                      <a:pt x="352" y="652"/>
                      <a:pt x="362" y="561"/>
                    </a:cubicBezTo>
                    <a:lnTo>
                      <a:pt x="405" y="199"/>
                    </a:lnTo>
                    <a:cubicBezTo>
                      <a:pt x="417" y="100"/>
                      <a:pt x="351" y="12"/>
                      <a:pt x="252" y="2"/>
                    </a:cubicBezTo>
                    <a:cubicBezTo>
                      <a:pt x="244" y="1"/>
                      <a:pt x="237" y="1"/>
                      <a:pt x="230"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5005275" y="1149450"/>
                <a:ext cx="13725" cy="13000"/>
              </a:xfrm>
              <a:custGeom>
                <a:rect b="b" l="l" r="r" t="t"/>
                <a:pathLst>
                  <a:path extrusionOk="0" h="520" w="549">
                    <a:moveTo>
                      <a:pt x="268" y="0"/>
                    </a:moveTo>
                    <a:cubicBezTo>
                      <a:pt x="142" y="0"/>
                      <a:pt x="33" y="94"/>
                      <a:pt x="23" y="223"/>
                    </a:cubicBezTo>
                    <a:cubicBezTo>
                      <a:pt x="1" y="366"/>
                      <a:pt x="100" y="497"/>
                      <a:pt x="242" y="519"/>
                    </a:cubicBezTo>
                    <a:cubicBezTo>
                      <a:pt x="249" y="520"/>
                      <a:pt x="256" y="520"/>
                      <a:pt x="263" y="520"/>
                    </a:cubicBezTo>
                    <a:cubicBezTo>
                      <a:pt x="397" y="520"/>
                      <a:pt x="517" y="424"/>
                      <a:pt x="527" y="288"/>
                    </a:cubicBezTo>
                    <a:cubicBezTo>
                      <a:pt x="549" y="146"/>
                      <a:pt x="451" y="15"/>
                      <a:pt x="308"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4955400" y="1143425"/>
                <a:ext cx="13725" cy="12775"/>
              </a:xfrm>
              <a:custGeom>
                <a:rect b="b" l="l" r="r" t="t"/>
                <a:pathLst>
                  <a:path extrusionOk="0" h="511" w="549">
                    <a:moveTo>
                      <a:pt x="268" y="0"/>
                    </a:moveTo>
                    <a:cubicBezTo>
                      <a:pt x="142" y="0"/>
                      <a:pt x="33" y="94"/>
                      <a:pt x="22" y="222"/>
                    </a:cubicBezTo>
                    <a:cubicBezTo>
                      <a:pt x="0" y="365"/>
                      <a:pt x="99" y="497"/>
                      <a:pt x="241" y="507"/>
                    </a:cubicBezTo>
                    <a:cubicBezTo>
                      <a:pt x="255" y="510"/>
                      <a:pt x="268" y="511"/>
                      <a:pt x="281" y="511"/>
                    </a:cubicBezTo>
                    <a:cubicBezTo>
                      <a:pt x="408" y="511"/>
                      <a:pt x="517" y="418"/>
                      <a:pt x="527" y="288"/>
                    </a:cubicBezTo>
                    <a:cubicBezTo>
                      <a:pt x="548" y="146"/>
                      <a:pt x="450" y="15"/>
                      <a:pt x="307"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5"/>
              <p:cNvSpPr/>
              <p:nvPr/>
            </p:nvSpPr>
            <p:spPr>
              <a:xfrm>
                <a:off x="4779975" y="1647825"/>
                <a:ext cx="81150" cy="120375"/>
              </a:xfrm>
              <a:custGeom>
                <a:rect b="b" l="l" r="r" t="t"/>
                <a:pathLst>
                  <a:path extrusionOk="0" h="4815" w="3246">
                    <a:moveTo>
                      <a:pt x="560" y="1"/>
                    </a:moveTo>
                    <a:lnTo>
                      <a:pt x="198" y="1141"/>
                    </a:lnTo>
                    <a:cubicBezTo>
                      <a:pt x="198" y="1141"/>
                      <a:pt x="0" y="2095"/>
                      <a:pt x="88" y="2468"/>
                    </a:cubicBezTo>
                    <a:lnTo>
                      <a:pt x="450" y="3805"/>
                    </a:lnTo>
                    <a:cubicBezTo>
                      <a:pt x="571" y="4244"/>
                      <a:pt x="921" y="4595"/>
                      <a:pt x="1371" y="4693"/>
                    </a:cubicBezTo>
                    <a:lnTo>
                      <a:pt x="1898" y="4814"/>
                    </a:lnTo>
                    <a:cubicBezTo>
                      <a:pt x="2248" y="4704"/>
                      <a:pt x="2434" y="4342"/>
                      <a:pt x="2336" y="3991"/>
                    </a:cubicBezTo>
                    <a:lnTo>
                      <a:pt x="2040" y="2939"/>
                    </a:lnTo>
                    <a:lnTo>
                      <a:pt x="2205" y="1272"/>
                    </a:lnTo>
                    <a:lnTo>
                      <a:pt x="2402" y="2490"/>
                    </a:lnTo>
                    <a:cubicBezTo>
                      <a:pt x="2434" y="2698"/>
                      <a:pt x="2610" y="2841"/>
                      <a:pt x="2819" y="2841"/>
                    </a:cubicBezTo>
                    <a:cubicBezTo>
                      <a:pt x="3060" y="2841"/>
                      <a:pt x="3246" y="2654"/>
                      <a:pt x="3246" y="2424"/>
                    </a:cubicBezTo>
                    <a:lnTo>
                      <a:pt x="3246" y="714"/>
                    </a:lnTo>
                    <a:lnTo>
                      <a:pt x="2917" y="88"/>
                    </a:lnTo>
                    <a:lnTo>
                      <a:pt x="560"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5"/>
              <p:cNvSpPr/>
              <p:nvPr/>
            </p:nvSpPr>
            <p:spPr>
              <a:xfrm>
                <a:off x="4810125" y="1690575"/>
                <a:ext cx="17850" cy="77875"/>
              </a:xfrm>
              <a:custGeom>
                <a:rect b="b" l="l" r="r" t="t"/>
                <a:pathLst>
                  <a:path extrusionOk="0" h="3115" w="714">
                    <a:moveTo>
                      <a:pt x="165" y="1"/>
                    </a:moveTo>
                    <a:lnTo>
                      <a:pt x="0" y="1394"/>
                    </a:lnTo>
                    <a:lnTo>
                      <a:pt x="0" y="1404"/>
                    </a:lnTo>
                    <a:lnTo>
                      <a:pt x="680" y="3115"/>
                    </a:lnTo>
                    <a:lnTo>
                      <a:pt x="714" y="3104"/>
                    </a:lnTo>
                    <a:lnTo>
                      <a:pt x="34" y="1394"/>
                    </a:lnTo>
                    <a:lnTo>
                      <a:pt x="198" y="12"/>
                    </a:lnTo>
                    <a:lnTo>
                      <a:pt x="1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5"/>
              <p:cNvSpPr/>
              <p:nvPr/>
            </p:nvSpPr>
            <p:spPr>
              <a:xfrm>
                <a:off x="4796700" y="1691975"/>
                <a:ext cx="19475" cy="73725"/>
              </a:xfrm>
              <a:custGeom>
                <a:rect b="b" l="l" r="r" t="t"/>
                <a:pathLst>
                  <a:path extrusionOk="0" h="2949" w="779">
                    <a:moveTo>
                      <a:pt x="143" y="0"/>
                    </a:moveTo>
                    <a:lnTo>
                      <a:pt x="1" y="1316"/>
                    </a:lnTo>
                    <a:cubicBezTo>
                      <a:pt x="209" y="1754"/>
                      <a:pt x="735" y="2905"/>
                      <a:pt x="746" y="2949"/>
                    </a:cubicBezTo>
                    <a:lnTo>
                      <a:pt x="779" y="2938"/>
                    </a:lnTo>
                    <a:cubicBezTo>
                      <a:pt x="779" y="2905"/>
                      <a:pt x="165" y="1589"/>
                      <a:pt x="33" y="1316"/>
                    </a:cubicBezTo>
                    <a:lnTo>
                      <a:pt x="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p:cNvSpPr/>
              <p:nvPr/>
            </p:nvSpPr>
            <p:spPr>
              <a:xfrm>
                <a:off x="4786300" y="1694425"/>
                <a:ext cx="2475" cy="32100"/>
              </a:xfrm>
              <a:custGeom>
                <a:rect b="b" l="l" r="r" t="t"/>
                <a:pathLst>
                  <a:path extrusionOk="0" h="1284" w="99">
                    <a:moveTo>
                      <a:pt x="66" y="0"/>
                    </a:moveTo>
                    <a:lnTo>
                      <a:pt x="0" y="1272"/>
                    </a:lnTo>
                    <a:lnTo>
                      <a:pt x="32" y="1284"/>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p:cNvSpPr/>
              <p:nvPr/>
            </p:nvSpPr>
            <p:spPr>
              <a:xfrm>
                <a:off x="5125625" y="1647825"/>
                <a:ext cx="81400" cy="120375"/>
              </a:xfrm>
              <a:custGeom>
                <a:rect b="b" l="l" r="r" t="t"/>
                <a:pathLst>
                  <a:path extrusionOk="0" h="4815" w="3256">
                    <a:moveTo>
                      <a:pt x="2686" y="1"/>
                    </a:moveTo>
                    <a:lnTo>
                      <a:pt x="340" y="88"/>
                    </a:lnTo>
                    <a:lnTo>
                      <a:pt x="0" y="714"/>
                    </a:lnTo>
                    <a:lnTo>
                      <a:pt x="0" y="2424"/>
                    </a:lnTo>
                    <a:cubicBezTo>
                      <a:pt x="0" y="2654"/>
                      <a:pt x="198" y="2841"/>
                      <a:pt x="427" y="2841"/>
                    </a:cubicBezTo>
                    <a:cubicBezTo>
                      <a:pt x="636" y="2841"/>
                      <a:pt x="812" y="2698"/>
                      <a:pt x="844" y="2490"/>
                    </a:cubicBezTo>
                    <a:lnTo>
                      <a:pt x="1041" y="1272"/>
                    </a:lnTo>
                    <a:lnTo>
                      <a:pt x="1217" y="2939"/>
                    </a:lnTo>
                    <a:lnTo>
                      <a:pt x="910" y="3991"/>
                    </a:lnTo>
                    <a:cubicBezTo>
                      <a:pt x="812" y="4342"/>
                      <a:pt x="1009" y="4704"/>
                      <a:pt x="1348" y="4814"/>
                    </a:cubicBezTo>
                    <a:lnTo>
                      <a:pt x="1875" y="4693"/>
                    </a:lnTo>
                    <a:cubicBezTo>
                      <a:pt x="2325" y="4595"/>
                      <a:pt x="2686" y="4244"/>
                      <a:pt x="2796" y="3805"/>
                    </a:cubicBezTo>
                    <a:lnTo>
                      <a:pt x="3158" y="2468"/>
                    </a:lnTo>
                    <a:cubicBezTo>
                      <a:pt x="3256" y="2095"/>
                      <a:pt x="3048" y="1141"/>
                      <a:pt x="3048" y="1141"/>
                    </a:cubicBezTo>
                    <a:lnTo>
                      <a:pt x="2686"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p:cNvSpPr/>
              <p:nvPr/>
            </p:nvSpPr>
            <p:spPr>
              <a:xfrm>
                <a:off x="5159050" y="1690575"/>
                <a:ext cx="17575" cy="77875"/>
              </a:xfrm>
              <a:custGeom>
                <a:rect b="b" l="l" r="r" t="t"/>
                <a:pathLst>
                  <a:path extrusionOk="0" h="3115" w="703">
                    <a:moveTo>
                      <a:pt x="549" y="1"/>
                    </a:moveTo>
                    <a:lnTo>
                      <a:pt x="516"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5"/>
              <p:cNvSpPr/>
              <p:nvPr/>
            </p:nvSpPr>
            <p:spPr>
              <a:xfrm>
                <a:off x="5170575"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5"/>
              <p:cNvSpPr/>
              <p:nvPr/>
            </p:nvSpPr>
            <p:spPr>
              <a:xfrm>
                <a:off x="5197975"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4777775" y="1230100"/>
                <a:ext cx="427350" cy="439125"/>
              </a:xfrm>
              <a:custGeom>
                <a:rect b="b" l="l" r="r" t="t"/>
                <a:pathLst>
                  <a:path extrusionOk="0" h="17565" w="17094">
                    <a:moveTo>
                      <a:pt x="5702" y="1"/>
                    </a:moveTo>
                    <a:lnTo>
                      <a:pt x="4946" y="154"/>
                    </a:lnTo>
                    <a:cubicBezTo>
                      <a:pt x="3674" y="407"/>
                      <a:pt x="2632" y="1360"/>
                      <a:pt x="2347" y="2632"/>
                    </a:cubicBezTo>
                    <a:lnTo>
                      <a:pt x="2315" y="2797"/>
                    </a:lnTo>
                    <a:lnTo>
                      <a:pt x="1" y="17565"/>
                    </a:lnTo>
                    <a:lnTo>
                      <a:pt x="2402" y="17565"/>
                    </a:lnTo>
                    <a:lnTo>
                      <a:pt x="3334" y="9802"/>
                    </a:lnTo>
                    <a:lnTo>
                      <a:pt x="11622" y="9473"/>
                    </a:lnTo>
                    <a:lnTo>
                      <a:pt x="12960" y="17565"/>
                    </a:lnTo>
                    <a:lnTo>
                      <a:pt x="17094" y="17565"/>
                    </a:lnTo>
                    <a:lnTo>
                      <a:pt x="12850" y="2983"/>
                    </a:lnTo>
                    <a:cubicBezTo>
                      <a:pt x="12763" y="2500"/>
                      <a:pt x="12478" y="1920"/>
                      <a:pt x="12127" y="1426"/>
                    </a:cubicBezTo>
                    <a:cubicBezTo>
                      <a:pt x="11776" y="933"/>
                      <a:pt x="10581" y="483"/>
                      <a:pt x="10559" y="473"/>
                    </a:cubicBezTo>
                    <a:cubicBezTo>
                      <a:pt x="9722" y="956"/>
                      <a:pt x="8971" y="1132"/>
                      <a:pt x="8323" y="1132"/>
                    </a:cubicBezTo>
                    <a:cubicBezTo>
                      <a:pt x="6901" y="1132"/>
                      <a:pt x="5973" y="287"/>
                      <a:pt x="5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5020375" y="2064200"/>
                <a:ext cx="207675" cy="152925"/>
              </a:xfrm>
              <a:custGeom>
                <a:rect b="b" l="l" r="r" t="t"/>
                <a:pathLst>
                  <a:path extrusionOk="0" h="6117" w="8307">
                    <a:moveTo>
                      <a:pt x="3530" y="0"/>
                    </a:moveTo>
                    <a:lnTo>
                      <a:pt x="0" y="88"/>
                    </a:lnTo>
                    <a:lnTo>
                      <a:pt x="395" y="6063"/>
                    </a:lnTo>
                    <a:cubicBezTo>
                      <a:pt x="395" y="6063"/>
                      <a:pt x="3947" y="6116"/>
                      <a:pt x="6279" y="6116"/>
                    </a:cubicBezTo>
                    <a:cubicBezTo>
                      <a:pt x="7446" y="6116"/>
                      <a:pt x="8307" y="6103"/>
                      <a:pt x="8267" y="6063"/>
                    </a:cubicBezTo>
                    <a:cubicBezTo>
                      <a:pt x="8157" y="5953"/>
                      <a:pt x="8267" y="4550"/>
                      <a:pt x="8267" y="4550"/>
                    </a:cubicBezTo>
                    <a:lnTo>
                      <a:pt x="4429" y="3168"/>
                    </a:lnTo>
                    <a:lnTo>
                      <a:pt x="35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5"/>
              <p:cNvSpPr/>
              <p:nvPr/>
            </p:nvSpPr>
            <p:spPr>
              <a:xfrm>
                <a:off x="4779975" y="2066925"/>
                <a:ext cx="117325" cy="152425"/>
              </a:xfrm>
              <a:custGeom>
                <a:rect b="b" l="l" r="r" t="t"/>
                <a:pathLst>
                  <a:path extrusionOk="0" h="6097" w="4693">
                    <a:moveTo>
                      <a:pt x="1053" y="1"/>
                    </a:moveTo>
                    <a:lnTo>
                      <a:pt x="1053" y="1853"/>
                    </a:lnTo>
                    <a:lnTo>
                      <a:pt x="1042" y="1853"/>
                    </a:lnTo>
                    <a:lnTo>
                      <a:pt x="0" y="4518"/>
                    </a:lnTo>
                    <a:lnTo>
                      <a:pt x="0" y="6097"/>
                    </a:lnTo>
                    <a:lnTo>
                      <a:pt x="4693" y="6097"/>
                    </a:lnTo>
                    <a:lnTo>
                      <a:pt x="4693" y="4518"/>
                    </a:lnTo>
                    <a:lnTo>
                      <a:pt x="4342" y="1941"/>
                    </a:lnTo>
                    <a:lnTo>
                      <a:pt x="43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5"/>
              <p:cNvSpPr/>
              <p:nvPr/>
            </p:nvSpPr>
            <p:spPr>
              <a:xfrm>
                <a:off x="4781075" y="2035675"/>
                <a:ext cx="105550" cy="48525"/>
              </a:xfrm>
              <a:custGeom>
                <a:rect b="b" l="l" r="r" t="t"/>
                <a:pathLst>
                  <a:path extrusionOk="0" h="1941" w="4222">
                    <a:moveTo>
                      <a:pt x="241" y="1"/>
                    </a:moveTo>
                    <a:lnTo>
                      <a:pt x="0" y="1865"/>
                    </a:lnTo>
                    <a:lnTo>
                      <a:pt x="4222" y="1941"/>
                    </a:lnTo>
                    <a:cubicBezTo>
                      <a:pt x="3991" y="1821"/>
                      <a:pt x="3761" y="1700"/>
                      <a:pt x="3520" y="1580"/>
                    </a:cubicBezTo>
                    <a:cubicBezTo>
                      <a:pt x="2895" y="1251"/>
                      <a:pt x="2248" y="900"/>
                      <a:pt x="1601" y="593"/>
                    </a:cubicBezTo>
                    <a:cubicBezTo>
                      <a:pt x="1130" y="362"/>
                      <a:pt x="680" y="165"/>
                      <a:pt x="2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5"/>
              <p:cNvSpPr/>
              <p:nvPr/>
            </p:nvSpPr>
            <p:spPr>
              <a:xfrm>
                <a:off x="5017625" y="1466925"/>
                <a:ext cx="59500" cy="94050"/>
              </a:xfrm>
              <a:custGeom>
                <a:rect b="b" l="l" r="r" t="t"/>
                <a:pathLst>
                  <a:path extrusionOk="0" h="3762" w="2380">
                    <a:moveTo>
                      <a:pt x="264" y="0"/>
                    </a:moveTo>
                    <a:cubicBezTo>
                      <a:pt x="77" y="472"/>
                      <a:pt x="0" y="987"/>
                      <a:pt x="55" y="1492"/>
                    </a:cubicBezTo>
                    <a:cubicBezTo>
                      <a:pt x="143" y="2303"/>
                      <a:pt x="603" y="3092"/>
                      <a:pt x="1305" y="3640"/>
                    </a:cubicBezTo>
                    <a:cubicBezTo>
                      <a:pt x="1360" y="3684"/>
                      <a:pt x="1414" y="3718"/>
                      <a:pt x="1470" y="3761"/>
                    </a:cubicBezTo>
                    <a:cubicBezTo>
                      <a:pt x="1634" y="3443"/>
                      <a:pt x="1831" y="3147"/>
                      <a:pt x="2062" y="2884"/>
                    </a:cubicBezTo>
                    <a:cubicBezTo>
                      <a:pt x="2149" y="2775"/>
                      <a:pt x="2259" y="2654"/>
                      <a:pt x="2379" y="2544"/>
                    </a:cubicBezTo>
                    <a:lnTo>
                      <a:pt x="20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p:nvPr/>
            </p:nvSpPr>
            <p:spPr>
              <a:xfrm>
                <a:off x="5057350" y="1534900"/>
                <a:ext cx="25525" cy="38675"/>
              </a:xfrm>
              <a:custGeom>
                <a:rect b="b" l="l" r="r" t="t"/>
                <a:pathLst>
                  <a:path extrusionOk="0" h="1547" w="1021">
                    <a:moveTo>
                      <a:pt x="812" y="0"/>
                    </a:moveTo>
                    <a:cubicBezTo>
                      <a:pt x="724" y="78"/>
                      <a:pt x="648" y="165"/>
                      <a:pt x="582" y="253"/>
                    </a:cubicBezTo>
                    <a:cubicBezTo>
                      <a:pt x="352" y="516"/>
                      <a:pt x="154" y="812"/>
                      <a:pt x="1" y="1119"/>
                    </a:cubicBezTo>
                    <a:cubicBezTo>
                      <a:pt x="319" y="1316"/>
                      <a:pt x="670" y="1459"/>
                      <a:pt x="1021" y="1547"/>
                    </a:cubicBezTo>
                    <a:lnTo>
                      <a:pt x="8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5"/>
              <p:cNvSpPr/>
              <p:nvPr/>
            </p:nvSpPr>
            <p:spPr>
              <a:xfrm>
                <a:off x="5042550" y="1618500"/>
                <a:ext cx="61725" cy="109925"/>
              </a:xfrm>
              <a:custGeom>
                <a:rect b="b" l="l" r="r" t="t"/>
                <a:pathLst>
                  <a:path extrusionOk="0" h="4397" w="2469">
                    <a:moveTo>
                      <a:pt x="1865" y="1"/>
                    </a:moveTo>
                    <a:cubicBezTo>
                      <a:pt x="1569" y="45"/>
                      <a:pt x="1294" y="67"/>
                      <a:pt x="1031" y="77"/>
                    </a:cubicBezTo>
                    <a:cubicBezTo>
                      <a:pt x="862" y="83"/>
                      <a:pt x="692" y="86"/>
                      <a:pt x="522" y="86"/>
                    </a:cubicBezTo>
                    <a:cubicBezTo>
                      <a:pt x="352" y="86"/>
                      <a:pt x="182" y="83"/>
                      <a:pt x="12" y="77"/>
                    </a:cubicBezTo>
                    <a:lnTo>
                      <a:pt x="12" y="77"/>
                    </a:lnTo>
                    <a:cubicBezTo>
                      <a:pt x="1" y="417"/>
                      <a:pt x="34" y="757"/>
                      <a:pt x="100" y="1086"/>
                    </a:cubicBezTo>
                    <a:cubicBezTo>
                      <a:pt x="374" y="2445"/>
                      <a:pt x="1273" y="3695"/>
                      <a:pt x="2468" y="4397"/>
                    </a:cubicBezTo>
                    <a:lnTo>
                      <a:pt x="1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5"/>
              <p:cNvSpPr/>
              <p:nvPr/>
            </p:nvSpPr>
            <p:spPr>
              <a:xfrm>
                <a:off x="5042850" y="1565875"/>
                <a:ext cx="45775" cy="51425"/>
              </a:xfrm>
              <a:custGeom>
                <a:rect b="b" l="l" r="r" t="t"/>
                <a:pathLst>
                  <a:path extrusionOk="0" h="2057" w="1831">
                    <a:moveTo>
                      <a:pt x="515" y="1"/>
                    </a:moveTo>
                    <a:cubicBezTo>
                      <a:pt x="208" y="637"/>
                      <a:pt x="33" y="1338"/>
                      <a:pt x="0" y="2040"/>
                    </a:cubicBezTo>
                    <a:cubicBezTo>
                      <a:pt x="170" y="2051"/>
                      <a:pt x="340" y="2057"/>
                      <a:pt x="510" y="2057"/>
                    </a:cubicBezTo>
                    <a:cubicBezTo>
                      <a:pt x="680" y="2057"/>
                      <a:pt x="850" y="2051"/>
                      <a:pt x="1019" y="2040"/>
                    </a:cubicBezTo>
                    <a:cubicBezTo>
                      <a:pt x="1272" y="2029"/>
                      <a:pt x="1546" y="2007"/>
                      <a:pt x="1831" y="1963"/>
                    </a:cubicBezTo>
                    <a:lnTo>
                      <a:pt x="1623" y="450"/>
                    </a:lnTo>
                    <a:cubicBezTo>
                      <a:pt x="1239" y="374"/>
                      <a:pt x="866" y="220"/>
                      <a:pt x="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5"/>
              <p:cNvSpPr/>
              <p:nvPr/>
            </p:nvSpPr>
            <p:spPr>
              <a:xfrm>
                <a:off x="4845500" y="1466925"/>
                <a:ext cx="207225" cy="149675"/>
              </a:xfrm>
              <a:custGeom>
                <a:rect b="b" l="l" r="r" t="t"/>
                <a:pathLst>
                  <a:path extrusionOk="0" h="5987" w="8289">
                    <a:moveTo>
                      <a:pt x="614" y="0"/>
                    </a:moveTo>
                    <a:lnTo>
                      <a:pt x="0" y="4748"/>
                    </a:lnTo>
                    <a:cubicBezTo>
                      <a:pt x="515" y="4704"/>
                      <a:pt x="1019" y="4627"/>
                      <a:pt x="1524" y="4529"/>
                    </a:cubicBezTo>
                    <a:cubicBezTo>
                      <a:pt x="1853" y="4463"/>
                      <a:pt x="2215" y="4375"/>
                      <a:pt x="2576" y="4244"/>
                    </a:cubicBezTo>
                    <a:cubicBezTo>
                      <a:pt x="2423" y="4112"/>
                      <a:pt x="2291" y="3969"/>
                      <a:pt x="2182" y="3816"/>
                    </a:cubicBezTo>
                    <a:cubicBezTo>
                      <a:pt x="1699" y="3180"/>
                      <a:pt x="1535" y="2380"/>
                      <a:pt x="1776" y="1733"/>
                    </a:cubicBezTo>
                    <a:cubicBezTo>
                      <a:pt x="1994" y="1125"/>
                      <a:pt x="2602" y="712"/>
                      <a:pt x="3191" y="712"/>
                    </a:cubicBezTo>
                    <a:cubicBezTo>
                      <a:pt x="3314" y="712"/>
                      <a:pt x="3435" y="730"/>
                      <a:pt x="3552" y="768"/>
                    </a:cubicBezTo>
                    <a:cubicBezTo>
                      <a:pt x="3947" y="889"/>
                      <a:pt x="4243" y="1196"/>
                      <a:pt x="4386" y="1634"/>
                    </a:cubicBezTo>
                    <a:cubicBezTo>
                      <a:pt x="4572" y="2193"/>
                      <a:pt x="4473" y="2862"/>
                      <a:pt x="4133" y="3323"/>
                    </a:cubicBezTo>
                    <a:cubicBezTo>
                      <a:pt x="3804" y="3783"/>
                      <a:pt x="3344" y="4090"/>
                      <a:pt x="2839" y="4298"/>
                    </a:cubicBezTo>
                    <a:cubicBezTo>
                      <a:pt x="3136" y="4539"/>
                      <a:pt x="3509" y="4759"/>
                      <a:pt x="3958" y="4978"/>
                    </a:cubicBezTo>
                    <a:cubicBezTo>
                      <a:pt x="5142" y="5560"/>
                      <a:pt x="6436" y="5899"/>
                      <a:pt x="7751" y="5987"/>
                    </a:cubicBezTo>
                    <a:cubicBezTo>
                      <a:pt x="7784" y="5263"/>
                      <a:pt x="7970" y="4539"/>
                      <a:pt x="8289" y="3882"/>
                    </a:cubicBezTo>
                    <a:cubicBezTo>
                      <a:pt x="8223" y="3838"/>
                      <a:pt x="8168" y="3794"/>
                      <a:pt x="8102" y="3750"/>
                    </a:cubicBezTo>
                    <a:cubicBezTo>
                      <a:pt x="7368" y="3169"/>
                      <a:pt x="6896" y="2358"/>
                      <a:pt x="6798" y="1503"/>
                    </a:cubicBezTo>
                    <a:cubicBezTo>
                      <a:pt x="6742" y="999"/>
                      <a:pt x="6820" y="483"/>
                      <a:pt x="69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5"/>
              <p:cNvSpPr/>
              <p:nvPr/>
            </p:nvSpPr>
            <p:spPr>
              <a:xfrm>
                <a:off x="4841650" y="1801600"/>
                <a:ext cx="122275" cy="242350"/>
              </a:xfrm>
              <a:custGeom>
                <a:rect b="b" l="l" r="r" t="t"/>
                <a:pathLst>
                  <a:path extrusionOk="0" h="9694" w="4891">
                    <a:moveTo>
                      <a:pt x="2062" y="1"/>
                    </a:moveTo>
                    <a:cubicBezTo>
                      <a:pt x="2007" y="110"/>
                      <a:pt x="1930" y="209"/>
                      <a:pt x="1865" y="308"/>
                    </a:cubicBezTo>
                    <a:cubicBezTo>
                      <a:pt x="2150" y="603"/>
                      <a:pt x="2369" y="965"/>
                      <a:pt x="2467" y="1382"/>
                    </a:cubicBezTo>
                    <a:cubicBezTo>
                      <a:pt x="2720" y="2325"/>
                      <a:pt x="2445" y="3443"/>
                      <a:pt x="1722" y="4353"/>
                    </a:cubicBezTo>
                    <a:cubicBezTo>
                      <a:pt x="1239" y="4978"/>
                      <a:pt x="603" y="5449"/>
                      <a:pt x="1" y="5822"/>
                    </a:cubicBezTo>
                    <a:cubicBezTo>
                      <a:pt x="77" y="6053"/>
                      <a:pt x="132" y="6294"/>
                      <a:pt x="187" y="6524"/>
                    </a:cubicBezTo>
                    <a:cubicBezTo>
                      <a:pt x="330" y="7094"/>
                      <a:pt x="461" y="7675"/>
                      <a:pt x="768" y="8168"/>
                    </a:cubicBezTo>
                    <a:cubicBezTo>
                      <a:pt x="1283" y="9023"/>
                      <a:pt x="2325" y="9605"/>
                      <a:pt x="3487" y="9681"/>
                    </a:cubicBezTo>
                    <a:cubicBezTo>
                      <a:pt x="3580" y="9690"/>
                      <a:pt x="3677" y="9693"/>
                      <a:pt x="3775" y="9693"/>
                    </a:cubicBezTo>
                    <a:cubicBezTo>
                      <a:pt x="3932" y="9693"/>
                      <a:pt x="4093" y="9684"/>
                      <a:pt x="4255" y="9671"/>
                    </a:cubicBezTo>
                    <a:lnTo>
                      <a:pt x="4891" y="308"/>
                    </a:lnTo>
                    <a:lnTo>
                      <a:pt x="4891" y="308"/>
                    </a:lnTo>
                    <a:cubicBezTo>
                      <a:pt x="4764" y="313"/>
                      <a:pt x="4635" y="316"/>
                      <a:pt x="4507" y="316"/>
                    </a:cubicBezTo>
                    <a:cubicBezTo>
                      <a:pt x="4378" y="316"/>
                      <a:pt x="4249" y="313"/>
                      <a:pt x="4123" y="308"/>
                    </a:cubicBezTo>
                    <a:cubicBezTo>
                      <a:pt x="3421" y="286"/>
                      <a:pt x="2730" y="176"/>
                      <a:pt x="2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5"/>
              <p:cNvSpPr/>
              <p:nvPr/>
            </p:nvSpPr>
            <p:spPr>
              <a:xfrm>
                <a:off x="4822175" y="1648100"/>
                <a:ext cx="86650" cy="149400"/>
              </a:xfrm>
              <a:custGeom>
                <a:rect b="b" l="l" r="r" t="t"/>
                <a:pathLst>
                  <a:path extrusionOk="0" h="5976" w="3466">
                    <a:moveTo>
                      <a:pt x="615" y="1"/>
                    </a:moveTo>
                    <a:lnTo>
                      <a:pt x="1" y="4682"/>
                    </a:lnTo>
                    <a:cubicBezTo>
                      <a:pt x="845" y="5264"/>
                      <a:pt x="1788" y="5702"/>
                      <a:pt x="2775" y="5976"/>
                    </a:cubicBezTo>
                    <a:cubicBezTo>
                      <a:pt x="3290" y="5077"/>
                      <a:pt x="3465" y="3992"/>
                      <a:pt x="3236" y="2972"/>
                    </a:cubicBezTo>
                    <a:cubicBezTo>
                      <a:pt x="2917" y="1624"/>
                      <a:pt x="1909" y="483"/>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5"/>
              <p:cNvSpPr/>
              <p:nvPr/>
            </p:nvSpPr>
            <p:spPr>
              <a:xfrm>
                <a:off x="4818900" y="1795025"/>
                <a:ext cx="64700" cy="41400"/>
              </a:xfrm>
              <a:custGeom>
                <a:rect b="b" l="l" r="r" t="t"/>
                <a:pathLst>
                  <a:path extrusionOk="0" h="1656" w="2588">
                    <a:moveTo>
                      <a:pt x="1042" y="1"/>
                    </a:moveTo>
                    <a:cubicBezTo>
                      <a:pt x="527" y="55"/>
                      <a:pt x="0" y="450"/>
                      <a:pt x="44" y="932"/>
                    </a:cubicBezTo>
                    <a:cubicBezTo>
                      <a:pt x="77" y="1362"/>
                      <a:pt x="542" y="1656"/>
                      <a:pt x="942" y="1656"/>
                    </a:cubicBezTo>
                    <a:cubicBezTo>
                      <a:pt x="950" y="1656"/>
                      <a:pt x="958" y="1656"/>
                      <a:pt x="965" y="1656"/>
                    </a:cubicBezTo>
                    <a:cubicBezTo>
                      <a:pt x="1349" y="1645"/>
                      <a:pt x="1744" y="1448"/>
                      <a:pt x="2149" y="1075"/>
                    </a:cubicBezTo>
                    <a:cubicBezTo>
                      <a:pt x="2303" y="922"/>
                      <a:pt x="2456" y="757"/>
                      <a:pt x="2588" y="581"/>
                    </a:cubicBezTo>
                    <a:cubicBezTo>
                      <a:pt x="2204" y="220"/>
                      <a:pt x="1711" y="1"/>
                      <a:pt x="1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4887700" y="1488050"/>
                <a:ext cx="68275" cy="83600"/>
              </a:xfrm>
              <a:custGeom>
                <a:rect b="b" l="l" r="r" t="t"/>
                <a:pathLst>
                  <a:path extrusionOk="0" h="3344" w="2731">
                    <a:moveTo>
                      <a:pt x="1514" y="0"/>
                    </a:moveTo>
                    <a:cubicBezTo>
                      <a:pt x="976" y="0"/>
                      <a:pt x="417" y="383"/>
                      <a:pt x="220" y="943"/>
                    </a:cubicBezTo>
                    <a:cubicBezTo>
                      <a:pt x="1" y="1535"/>
                      <a:pt x="143" y="2281"/>
                      <a:pt x="603" y="2883"/>
                    </a:cubicBezTo>
                    <a:cubicBezTo>
                      <a:pt x="724" y="3048"/>
                      <a:pt x="866" y="3202"/>
                      <a:pt x="1031" y="3344"/>
                    </a:cubicBezTo>
                    <a:cubicBezTo>
                      <a:pt x="1536" y="3146"/>
                      <a:pt x="2007" y="2851"/>
                      <a:pt x="2335" y="2401"/>
                    </a:cubicBezTo>
                    <a:cubicBezTo>
                      <a:pt x="2642" y="1974"/>
                      <a:pt x="2730" y="1348"/>
                      <a:pt x="2566" y="833"/>
                    </a:cubicBezTo>
                    <a:cubicBezTo>
                      <a:pt x="2435" y="439"/>
                      <a:pt x="2171" y="164"/>
                      <a:pt x="1831" y="54"/>
                    </a:cubicBezTo>
                    <a:cubicBezTo>
                      <a:pt x="1722" y="22"/>
                      <a:pt x="1623" y="0"/>
                      <a:pt x="1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5"/>
              <p:cNvSpPr/>
              <p:nvPr/>
            </p:nvSpPr>
            <p:spPr>
              <a:xfrm>
                <a:off x="4805200" y="1768975"/>
                <a:ext cx="100875" cy="174625"/>
              </a:xfrm>
              <a:custGeom>
                <a:rect b="b" l="l" r="r" t="t"/>
                <a:pathLst>
                  <a:path extrusionOk="0" h="6985" w="4035">
                    <a:moveTo>
                      <a:pt x="658" y="1"/>
                    </a:moveTo>
                    <a:lnTo>
                      <a:pt x="0" y="5132"/>
                    </a:lnTo>
                    <a:cubicBezTo>
                      <a:pt x="526" y="5439"/>
                      <a:pt x="954" y="5921"/>
                      <a:pt x="1196" y="6415"/>
                    </a:cubicBezTo>
                    <a:cubicBezTo>
                      <a:pt x="1283" y="6601"/>
                      <a:pt x="1360" y="6798"/>
                      <a:pt x="1425" y="6985"/>
                    </a:cubicBezTo>
                    <a:cubicBezTo>
                      <a:pt x="2007" y="6634"/>
                      <a:pt x="2599" y="6174"/>
                      <a:pt x="3070" y="5570"/>
                    </a:cubicBezTo>
                    <a:cubicBezTo>
                      <a:pt x="3761" y="4693"/>
                      <a:pt x="4035" y="3630"/>
                      <a:pt x="3794" y="2720"/>
                    </a:cubicBezTo>
                    <a:cubicBezTo>
                      <a:pt x="3695" y="2336"/>
                      <a:pt x="3498" y="1996"/>
                      <a:pt x="3235" y="1722"/>
                    </a:cubicBezTo>
                    <a:cubicBezTo>
                      <a:pt x="3103" y="1898"/>
                      <a:pt x="2950" y="2062"/>
                      <a:pt x="2785" y="2215"/>
                    </a:cubicBezTo>
                    <a:cubicBezTo>
                      <a:pt x="2358" y="2610"/>
                      <a:pt x="1930" y="2819"/>
                      <a:pt x="1513" y="2829"/>
                    </a:cubicBezTo>
                    <a:cubicBezTo>
                      <a:pt x="1505" y="2829"/>
                      <a:pt x="1497" y="2829"/>
                      <a:pt x="1489" y="2829"/>
                    </a:cubicBezTo>
                    <a:cubicBezTo>
                      <a:pt x="1013" y="2829"/>
                      <a:pt x="493" y="2503"/>
                      <a:pt x="450" y="1985"/>
                    </a:cubicBezTo>
                    <a:cubicBezTo>
                      <a:pt x="406" y="1415"/>
                      <a:pt x="998" y="965"/>
                      <a:pt x="1579" y="911"/>
                    </a:cubicBezTo>
                    <a:cubicBezTo>
                      <a:pt x="1643" y="904"/>
                      <a:pt x="1706" y="900"/>
                      <a:pt x="1770" y="900"/>
                    </a:cubicBezTo>
                    <a:cubicBezTo>
                      <a:pt x="2291" y="900"/>
                      <a:pt x="2813" y="1133"/>
                      <a:pt x="3223" y="1514"/>
                    </a:cubicBezTo>
                    <a:cubicBezTo>
                      <a:pt x="3279" y="1437"/>
                      <a:pt x="3333" y="1350"/>
                      <a:pt x="3388" y="1262"/>
                    </a:cubicBezTo>
                    <a:cubicBezTo>
                      <a:pt x="2412" y="987"/>
                      <a:pt x="1491" y="560"/>
                      <a:pt x="6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4787650" y="1949075"/>
                <a:ext cx="160100" cy="136225"/>
              </a:xfrm>
              <a:custGeom>
                <a:rect b="b" l="l" r="r" t="t"/>
                <a:pathLst>
                  <a:path extrusionOk="0" h="5449" w="6404">
                    <a:moveTo>
                      <a:pt x="2040" y="0"/>
                    </a:moveTo>
                    <a:cubicBezTo>
                      <a:pt x="1820" y="120"/>
                      <a:pt x="1601" y="241"/>
                      <a:pt x="1404" y="351"/>
                    </a:cubicBezTo>
                    <a:cubicBezTo>
                      <a:pt x="1064" y="526"/>
                      <a:pt x="702" y="690"/>
                      <a:pt x="329" y="812"/>
                    </a:cubicBezTo>
                    <a:lnTo>
                      <a:pt x="0" y="3322"/>
                    </a:lnTo>
                    <a:cubicBezTo>
                      <a:pt x="450" y="3497"/>
                      <a:pt x="911" y="3695"/>
                      <a:pt x="1404" y="3936"/>
                    </a:cubicBezTo>
                    <a:cubicBezTo>
                      <a:pt x="2051" y="4243"/>
                      <a:pt x="2698" y="4583"/>
                      <a:pt x="3323" y="4923"/>
                    </a:cubicBezTo>
                    <a:lnTo>
                      <a:pt x="4276" y="5416"/>
                    </a:lnTo>
                    <a:lnTo>
                      <a:pt x="6305" y="5449"/>
                    </a:lnTo>
                    <a:lnTo>
                      <a:pt x="6403" y="3914"/>
                    </a:lnTo>
                    <a:lnTo>
                      <a:pt x="6403" y="3914"/>
                    </a:lnTo>
                    <a:cubicBezTo>
                      <a:pt x="6240" y="3927"/>
                      <a:pt x="6080" y="3937"/>
                      <a:pt x="5922" y="3937"/>
                    </a:cubicBezTo>
                    <a:cubicBezTo>
                      <a:pt x="5827" y="3937"/>
                      <a:pt x="5731" y="3934"/>
                      <a:pt x="5636" y="3925"/>
                    </a:cubicBezTo>
                    <a:cubicBezTo>
                      <a:pt x="4430" y="3838"/>
                      <a:pt x="3355" y="3234"/>
                      <a:pt x="2807" y="2335"/>
                    </a:cubicBezTo>
                    <a:cubicBezTo>
                      <a:pt x="2490" y="1831"/>
                      <a:pt x="2347" y="1239"/>
                      <a:pt x="2215" y="658"/>
                    </a:cubicBezTo>
                    <a:cubicBezTo>
                      <a:pt x="2161" y="439"/>
                      <a:pt x="2105" y="219"/>
                      <a:pt x="2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4796150" y="1901100"/>
                <a:ext cx="41400" cy="64450"/>
              </a:xfrm>
              <a:custGeom>
                <a:rect b="b" l="l" r="r" t="t"/>
                <a:pathLst>
                  <a:path extrusionOk="0" h="2578" w="1656">
                    <a:moveTo>
                      <a:pt x="340" y="0"/>
                    </a:moveTo>
                    <a:lnTo>
                      <a:pt x="1" y="2577"/>
                    </a:lnTo>
                    <a:cubicBezTo>
                      <a:pt x="352" y="2467"/>
                      <a:pt x="680" y="2303"/>
                      <a:pt x="998" y="2138"/>
                    </a:cubicBezTo>
                    <a:cubicBezTo>
                      <a:pt x="1207" y="2039"/>
                      <a:pt x="1437" y="1908"/>
                      <a:pt x="1656" y="1776"/>
                    </a:cubicBezTo>
                    <a:cubicBezTo>
                      <a:pt x="1601" y="1579"/>
                      <a:pt x="1524" y="1382"/>
                      <a:pt x="1437" y="1196"/>
                    </a:cubicBezTo>
                    <a:cubicBezTo>
                      <a:pt x="1217" y="735"/>
                      <a:pt x="823" y="285"/>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4837825" y="1575750"/>
                <a:ext cx="269175" cy="230375"/>
              </a:xfrm>
              <a:custGeom>
                <a:rect b="b" l="l" r="r" t="t"/>
                <a:pathLst>
                  <a:path extrusionOk="0" h="9215" w="10767">
                    <a:moveTo>
                      <a:pt x="3004" y="0"/>
                    </a:moveTo>
                    <a:cubicBezTo>
                      <a:pt x="2610" y="143"/>
                      <a:pt x="2215" y="242"/>
                      <a:pt x="1853" y="307"/>
                    </a:cubicBezTo>
                    <a:cubicBezTo>
                      <a:pt x="1338" y="417"/>
                      <a:pt x="812" y="483"/>
                      <a:pt x="285" y="537"/>
                    </a:cubicBezTo>
                    <a:lnTo>
                      <a:pt x="0" y="2752"/>
                    </a:lnTo>
                    <a:cubicBezTo>
                      <a:pt x="1360" y="3246"/>
                      <a:pt x="2423" y="4430"/>
                      <a:pt x="2741" y="5833"/>
                    </a:cubicBezTo>
                    <a:cubicBezTo>
                      <a:pt x="2982" y="6874"/>
                      <a:pt x="2807" y="7982"/>
                      <a:pt x="2291" y="8914"/>
                    </a:cubicBezTo>
                    <a:cubicBezTo>
                      <a:pt x="2939" y="9079"/>
                      <a:pt x="3607" y="9177"/>
                      <a:pt x="4276" y="9210"/>
                    </a:cubicBezTo>
                    <a:cubicBezTo>
                      <a:pt x="4353" y="9213"/>
                      <a:pt x="4428" y="9214"/>
                      <a:pt x="4503" y="9214"/>
                    </a:cubicBezTo>
                    <a:cubicBezTo>
                      <a:pt x="4686" y="9214"/>
                      <a:pt x="4867" y="9207"/>
                      <a:pt x="5054" y="9199"/>
                    </a:cubicBezTo>
                    <a:lnTo>
                      <a:pt x="5460" y="3180"/>
                    </a:lnTo>
                    <a:lnTo>
                      <a:pt x="5756" y="9133"/>
                    </a:lnTo>
                    <a:cubicBezTo>
                      <a:pt x="7609" y="8903"/>
                      <a:pt x="9374" y="8124"/>
                      <a:pt x="10767" y="6896"/>
                    </a:cubicBezTo>
                    <a:lnTo>
                      <a:pt x="10689" y="6272"/>
                    </a:lnTo>
                    <a:cubicBezTo>
                      <a:pt x="9407" y="5559"/>
                      <a:pt x="8442" y="4254"/>
                      <a:pt x="8157" y="2829"/>
                    </a:cubicBezTo>
                    <a:cubicBezTo>
                      <a:pt x="8080" y="2478"/>
                      <a:pt x="8058" y="2127"/>
                      <a:pt x="8058" y="1777"/>
                    </a:cubicBezTo>
                    <a:cubicBezTo>
                      <a:pt x="6721" y="1689"/>
                      <a:pt x="5416" y="1338"/>
                      <a:pt x="4210" y="757"/>
                    </a:cubicBezTo>
                    <a:cubicBezTo>
                      <a:pt x="3717" y="515"/>
                      <a:pt x="3322" y="264"/>
                      <a:pt x="3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5083125" y="1849000"/>
                <a:ext cx="55400" cy="126125"/>
              </a:xfrm>
              <a:custGeom>
                <a:rect b="b" l="l" r="r" t="t"/>
                <a:pathLst>
                  <a:path extrusionOk="0" h="5045" w="2216">
                    <a:moveTo>
                      <a:pt x="1513" y="1"/>
                    </a:moveTo>
                    <a:cubicBezTo>
                      <a:pt x="1284" y="89"/>
                      <a:pt x="1075" y="232"/>
                      <a:pt x="889" y="407"/>
                    </a:cubicBezTo>
                    <a:cubicBezTo>
                      <a:pt x="231" y="1043"/>
                      <a:pt x="0" y="2106"/>
                      <a:pt x="319" y="3060"/>
                    </a:cubicBezTo>
                    <a:cubicBezTo>
                      <a:pt x="604" y="3904"/>
                      <a:pt x="1306" y="4639"/>
                      <a:pt x="2215" y="5044"/>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4993775" y="1989075"/>
                <a:ext cx="159825" cy="96225"/>
              </a:xfrm>
              <a:custGeom>
                <a:rect b="b" l="l" r="r" t="t"/>
                <a:pathLst>
                  <a:path extrusionOk="0" h="3849" w="6393">
                    <a:moveTo>
                      <a:pt x="5866" y="1"/>
                    </a:moveTo>
                    <a:cubicBezTo>
                      <a:pt x="5679" y="111"/>
                      <a:pt x="5493" y="220"/>
                      <a:pt x="5296" y="297"/>
                    </a:cubicBezTo>
                    <a:cubicBezTo>
                      <a:pt x="4719" y="549"/>
                      <a:pt x="4093" y="676"/>
                      <a:pt x="3467" y="676"/>
                    </a:cubicBezTo>
                    <a:cubicBezTo>
                      <a:pt x="3033" y="676"/>
                      <a:pt x="2599" y="615"/>
                      <a:pt x="2182" y="494"/>
                    </a:cubicBezTo>
                    <a:cubicBezTo>
                      <a:pt x="1798" y="889"/>
                      <a:pt x="1283" y="1251"/>
                      <a:pt x="604" y="1580"/>
                    </a:cubicBezTo>
                    <a:cubicBezTo>
                      <a:pt x="395" y="1678"/>
                      <a:pt x="198" y="1766"/>
                      <a:pt x="0" y="1853"/>
                    </a:cubicBezTo>
                    <a:lnTo>
                      <a:pt x="99" y="3849"/>
                    </a:lnTo>
                    <a:lnTo>
                      <a:pt x="6393" y="3849"/>
                    </a:lnTo>
                    <a:lnTo>
                      <a:pt x="58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4995950" y="1917825"/>
                <a:ext cx="72125" cy="79500"/>
              </a:xfrm>
              <a:custGeom>
                <a:rect b="b" l="l" r="r" t="t"/>
                <a:pathLst>
                  <a:path extrusionOk="0" h="3180" w="2885">
                    <a:moveTo>
                      <a:pt x="1229" y="0"/>
                    </a:moveTo>
                    <a:cubicBezTo>
                      <a:pt x="900" y="0"/>
                      <a:pt x="615" y="110"/>
                      <a:pt x="418" y="329"/>
                    </a:cubicBezTo>
                    <a:cubicBezTo>
                      <a:pt x="56" y="702"/>
                      <a:pt x="1" y="1338"/>
                      <a:pt x="264" y="1875"/>
                    </a:cubicBezTo>
                    <a:cubicBezTo>
                      <a:pt x="549" y="2434"/>
                      <a:pt x="1109" y="2785"/>
                      <a:pt x="1514" y="2971"/>
                    </a:cubicBezTo>
                    <a:cubicBezTo>
                      <a:pt x="1689" y="3059"/>
                      <a:pt x="1865" y="3125"/>
                      <a:pt x="2040" y="3180"/>
                    </a:cubicBezTo>
                    <a:cubicBezTo>
                      <a:pt x="2139" y="3070"/>
                      <a:pt x="2227" y="2949"/>
                      <a:pt x="2315" y="2829"/>
                    </a:cubicBezTo>
                    <a:cubicBezTo>
                      <a:pt x="2698" y="2237"/>
                      <a:pt x="2885" y="1305"/>
                      <a:pt x="2413" y="614"/>
                    </a:cubicBezTo>
                    <a:cubicBezTo>
                      <a:pt x="2194" y="274"/>
                      <a:pt x="1777" y="44"/>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4982000" y="1751975"/>
                <a:ext cx="157900" cy="279600"/>
              </a:xfrm>
              <a:custGeom>
                <a:rect b="b" l="l" r="r" t="t"/>
                <a:pathLst>
                  <a:path extrusionOk="0" h="11184" w="6316">
                    <a:moveTo>
                      <a:pt x="5022" y="1"/>
                    </a:moveTo>
                    <a:cubicBezTo>
                      <a:pt x="3618" y="1218"/>
                      <a:pt x="1842" y="1996"/>
                      <a:pt x="0" y="2227"/>
                    </a:cubicBezTo>
                    <a:lnTo>
                      <a:pt x="461" y="11184"/>
                    </a:lnTo>
                    <a:cubicBezTo>
                      <a:pt x="636" y="11108"/>
                      <a:pt x="822" y="11030"/>
                      <a:pt x="1009" y="10943"/>
                    </a:cubicBezTo>
                    <a:cubicBezTo>
                      <a:pt x="1655" y="10625"/>
                      <a:pt x="2138" y="10296"/>
                      <a:pt x="2500" y="9923"/>
                    </a:cubicBezTo>
                    <a:cubicBezTo>
                      <a:pt x="2335" y="9868"/>
                      <a:pt x="2171" y="9814"/>
                      <a:pt x="2018" y="9737"/>
                    </a:cubicBezTo>
                    <a:cubicBezTo>
                      <a:pt x="1392" y="9441"/>
                      <a:pt x="943" y="9046"/>
                      <a:pt x="702" y="8574"/>
                    </a:cubicBezTo>
                    <a:cubicBezTo>
                      <a:pt x="405" y="7982"/>
                      <a:pt x="483" y="7281"/>
                      <a:pt x="877" y="6864"/>
                    </a:cubicBezTo>
                    <a:cubicBezTo>
                      <a:pt x="1102" y="6620"/>
                      <a:pt x="1423" y="6497"/>
                      <a:pt x="1785" y="6497"/>
                    </a:cubicBezTo>
                    <a:cubicBezTo>
                      <a:pt x="1829" y="6497"/>
                      <a:pt x="1873" y="6499"/>
                      <a:pt x="1918" y="6503"/>
                    </a:cubicBezTo>
                    <a:cubicBezTo>
                      <a:pt x="2390" y="6535"/>
                      <a:pt x="2839" y="6798"/>
                      <a:pt x="3092" y="7171"/>
                    </a:cubicBezTo>
                    <a:cubicBezTo>
                      <a:pt x="3596" y="7917"/>
                      <a:pt x="3399" y="8903"/>
                      <a:pt x="2982" y="9539"/>
                    </a:cubicBezTo>
                    <a:cubicBezTo>
                      <a:pt x="2917" y="9649"/>
                      <a:pt x="2839" y="9759"/>
                      <a:pt x="2752" y="9858"/>
                    </a:cubicBezTo>
                    <a:cubicBezTo>
                      <a:pt x="3145" y="9968"/>
                      <a:pt x="3553" y="10023"/>
                      <a:pt x="3960" y="10023"/>
                    </a:cubicBezTo>
                    <a:cubicBezTo>
                      <a:pt x="4562" y="10023"/>
                      <a:pt x="5162" y="9902"/>
                      <a:pt x="5712" y="9660"/>
                    </a:cubicBezTo>
                    <a:cubicBezTo>
                      <a:pt x="5921" y="9561"/>
                      <a:pt x="6128" y="9463"/>
                      <a:pt x="6315" y="9331"/>
                    </a:cubicBezTo>
                    <a:lnTo>
                      <a:pt x="6282" y="9090"/>
                    </a:lnTo>
                    <a:lnTo>
                      <a:pt x="6260" y="9090"/>
                    </a:lnTo>
                    <a:cubicBezTo>
                      <a:pt x="5295" y="8662"/>
                      <a:pt x="4539" y="7884"/>
                      <a:pt x="4232" y="6985"/>
                    </a:cubicBezTo>
                    <a:cubicBezTo>
                      <a:pt x="3892" y="5987"/>
                      <a:pt x="4133" y="4858"/>
                      <a:pt x="4846" y="4178"/>
                    </a:cubicBezTo>
                    <a:cubicBezTo>
                      <a:pt x="5044" y="3992"/>
                      <a:pt x="5285" y="3838"/>
                      <a:pt x="5536" y="3740"/>
                    </a:cubicBezTo>
                    <a:lnTo>
                      <a:pt x="5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4860550" y="1364950"/>
                <a:ext cx="16750" cy="102275"/>
              </a:xfrm>
              <a:custGeom>
                <a:rect b="b" l="l" r="r" t="t"/>
                <a:pathLst>
                  <a:path extrusionOk="0" h="4091" w="670">
                    <a:moveTo>
                      <a:pt x="637" y="1"/>
                    </a:moveTo>
                    <a:lnTo>
                      <a:pt x="1" y="4079"/>
                    </a:lnTo>
                    <a:lnTo>
                      <a:pt x="34" y="4091"/>
                    </a:lnTo>
                    <a:lnTo>
                      <a:pt x="670" y="12"/>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5048325" y="1274500"/>
                <a:ext cx="27975" cy="192450"/>
              </a:xfrm>
              <a:custGeom>
                <a:rect b="b" l="l" r="r" t="t"/>
                <a:pathLst>
                  <a:path extrusionOk="0" h="7698" w="1119">
                    <a:moveTo>
                      <a:pt x="33" y="1"/>
                    </a:moveTo>
                    <a:lnTo>
                      <a:pt x="0" y="12"/>
                    </a:lnTo>
                    <a:lnTo>
                      <a:pt x="998" y="2786"/>
                    </a:lnTo>
                    <a:cubicBezTo>
                      <a:pt x="1085" y="3082"/>
                      <a:pt x="1075" y="3400"/>
                      <a:pt x="965" y="3696"/>
                    </a:cubicBezTo>
                    <a:lnTo>
                      <a:pt x="461" y="5154"/>
                    </a:lnTo>
                    <a:lnTo>
                      <a:pt x="449" y="5154"/>
                    </a:lnTo>
                    <a:lnTo>
                      <a:pt x="778" y="7697"/>
                    </a:lnTo>
                    <a:lnTo>
                      <a:pt x="812" y="7697"/>
                    </a:lnTo>
                    <a:lnTo>
                      <a:pt x="493" y="5165"/>
                    </a:lnTo>
                    <a:lnTo>
                      <a:pt x="998" y="3707"/>
                    </a:lnTo>
                    <a:cubicBezTo>
                      <a:pt x="1107" y="3411"/>
                      <a:pt x="1119" y="3082"/>
                      <a:pt x="1031" y="2775"/>
                    </a:cubicBez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p:nvPr/>
            </p:nvSpPr>
            <p:spPr>
              <a:xfrm>
                <a:off x="5030225"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5"/>
              <p:cNvSpPr/>
              <p:nvPr/>
            </p:nvSpPr>
            <p:spPr>
              <a:xfrm>
                <a:off x="4779975" y="2196300"/>
                <a:ext cx="117325" cy="850"/>
              </a:xfrm>
              <a:custGeom>
                <a:rect b="b" l="l" r="r" t="t"/>
                <a:pathLst>
                  <a:path extrusionOk="0" h="34" w="4693">
                    <a:moveTo>
                      <a:pt x="0" y="1"/>
                    </a:moveTo>
                    <a:lnTo>
                      <a:pt x="0"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5"/>
              <p:cNvSpPr/>
              <p:nvPr/>
            </p:nvSpPr>
            <p:spPr>
              <a:xfrm>
                <a:off x="5159875" y="2159825"/>
                <a:ext cx="29900" cy="12925"/>
              </a:xfrm>
              <a:custGeom>
                <a:rect b="b" l="l" r="r" t="t"/>
                <a:pathLst>
                  <a:path extrusionOk="0" h="517" w="1196">
                    <a:moveTo>
                      <a:pt x="1184" y="1"/>
                    </a:moveTo>
                    <a:lnTo>
                      <a:pt x="0" y="495"/>
                    </a:lnTo>
                    <a:lnTo>
                      <a:pt x="12" y="517"/>
                    </a:lnTo>
                    <a:lnTo>
                      <a:pt x="119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5"/>
              <p:cNvSpPr/>
              <p:nvPr/>
            </p:nvSpPr>
            <p:spPr>
              <a:xfrm>
                <a:off x="5133550" y="2153550"/>
                <a:ext cx="40325" cy="17550"/>
              </a:xfrm>
              <a:custGeom>
                <a:rect b="b" l="l" r="r" t="t"/>
                <a:pathLst>
                  <a:path extrusionOk="0" h="702" w="1613">
                    <a:moveTo>
                      <a:pt x="1601" y="0"/>
                    </a:moveTo>
                    <a:lnTo>
                      <a:pt x="1" y="669"/>
                    </a:lnTo>
                    <a:lnTo>
                      <a:pt x="12" y="702"/>
                    </a:lnTo>
                    <a:lnTo>
                      <a:pt x="161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5116550" y="2148875"/>
                <a:ext cx="41150" cy="15650"/>
              </a:xfrm>
              <a:custGeom>
                <a:rect b="b" l="l" r="r" t="t"/>
                <a:pathLst>
                  <a:path extrusionOk="0" h="626" w="1646">
                    <a:moveTo>
                      <a:pt x="1635" y="0"/>
                    </a:moveTo>
                    <a:lnTo>
                      <a:pt x="1" y="592"/>
                    </a:lnTo>
                    <a:lnTo>
                      <a:pt x="12" y="626"/>
                    </a:lnTo>
                    <a:lnTo>
                      <a:pt x="1646" y="34"/>
                    </a:ln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5"/>
              <p:cNvSpPr/>
              <p:nvPr/>
            </p:nvSpPr>
            <p:spPr>
              <a:xfrm>
                <a:off x="5103950" y="2142300"/>
                <a:ext cx="35650" cy="8800"/>
              </a:xfrm>
              <a:custGeom>
                <a:rect b="b" l="l" r="r" t="t"/>
                <a:pathLst>
                  <a:path extrusionOk="0" h="352" w="1426">
                    <a:moveTo>
                      <a:pt x="1415" y="0"/>
                    </a:moveTo>
                    <a:lnTo>
                      <a:pt x="1" y="319"/>
                    </a:lnTo>
                    <a:lnTo>
                      <a:pt x="12"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
              <p:cNvSpPr/>
              <p:nvPr/>
            </p:nvSpPr>
            <p:spPr>
              <a:xfrm>
                <a:off x="4813150" y="2169700"/>
                <a:ext cx="53450" cy="2500"/>
              </a:xfrm>
              <a:custGeom>
                <a:rect b="b" l="l" r="r" t="t"/>
                <a:pathLst>
                  <a:path extrusionOk="0" h="100" w="2138">
                    <a:moveTo>
                      <a:pt x="2138" y="1"/>
                    </a:moveTo>
                    <a:lnTo>
                      <a:pt x="0" y="66"/>
                    </a:lnTo>
                    <a:lnTo>
                      <a:pt x="0" y="100"/>
                    </a:lnTo>
                    <a:lnTo>
                      <a:pt x="2138" y="34"/>
                    </a:lnTo>
                    <a:lnTo>
                      <a:pt x="2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4813150" y="2158475"/>
                <a:ext cx="53750" cy="1125"/>
              </a:xfrm>
              <a:custGeom>
                <a:rect b="b" l="l" r="r" t="t"/>
                <a:pathLst>
                  <a:path extrusionOk="0" h="45" w="2150">
                    <a:moveTo>
                      <a:pt x="0" y="1"/>
                    </a:moveTo>
                    <a:lnTo>
                      <a:pt x="0" y="44"/>
                    </a:lnTo>
                    <a:lnTo>
                      <a:pt x="2149" y="33"/>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4815900" y="2145325"/>
                <a:ext cx="47700" cy="1375"/>
              </a:xfrm>
              <a:custGeom>
                <a:rect b="b" l="l" r="r" t="t"/>
                <a:pathLst>
                  <a:path extrusionOk="0" h="55" w="1908">
                    <a:moveTo>
                      <a:pt x="1908" y="0"/>
                    </a:moveTo>
                    <a:lnTo>
                      <a:pt x="0" y="22"/>
                    </a:lnTo>
                    <a:lnTo>
                      <a:pt x="0"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5"/>
              <p:cNvSpPr/>
              <p:nvPr/>
            </p:nvSpPr>
            <p:spPr>
              <a:xfrm>
                <a:off x="4816975" y="2132425"/>
                <a:ext cx="46075" cy="2500"/>
              </a:xfrm>
              <a:custGeom>
                <a:rect b="b" l="l" r="r" t="t"/>
                <a:pathLst>
                  <a:path extrusionOk="0" h="100" w="1843">
                    <a:moveTo>
                      <a:pt x="1" y="1"/>
                    </a:moveTo>
                    <a:lnTo>
                      <a:pt x="1" y="34"/>
                    </a:lnTo>
                    <a:lnTo>
                      <a:pt x="1843" y="100"/>
                    </a:lnTo>
                    <a:lnTo>
                      <a:pt x="184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a:off x="4965250" y="1126225"/>
                <a:ext cx="15375" cy="4425"/>
              </a:xfrm>
              <a:custGeom>
                <a:rect b="b" l="l" r="r" t="t"/>
                <a:pathLst>
                  <a:path extrusionOk="0" h="177" w="615">
                    <a:moveTo>
                      <a:pt x="275" y="1"/>
                    </a:moveTo>
                    <a:cubicBezTo>
                      <a:pt x="254" y="11"/>
                      <a:pt x="232" y="11"/>
                      <a:pt x="210" y="11"/>
                    </a:cubicBezTo>
                    <a:cubicBezTo>
                      <a:pt x="133" y="33"/>
                      <a:pt x="56" y="77"/>
                      <a:pt x="1" y="143"/>
                    </a:cubicBezTo>
                    <a:cubicBezTo>
                      <a:pt x="12" y="154"/>
                      <a:pt x="12" y="165"/>
                      <a:pt x="12" y="176"/>
                    </a:cubicBezTo>
                    <a:cubicBezTo>
                      <a:pt x="12" y="165"/>
                      <a:pt x="176" y="132"/>
                      <a:pt x="188" y="132"/>
                    </a:cubicBezTo>
                    <a:cubicBezTo>
                      <a:pt x="220" y="132"/>
                      <a:pt x="254" y="121"/>
                      <a:pt x="286" y="121"/>
                    </a:cubicBezTo>
                    <a:cubicBezTo>
                      <a:pt x="330" y="121"/>
                      <a:pt x="363" y="132"/>
                      <a:pt x="407" y="132"/>
                    </a:cubicBezTo>
                    <a:cubicBezTo>
                      <a:pt x="429" y="132"/>
                      <a:pt x="451" y="137"/>
                      <a:pt x="476" y="137"/>
                    </a:cubicBezTo>
                    <a:cubicBezTo>
                      <a:pt x="489" y="137"/>
                      <a:pt x="502" y="136"/>
                      <a:pt x="517" y="132"/>
                    </a:cubicBezTo>
                    <a:cubicBezTo>
                      <a:pt x="539" y="132"/>
                      <a:pt x="593" y="132"/>
                      <a:pt x="604" y="99"/>
                    </a:cubicBezTo>
                    <a:cubicBezTo>
                      <a:pt x="615" y="89"/>
                      <a:pt x="615" y="67"/>
                      <a:pt x="615" y="55"/>
                    </a:cubicBezTo>
                    <a:cubicBezTo>
                      <a:pt x="615" y="55"/>
                      <a:pt x="461" y="23"/>
                      <a:pt x="451" y="23"/>
                    </a:cubicBezTo>
                    <a:cubicBezTo>
                      <a:pt x="385" y="11"/>
                      <a:pt x="330"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5"/>
              <p:cNvSpPr/>
              <p:nvPr/>
            </p:nvSpPr>
            <p:spPr>
              <a:xfrm>
                <a:off x="4974875" y="1162950"/>
                <a:ext cx="23300" cy="11200"/>
              </a:xfrm>
              <a:custGeom>
                <a:rect b="b" l="l" r="r" t="t"/>
                <a:pathLst>
                  <a:path extrusionOk="0" h="448" w="932">
                    <a:moveTo>
                      <a:pt x="361" y="1"/>
                    </a:moveTo>
                    <a:lnTo>
                      <a:pt x="22" y="77"/>
                    </a:lnTo>
                    <a:cubicBezTo>
                      <a:pt x="22" y="77"/>
                      <a:pt x="0" y="384"/>
                      <a:pt x="383" y="440"/>
                    </a:cubicBezTo>
                    <a:cubicBezTo>
                      <a:pt x="417" y="445"/>
                      <a:pt x="449" y="448"/>
                      <a:pt x="480" y="448"/>
                    </a:cubicBezTo>
                    <a:cubicBezTo>
                      <a:pt x="795" y="448"/>
                      <a:pt x="932" y="165"/>
                      <a:pt x="932" y="165"/>
                    </a:cubicBezTo>
                    <a:lnTo>
                      <a:pt x="625" y="12"/>
                    </a:lnTo>
                    <a:lnTo>
                      <a:pt x="449" y="77"/>
                    </a:lnTo>
                    <a:lnTo>
                      <a:pt x="361" y="1"/>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5"/>
              <p:cNvSpPr/>
              <p:nvPr/>
            </p:nvSpPr>
            <p:spPr>
              <a:xfrm>
                <a:off x="5002550" y="1130525"/>
                <a:ext cx="13725" cy="7500"/>
              </a:xfrm>
              <a:custGeom>
                <a:rect b="b" l="l" r="r" t="t"/>
                <a:pathLst>
                  <a:path extrusionOk="0" h="300" w="549">
                    <a:moveTo>
                      <a:pt x="17" y="1"/>
                    </a:moveTo>
                    <a:cubicBezTo>
                      <a:pt x="7" y="1"/>
                      <a:pt x="0" y="2"/>
                      <a:pt x="0" y="4"/>
                    </a:cubicBezTo>
                    <a:lnTo>
                      <a:pt x="0" y="48"/>
                    </a:lnTo>
                    <a:cubicBezTo>
                      <a:pt x="0" y="70"/>
                      <a:pt x="44" y="92"/>
                      <a:pt x="66" y="103"/>
                    </a:cubicBezTo>
                    <a:cubicBezTo>
                      <a:pt x="110" y="124"/>
                      <a:pt x="143" y="136"/>
                      <a:pt x="175" y="136"/>
                    </a:cubicBezTo>
                    <a:cubicBezTo>
                      <a:pt x="219" y="146"/>
                      <a:pt x="253" y="158"/>
                      <a:pt x="285" y="168"/>
                    </a:cubicBezTo>
                    <a:cubicBezTo>
                      <a:pt x="318" y="180"/>
                      <a:pt x="351" y="190"/>
                      <a:pt x="373" y="212"/>
                    </a:cubicBezTo>
                    <a:cubicBezTo>
                      <a:pt x="395" y="212"/>
                      <a:pt x="538" y="300"/>
                      <a:pt x="538" y="300"/>
                    </a:cubicBezTo>
                    <a:cubicBezTo>
                      <a:pt x="538" y="289"/>
                      <a:pt x="548" y="278"/>
                      <a:pt x="548" y="278"/>
                    </a:cubicBezTo>
                    <a:cubicBezTo>
                      <a:pt x="516" y="202"/>
                      <a:pt x="460" y="136"/>
                      <a:pt x="395" y="92"/>
                    </a:cubicBezTo>
                    <a:cubicBezTo>
                      <a:pt x="384" y="81"/>
                      <a:pt x="362" y="70"/>
                      <a:pt x="340" y="59"/>
                    </a:cubicBezTo>
                    <a:cubicBezTo>
                      <a:pt x="285" y="37"/>
                      <a:pt x="231" y="26"/>
                      <a:pt x="175" y="15"/>
                    </a:cubicBezTo>
                    <a:cubicBezTo>
                      <a:pt x="158" y="15"/>
                      <a:pt x="58"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4968275" y="1160775"/>
                <a:ext cx="36225" cy="8250"/>
              </a:xfrm>
              <a:custGeom>
                <a:rect b="b" l="l" r="r" t="t"/>
                <a:pathLst>
                  <a:path extrusionOk="0" h="330" w="1449">
                    <a:moveTo>
                      <a:pt x="33" y="0"/>
                    </a:moveTo>
                    <a:lnTo>
                      <a:pt x="1" y="22"/>
                    </a:lnTo>
                    <a:cubicBezTo>
                      <a:pt x="12" y="22"/>
                      <a:pt x="286" y="329"/>
                      <a:pt x="812" y="329"/>
                    </a:cubicBezTo>
                    <a:cubicBezTo>
                      <a:pt x="998" y="329"/>
                      <a:pt x="1207" y="296"/>
                      <a:pt x="1448" y="198"/>
                    </a:cubicBezTo>
                    <a:lnTo>
                      <a:pt x="1437" y="164"/>
                    </a:lnTo>
                    <a:cubicBezTo>
                      <a:pt x="1201" y="257"/>
                      <a:pt x="994" y="292"/>
                      <a:pt x="816" y="292"/>
                    </a:cubicBezTo>
                    <a:cubicBezTo>
                      <a:pt x="300" y="292"/>
                      <a:pt x="33" y="0"/>
                      <a:pt x="33"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5"/>
              <p:cNvSpPr/>
              <p:nvPr/>
            </p:nvSpPr>
            <p:spPr>
              <a:xfrm>
                <a:off x="4965250" y="1085575"/>
                <a:ext cx="66475" cy="43975"/>
              </a:xfrm>
              <a:custGeom>
                <a:rect b="b" l="l" r="r" t="t"/>
                <a:pathLst>
                  <a:path extrusionOk="0" h="1759" w="2659">
                    <a:moveTo>
                      <a:pt x="1177" y="0"/>
                    </a:moveTo>
                    <a:cubicBezTo>
                      <a:pt x="864" y="0"/>
                      <a:pt x="485" y="78"/>
                      <a:pt x="23" y="267"/>
                    </a:cubicBezTo>
                    <a:lnTo>
                      <a:pt x="1" y="267"/>
                    </a:lnTo>
                    <a:cubicBezTo>
                      <a:pt x="23" y="267"/>
                      <a:pt x="626" y="1681"/>
                      <a:pt x="2622" y="1758"/>
                    </a:cubicBezTo>
                    <a:cubicBezTo>
                      <a:pt x="2622" y="1758"/>
                      <a:pt x="2659" y="0"/>
                      <a:pt x="1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5"/>
              <p:cNvSpPr/>
              <p:nvPr/>
            </p:nvSpPr>
            <p:spPr>
              <a:xfrm>
                <a:off x="4965800" y="1089225"/>
                <a:ext cx="71850" cy="42775"/>
              </a:xfrm>
              <a:custGeom>
                <a:rect b="b" l="l" r="r" t="t"/>
                <a:pathLst>
                  <a:path extrusionOk="0" h="1711" w="2874">
                    <a:moveTo>
                      <a:pt x="34" y="0"/>
                    </a:moveTo>
                    <a:lnTo>
                      <a:pt x="1" y="12"/>
                    </a:lnTo>
                    <a:cubicBezTo>
                      <a:pt x="1" y="22"/>
                      <a:pt x="111" y="527"/>
                      <a:pt x="527" y="987"/>
                    </a:cubicBezTo>
                    <a:cubicBezTo>
                      <a:pt x="1043" y="1557"/>
                      <a:pt x="1701" y="1711"/>
                      <a:pt x="2293" y="1711"/>
                    </a:cubicBezTo>
                    <a:cubicBezTo>
                      <a:pt x="2501" y="1711"/>
                      <a:pt x="2687" y="1700"/>
                      <a:pt x="2873" y="1667"/>
                    </a:cubicBezTo>
                    <a:lnTo>
                      <a:pt x="2863" y="1634"/>
                    </a:lnTo>
                    <a:cubicBezTo>
                      <a:pt x="2690" y="1662"/>
                      <a:pt x="2499" y="1681"/>
                      <a:pt x="2300" y="1681"/>
                    </a:cubicBezTo>
                    <a:cubicBezTo>
                      <a:pt x="1715" y="1681"/>
                      <a:pt x="1056" y="1521"/>
                      <a:pt x="549" y="965"/>
                    </a:cubicBezTo>
                    <a:cubicBezTo>
                      <a:pt x="144" y="516"/>
                      <a:pt x="34" y="12"/>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5"/>
              <p:cNvSpPr/>
              <p:nvPr/>
            </p:nvSpPr>
            <p:spPr>
              <a:xfrm>
                <a:off x="4951850" y="1654950"/>
                <a:ext cx="49900" cy="850"/>
              </a:xfrm>
              <a:custGeom>
                <a:rect b="b" l="l" r="r" t="t"/>
                <a:pathLst>
                  <a:path extrusionOk="0" h="34" w="1996">
                    <a:moveTo>
                      <a:pt x="0" y="1"/>
                    </a:moveTo>
                    <a:lnTo>
                      <a:pt x="0" y="34"/>
                    </a:lnTo>
                    <a:lnTo>
                      <a:pt x="1996" y="34"/>
                    </a:lnTo>
                    <a:lnTo>
                      <a:pt x="19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5"/>
              <p:cNvSpPr/>
              <p:nvPr/>
            </p:nvSpPr>
            <p:spPr>
              <a:xfrm>
                <a:off x="4941975" y="1159400"/>
                <a:ext cx="10700" cy="10725"/>
              </a:xfrm>
              <a:custGeom>
                <a:rect b="b" l="l" r="r" t="t"/>
                <a:pathLst>
                  <a:path extrusionOk="0" h="429" w="428">
                    <a:moveTo>
                      <a:pt x="220" y="0"/>
                    </a:moveTo>
                    <a:cubicBezTo>
                      <a:pt x="99" y="0"/>
                      <a:pt x="0" y="99"/>
                      <a:pt x="0" y="219"/>
                    </a:cubicBezTo>
                    <a:cubicBezTo>
                      <a:pt x="0" y="329"/>
                      <a:pt x="99" y="428"/>
                      <a:pt x="220" y="428"/>
                    </a:cubicBezTo>
                    <a:cubicBezTo>
                      <a:pt x="329" y="428"/>
                      <a:pt x="428" y="329"/>
                      <a:pt x="428" y="219"/>
                    </a:cubicBezTo>
                    <a:cubicBezTo>
                      <a:pt x="428" y="99"/>
                      <a:pt x="329"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5"/>
              <p:cNvSpPr/>
              <p:nvPr/>
            </p:nvSpPr>
            <p:spPr>
              <a:xfrm>
                <a:off x="5023100" y="1165975"/>
                <a:ext cx="10700" cy="10725"/>
              </a:xfrm>
              <a:custGeom>
                <a:rect b="b" l="l" r="r" t="t"/>
                <a:pathLst>
                  <a:path extrusionOk="0" h="429" w="428">
                    <a:moveTo>
                      <a:pt x="209" y="0"/>
                    </a:moveTo>
                    <a:cubicBezTo>
                      <a:pt x="99" y="0"/>
                      <a:pt x="1" y="99"/>
                      <a:pt x="1" y="219"/>
                    </a:cubicBezTo>
                    <a:cubicBezTo>
                      <a:pt x="1" y="329"/>
                      <a:pt x="99" y="428"/>
                      <a:pt x="209" y="428"/>
                    </a:cubicBezTo>
                    <a:cubicBezTo>
                      <a:pt x="330" y="428"/>
                      <a:pt x="428" y="329"/>
                      <a:pt x="428" y="219"/>
                    </a:cubicBezTo>
                    <a:cubicBezTo>
                      <a:pt x="428" y="99"/>
                      <a:pt x="330" y="0"/>
                      <a:pt x="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4981700" y="1748150"/>
                <a:ext cx="125850" cy="59500"/>
              </a:xfrm>
              <a:custGeom>
                <a:rect b="b" l="l" r="r" t="t"/>
                <a:pathLst>
                  <a:path extrusionOk="0" h="2380" w="5034">
                    <a:moveTo>
                      <a:pt x="5012" y="0"/>
                    </a:moveTo>
                    <a:cubicBezTo>
                      <a:pt x="3619" y="1228"/>
                      <a:pt x="1854" y="2007"/>
                      <a:pt x="1" y="2237"/>
                    </a:cubicBezTo>
                    <a:lnTo>
                      <a:pt x="12" y="2380"/>
                    </a:lnTo>
                    <a:cubicBezTo>
                      <a:pt x="1854" y="2149"/>
                      <a:pt x="3630" y="1371"/>
                      <a:pt x="5034" y="154"/>
                    </a:cubicBezTo>
                    <a:lnTo>
                      <a:pt x="5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4787100" y="2032100"/>
                <a:ext cx="107475" cy="52400"/>
              </a:xfrm>
              <a:custGeom>
                <a:rect b="b" l="l" r="r" t="t"/>
                <a:pathLst>
                  <a:path extrusionOk="0" h="2096" w="4299">
                    <a:moveTo>
                      <a:pt x="22" y="1"/>
                    </a:moveTo>
                    <a:lnTo>
                      <a:pt x="0" y="144"/>
                    </a:lnTo>
                    <a:cubicBezTo>
                      <a:pt x="439" y="308"/>
                      <a:pt x="889" y="505"/>
                      <a:pt x="1360" y="736"/>
                    </a:cubicBezTo>
                    <a:cubicBezTo>
                      <a:pt x="2007" y="1043"/>
                      <a:pt x="2654" y="1394"/>
                      <a:pt x="3279" y="1723"/>
                    </a:cubicBezTo>
                    <a:cubicBezTo>
                      <a:pt x="3520" y="1843"/>
                      <a:pt x="3750" y="1964"/>
                      <a:pt x="3981" y="2084"/>
                    </a:cubicBezTo>
                    <a:lnTo>
                      <a:pt x="4298" y="2095"/>
                    </a:lnTo>
                    <a:lnTo>
                      <a:pt x="3345" y="1602"/>
                    </a:lnTo>
                    <a:cubicBezTo>
                      <a:pt x="2720" y="1262"/>
                      <a:pt x="2073" y="922"/>
                      <a:pt x="1426" y="615"/>
                    </a:cubicBezTo>
                    <a:cubicBezTo>
                      <a:pt x="933" y="374"/>
                      <a:pt x="472" y="176"/>
                      <a:pt x="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4992125" y="1914400"/>
                <a:ext cx="148325" cy="121025"/>
              </a:xfrm>
              <a:custGeom>
                <a:rect b="b" l="l" r="r" t="t"/>
                <a:pathLst>
                  <a:path extrusionOk="0" h="4841" w="5933">
                    <a:moveTo>
                      <a:pt x="1503" y="137"/>
                    </a:moveTo>
                    <a:cubicBezTo>
                      <a:pt x="1930" y="181"/>
                      <a:pt x="2347" y="411"/>
                      <a:pt x="2566" y="751"/>
                    </a:cubicBezTo>
                    <a:cubicBezTo>
                      <a:pt x="3038" y="1442"/>
                      <a:pt x="2851" y="2374"/>
                      <a:pt x="2468" y="2966"/>
                    </a:cubicBezTo>
                    <a:cubicBezTo>
                      <a:pt x="2380" y="3086"/>
                      <a:pt x="2292" y="3207"/>
                      <a:pt x="2193" y="3317"/>
                    </a:cubicBezTo>
                    <a:cubicBezTo>
                      <a:pt x="2018" y="3262"/>
                      <a:pt x="1842" y="3196"/>
                      <a:pt x="1667" y="3108"/>
                    </a:cubicBezTo>
                    <a:cubicBezTo>
                      <a:pt x="1262" y="2922"/>
                      <a:pt x="702" y="2571"/>
                      <a:pt x="417" y="2012"/>
                    </a:cubicBezTo>
                    <a:cubicBezTo>
                      <a:pt x="154" y="1475"/>
                      <a:pt x="209" y="839"/>
                      <a:pt x="571" y="466"/>
                    </a:cubicBezTo>
                    <a:cubicBezTo>
                      <a:pt x="768" y="247"/>
                      <a:pt x="1053" y="137"/>
                      <a:pt x="1382" y="137"/>
                    </a:cubicBezTo>
                    <a:close/>
                    <a:moveTo>
                      <a:pt x="1380" y="0"/>
                    </a:moveTo>
                    <a:cubicBezTo>
                      <a:pt x="1018" y="0"/>
                      <a:pt x="697" y="123"/>
                      <a:pt x="472" y="367"/>
                    </a:cubicBezTo>
                    <a:cubicBezTo>
                      <a:pt x="78" y="784"/>
                      <a:pt x="0" y="1485"/>
                      <a:pt x="297" y="2077"/>
                    </a:cubicBezTo>
                    <a:cubicBezTo>
                      <a:pt x="538" y="2549"/>
                      <a:pt x="987" y="2944"/>
                      <a:pt x="1613" y="3240"/>
                    </a:cubicBezTo>
                    <a:cubicBezTo>
                      <a:pt x="1766" y="3317"/>
                      <a:pt x="1930" y="3371"/>
                      <a:pt x="2095" y="3426"/>
                    </a:cubicBezTo>
                    <a:cubicBezTo>
                      <a:pt x="1733" y="3799"/>
                      <a:pt x="1250" y="4128"/>
                      <a:pt x="604" y="4446"/>
                    </a:cubicBezTo>
                    <a:cubicBezTo>
                      <a:pt x="417" y="4533"/>
                      <a:pt x="231" y="4611"/>
                      <a:pt x="56" y="4687"/>
                    </a:cubicBezTo>
                    <a:lnTo>
                      <a:pt x="66" y="4840"/>
                    </a:lnTo>
                    <a:cubicBezTo>
                      <a:pt x="264" y="4753"/>
                      <a:pt x="461" y="4665"/>
                      <a:pt x="670" y="4567"/>
                    </a:cubicBezTo>
                    <a:cubicBezTo>
                      <a:pt x="1349" y="4238"/>
                      <a:pt x="1864" y="3876"/>
                      <a:pt x="2248" y="3481"/>
                    </a:cubicBezTo>
                    <a:cubicBezTo>
                      <a:pt x="2665" y="3602"/>
                      <a:pt x="3099" y="3663"/>
                      <a:pt x="3533" y="3663"/>
                    </a:cubicBezTo>
                    <a:cubicBezTo>
                      <a:pt x="4159" y="3663"/>
                      <a:pt x="4785" y="3536"/>
                      <a:pt x="5362" y="3284"/>
                    </a:cubicBezTo>
                    <a:cubicBezTo>
                      <a:pt x="5559" y="3207"/>
                      <a:pt x="5745" y="3098"/>
                      <a:pt x="5932" y="2988"/>
                    </a:cubicBezTo>
                    <a:lnTo>
                      <a:pt x="5910" y="2834"/>
                    </a:lnTo>
                    <a:cubicBezTo>
                      <a:pt x="5723" y="2966"/>
                      <a:pt x="5516" y="3064"/>
                      <a:pt x="5307" y="3163"/>
                    </a:cubicBezTo>
                    <a:cubicBezTo>
                      <a:pt x="4757" y="3405"/>
                      <a:pt x="4157" y="3526"/>
                      <a:pt x="3555" y="3526"/>
                    </a:cubicBezTo>
                    <a:cubicBezTo>
                      <a:pt x="3148" y="3526"/>
                      <a:pt x="2740" y="3471"/>
                      <a:pt x="2347" y="3361"/>
                    </a:cubicBezTo>
                    <a:cubicBezTo>
                      <a:pt x="2434" y="3262"/>
                      <a:pt x="2512" y="3152"/>
                      <a:pt x="2577" y="3042"/>
                    </a:cubicBezTo>
                    <a:cubicBezTo>
                      <a:pt x="2994" y="2406"/>
                      <a:pt x="3191" y="1420"/>
                      <a:pt x="2687" y="674"/>
                    </a:cubicBezTo>
                    <a:cubicBezTo>
                      <a:pt x="2434" y="301"/>
                      <a:pt x="1985" y="38"/>
                      <a:pt x="1513" y="6"/>
                    </a:cubicBezTo>
                    <a:cubicBezTo>
                      <a:pt x="1468" y="2"/>
                      <a:pt x="1424" y="0"/>
                      <a:pt x="1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5"/>
              <p:cNvSpPr/>
              <p:nvPr/>
            </p:nvSpPr>
            <p:spPr>
              <a:xfrm>
                <a:off x="4795875" y="1644525"/>
                <a:ext cx="168325" cy="403000"/>
              </a:xfrm>
              <a:custGeom>
                <a:rect b="b" l="l" r="r" t="t"/>
                <a:pathLst>
                  <a:path extrusionOk="0" h="16120" w="6733">
                    <a:moveTo>
                      <a:pt x="2127" y="6021"/>
                    </a:moveTo>
                    <a:cubicBezTo>
                      <a:pt x="2632" y="6021"/>
                      <a:pt x="3125" y="6240"/>
                      <a:pt x="3509" y="6601"/>
                    </a:cubicBezTo>
                    <a:cubicBezTo>
                      <a:pt x="3377" y="6777"/>
                      <a:pt x="3224" y="6942"/>
                      <a:pt x="3070" y="7095"/>
                    </a:cubicBezTo>
                    <a:cubicBezTo>
                      <a:pt x="2665" y="7468"/>
                      <a:pt x="2270" y="7665"/>
                      <a:pt x="1886" y="7676"/>
                    </a:cubicBezTo>
                    <a:cubicBezTo>
                      <a:pt x="1879" y="7676"/>
                      <a:pt x="1871" y="7676"/>
                      <a:pt x="1863" y="7676"/>
                    </a:cubicBezTo>
                    <a:cubicBezTo>
                      <a:pt x="1463" y="7676"/>
                      <a:pt x="998" y="7382"/>
                      <a:pt x="965" y="6952"/>
                    </a:cubicBezTo>
                    <a:cubicBezTo>
                      <a:pt x="921" y="6470"/>
                      <a:pt x="1448" y="6075"/>
                      <a:pt x="1963" y="6021"/>
                    </a:cubicBezTo>
                    <a:close/>
                    <a:moveTo>
                      <a:pt x="1678" y="1"/>
                    </a:moveTo>
                    <a:lnTo>
                      <a:pt x="1667" y="144"/>
                    </a:lnTo>
                    <a:cubicBezTo>
                      <a:pt x="2961" y="626"/>
                      <a:pt x="3969" y="1767"/>
                      <a:pt x="4288" y="3115"/>
                    </a:cubicBezTo>
                    <a:cubicBezTo>
                      <a:pt x="4517" y="4135"/>
                      <a:pt x="4342" y="5220"/>
                      <a:pt x="3827" y="6119"/>
                    </a:cubicBezTo>
                    <a:cubicBezTo>
                      <a:pt x="2840" y="5845"/>
                      <a:pt x="1897" y="5407"/>
                      <a:pt x="1053" y="4825"/>
                    </a:cubicBezTo>
                    <a:lnTo>
                      <a:pt x="1031" y="4979"/>
                    </a:lnTo>
                    <a:cubicBezTo>
                      <a:pt x="1864" y="5538"/>
                      <a:pt x="2785" y="5965"/>
                      <a:pt x="3761" y="6240"/>
                    </a:cubicBezTo>
                    <a:cubicBezTo>
                      <a:pt x="3706" y="6328"/>
                      <a:pt x="3652" y="6415"/>
                      <a:pt x="3596" y="6492"/>
                    </a:cubicBezTo>
                    <a:cubicBezTo>
                      <a:pt x="3186" y="6111"/>
                      <a:pt x="2664" y="5878"/>
                      <a:pt x="2143" y="5878"/>
                    </a:cubicBezTo>
                    <a:cubicBezTo>
                      <a:pt x="2079" y="5878"/>
                      <a:pt x="2016" y="5882"/>
                      <a:pt x="1952" y="5889"/>
                    </a:cubicBezTo>
                    <a:cubicBezTo>
                      <a:pt x="1371" y="5943"/>
                      <a:pt x="779" y="6393"/>
                      <a:pt x="823" y="6963"/>
                    </a:cubicBezTo>
                    <a:cubicBezTo>
                      <a:pt x="866" y="7481"/>
                      <a:pt x="1386" y="7807"/>
                      <a:pt x="1862" y="7807"/>
                    </a:cubicBezTo>
                    <a:cubicBezTo>
                      <a:pt x="1870" y="7807"/>
                      <a:pt x="1878" y="7807"/>
                      <a:pt x="1886" y="7807"/>
                    </a:cubicBezTo>
                    <a:cubicBezTo>
                      <a:pt x="2303" y="7797"/>
                      <a:pt x="2731" y="7588"/>
                      <a:pt x="3158" y="7193"/>
                    </a:cubicBezTo>
                    <a:cubicBezTo>
                      <a:pt x="3323" y="7040"/>
                      <a:pt x="3476" y="6876"/>
                      <a:pt x="3608" y="6700"/>
                    </a:cubicBezTo>
                    <a:cubicBezTo>
                      <a:pt x="3871" y="6974"/>
                      <a:pt x="4068" y="7314"/>
                      <a:pt x="4167" y="7698"/>
                    </a:cubicBezTo>
                    <a:cubicBezTo>
                      <a:pt x="4408" y="8608"/>
                      <a:pt x="4134" y="9671"/>
                      <a:pt x="3443" y="10548"/>
                    </a:cubicBezTo>
                    <a:cubicBezTo>
                      <a:pt x="2972" y="11152"/>
                      <a:pt x="2380" y="11612"/>
                      <a:pt x="1798" y="11963"/>
                    </a:cubicBezTo>
                    <a:cubicBezTo>
                      <a:pt x="1733" y="11776"/>
                      <a:pt x="1656" y="11579"/>
                      <a:pt x="1569" y="11393"/>
                    </a:cubicBezTo>
                    <a:cubicBezTo>
                      <a:pt x="1327" y="10899"/>
                      <a:pt x="899" y="10417"/>
                      <a:pt x="373" y="10110"/>
                    </a:cubicBezTo>
                    <a:lnTo>
                      <a:pt x="351" y="10263"/>
                    </a:lnTo>
                    <a:cubicBezTo>
                      <a:pt x="834" y="10548"/>
                      <a:pt x="1228" y="10998"/>
                      <a:pt x="1448" y="11459"/>
                    </a:cubicBezTo>
                    <a:cubicBezTo>
                      <a:pt x="1535" y="11645"/>
                      <a:pt x="1612" y="11842"/>
                      <a:pt x="1667" y="12039"/>
                    </a:cubicBezTo>
                    <a:cubicBezTo>
                      <a:pt x="1448" y="12171"/>
                      <a:pt x="1218" y="12302"/>
                      <a:pt x="1009" y="12401"/>
                    </a:cubicBezTo>
                    <a:cubicBezTo>
                      <a:pt x="691" y="12566"/>
                      <a:pt x="363" y="12730"/>
                      <a:pt x="12" y="12840"/>
                    </a:cubicBezTo>
                    <a:lnTo>
                      <a:pt x="0" y="12994"/>
                    </a:lnTo>
                    <a:cubicBezTo>
                      <a:pt x="373" y="12872"/>
                      <a:pt x="735" y="12708"/>
                      <a:pt x="1075" y="12533"/>
                    </a:cubicBezTo>
                    <a:cubicBezTo>
                      <a:pt x="1272" y="12423"/>
                      <a:pt x="1491" y="12302"/>
                      <a:pt x="1711" y="12182"/>
                    </a:cubicBezTo>
                    <a:cubicBezTo>
                      <a:pt x="1776" y="12401"/>
                      <a:pt x="1832" y="12621"/>
                      <a:pt x="1886" y="12840"/>
                    </a:cubicBezTo>
                    <a:cubicBezTo>
                      <a:pt x="2018" y="13421"/>
                      <a:pt x="2161" y="14013"/>
                      <a:pt x="2478" y="14517"/>
                    </a:cubicBezTo>
                    <a:cubicBezTo>
                      <a:pt x="3026" y="15416"/>
                      <a:pt x="4101" y="16020"/>
                      <a:pt x="5307" y="16107"/>
                    </a:cubicBezTo>
                    <a:cubicBezTo>
                      <a:pt x="5402" y="16116"/>
                      <a:pt x="5498" y="16119"/>
                      <a:pt x="5593" y="16119"/>
                    </a:cubicBezTo>
                    <a:cubicBezTo>
                      <a:pt x="5751" y="16119"/>
                      <a:pt x="5911" y="16109"/>
                      <a:pt x="6074" y="16096"/>
                    </a:cubicBezTo>
                    <a:lnTo>
                      <a:pt x="6086" y="15954"/>
                    </a:lnTo>
                    <a:lnTo>
                      <a:pt x="6086" y="15954"/>
                    </a:lnTo>
                    <a:cubicBezTo>
                      <a:pt x="5924" y="15967"/>
                      <a:pt x="5763" y="15976"/>
                      <a:pt x="5606" y="15976"/>
                    </a:cubicBezTo>
                    <a:cubicBezTo>
                      <a:pt x="5508" y="15976"/>
                      <a:pt x="5411" y="15973"/>
                      <a:pt x="5318" y="15964"/>
                    </a:cubicBezTo>
                    <a:cubicBezTo>
                      <a:pt x="4156" y="15888"/>
                      <a:pt x="3114" y="15306"/>
                      <a:pt x="2599" y="14451"/>
                    </a:cubicBezTo>
                    <a:cubicBezTo>
                      <a:pt x="2292" y="13958"/>
                      <a:pt x="2161" y="13377"/>
                      <a:pt x="2018" y="12807"/>
                    </a:cubicBezTo>
                    <a:cubicBezTo>
                      <a:pt x="1963" y="12577"/>
                      <a:pt x="1908" y="12336"/>
                      <a:pt x="1832" y="12105"/>
                    </a:cubicBezTo>
                    <a:cubicBezTo>
                      <a:pt x="2434" y="11732"/>
                      <a:pt x="3070" y="11261"/>
                      <a:pt x="3553" y="10636"/>
                    </a:cubicBezTo>
                    <a:cubicBezTo>
                      <a:pt x="4276" y="9726"/>
                      <a:pt x="4551" y="8608"/>
                      <a:pt x="4298" y="7665"/>
                    </a:cubicBezTo>
                    <a:cubicBezTo>
                      <a:pt x="4200" y="7248"/>
                      <a:pt x="3981" y="6886"/>
                      <a:pt x="3696" y="6591"/>
                    </a:cubicBezTo>
                    <a:cubicBezTo>
                      <a:pt x="3761" y="6492"/>
                      <a:pt x="3838" y="6393"/>
                      <a:pt x="3893" y="6284"/>
                    </a:cubicBezTo>
                    <a:cubicBezTo>
                      <a:pt x="4561" y="6459"/>
                      <a:pt x="5252" y="6569"/>
                      <a:pt x="5954" y="6591"/>
                    </a:cubicBezTo>
                    <a:cubicBezTo>
                      <a:pt x="6080" y="6596"/>
                      <a:pt x="6209" y="6599"/>
                      <a:pt x="6338" y="6599"/>
                    </a:cubicBezTo>
                    <a:cubicBezTo>
                      <a:pt x="6466" y="6599"/>
                      <a:pt x="6595" y="6596"/>
                      <a:pt x="6722" y="6591"/>
                    </a:cubicBezTo>
                    <a:lnTo>
                      <a:pt x="6732" y="6448"/>
                    </a:lnTo>
                    <a:lnTo>
                      <a:pt x="6732" y="6448"/>
                    </a:lnTo>
                    <a:cubicBezTo>
                      <a:pt x="6545" y="6456"/>
                      <a:pt x="6364" y="6463"/>
                      <a:pt x="6181" y="6463"/>
                    </a:cubicBezTo>
                    <a:cubicBezTo>
                      <a:pt x="6106" y="6463"/>
                      <a:pt x="6031" y="6462"/>
                      <a:pt x="5954" y="6459"/>
                    </a:cubicBezTo>
                    <a:cubicBezTo>
                      <a:pt x="5285" y="6426"/>
                      <a:pt x="4617" y="6328"/>
                      <a:pt x="3969" y="6163"/>
                    </a:cubicBezTo>
                    <a:cubicBezTo>
                      <a:pt x="4485" y="5231"/>
                      <a:pt x="4660" y="4123"/>
                      <a:pt x="4419" y="3082"/>
                    </a:cubicBezTo>
                    <a:cubicBezTo>
                      <a:pt x="4101" y="1679"/>
                      <a:pt x="3038" y="495"/>
                      <a:pt x="1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4844950" y="1466925"/>
                <a:ext cx="260125" cy="265625"/>
              </a:xfrm>
              <a:custGeom>
                <a:rect b="b" l="l" r="r" t="t"/>
                <a:pathLst>
                  <a:path extrusionOk="0" h="10625" w="10405">
                    <a:moveTo>
                      <a:pt x="3224" y="845"/>
                    </a:moveTo>
                    <a:cubicBezTo>
                      <a:pt x="3333" y="845"/>
                      <a:pt x="3432" y="867"/>
                      <a:pt x="3541" y="899"/>
                    </a:cubicBezTo>
                    <a:cubicBezTo>
                      <a:pt x="3881" y="1009"/>
                      <a:pt x="4145" y="1284"/>
                      <a:pt x="4276" y="1678"/>
                    </a:cubicBezTo>
                    <a:cubicBezTo>
                      <a:pt x="4440" y="2193"/>
                      <a:pt x="4352" y="2819"/>
                      <a:pt x="4045" y="3246"/>
                    </a:cubicBezTo>
                    <a:cubicBezTo>
                      <a:pt x="3717" y="3696"/>
                      <a:pt x="3246" y="3991"/>
                      <a:pt x="2741" y="4189"/>
                    </a:cubicBezTo>
                    <a:cubicBezTo>
                      <a:pt x="2576" y="4047"/>
                      <a:pt x="2434" y="3893"/>
                      <a:pt x="2313" y="3728"/>
                    </a:cubicBezTo>
                    <a:cubicBezTo>
                      <a:pt x="1853" y="3126"/>
                      <a:pt x="1711" y="2380"/>
                      <a:pt x="1930" y="1788"/>
                    </a:cubicBezTo>
                    <a:cubicBezTo>
                      <a:pt x="2127" y="1228"/>
                      <a:pt x="2686" y="845"/>
                      <a:pt x="3224" y="845"/>
                    </a:cubicBezTo>
                    <a:close/>
                    <a:moveTo>
                      <a:pt x="7017" y="0"/>
                    </a:moveTo>
                    <a:cubicBezTo>
                      <a:pt x="6842" y="483"/>
                      <a:pt x="6764" y="999"/>
                      <a:pt x="6820" y="1503"/>
                    </a:cubicBezTo>
                    <a:cubicBezTo>
                      <a:pt x="6918" y="2358"/>
                      <a:pt x="7390" y="3169"/>
                      <a:pt x="8124" y="3750"/>
                    </a:cubicBezTo>
                    <a:cubicBezTo>
                      <a:pt x="8190" y="3794"/>
                      <a:pt x="8245" y="3838"/>
                      <a:pt x="8311" y="3882"/>
                    </a:cubicBezTo>
                    <a:cubicBezTo>
                      <a:pt x="7992" y="4539"/>
                      <a:pt x="7806" y="5263"/>
                      <a:pt x="7773" y="5987"/>
                    </a:cubicBezTo>
                    <a:cubicBezTo>
                      <a:pt x="6458" y="5899"/>
                      <a:pt x="5164" y="5560"/>
                      <a:pt x="3980" y="4978"/>
                    </a:cubicBezTo>
                    <a:cubicBezTo>
                      <a:pt x="3531" y="4759"/>
                      <a:pt x="3158" y="4539"/>
                      <a:pt x="2861" y="4298"/>
                    </a:cubicBezTo>
                    <a:cubicBezTo>
                      <a:pt x="3366" y="4090"/>
                      <a:pt x="3826" y="3783"/>
                      <a:pt x="4155" y="3323"/>
                    </a:cubicBezTo>
                    <a:cubicBezTo>
                      <a:pt x="4495" y="2862"/>
                      <a:pt x="4594" y="2193"/>
                      <a:pt x="4408" y="1634"/>
                    </a:cubicBezTo>
                    <a:cubicBezTo>
                      <a:pt x="4265" y="1196"/>
                      <a:pt x="3969" y="889"/>
                      <a:pt x="3574" y="768"/>
                    </a:cubicBezTo>
                    <a:cubicBezTo>
                      <a:pt x="3457" y="730"/>
                      <a:pt x="3336" y="712"/>
                      <a:pt x="3213" y="712"/>
                    </a:cubicBezTo>
                    <a:cubicBezTo>
                      <a:pt x="2624" y="712"/>
                      <a:pt x="2016" y="1125"/>
                      <a:pt x="1798" y="1733"/>
                    </a:cubicBezTo>
                    <a:cubicBezTo>
                      <a:pt x="1557" y="2380"/>
                      <a:pt x="1721" y="3180"/>
                      <a:pt x="2204" y="3816"/>
                    </a:cubicBezTo>
                    <a:cubicBezTo>
                      <a:pt x="2313" y="3969"/>
                      <a:pt x="2445" y="4112"/>
                      <a:pt x="2598" y="4244"/>
                    </a:cubicBezTo>
                    <a:cubicBezTo>
                      <a:pt x="2237" y="4375"/>
                      <a:pt x="1875" y="4463"/>
                      <a:pt x="1546" y="4529"/>
                    </a:cubicBezTo>
                    <a:cubicBezTo>
                      <a:pt x="1041" y="4627"/>
                      <a:pt x="537" y="4704"/>
                      <a:pt x="22" y="4748"/>
                    </a:cubicBezTo>
                    <a:lnTo>
                      <a:pt x="0" y="4890"/>
                    </a:lnTo>
                    <a:cubicBezTo>
                      <a:pt x="527" y="4836"/>
                      <a:pt x="1053" y="4770"/>
                      <a:pt x="1568" y="4660"/>
                    </a:cubicBezTo>
                    <a:cubicBezTo>
                      <a:pt x="1930" y="4595"/>
                      <a:pt x="2325" y="4496"/>
                      <a:pt x="2719" y="4353"/>
                    </a:cubicBezTo>
                    <a:cubicBezTo>
                      <a:pt x="3037" y="4617"/>
                      <a:pt x="3432" y="4868"/>
                      <a:pt x="3925" y="5110"/>
                    </a:cubicBezTo>
                    <a:cubicBezTo>
                      <a:pt x="5131" y="5691"/>
                      <a:pt x="6436" y="6042"/>
                      <a:pt x="7773" y="6130"/>
                    </a:cubicBezTo>
                    <a:cubicBezTo>
                      <a:pt x="7773" y="6480"/>
                      <a:pt x="7795" y="6831"/>
                      <a:pt x="7872" y="7182"/>
                    </a:cubicBezTo>
                    <a:cubicBezTo>
                      <a:pt x="8157" y="8607"/>
                      <a:pt x="9122" y="9912"/>
                      <a:pt x="10404" y="10625"/>
                    </a:cubicBezTo>
                    <a:lnTo>
                      <a:pt x="10372" y="10460"/>
                    </a:lnTo>
                    <a:cubicBezTo>
                      <a:pt x="9177" y="9758"/>
                      <a:pt x="8278" y="8508"/>
                      <a:pt x="8004" y="7149"/>
                    </a:cubicBezTo>
                    <a:cubicBezTo>
                      <a:pt x="7938" y="6820"/>
                      <a:pt x="7905" y="6480"/>
                      <a:pt x="7916" y="6140"/>
                    </a:cubicBezTo>
                    <a:lnTo>
                      <a:pt x="7916" y="6140"/>
                    </a:lnTo>
                    <a:cubicBezTo>
                      <a:pt x="8086" y="6146"/>
                      <a:pt x="8256" y="6149"/>
                      <a:pt x="8426" y="6149"/>
                    </a:cubicBezTo>
                    <a:cubicBezTo>
                      <a:pt x="8596" y="6149"/>
                      <a:pt x="8766" y="6146"/>
                      <a:pt x="8935" y="6140"/>
                    </a:cubicBezTo>
                    <a:cubicBezTo>
                      <a:pt x="9198" y="6130"/>
                      <a:pt x="9473" y="6108"/>
                      <a:pt x="9769" y="6064"/>
                    </a:cubicBezTo>
                    <a:lnTo>
                      <a:pt x="9747" y="5921"/>
                    </a:lnTo>
                    <a:cubicBezTo>
                      <a:pt x="9462" y="5965"/>
                      <a:pt x="9188" y="5987"/>
                      <a:pt x="8935" y="5998"/>
                    </a:cubicBezTo>
                    <a:cubicBezTo>
                      <a:pt x="8766" y="6009"/>
                      <a:pt x="8596" y="6015"/>
                      <a:pt x="8426" y="6015"/>
                    </a:cubicBezTo>
                    <a:cubicBezTo>
                      <a:pt x="8256" y="6015"/>
                      <a:pt x="8086" y="6009"/>
                      <a:pt x="7916" y="5998"/>
                    </a:cubicBezTo>
                    <a:cubicBezTo>
                      <a:pt x="7949" y="5296"/>
                      <a:pt x="8124" y="4595"/>
                      <a:pt x="8431" y="3959"/>
                    </a:cubicBezTo>
                    <a:cubicBezTo>
                      <a:pt x="8782" y="4178"/>
                      <a:pt x="9155" y="4332"/>
                      <a:pt x="9539" y="4408"/>
                    </a:cubicBezTo>
                    <a:lnTo>
                      <a:pt x="9517" y="4266"/>
                    </a:lnTo>
                    <a:cubicBezTo>
                      <a:pt x="9166" y="4178"/>
                      <a:pt x="8815" y="4035"/>
                      <a:pt x="8497" y="3838"/>
                    </a:cubicBezTo>
                    <a:cubicBezTo>
                      <a:pt x="8650" y="3531"/>
                      <a:pt x="8848" y="3235"/>
                      <a:pt x="9078" y="2972"/>
                    </a:cubicBezTo>
                    <a:cubicBezTo>
                      <a:pt x="9144" y="2884"/>
                      <a:pt x="9220" y="2797"/>
                      <a:pt x="9308" y="2719"/>
                    </a:cubicBezTo>
                    <a:lnTo>
                      <a:pt x="9286" y="2544"/>
                    </a:lnTo>
                    <a:cubicBezTo>
                      <a:pt x="9166" y="2654"/>
                      <a:pt x="9056" y="2775"/>
                      <a:pt x="8969" y="2884"/>
                    </a:cubicBezTo>
                    <a:cubicBezTo>
                      <a:pt x="8738" y="3147"/>
                      <a:pt x="8541" y="3443"/>
                      <a:pt x="8377" y="3761"/>
                    </a:cubicBezTo>
                    <a:cubicBezTo>
                      <a:pt x="8321" y="3718"/>
                      <a:pt x="8267" y="3684"/>
                      <a:pt x="8212" y="3640"/>
                    </a:cubicBezTo>
                    <a:cubicBezTo>
                      <a:pt x="7510" y="3092"/>
                      <a:pt x="7050" y="2303"/>
                      <a:pt x="6962" y="1492"/>
                    </a:cubicBezTo>
                    <a:cubicBezTo>
                      <a:pt x="6907" y="987"/>
                      <a:pt x="6984" y="472"/>
                      <a:pt x="7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5079275" y="1845450"/>
                <a:ext cx="59775" cy="133800"/>
              </a:xfrm>
              <a:custGeom>
                <a:rect b="b" l="l" r="r" t="t"/>
                <a:pathLst>
                  <a:path extrusionOk="0" h="5352" w="2391">
                    <a:moveTo>
                      <a:pt x="1645" y="1"/>
                    </a:moveTo>
                    <a:cubicBezTo>
                      <a:pt x="1394" y="99"/>
                      <a:pt x="1153" y="253"/>
                      <a:pt x="955" y="439"/>
                    </a:cubicBezTo>
                    <a:cubicBezTo>
                      <a:pt x="242" y="1119"/>
                      <a:pt x="1" y="2248"/>
                      <a:pt x="341" y="3246"/>
                    </a:cubicBezTo>
                    <a:cubicBezTo>
                      <a:pt x="648" y="4145"/>
                      <a:pt x="1404" y="4923"/>
                      <a:pt x="2369" y="5351"/>
                    </a:cubicBezTo>
                    <a:lnTo>
                      <a:pt x="2391" y="5351"/>
                    </a:lnTo>
                    <a:lnTo>
                      <a:pt x="2369" y="5186"/>
                    </a:lnTo>
                    <a:cubicBezTo>
                      <a:pt x="1460" y="4781"/>
                      <a:pt x="758" y="4046"/>
                      <a:pt x="473" y="3202"/>
                    </a:cubicBezTo>
                    <a:cubicBezTo>
                      <a:pt x="154" y="2248"/>
                      <a:pt x="385" y="1185"/>
                      <a:pt x="1043" y="549"/>
                    </a:cubicBezTo>
                    <a:cubicBezTo>
                      <a:pt x="1229" y="374"/>
                      <a:pt x="1438" y="231"/>
                      <a:pt x="1667" y="143"/>
                    </a:cubicBezTo>
                    <a:lnTo>
                      <a:pt x="16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35"/>
            <p:cNvGrpSpPr/>
            <p:nvPr/>
          </p:nvGrpSpPr>
          <p:grpSpPr>
            <a:xfrm>
              <a:off x="6916128" y="1109646"/>
              <a:ext cx="885328" cy="2055547"/>
              <a:chOff x="1293325" y="1022525"/>
              <a:chExt cx="515475" cy="1196825"/>
            </a:xfrm>
          </p:grpSpPr>
          <p:sp>
            <p:nvSpPr>
              <p:cNvPr id="716" name="Google Shape;716;p35"/>
              <p:cNvSpPr/>
              <p:nvPr/>
            </p:nvSpPr>
            <p:spPr>
              <a:xfrm>
                <a:off x="1596925" y="1708400"/>
                <a:ext cx="151875" cy="414175"/>
              </a:xfrm>
              <a:custGeom>
                <a:rect b="b" l="l" r="r" t="t"/>
                <a:pathLst>
                  <a:path extrusionOk="0" h="16567" w="6075">
                    <a:moveTo>
                      <a:pt x="5219" y="1"/>
                    </a:moveTo>
                    <a:lnTo>
                      <a:pt x="0" y="406"/>
                    </a:lnTo>
                    <a:lnTo>
                      <a:pt x="1809" y="7204"/>
                    </a:lnTo>
                    <a:lnTo>
                      <a:pt x="1809" y="8684"/>
                    </a:lnTo>
                    <a:cubicBezTo>
                      <a:pt x="1809" y="8947"/>
                      <a:pt x="1842" y="9199"/>
                      <a:pt x="1886" y="9452"/>
                    </a:cubicBezTo>
                    <a:lnTo>
                      <a:pt x="3311" y="16567"/>
                    </a:lnTo>
                    <a:lnTo>
                      <a:pt x="6074" y="16567"/>
                    </a:lnTo>
                    <a:lnTo>
                      <a:pt x="5580" y="8278"/>
                    </a:lnTo>
                    <a:lnTo>
                      <a:pt x="52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1457675" y="1717175"/>
                <a:ext cx="123625" cy="396100"/>
              </a:xfrm>
              <a:custGeom>
                <a:rect b="b" l="l" r="r" t="t"/>
                <a:pathLst>
                  <a:path extrusionOk="0" h="15844" w="4945">
                    <a:moveTo>
                      <a:pt x="67" y="1"/>
                    </a:moveTo>
                    <a:lnTo>
                      <a:pt x="1" y="15843"/>
                    </a:lnTo>
                    <a:lnTo>
                      <a:pt x="2961" y="15843"/>
                    </a:lnTo>
                    <a:lnTo>
                      <a:pt x="3914" y="8487"/>
                    </a:lnTo>
                    <a:cubicBezTo>
                      <a:pt x="3948" y="8212"/>
                      <a:pt x="3948" y="7939"/>
                      <a:pt x="3914" y="7664"/>
                    </a:cubicBezTo>
                    <a:lnTo>
                      <a:pt x="3772" y="6557"/>
                    </a:lnTo>
                    <a:lnTo>
                      <a:pt x="4945" y="67"/>
                    </a:lnTo>
                    <a:lnTo>
                      <a:pt x="67"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1445625" y="1466925"/>
                <a:ext cx="288375" cy="253275"/>
              </a:xfrm>
              <a:custGeom>
                <a:rect b="b" l="l" r="r" t="t"/>
                <a:pathLst>
                  <a:path extrusionOk="0" h="10131" w="11535">
                    <a:moveTo>
                      <a:pt x="1414" y="0"/>
                    </a:moveTo>
                    <a:lnTo>
                      <a:pt x="0" y="10011"/>
                    </a:lnTo>
                    <a:lnTo>
                      <a:pt x="5427" y="10077"/>
                    </a:lnTo>
                    <a:lnTo>
                      <a:pt x="5680" y="7533"/>
                    </a:lnTo>
                    <a:lnTo>
                      <a:pt x="6052" y="10065"/>
                    </a:lnTo>
                    <a:lnTo>
                      <a:pt x="11534" y="10131"/>
                    </a:lnTo>
                    <a:lnTo>
                      <a:pt x="10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1570600" y="1540675"/>
                <a:ext cx="17575" cy="114575"/>
              </a:xfrm>
              <a:custGeom>
                <a:rect b="b" l="l" r="r" t="t"/>
                <a:pathLst>
                  <a:path extrusionOk="0" h="4583" w="703">
                    <a:moveTo>
                      <a:pt x="1" y="0"/>
                    </a:moveTo>
                    <a:lnTo>
                      <a:pt x="77" y="3048"/>
                    </a:lnTo>
                    <a:lnTo>
                      <a:pt x="669" y="4583"/>
                    </a:lnTo>
                    <a:lnTo>
                      <a:pt x="703" y="4572"/>
                    </a:lnTo>
                    <a:lnTo>
                      <a:pt x="121" y="3037"/>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1500450" y="1177000"/>
                <a:ext cx="188300" cy="87950"/>
              </a:xfrm>
              <a:custGeom>
                <a:rect b="b" l="l" r="r" t="t"/>
                <a:pathLst>
                  <a:path extrusionOk="0" h="3518" w="7532">
                    <a:moveTo>
                      <a:pt x="5300" y="0"/>
                    </a:moveTo>
                    <a:cubicBezTo>
                      <a:pt x="4867" y="0"/>
                      <a:pt x="4434" y="42"/>
                      <a:pt x="4001" y="119"/>
                    </a:cubicBezTo>
                    <a:cubicBezTo>
                      <a:pt x="3877" y="142"/>
                      <a:pt x="3753" y="151"/>
                      <a:pt x="3628" y="151"/>
                    </a:cubicBezTo>
                    <a:cubicBezTo>
                      <a:pt x="3152" y="151"/>
                      <a:pt x="2670" y="17"/>
                      <a:pt x="2182" y="17"/>
                    </a:cubicBezTo>
                    <a:cubicBezTo>
                      <a:pt x="2142" y="17"/>
                      <a:pt x="2102" y="18"/>
                      <a:pt x="2061" y="20"/>
                    </a:cubicBezTo>
                    <a:cubicBezTo>
                      <a:pt x="1513" y="53"/>
                      <a:pt x="954" y="239"/>
                      <a:pt x="559" y="623"/>
                    </a:cubicBezTo>
                    <a:cubicBezTo>
                      <a:pt x="186" y="984"/>
                      <a:pt x="0" y="1555"/>
                      <a:pt x="176" y="2037"/>
                    </a:cubicBezTo>
                    <a:cubicBezTo>
                      <a:pt x="340" y="2476"/>
                      <a:pt x="768" y="2761"/>
                      <a:pt x="1195" y="2958"/>
                    </a:cubicBezTo>
                    <a:cubicBezTo>
                      <a:pt x="1973" y="3330"/>
                      <a:pt x="2835" y="3517"/>
                      <a:pt x="3697" y="3517"/>
                    </a:cubicBezTo>
                    <a:cubicBezTo>
                      <a:pt x="4436" y="3517"/>
                      <a:pt x="5177" y="3379"/>
                      <a:pt x="5865" y="3101"/>
                    </a:cubicBezTo>
                    <a:cubicBezTo>
                      <a:pt x="6403" y="2882"/>
                      <a:pt x="6940" y="2553"/>
                      <a:pt x="7236" y="2048"/>
                    </a:cubicBezTo>
                    <a:cubicBezTo>
                      <a:pt x="7532" y="1544"/>
                      <a:pt x="7532" y="831"/>
                      <a:pt x="7093" y="426"/>
                    </a:cubicBezTo>
                    <a:cubicBezTo>
                      <a:pt x="6820" y="173"/>
                      <a:pt x="6425" y="85"/>
                      <a:pt x="6041" y="42"/>
                    </a:cubicBezTo>
                    <a:cubicBezTo>
                      <a:pt x="5794" y="14"/>
                      <a:pt x="5547" y="0"/>
                      <a:pt x="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1528650" y="1195850"/>
                <a:ext cx="132700" cy="9900"/>
              </a:xfrm>
              <a:custGeom>
                <a:rect b="b" l="l" r="r" t="t"/>
                <a:pathLst>
                  <a:path extrusionOk="0" h="396" w="5308">
                    <a:moveTo>
                      <a:pt x="5297" y="1"/>
                    </a:moveTo>
                    <a:cubicBezTo>
                      <a:pt x="4258" y="240"/>
                      <a:pt x="3174" y="363"/>
                      <a:pt x="2092" y="363"/>
                    </a:cubicBezTo>
                    <a:cubicBezTo>
                      <a:pt x="1394" y="363"/>
                      <a:pt x="696" y="312"/>
                      <a:pt x="12" y="209"/>
                    </a:cubicBezTo>
                    <a:lnTo>
                      <a:pt x="1" y="242"/>
                    </a:lnTo>
                    <a:cubicBezTo>
                      <a:pt x="692" y="340"/>
                      <a:pt x="1394" y="395"/>
                      <a:pt x="2084" y="395"/>
                    </a:cubicBezTo>
                    <a:cubicBezTo>
                      <a:pt x="3170" y="395"/>
                      <a:pt x="4266" y="274"/>
                      <a:pt x="5307" y="33"/>
                    </a:cubicBezTo>
                    <a:lnTo>
                      <a:pt x="5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1560200" y="1162125"/>
                <a:ext cx="65525" cy="65800"/>
              </a:xfrm>
              <a:custGeom>
                <a:rect b="b" l="l" r="r" t="t"/>
                <a:pathLst>
                  <a:path extrusionOk="0" h="2632" w="2621">
                    <a:moveTo>
                      <a:pt x="0" y="1"/>
                    </a:moveTo>
                    <a:lnTo>
                      <a:pt x="0" y="2632"/>
                    </a:lnTo>
                    <a:lnTo>
                      <a:pt x="2620" y="2632"/>
                    </a:lnTo>
                    <a:lnTo>
                      <a:pt x="2620"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1539075" y="1103475"/>
                <a:ext cx="34550" cy="40325"/>
              </a:xfrm>
              <a:custGeom>
                <a:rect b="b" l="l" r="r" t="t"/>
                <a:pathLst>
                  <a:path extrusionOk="0" h="1613" w="1382">
                    <a:moveTo>
                      <a:pt x="692" y="0"/>
                    </a:moveTo>
                    <a:cubicBezTo>
                      <a:pt x="308" y="0"/>
                      <a:pt x="1" y="307"/>
                      <a:pt x="1" y="692"/>
                    </a:cubicBezTo>
                    <a:cubicBezTo>
                      <a:pt x="1" y="1075"/>
                      <a:pt x="308" y="1613"/>
                      <a:pt x="692" y="1613"/>
                    </a:cubicBezTo>
                    <a:cubicBezTo>
                      <a:pt x="1075" y="1613"/>
                      <a:pt x="1382" y="1075"/>
                      <a:pt x="1382" y="692"/>
                    </a:cubicBezTo>
                    <a:cubicBezTo>
                      <a:pt x="1382" y="307"/>
                      <a:pt x="1075" y="0"/>
                      <a:pt x="69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1612275" y="1103475"/>
                <a:ext cx="34275" cy="40325"/>
              </a:xfrm>
              <a:custGeom>
                <a:rect b="b" l="l" r="r" t="t"/>
                <a:pathLst>
                  <a:path extrusionOk="0" h="1613" w="1371">
                    <a:moveTo>
                      <a:pt x="691" y="0"/>
                    </a:moveTo>
                    <a:cubicBezTo>
                      <a:pt x="307" y="0"/>
                      <a:pt x="0" y="307"/>
                      <a:pt x="0" y="692"/>
                    </a:cubicBezTo>
                    <a:cubicBezTo>
                      <a:pt x="0" y="1075"/>
                      <a:pt x="307" y="1613"/>
                      <a:pt x="691" y="1613"/>
                    </a:cubicBezTo>
                    <a:cubicBezTo>
                      <a:pt x="1063" y="1613"/>
                      <a:pt x="1370" y="1075"/>
                      <a:pt x="1370" y="692"/>
                    </a:cubicBezTo>
                    <a:cubicBezTo>
                      <a:pt x="1370" y="307"/>
                      <a:pt x="1063" y="0"/>
                      <a:pt x="69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1554425" y="1060175"/>
                <a:ext cx="76775" cy="126650"/>
              </a:xfrm>
              <a:custGeom>
                <a:rect b="b" l="l" r="r" t="t"/>
                <a:pathLst>
                  <a:path extrusionOk="0" h="5066" w="3071">
                    <a:moveTo>
                      <a:pt x="1535" y="0"/>
                    </a:moveTo>
                    <a:cubicBezTo>
                      <a:pt x="768" y="0"/>
                      <a:pt x="144" y="604"/>
                      <a:pt x="110" y="1371"/>
                    </a:cubicBezTo>
                    <a:lnTo>
                      <a:pt x="34" y="3586"/>
                    </a:lnTo>
                    <a:cubicBezTo>
                      <a:pt x="1" y="4397"/>
                      <a:pt x="648" y="5065"/>
                      <a:pt x="1459" y="5065"/>
                    </a:cubicBezTo>
                    <a:lnTo>
                      <a:pt x="1623" y="5065"/>
                    </a:lnTo>
                    <a:cubicBezTo>
                      <a:pt x="2424" y="5065"/>
                      <a:pt x="3070" y="4397"/>
                      <a:pt x="3048" y="3586"/>
                    </a:cubicBezTo>
                    <a:lnTo>
                      <a:pt x="2972" y="1371"/>
                    </a:lnTo>
                    <a:cubicBezTo>
                      <a:pt x="2939" y="604"/>
                      <a:pt x="2314" y="0"/>
                      <a:pt x="1535"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1575000" y="1111975"/>
                <a:ext cx="4125" cy="4125"/>
              </a:xfrm>
              <a:custGeom>
                <a:rect b="b" l="l" r="r" t="t"/>
                <a:pathLst>
                  <a:path extrusionOk="0" h="165" w="165">
                    <a:moveTo>
                      <a:pt x="77" y="1"/>
                    </a:moveTo>
                    <a:cubicBezTo>
                      <a:pt x="33" y="1"/>
                      <a:pt x="0" y="45"/>
                      <a:pt x="0" y="88"/>
                    </a:cubicBezTo>
                    <a:cubicBezTo>
                      <a:pt x="0" y="132"/>
                      <a:pt x="33" y="165"/>
                      <a:pt x="77" y="165"/>
                    </a:cubicBezTo>
                    <a:cubicBezTo>
                      <a:pt x="120" y="165"/>
                      <a:pt x="164" y="132"/>
                      <a:pt x="164" y="88"/>
                    </a:cubicBezTo>
                    <a:cubicBezTo>
                      <a:pt x="164" y="45"/>
                      <a:pt x="120" y="1"/>
                      <a:pt x="77"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1606800" y="1111975"/>
                <a:ext cx="4125" cy="4125"/>
              </a:xfrm>
              <a:custGeom>
                <a:rect b="b" l="l" r="r" t="t"/>
                <a:pathLst>
                  <a:path extrusionOk="0" h="165" w="165">
                    <a:moveTo>
                      <a:pt x="88" y="1"/>
                    </a:moveTo>
                    <a:cubicBezTo>
                      <a:pt x="44" y="1"/>
                      <a:pt x="0" y="45"/>
                      <a:pt x="0" y="88"/>
                    </a:cubicBezTo>
                    <a:cubicBezTo>
                      <a:pt x="0" y="132"/>
                      <a:pt x="44" y="165"/>
                      <a:pt x="88" y="165"/>
                    </a:cubicBezTo>
                    <a:cubicBezTo>
                      <a:pt x="132" y="165"/>
                      <a:pt x="164" y="132"/>
                      <a:pt x="164" y="88"/>
                    </a:cubicBezTo>
                    <a:cubicBezTo>
                      <a:pt x="164" y="45"/>
                      <a:pt x="132" y="1"/>
                      <a:pt x="88"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1567575" y="1093900"/>
                <a:ext cx="17850" cy="6850"/>
              </a:xfrm>
              <a:custGeom>
                <a:rect b="b" l="l" r="r" t="t"/>
                <a:pathLst>
                  <a:path extrusionOk="0" h="274" w="714">
                    <a:moveTo>
                      <a:pt x="275" y="0"/>
                    </a:moveTo>
                    <a:cubicBezTo>
                      <a:pt x="122" y="0"/>
                      <a:pt x="1" y="120"/>
                      <a:pt x="1" y="274"/>
                    </a:cubicBezTo>
                    <a:lnTo>
                      <a:pt x="439" y="274"/>
                    </a:lnTo>
                    <a:cubicBezTo>
                      <a:pt x="593" y="274"/>
                      <a:pt x="714" y="154"/>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1600475" y="1093900"/>
                <a:ext cx="17850" cy="6850"/>
              </a:xfrm>
              <a:custGeom>
                <a:rect b="b" l="l" r="r" t="t"/>
                <a:pathLst>
                  <a:path extrusionOk="0" h="274" w="714">
                    <a:moveTo>
                      <a:pt x="0" y="0"/>
                    </a:moveTo>
                    <a:cubicBezTo>
                      <a:pt x="0" y="154"/>
                      <a:pt x="121" y="274"/>
                      <a:pt x="275" y="274"/>
                    </a:cubicBezTo>
                    <a:lnTo>
                      <a:pt x="714" y="274"/>
                    </a:lnTo>
                    <a:cubicBezTo>
                      <a:pt x="714"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1554975" y="1114725"/>
                <a:ext cx="75950" cy="72650"/>
              </a:xfrm>
              <a:custGeom>
                <a:rect b="b" l="l" r="r" t="t"/>
                <a:pathLst>
                  <a:path extrusionOk="0" h="2906" w="3038">
                    <a:moveTo>
                      <a:pt x="88" y="0"/>
                    </a:moveTo>
                    <a:cubicBezTo>
                      <a:pt x="78" y="11"/>
                      <a:pt x="66" y="11"/>
                      <a:pt x="66" y="11"/>
                    </a:cubicBezTo>
                    <a:lnTo>
                      <a:pt x="12" y="1480"/>
                    </a:lnTo>
                    <a:cubicBezTo>
                      <a:pt x="12" y="1480"/>
                      <a:pt x="0" y="2905"/>
                      <a:pt x="1513" y="2905"/>
                    </a:cubicBezTo>
                    <a:cubicBezTo>
                      <a:pt x="3038" y="2905"/>
                      <a:pt x="3026" y="1480"/>
                      <a:pt x="3026" y="1480"/>
                    </a:cubicBezTo>
                    <a:lnTo>
                      <a:pt x="2972" y="11"/>
                    </a:lnTo>
                    <a:cubicBezTo>
                      <a:pt x="2972" y="11"/>
                      <a:pt x="2961" y="11"/>
                      <a:pt x="2950" y="22"/>
                    </a:cubicBezTo>
                    <a:cubicBezTo>
                      <a:pt x="2872" y="682"/>
                      <a:pt x="2423" y="751"/>
                      <a:pt x="2239" y="751"/>
                    </a:cubicBezTo>
                    <a:cubicBezTo>
                      <a:pt x="2191" y="751"/>
                      <a:pt x="2161" y="746"/>
                      <a:pt x="2161" y="746"/>
                    </a:cubicBezTo>
                    <a:lnTo>
                      <a:pt x="1744" y="658"/>
                    </a:lnTo>
                    <a:cubicBezTo>
                      <a:pt x="1667" y="642"/>
                      <a:pt x="1591" y="633"/>
                      <a:pt x="1515" y="633"/>
                    </a:cubicBezTo>
                    <a:cubicBezTo>
                      <a:pt x="1440" y="633"/>
                      <a:pt x="1366" y="642"/>
                      <a:pt x="1294" y="658"/>
                    </a:cubicBezTo>
                    <a:lnTo>
                      <a:pt x="899" y="735"/>
                    </a:lnTo>
                    <a:cubicBezTo>
                      <a:pt x="850" y="742"/>
                      <a:pt x="803" y="746"/>
                      <a:pt x="758" y="746"/>
                    </a:cubicBezTo>
                    <a:cubicBezTo>
                      <a:pt x="298" y="746"/>
                      <a:pt x="139" y="35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1574450" y="1136900"/>
                <a:ext cx="37000" cy="7350"/>
              </a:xfrm>
              <a:custGeom>
                <a:rect b="b" l="l" r="r" t="t"/>
                <a:pathLst>
                  <a:path extrusionOk="0" h="294" w="1480">
                    <a:moveTo>
                      <a:pt x="0" y="1"/>
                    </a:moveTo>
                    <a:cubicBezTo>
                      <a:pt x="0" y="1"/>
                      <a:pt x="297" y="293"/>
                      <a:pt x="736" y="293"/>
                    </a:cubicBezTo>
                    <a:cubicBezTo>
                      <a:pt x="955" y="293"/>
                      <a:pt x="1210" y="220"/>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1561300" y="1115825"/>
                <a:ext cx="12875" cy="12900"/>
              </a:xfrm>
              <a:custGeom>
                <a:rect b="b" l="l" r="r" t="t"/>
                <a:pathLst>
                  <a:path extrusionOk="0" h="516" w="515">
                    <a:moveTo>
                      <a:pt x="263" y="0"/>
                    </a:moveTo>
                    <a:cubicBezTo>
                      <a:pt x="120" y="0"/>
                      <a:pt x="0" y="120"/>
                      <a:pt x="0" y="263"/>
                    </a:cubicBezTo>
                    <a:cubicBezTo>
                      <a:pt x="0" y="405"/>
                      <a:pt x="120" y="515"/>
                      <a:pt x="263" y="515"/>
                    </a:cubicBezTo>
                    <a:cubicBezTo>
                      <a:pt x="405" y="515"/>
                      <a:pt x="515" y="405"/>
                      <a:pt x="515" y="263"/>
                    </a:cubicBezTo>
                    <a:cubicBezTo>
                      <a:pt x="515" y="120"/>
                      <a:pt x="405" y="0"/>
                      <a:pt x="26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1611725" y="1115825"/>
                <a:ext cx="12900" cy="12900"/>
              </a:xfrm>
              <a:custGeom>
                <a:rect b="b" l="l" r="r" t="t"/>
                <a:pathLst>
                  <a:path extrusionOk="0" h="516" w="516">
                    <a:moveTo>
                      <a:pt x="252" y="0"/>
                    </a:moveTo>
                    <a:cubicBezTo>
                      <a:pt x="110" y="0"/>
                      <a:pt x="0" y="120"/>
                      <a:pt x="0" y="263"/>
                    </a:cubicBezTo>
                    <a:cubicBezTo>
                      <a:pt x="0" y="405"/>
                      <a:pt x="110" y="515"/>
                      <a:pt x="252" y="515"/>
                    </a:cubicBezTo>
                    <a:cubicBezTo>
                      <a:pt x="395" y="515"/>
                      <a:pt x="515" y="405"/>
                      <a:pt x="515" y="263"/>
                    </a:cubicBezTo>
                    <a:cubicBezTo>
                      <a:pt x="515" y="120"/>
                      <a:pt x="395" y="0"/>
                      <a:pt x="25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1319250" y="1022525"/>
                <a:ext cx="121450" cy="156350"/>
              </a:xfrm>
              <a:custGeom>
                <a:rect b="b" l="l" r="r" t="t"/>
                <a:pathLst>
                  <a:path extrusionOk="0" h="6254" w="4858">
                    <a:moveTo>
                      <a:pt x="2911" y="0"/>
                    </a:moveTo>
                    <a:cubicBezTo>
                      <a:pt x="2757" y="0"/>
                      <a:pt x="2611" y="94"/>
                      <a:pt x="2566" y="246"/>
                    </a:cubicBezTo>
                    <a:lnTo>
                      <a:pt x="2446" y="563"/>
                    </a:lnTo>
                    <a:lnTo>
                      <a:pt x="2171" y="487"/>
                    </a:lnTo>
                    <a:cubicBezTo>
                      <a:pt x="2143" y="481"/>
                      <a:pt x="2114" y="478"/>
                      <a:pt x="2085" y="478"/>
                    </a:cubicBezTo>
                    <a:cubicBezTo>
                      <a:pt x="1906" y="478"/>
                      <a:pt x="1737" y="592"/>
                      <a:pt x="1689" y="772"/>
                    </a:cubicBezTo>
                    <a:lnTo>
                      <a:pt x="1569" y="1254"/>
                    </a:lnTo>
                    <a:lnTo>
                      <a:pt x="1372" y="1199"/>
                    </a:lnTo>
                    <a:cubicBezTo>
                      <a:pt x="1338" y="1190"/>
                      <a:pt x="1304" y="1186"/>
                      <a:pt x="1271" y="1186"/>
                    </a:cubicBezTo>
                    <a:cubicBezTo>
                      <a:pt x="1099" y="1186"/>
                      <a:pt x="946" y="1299"/>
                      <a:pt x="900" y="1474"/>
                    </a:cubicBezTo>
                    <a:lnTo>
                      <a:pt x="439" y="3195"/>
                    </a:lnTo>
                    <a:cubicBezTo>
                      <a:pt x="439" y="3195"/>
                      <a:pt x="1" y="4751"/>
                      <a:pt x="714" y="5804"/>
                    </a:cubicBezTo>
                    <a:lnTo>
                      <a:pt x="2731" y="6254"/>
                    </a:lnTo>
                    <a:lnTo>
                      <a:pt x="3487" y="5399"/>
                    </a:lnTo>
                    <a:cubicBezTo>
                      <a:pt x="3641" y="5234"/>
                      <a:pt x="3772" y="5058"/>
                      <a:pt x="3893" y="4872"/>
                    </a:cubicBezTo>
                    <a:lnTo>
                      <a:pt x="4858" y="3326"/>
                    </a:lnTo>
                    <a:cubicBezTo>
                      <a:pt x="4683" y="3182"/>
                      <a:pt x="4469" y="3110"/>
                      <a:pt x="4255" y="3110"/>
                    </a:cubicBezTo>
                    <a:cubicBezTo>
                      <a:pt x="4013" y="3110"/>
                      <a:pt x="3772" y="3201"/>
                      <a:pt x="3586" y="3381"/>
                    </a:cubicBezTo>
                    <a:lnTo>
                      <a:pt x="3213" y="3754"/>
                    </a:lnTo>
                    <a:lnTo>
                      <a:pt x="3915" y="1057"/>
                    </a:lnTo>
                    <a:cubicBezTo>
                      <a:pt x="3959" y="870"/>
                      <a:pt x="3849" y="684"/>
                      <a:pt x="3674" y="629"/>
                    </a:cubicBezTo>
                    <a:cubicBezTo>
                      <a:pt x="3644" y="622"/>
                      <a:pt x="3614" y="619"/>
                      <a:pt x="3585" y="619"/>
                    </a:cubicBezTo>
                    <a:cubicBezTo>
                      <a:pt x="3431" y="619"/>
                      <a:pt x="3291" y="712"/>
                      <a:pt x="3235" y="860"/>
                    </a:cubicBezTo>
                    <a:lnTo>
                      <a:pt x="3038" y="1430"/>
                    </a:lnTo>
                    <a:lnTo>
                      <a:pt x="3038" y="1430"/>
                    </a:lnTo>
                    <a:lnTo>
                      <a:pt x="3257" y="432"/>
                    </a:lnTo>
                    <a:cubicBezTo>
                      <a:pt x="3301" y="256"/>
                      <a:pt x="3192" y="70"/>
                      <a:pt x="3016" y="15"/>
                    </a:cubicBezTo>
                    <a:cubicBezTo>
                      <a:pt x="2981" y="5"/>
                      <a:pt x="2946" y="0"/>
                      <a:pt x="291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1383675" y="1042625"/>
                <a:ext cx="15375" cy="58425"/>
              </a:xfrm>
              <a:custGeom>
                <a:rect b="b" l="l" r="r" t="t"/>
                <a:pathLst>
                  <a:path extrusionOk="0" h="2337" w="615">
                    <a:moveTo>
                      <a:pt x="581" y="0"/>
                    </a:moveTo>
                    <a:lnTo>
                      <a:pt x="1" y="2336"/>
                    </a:lnTo>
                    <a:lnTo>
                      <a:pt x="44" y="2336"/>
                    </a:lnTo>
                    <a:lnTo>
                      <a:pt x="615" y="12"/>
                    </a:lnTo>
                    <a:lnTo>
                      <a:pt x="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1365850" y="1036600"/>
                <a:ext cx="15100" cy="58950"/>
              </a:xfrm>
              <a:custGeom>
                <a:rect b="b" l="l" r="r" t="t"/>
                <a:pathLst>
                  <a:path extrusionOk="0" h="2358" w="604">
                    <a:moveTo>
                      <a:pt x="571" y="0"/>
                    </a:moveTo>
                    <a:lnTo>
                      <a:pt x="0" y="2346"/>
                    </a:lnTo>
                    <a:lnTo>
                      <a:pt x="34" y="2358"/>
                    </a:lnTo>
                    <a:lnTo>
                      <a:pt x="604" y="12"/>
                    </a:lnTo>
                    <a:lnTo>
                      <a:pt x="5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1349950" y="1053875"/>
                <a:ext cx="8800" cy="38100"/>
              </a:xfrm>
              <a:custGeom>
                <a:rect b="b" l="l" r="r" t="t"/>
                <a:pathLst>
                  <a:path extrusionOk="0" h="1524" w="352">
                    <a:moveTo>
                      <a:pt x="319" y="0"/>
                    </a:moveTo>
                    <a:lnTo>
                      <a:pt x="1" y="1513"/>
                    </a:lnTo>
                    <a:lnTo>
                      <a:pt x="34" y="1524"/>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1361750" y="1115825"/>
                <a:ext cx="37850" cy="37550"/>
              </a:xfrm>
              <a:custGeom>
                <a:rect b="b" l="l" r="r" t="t"/>
                <a:pathLst>
                  <a:path extrusionOk="0" h="1502" w="1514">
                    <a:moveTo>
                      <a:pt x="1513" y="0"/>
                    </a:moveTo>
                    <a:cubicBezTo>
                      <a:pt x="264" y="154"/>
                      <a:pt x="0" y="1480"/>
                      <a:pt x="0" y="1491"/>
                    </a:cubicBezTo>
                    <a:lnTo>
                      <a:pt x="33" y="1502"/>
                    </a:lnTo>
                    <a:cubicBezTo>
                      <a:pt x="33" y="1480"/>
                      <a:pt x="296" y="186"/>
                      <a:pt x="1513" y="33"/>
                    </a:cubicBezTo>
                    <a:lnTo>
                      <a:pt x="1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1727400" y="1647825"/>
                <a:ext cx="81400" cy="120375"/>
              </a:xfrm>
              <a:custGeom>
                <a:rect b="b" l="l" r="r" t="t"/>
                <a:pathLst>
                  <a:path extrusionOk="0" h="4815" w="3256">
                    <a:moveTo>
                      <a:pt x="2686" y="1"/>
                    </a:moveTo>
                    <a:lnTo>
                      <a:pt x="329" y="88"/>
                    </a:lnTo>
                    <a:lnTo>
                      <a:pt x="0" y="714"/>
                    </a:lnTo>
                    <a:lnTo>
                      <a:pt x="0" y="2424"/>
                    </a:lnTo>
                    <a:cubicBezTo>
                      <a:pt x="0" y="2654"/>
                      <a:pt x="186" y="2841"/>
                      <a:pt x="427" y="2841"/>
                    </a:cubicBezTo>
                    <a:cubicBezTo>
                      <a:pt x="636" y="2841"/>
                      <a:pt x="811" y="2698"/>
                      <a:pt x="844" y="2490"/>
                    </a:cubicBezTo>
                    <a:lnTo>
                      <a:pt x="1041" y="1272"/>
                    </a:lnTo>
                    <a:lnTo>
                      <a:pt x="1217" y="2939"/>
                    </a:lnTo>
                    <a:lnTo>
                      <a:pt x="910" y="3991"/>
                    </a:lnTo>
                    <a:cubicBezTo>
                      <a:pt x="811" y="4342"/>
                      <a:pt x="1009" y="4704"/>
                      <a:pt x="1348" y="4814"/>
                    </a:cubicBezTo>
                    <a:lnTo>
                      <a:pt x="1874" y="4693"/>
                    </a:lnTo>
                    <a:cubicBezTo>
                      <a:pt x="2324" y="4595"/>
                      <a:pt x="2686" y="4244"/>
                      <a:pt x="2795" y="3805"/>
                    </a:cubicBezTo>
                    <a:lnTo>
                      <a:pt x="3158" y="2468"/>
                    </a:lnTo>
                    <a:cubicBezTo>
                      <a:pt x="3256" y="2095"/>
                      <a:pt x="3048" y="1141"/>
                      <a:pt x="3048" y="1141"/>
                    </a:cubicBezTo>
                    <a:lnTo>
                      <a:pt x="2686"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1760825" y="1690575"/>
                <a:ext cx="17575" cy="77875"/>
              </a:xfrm>
              <a:custGeom>
                <a:rect b="b" l="l" r="r" t="t"/>
                <a:pathLst>
                  <a:path extrusionOk="0" h="3115" w="703">
                    <a:moveTo>
                      <a:pt x="549" y="1"/>
                    </a:moveTo>
                    <a:lnTo>
                      <a:pt x="505"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1772350"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1799750"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1442050" y="1217775"/>
                <a:ext cx="362925" cy="451450"/>
              </a:xfrm>
              <a:custGeom>
                <a:rect b="b" l="l" r="r" t="t"/>
                <a:pathLst>
                  <a:path extrusionOk="0" h="18058" w="14517">
                    <a:moveTo>
                      <a:pt x="4595" y="1"/>
                    </a:moveTo>
                    <a:lnTo>
                      <a:pt x="1798" y="1239"/>
                    </a:lnTo>
                    <a:cubicBezTo>
                      <a:pt x="856" y="1700"/>
                      <a:pt x="198" y="2577"/>
                      <a:pt x="0" y="3607"/>
                    </a:cubicBezTo>
                    <a:lnTo>
                      <a:pt x="1898" y="3992"/>
                    </a:lnTo>
                    <a:lnTo>
                      <a:pt x="965" y="12291"/>
                    </a:lnTo>
                    <a:lnTo>
                      <a:pt x="10581" y="12269"/>
                    </a:lnTo>
                    <a:lnTo>
                      <a:pt x="11283" y="18058"/>
                    </a:lnTo>
                    <a:lnTo>
                      <a:pt x="14516" y="18058"/>
                    </a:lnTo>
                    <a:lnTo>
                      <a:pt x="12039" y="3498"/>
                    </a:lnTo>
                    <a:cubicBezTo>
                      <a:pt x="11841" y="2369"/>
                      <a:pt x="11085" y="1415"/>
                      <a:pt x="10011" y="976"/>
                    </a:cubicBezTo>
                    <a:lnTo>
                      <a:pt x="7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1293325" y="1161025"/>
                <a:ext cx="263600" cy="242575"/>
              </a:xfrm>
              <a:custGeom>
                <a:rect b="b" l="l" r="r" t="t"/>
                <a:pathLst>
                  <a:path extrusionOk="0" h="9703" w="10544">
                    <a:moveTo>
                      <a:pt x="1279" y="1"/>
                    </a:moveTo>
                    <a:lnTo>
                      <a:pt x="270" y="6513"/>
                    </a:lnTo>
                    <a:cubicBezTo>
                      <a:pt x="0" y="8239"/>
                      <a:pt x="1350" y="9702"/>
                      <a:pt x="2984" y="9702"/>
                    </a:cubicBezTo>
                    <a:cubicBezTo>
                      <a:pt x="3208" y="9702"/>
                      <a:pt x="3437" y="9675"/>
                      <a:pt x="3669" y="9617"/>
                    </a:cubicBezTo>
                    <a:lnTo>
                      <a:pt x="8154" y="8487"/>
                    </a:lnTo>
                    <a:lnTo>
                      <a:pt x="10544" y="2271"/>
                    </a:lnTo>
                    <a:lnTo>
                      <a:pt x="4185" y="5012"/>
                    </a:lnTo>
                    <a:lnTo>
                      <a:pt x="4623" y="495"/>
                    </a:lnTo>
                    <a:lnTo>
                      <a:pt x="1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a:off x="1679150" y="1316725"/>
                <a:ext cx="27975" cy="207775"/>
              </a:xfrm>
              <a:custGeom>
                <a:rect b="b" l="l" r="r" t="t"/>
                <a:pathLst>
                  <a:path extrusionOk="0" h="8311" w="1119">
                    <a:moveTo>
                      <a:pt x="0" y="0"/>
                    </a:moveTo>
                    <a:lnTo>
                      <a:pt x="1085" y="8311"/>
                    </a:lnTo>
                    <a:lnTo>
                      <a:pt x="1119" y="8311"/>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a:off x="1480150" y="1301650"/>
                <a:ext cx="12100" cy="95125"/>
              </a:xfrm>
              <a:custGeom>
                <a:rect b="b" l="l" r="r" t="t"/>
                <a:pathLst>
                  <a:path extrusionOk="0" h="3805" w="484">
                    <a:moveTo>
                      <a:pt x="450" y="1"/>
                    </a:moveTo>
                    <a:lnTo>
                      <a:pt x="1" y="3794"/>
                    </a:lnTo>
                    <a:lnTo>
                      <a:pt x="33" y="3805"/>
                    </a:lnTo>
                    <a:lnTo>
                      <a:pt x="483" y="11"/>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p:nvPr/>
            </p:nvSpPr>
            <p:spPr>
              <a:xfrm>
                <a:off x="1510850" y="1217500"/>
                <a:ext cx="49075" cy="20600"/>
              </a:xfrm>
              <a:custGeom>
                <a:rect b="b" l="l" r="r" t="t"/>
                <a:pathLst>
                  <a:path extrusionOk="0" h="824" w="1963">
                    <a:moveTo>
                      <a:pt x="1952" y="0"/>
                    </a:moveTo>
                    <a:lnTo>
                      <a:pt x="1" y="790"/>
                    </a:lnTo>
                    <a:lnTo>
                      <a:pt x="11" y="823"/>
                    </a:lnTo>
                    <a:lnTo>
                      <a:pt x="1963" y="34"/>
                    </a:lnTo>
                    <a:lnTo>
                      <a:pt x="1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1625700" y="1217500"/>
                <a:ext cx="55925" cy="20600"/>
              </a:xfrm>
              <a:custGeom>
                <a:rect b="b" l="l" r="r" t="t"/>
                <a:pathLst>
                  <a:path extrusionOk="0" h="824" w="2237">
                    <a:moveTo>
                      <a:pt x="12" y="0"/>
                    </a:moveTo>
                    <a:lnTo>
                      <a:pt x="0" y="34"/>
                    </a:lnTo>
                    <a:lnTo>
                      <a:pt x="2226" y="823"/>
                    </a:lnTo>
                    <a:lnTo>
                      <a:pt x="2237" y="790"/>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1563750" y="1223475"/>
                <a:ext cx="42525" cy="40375"/>
              </a:xfrm>
              <a:custGeom>
                <a:rect b="b" l="l" r="r" t="t"/>
                <a:pathLst>
                  <a:path extrusionOk="0" h="1615" w="1701">
                    <a:moveTo>
                      <a:pt x="790" y="36"/>
                    </a:moveTo>
                    <a:cubicBezTo>
                      <a:pt x="855" y="36"/>
                      <a:pt x="933" y="68"/>
                      <a:pt x="977" y="134"/>
                    </a:cubicBezTo>
                    <a:cubicBezTo>
                      <a:pt x="1020" y="189"/>
                      <a:pt x="1031" y="255"/>
                      <a:pt x="1031" y="331"/>
                    </a:cubicBezTo>
                    <a:cubicBezTo>
                      <a:pt x="1009" y="375"/>
                      <a:pt x="987" y="409"/>
                      <a:pt x="977" y="463"/>
                    </a:cubicBezTo>
                    <a:cubicBezTo>
                      <a:pt x="977" y="485"/>
                      <a:pt x="977" y="518"/>
                      <a:pt x="965" y="551"/>
                    </a:cubicBezTo>
                    <a:lnTo>
                      <a:pt x="965" y="562"/>
                    </a:lnTo>
                    <a:cubicBezTo>
                      <a:pt x="855" y="540"/>
                      <a:pt x="735" y="507"/>
                      <a:pt x="658" y="409"/>
                    </a:cubicBezTo>
                    <a:cubicBezTo>
                      <a:pt x="614" y="343"/>
                      <a:pt x="592" y="266"/>
                      <a:pt x="614" y="189"/>
                    </a:cubicBezTo>
                    <a:cubicBezTo>
                      <a:pt x="626" y="134"/>
                      <a:pt x="648" y="80"/>
                      <a:pt x="702" y="58"/>
                    </a:cubicBezTo>
                    <a:cubicBezTo>
                      <a:pt x="724" y="46"/>
                      <a:pt x="757" y="36"/>
                      <a:pt x="790" y="36"/>
                    </a:cubicBezTo>
                    <a:close/>
                    <a:moveTo>
                      <a:pt x="1417" y="152"/>
                    </a:moveTo>
                    <a:cubicBezTo>
                      <a:pt x="1434" y="152"/>
                      <a:pt x="1452" y="154"/>
                      <a:pt x="1469" y="156"/>
                    </a:cubicBezTo>
                    <a:cubicBezTo>
                      <a:pt x="1547" y="178"/>
                      <a:pt x="1634" y="222"/>
                      <a:pt x="1645" y="310"/>
                    </a:cubicBezTo>
                    <a:cubicBezTo>
                      <a:pt x="1656" y="409"/>
                      <a:pt x="1547" y="485"/>
                      <a:pt x="1448" y="518"/>
                    </a:cubicBezTo>
                    <a:cubicBezTo>
                      <a:pt x="1344" y="550"/>
                      <a:pt x="1239" y="571"/>
                      <a:pt x="1135" y="571"/>
                    </a:cubicBezTo>
                    <a:cubicBezTo>
                      <a:pt x="1097" y="571"/>
                      <a:pt x="1058" y="568"/>
                      <a:pt x="1020" y="562"/>
                    </a:cubicBezTo>
                    <a:lnTo>
                      <a:pt x="1009" y="562"/>
                    </a:lnTo>
                    <a:cubicBezTo>
                      <a:pt x="1020" y="529"/>
                      <a:pt x="1042" y="496"/>
                      <a:pt x="1053" y="463"/>
                    </a:cubicBezTo>
                    <a:cubicBezTo>
                      <a:pt x="1064" y="419"/>
                      <a:pt x="1064" y="375"/>
                      <a:pt x="1064" y="343"/>
                    </a:cubicBezTo>
                    <a:cubicBezTo>
                      <a:pt x="1142" y="226"/>
                      <a:pt x="1280" y="152"/>
                      <a:pt x="1417" y="152"/>
                    </a:cubicBezTo>
                    <a:close/>
                    <a:moveTo>
                      <a:pt x="779" y="1"/>
                    </a:moveTo>
                    <a:cubicBezTo>
                      <a:pt x="744" y="1"/>
                      <a:pt x="709" y="8"/>
                      <a:pt x="680" y="24"/>
                    </a:cubicBezTo>
                    <a:cubicBezTo>
                      <a:pt x="626" y="58"/>
                      <a:pt x="592" y="112"/>
                      <a:pt x="570" y="178"/>
                    </a:cubicBezTo>
                    <a:cubicBezTo>
                      <a:pt x="560" y="266"/>
                      <a:pt x="582" y="353"/>
                      <a:pt x="626" y="419"/>
                    </a:cubicBezTo>
                    <a:cubicBezTo>
                      <a:pt x="713" y="529"/>
                      <a:pt x="834" y="573"/>
                      <a:pt x="955" y="595"/>
                    </a:cubicBezTo>
                    <a:cubicBezTo>
                      <a:pt x="921" y="650"/>
                      <a:pt x="877" y="694"/>
                      <a:pt x="845" y="738"/>
                    </a:cubicBezTo>
                    <a:cubicBezTo>
                      <a:pt x="604" y="1045"/>
                      <a:pt x="329" y="1296"/>
                      <a:pt x="0" y="1516"/>
                    </a:cubicBezTo>
                    <a:lnTo>
                      <a:pt x="22" y="1537"/>
                    </a:lnTo>
                    <a:cubicBezTo>
                      <a:pt x="351" y="1330"/>
                      <a:pt x="636" y="1066"/>
                      <a:pt x="877" y="760"/>
                    </a:cubicBezTo>
                    <a:cubicBezTo>
                      <a:pt x="911" y="716"/>
                      <a:pt x="943" y="672"/>
                      <a:pt x="977" y="617"/>
                    </a:cubicBezTo>
                    <a:cubicBezTo>
                      <a:pt x="987" y="704"/>
                      <a:pt x="1009" y="792"/>
                      <a:pt x="1053" y="891"/>
                    </a:cubicBezTo>
                    <a:cubicBezTo>
                      <a:pt x="1184" y="1176"/>
                      <a:pt x="1393" y="1428"/>
                      <a:pt x="1645" y="1615"/>
                    </a:cubicBezTo>
                    <a:lnTo>
                      <a:pt x="1667" y="1581"/>
                    </a:lnTo>
                    <a:cubicBezTo>
                      <a:pt x="1415" y="1406"/>
                      <a:pt x="1218" y="1154"/>
                      <a:pt x="1086" y="880"/>
                    </a:cubicBezTo>
                    <a:cubicBezTo>
                      <a:pt x="1042" y="770"/>
                      <a:pt x="1009" y="682"/>
                      <a:pt x="1009" y="606"/>
                    </a:cubicBezTo>
                    <a:lnTo>
                      <a:pt x="1020" y="606"/>
                    </a:lnTo>
                    <a:cubicBezTo>
                      <a:pt x="1044" y="608"/>
                      <a:pt x="1068" y="609"/>
                      <a:pt x="1092" y="609"/>
                    </a:cubicBezTo>
                    <a:cubicBezTo>
                      <a:pt x="1213" y="609"/>
                      <a:pt x="1340" y="587"/>
                      <a:pt x="1459" y="551"/>
                    </a:cubicBezTo>
                    <a:cubicBezTo>
                      <a:pt x="1569" y="518"/>
                      <a:pt x="1700" y="431"/>
                      <a:pt x="1678" y="310"/>
                    </a:cubicBezTo>
                    <a:cubicBezTo>
                      <a:pt x="1667" y="200"/>
                      <a:pt x="1569" y="146"/>
                      <a:pt x="1481" y="124"/>
                    </a:cubicBezTo>
                    <a:cubicBezTo>
                      <a:pt x="1461" y="121"/>
                      <a:pt x="1441" y="119"/>
                      <a:pt x="1421" y="119"/>
                    </a:cubicBezTo>
                    <a:cubicBezTo>
                      <a:pt x="1286" y="119"/>
                      <a:pt x="1150" y="183"/>
                      <a:pt x="1064" y="288"/>
                    </a:cubicBezTo>
                    <a:cubicBezTo>
                      <a:pt x="1064" y="222"/>
                      <a:pt x="1042" y="167"/>
                      <a:pt x="1009" y="112"/>
                    </a:cubicBezTo>
                    <a:cubicBezTo>
                      <a:pt x="955" y="43"/>
                      <a:pt x="863"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1457675" y="1987450"/>
                <a:ext cx="90475" cy="125825"/>
              </a:xfrm>
              <a:custGeom>
                <a:rect b="b" l="l" r="r" t="t"/>
                <a:pathLst>
                  <a:path extrusionOk="0" h="5033" w="3619">
                    <a:moveTo>
                      <a:pt x="1" y="0"/>
                    </a:moveTo>
                    <a:lnTo>
                      <a:pt x="1" y="5032"/>
                    </a:lnTo>
                    <a:lnTo>
                      <a:pt x="2961" y="5032"/>
                    </a:lnTo>
                    <a:lnTo>
                      <a:pt x="36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652550" y="1987450"/>
                <a:ext cx="96250" cy="135125"/>
              </a:xfrm>
              <a:custGeom>
                <a:rect b="b" l="l" r="r" t="t"/>
                <a:pathLst>
                  <a:path extrusionOk="0" h="5405" w="3850">
                    <a:moveTo>
                      <a:pt x="1" y="0"/>
                    </a:moveTo>
                    <a:lnTo>
                      <a:pt x="1086" y="5405"/>
                    </a:lnTo>
                    <a:lnTo>
                      <a:pt x="3849" y="5405"/>
                    </a:lnTo>
                    <a:lnTo>
                      <a:pt x="35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1333700" y="2113250"/>
                <a:ext cx="198000" cy="103875"/>
              </a:xfrm>
              <a:custGeom>
                <a:rect b="b" l="l" r="r" t="t"/>
                <a:pathLst>
                  <a:path extrusionOk="0" h="4155" w="7920">
                    <a:moveTo>
                      <a:pt x="4576" y="0"/>
                    </a:moveTo>
                    <a:lnTo>
                      <a:pt x="3874" y="1206"/>
                    </a:lnTo>
                    <a:lnTo>
                      <a:pt x="37" y="2588"/>
                    </a:lnTo>
                    <a:cubicBezTo>
                      <a:pt x="37" y="2588"/>
                      <a:pt x="158" y="3991"/>
                      <a:pt x="37" y="4101"/>
                    </a:cubicBezTo>
                    <a:cubicBezTo>
                      <a:pt x="0" y="4141"/>
                      <a:pt x="864" y="4154"/>
                      <a:pt x="2032" y="4154"/>
                    </a:cubicBezTo>
                    <a:cubicBezTo>
                      <a:pt x="4368" y="4154"/>
                      <a:pt x="7920" y="4101"/>
                      <a:pt x="7920" y="4101"/>
                    </a:cubicBezTo>
                    <a:lnTo>
                      <a:pt x="79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5"/>
              <p:cNvSpPr/>
              <p:nvPr/>
            </p:nvSpPr>
            <p:spPr>
              <a:xfrm>
                <a:off x="133570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5"/>
              <p:cNvSpPr/>
              <p:nvPr/>
            </p:nvSpPr>
            <p:spPr>
              <a:xfrm>
                <a:off x="1372175" y="2159825"/>
                <a:ext cx="29875" cy="12925"/>
              </a:xfrm>
              <a:custGeom>
                <a:rect b="b" l="l" r="r" t="t"/>
                <a:pathLst>
                  <a:path extrusionOk="0" h="517" w="1195">
                    <a:moveTo>
                      <a:pt x="11" y="1"/>
                    </a:moveTo>
                    <a:lnTo>
                      <a:pt x="0" y="34"/>
                    </a:lnTo>
                    <a:lnTo>
                      <a:pt x="1184" y="517"/>
                    </a:lnTo>
                    <a:lnTo>
                      <a:pt x="1195"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1388050" y="2153550"/>
                <a:ext cx="40325" cy="17550"/>
              </a:xfrm>
              <a:custGeom>
                <a:rect b="b" l="l" r="r" t="t"/>
                <a:pathLst>
                  <a:path extrusionOk="0" h="702" w="1613">
                    <a:moveTo>
                      <a:pt x="11" y="0"/>
                    </a:moveTo>
                    <a:lnTo>
                      <a:pt x="1" y="33"/>
                    </a:lnTo>
                    <a:lnTo>
                      <a:pt x="1602" y="702"/>
                    </a:lnTo>
                    <a:lnTo>
                      <a:pt x="1612" y="66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1403950" y="2148875"/>
                <a:ext cx="41400" cy="15650"/>
              </a:xfrm>
              <a:custGeom>
                <a:rect b="b" l="l" r="r" t="t"/>
                <a:pathLst>
                  <a:path extrusionOk="0" h="626" w="1656">
                    <a:moveTo>
                      <a:pt x="11" y="0"/>
                    </a:moveTo>
                    <a:lnTo>
                      <a:pt x="1" y="34"/>
                    </a:lnTo>
                    <a:lnTo>
                      <a:pt x="1634" y="626"/>
                    </a:lnTo>
                    <a:lnTo>
                      <a:pt x="1656"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422300" y="2142300"/>
                <a:ext cx="35675" cy="8800"/>
              </a:xfrm>
              <a:custGeom>
                <a:rect b="b" l="l" r="r" t="t"/>
                <a:pathLst>
                  <a:path extrusionOk="0" h="352" w="1427">
                    <a:moveTo>
                      <a:pt x="1" y="0"/>
                    </a:moveTo>
                    <a:lnTo>
                      <a:pt x="1" y="34"/>
                    </a:lnTo>
                    <a:lnTo>
                      <a:pt x="1416" y="351"/>
                    </a:lnTo>
                    <a:lnTo>
                      <a:pt x="1426" y="31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
              <p:cNvSpPr/>
              <p:nvPr/>
            </p:nvSpPr>
            <p:spPr>
              <a:xfrm>
                <a:off x="1664600" y="2113250"/>
                <a:ext cx="117350" cy="106100"/>
              </a:xfrm>
              <a:custGeom>
                <a:rect b="b" l="l" r="r" t="t"/>
                <a:pathLst>
                  <a:path extrusionOk="0" h="4244" w="4694">
                    <a:moveTo>
                      <a:pt x="363" y="0"/>
                    </a:moveTo>
                    <a:lnTo>
                      <a:pt x="1" y="2665"/>
                    </a:lnTo>
                    <a:lnTo>
                      <a:pt x="1" y="4244"/>
                    </a:lnTo>
                    <a:lnTo>
                      <a:pt x="4693" y="4244"/>
                    </a:lnTo>
                    <a:lnTo>
                      <a:pt x="4693" y="2665"/>
                    </a:lnTo>
                    <a:lnTo>
                      <a:pt x="3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5"/>
              <p:cNvSpPr/>
              <p:nvPr/>
            </p:nvSpPr>
            <p:spPr>
              <a:xfrm>
                <a:off x="16646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695300" y="2169700"/>
                <a:ext cx="53500" cy="2500"/>
              </a:xfrm>
              <a:custGeom>
                <a:rect b="b" l="l" r="r" t="t"/>
                <a:pathLst>
                  <a:path extrusionOk="0" h="100" w="2140">
                    <a:moveTo>
                      <a:pt x="1" y="1"/>
                    </a:moveTo>
                    <a:lnTo>
                      <a:pt x="1" y="34"/>
                    </a:lnTo>
                    <a:lnTo>
                      <a:pt x="2139" y="100"/>
                    </a:lnTo>
                    <a:lnTo>
                      <a:pt x="2139"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1695050"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1698325"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1698600" y="2132425"/>
                <a:ext cx="46350" cy="2500"/>
              </a:xfrm>
              <a:custGeom>
                <a:rect b="b" l="l" r="r" t="t"/>
                <a:pathLst>
                  <a:path extrusionOk="0" h="100" w="1854">
                    <a:moveTo>
                      <a:pt x="1854" y="1"/>
                    </a:moveTo>
                    <a:lnTo>
                      <a:pt x="0" y="66"/>
                    </a:lnTo>
                    <a:lnTo>
                      <a:pt x="12" y="100"/>
                    </a:lnTo>
                    <a:lnTo>
                      <a:pt x="1854" y="34"/>
                    </a:lnTo>
                    <a:lnTo>
                      <a:pt x="1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a:off x="1586225" y="1147300"/>
                <a:ext cx="13450" cy="4450"/>
              </a:xfrm>
              <a:custGeom>
                <a:rect b="b" l="l" r="r" t="t"/>
                <a:pathLst>
                  <a:path extrusionOk="0" h="178" w="538">
                    <a:moveTo>
                      <a:pt x="271" y="0"/>
                    </a:moveTo>
                    <a:cubicBezTo>
                      <a:pt x="261" y="0"/>
                      <a:pt x="251" y="1"/>
                      <a:pt x="242" y="2"/>
                    </a:cubicBezTo>
                    <a:cubicBezTo>
                      <a:pt x="187" y="2"/>
                      <a:pt x="143" y="24"/>
                      <a:pt x="99" y="45"/>
                    </a:cubicBezTo>
                    <a:cubicBezTo>
                      <a:pt x="66" y="57"/>
                      <a:pt x="0" y="101"/>
                      <a:pt x="0" y="133"/>
                    </a:cubicBezTo>
                    <a:cubicBezTo>
                      <a:pt x="0" y="163"/>
                      <a:pt x="50" y="168"/>
                      <a:pt x="90" y="168"/>
                    </a:cubicBezTo>
                    <a:cubicBezTo>
                      <a:pt x="108" y="168"/>
                      <a:pt x="125" y="167"/>
                      <a:pt x="132" y="167"/>
                    </a:cubicBezTo>
                    <a:cubicBezTo>
                      <a:pt x="253" y="177"/>
                      <a:pt x="363" y="177"/>
                      <a:pt x="483" y="177"/>
                    </a:cubicBezTo>
                    <a:cubicBezTo>
                      <a:pt x="505" y="177"/>
                      <a:pt x="527" y="167"/>
                      <a:pt x="538" y="155"/>
                    </a:cubicBezTo>
                    <a:cubicBezTo>
                      <a:pt x="538" y="133"/>
                      <a:pt x="527" y="123"/>
                      <a:pt x="516" y="111"/>
                    </a:cubicBezTo>
                    <a:cubicBezTo>
                      <a:pt x="457" y="42"/>
                      <a:pt x="362" y="0"/>
                      <a:pt x="271" y="0"/>
                    </a:cubicBezTo>
                    <a:close/>
                  </a:path>
                </a:pathLst>
              </a:custGeom>
              <a:solidFill>
                <a:srgbClr val="363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a:off x="1587875" y="1110600"/>
                <a:ext cx="10175" cy="21400"/>
              </a:xfrm>
              <a:custGeom>
                <a:rect b="b" l="l" r="r" t="t"/>
                <a:pathLst>
                  <a:path extrusionOk="0" h="856" w="407">
                    <a:moveTo>
                      <a:pt x="197" y="0"/>
                    </a:moveTo>
                    <a:cubicBezTo>
                      <a:pt x="88" y="0"/>
                      <a:pt x="0" y="100"/>
                      <a:pt x="0" y="209"/>
                    </a:cubicBezTo>
                    <a:lnTo>
                      <a:pt x="0" y="648"/>
                    </a:lnTo>
                    <a:cubicBezTo>
                      <a:pt x="0" y="768"/>
                      <a:pt x="88" y="856"/>
                      <a:pt x="197" y="856"/>
                    </a:cubicBezTo>
                    <a:cubicBezTo>
                      <a:pt x="319" y="856"/>
                      <a:pt x="406" y="768"/>
                      <a:pt x="406" y="648"/>
                    </a:cubicBezTo>
                    <a:lnTo>
                      <a:pt x="406" y="209"/>
                    </a:lnTo>
                    <a:cubicBezTo>
                      <a:pt x="406" y="100"/>
                      <a:pt x="319" y="0"/>
                      <a:pt x="19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35"/>
            <p:cNvGrpSpPr/>
            <p:nvPr/>
          </p:nvGrpSpPr>
          <p:grpSpPr>
            <a:xfrm>
              <a:off x="5878813" y="1929212"/>
              <a:ext cx="1217879" cy="2299346"/>
              <a:chOff x="3821413" y="1929212"/>
              <a:chExt cx="1217879" cy="2299346"/>
            </a:xfrm>
          </p:grpSpPr>
          <p:sp>
            <p:nvSpPr>
              <p:cNvPr id="767" name="Google Shape;767;p35"/>
              <p:cNvSpPr/>
              <p:nvPr/>
            </p:nvSpPr>
            <p:spPr>
              <a:xfrm>
                <a:off x="4657922" y="3990341"/>
                <a:ext cx="381371" cy="235899"/>
              </a:xfrm>
              <a:custGeom>
                <a:rect b="b" l="l" r="r" t="t"/>
                <a:pathLst>
                  <a:path extrusionOk="0" h="5494" w="8882">
                    <a:moveTo>
                      <a:pt x="3104" y="0"/>
                    </a:moveTo>
                    <a:lnTo>
                      <a:pt x="1" y="1064"/>
                    </a:lnTo>
                    <a:lnTo>
                      <a:pt x="1086" y="5493"/>
                    </a:lnTo>
                    <a:cubicBezTo>
                      <a:pt x="1086" y="5493"/>
                      <a:pt x="8881" y="3695"/>
                      <a:pt x="8739" y="3618"/>
                    </a:cubicBezTo>
                    <a:cubicBezTo>
                      <a:pt x="8608" y="3530"/>
                      <a:pt x="8377" y="2139"/>
                      <a:pt x="8377" y="2139"/>
                    </a:cubicBezTo>
                    <a:lnTo>
                      <a:pt x="4320" y="1710"/>
                    </a:lnTo>
                    <a:lnTo>
                      <a:pt x="31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5"/>
              <p:cNvSpPr/>
              <p:nvPr/>
            </p:nvSpPr>
            <p:spPr>
              <a:xfrm>
                <a:off x="4696522" y="4113228"/>
                <a:ext cx="327227" cy="81925"/>
              </a:xfrm>
              <a:custGeom>
                <a:rect b="b" l="l" r="r" t="t"/>
                <a:pathLst>
                  <a:path extrusionOk="0" h="1908" w="7621">
                    <a:moveTo>
                      <a:pt x="7609" y="0"/>
                    </a:moveTo>
                    <a:lnTo>
                      <a:pt x="1" y="1875"/>
                    </a:lnTo>
                    <a:lnTo>
                      <a:pt x="12" y="1908"/>
                    </a:lnTo>
                    <a:lnTo>
                      <a:pt x="7621" y="33"/>
                    </a:lnTo>
                    <a:lnTo>
                      <a:pt x="7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p:nvPr/>
            </p:nvSpPr>
            <p:spPr>
              <a:xfrm>
                <a:off x="4902708" y="4067542"/>
                <a:ext cx="45728" cy="33921"/>
              </a:xfrm>
              <a:custGeom>
                <a:rect b="b" l="l" r="r" t="t"/>
                <a:pathLst>
                  <a:path extrusionOk="0" h="790" w="1065">
                    <a:moveTo>
                      <a:pt x="1043" y="0"/>
                    </a:moveTo>
                    <a:lnTo>
                      <a:pt x="1" y="757"/>
                    </a:lnTo>
                    <a:lnTo>
                      <a:pt x="23" y="790"/>
                    </a:lnTo>
                    <a:lnTo>
                      <a:pt x="1065" y="22"/>
                    </a:lnTo>
                    <a:lnTo>
                      <a:pt x="10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5"/>
              <p:cNvSpPr/>
              <p:nvPr/>
            </p:nvSpPr>
            <p:spPr>
              <a:xfrm>
                <a:off x="4858483" y="4063291"/>
                <a:ext cx="60757" cy="45728"/>
              </a:xfrm>
              <a:custGeom>
                <a:rect b="b" l="l" r="r" t="t"/>
                <a:pathLst>
                  <a:path extrusionOk="0" h="1065" w="1415">
                    <a:moveTo>
                      <a:pt x="1393" y="1"/>
                    </a:moveTo>
                    <a:lnTo>
                      <a:pt x="0" y="1042"/>
                    </a:lnTo>
                    <a:lnTo>
                      <a:pt x="22" y="1064"/>
                    </a:lnTo>
                    <a:lnTo>
                      <a:pt x="1415" y="33"/>
                    </a:lnTo>
                    <a:lnTo>
                      <a:pt x="1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5"/>
              <p:cNvSpPr/>
              <p:nvPr/>
            </p:nvSpPr>
            <p:spPr>
              <a:xfrm>
                <a:off x="4827396" y="4062390"/>
                <a:ext cx="63118" cy="42852"/>
              </a:xfrm>
              <a:custGeom>
                <a:rect b="b" l="l" r="r" t="t"/>
                <a:pathLst>
                  <a:path extrusionOk="0" h="998" w="1470">
                    <a:moveTo>
                      <a:pt x="1448" y="0"/>
                    </a:moveTo>
                    <a:lnTo>
                      <a:pt x="0" y="965"/>
                    </a:lnTo>
                    <a:lnTo>
                      <a:pt x="22" y="997"/>
                    </a:lnTo>
                    <a:lnTo>
                      <a:pt x="1470" y="32"/>
                    </a:lnTo>
                    <a:lnTo>
                      <a:pt x="1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5"/>
              <p:cNvSpPr/>
              <p:nvPr/>
            </p:nvSpPr>
            <p:spPr>
              <a:xfrm>
                <a:off x="4801032" y="4058611"/>
                <a:ext cx="56549" cy="29240"/>
              </a:xfrm>
              <a:custGeom>
                <a:rect b="b" l="l" r="r" t="t"/>
                <a:pathLst>
                  <a:path extrusionOk="0" h="681" w="1317">
                    <a:moveTo>
                      <a:pt x="1294" y="0"/>
                    </a:moveTo>
                    <a:lnTo>
                      <a:pt x="1" y="647"/>
                    </a:lnTo>
                    <a:lnTo>
                      <a:pt x="12" y="680"/>
                    </a:lnTo>
                    <a:lnTo>
                      <a:pt x="1316" y="33"/>
                    </a:lnTo>
                    <a:lnTo>
                      <a:pt x="1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5"/>
              <p:cNvSpPr/>
              <p:nvPr/>
            </p:nvSpPr>
            <p:spPr>
              <a:xfrm>
                <a:off x="3821413" y="3991285"/>
                <a:ext cx="334741" cy="237273"/>
              </a:xfrm>
              <a:custGeom>
                <a:rect b="b" l="l" r="r" t="t"/>
                <a:pathLst>
                  <a:path extrusionOk="0" h="5526" w="7796">
                    <a:moveTo>
                      <a:pt x="2116" y="0"/>
                    </a:moveTo>
                    <a:lnTo>
                      <a:pt x="0" y="3508"/>
                    </a:lnTo>
                    <a:lnTo>
                      <a:pt x="3224" y="5460"/>
                    </a:lnTo>
                    <a:lnTo>
                      <a:pt x="7576" y="5526"/>
                    </a:lnTo>
                    <a:lnTo>
                      <a:pt x="7795" y="4101"/>
                    </a:lnTo>
                    <a:lnTo>
                      <a:pt x="5658" y="3980"/>
                    </a:lnTo>
                    <a:lnTo>
                      <a:pt x="4956" y="3114"/>
                    </a:lnTo>
                    <a:lnTo>
                      <a:pt x="5120" y="1415"/>
                    </a:lnTo>
                    <a:lnTo>
                      <a:pt x="21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5"/>
              <p:cNvSpPr/>
              <p:nvPr/>
            </p:nvSpPr>
            <p:spPr>
              <a:xfrm>
                <a:off x="3837858" y="4112712"/>
                <a:ext cx="314045" cy="87163"/>
              </a:xfrm>
              <a:custGeom>
                <a:rect b="b" l="l" r="r" t="t"/>
                <a:pathLst>
                  <a:path extrusionOk="0" h="2030" w="7314">
                    <a:moveTo>
                      <a:pt x="23" y="1"/>
                    </a:moveTo>
                    <a:lnTo>
                      <a:pt x="1" y="34"/>
                    </a:lnTo>
                    <a:lnTo>
                      <a:pt x="2928" y="1755"/>
                    </a:lnTo>
                    <a:lnTo>
                      <a:pt x="2928" y="1766"/>
                    </a:lnTo>
                    <a:cubicBezTo>
                      <a:pt x="2928" y="1766"/>
                      <a:pt x="4025" y="1832"/>
                      <a:pt x="5110" y="1908"/>
                    </a:cubicBezTo>
                    <a:cubicBezTo>
                      <a:pt x="5746" y="1942"/>
                      <a:pt x="6250" y="1974"/>
                      <a:pt x="6612" y="1996"/>
                    </a:cubicBezTo>
                    <a:cubicBezTo>
                      <a:pt x="7017" y="2029"/>
                      <a:pt x="7182" y="2029"/>
                      <a:pt x="7259" y="2029"/>
                    </a:cubicBezTo>
                    <a:cubicBezTo>
                      <a:pt x="7314" y="2029"/>
                      <a:pt x="7314" y="2029"/>
                      <a:pt x="7314" y="2018"/>
                    </a:cubicBezTo>
                    <a:lnTo>
                      <a:pt x="7292" y="2018"/>
                    </a:lnTo>
                    <a:lnTo>
                      <a:pt x="7292" y="1996"/>
                    </a:lnTo>
                    <a:cubicBezTo>
                      <a:pt x="7290" y="1996"/>
                      <a:pt x="7285" y="1997"/>
                      <a:pt x="7278" y="1997"/>
                    </a:cubicBezTo>
                    <a:cubicBezTo>
                      <a:pt x="7051" y="1997"/>
                      <a:pt x="4376" y="1818"/>
                      <a:pt x="2939" y="1733"/>
                    </a:cubicBezTo>
                    <a:lnTo>
                      <a:pt x="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5"/>
              <p:cNvSpPr/>
              <p:nvPr/>
            </p:nvSpPr>
            <p:spPr>
              <a:xfrm>
                <a:off x="3994151" y="4141910"/>
                <a:ext cx="73981" cy="16059"/>
              </a:xfrm>
              <a:custGeom>
                <a:rect b="b" l="l" r="r" t="t"/>
                <a:pathLst>
                  <a:path extrusionOk="0" h="374" w="1723">
                    <a:moveTo>
                      <a:pt x="12" y="0"/>
                    </a:moveTo>
                    <a:lnTo>
                      <a:pt x="1" y="44"/>
                    </a:lnTo>
                    <a:lnTo>
                      <a:pt x="1711" y="373"/>
                    </a:lnTo>
                    <a:lnTo>
                      <a:pt x="1722" y="341"/>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5"/>
              <p:cNvSpPr/>
              <p:nvPr/>
            </p:nvSpPr>
            <p:spPr>
              <a:xfrm>
                <a:off x="3987581" y="4110823"/>
                <a:ext cx="59812" cy="21254"/>
              </a:xfrm>
              <a:custGeom>
                <a:rect b="b" l="l" r="r" t="t"/>
                <a:pathLst>
                  <a:path extrusionOk="0" h="495" w="1393">
                    <a:moveTo>
                      <a:pt x="11" y="1"/>
                    </a:moveTo>
                    <a:lnTo>
                      <a:pt x="0" y="34"/>
                    </a:lnTo>
                    <a:lnTo>
                      <a:pt x="1382" y="495"/>
                    </a:lnTo>
                    <a:lnTo>
                      <a:pt x="1393" y="461"/>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5"/>
              <p:cNvSpPr/>
              <p:nvPr/>
            </p:nvSpPr>
            <p:spPr>
              <a:xfrm>
                <a:off x="3871307" y="2933005"/>
                <a:ext cx="966480" cy="1140205"/>
              </a:xfrm>
              <a:custGeom>
                <a:rect b="b" l="l" r="r" t="t"/>
                <a:pathLst>
                  <a:path extrusionOk="0" h="26555" w="22509">
                    <a:moveTo>
                      <a:pt x="7719" y="0"/>
                    </a:moveTo>
                    <a:lnTo>
                      <a:pt x="0" y="25163"/>
                    </a:lnTo>
                    <a:lnTo>
                      <a:pt x="4484" y="26555"/>
                    </a:lnTo>
                    <a:lnTo>
                      <a:pt x="12597" y="8651"/>
                    </a:lnTo>
                    <a:lnTo>
                      <a:pt x="18101" y="26555"/>
                    </a:lnTo>
                    <a:lnTo>
                      <a:pt x="22509" y="25086"/>
                    </a:lnTo>
                    <a:lnTo>
                      <a:pt x="165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4342073" y="2409511"/>
                <a:ext cx="112539" cy="113012"/>
              </a:xfrm>
              <a:custGeom>
                <a:rect b="b" l="l" r="r" t="t"/>
                <a:pathLst>
                  <a:path extrusionOk="0" h="2632" w="2621">
                    <a:moveTo>
                      <a:pt x="0" y="1"/>
                    </a:moveTo>
                    <a:lnTo>
                      <a:pt x="0" y="2632"/>
                    </a:lnTo>
                    <a:lnTo>
                      <a:pt x="2620" y="2632"/>
                    </a:lnTo>
                    <a:lnTo>
                      <a:pt x="2620"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5"/>
              <p:cNvSpPr/>
              <p:nvPr/>
            </p:nvSpPr>
            <p:spPr>
              <a:xfrm>
                <a:off x="4340613" y="2274902"/>
                <a:ext cx="115416" cy="191158"/>
              </a:xfrm>
              <a:custGeom>
                <a:rect b="b" l="l" r="r" t="t"/>
                <a:pathLst>
                  <a:path extrusionOk="0" h="4452" w="2688">
                    <a:moveTo>
                      <a:pt x="1350" y="0"/>
                    </a:moveTo>
                    <a:cubicBezTo>
                      <a:pt x="670" y="0"/>
                      <a:pt x="122" y="538"/>
                      <a:pt x="89" y="1206"/>
                    </a:cubicBezTo>
                    <a:lnTo>
                      <a:pt x="23" y="3147"/>
                    </a:lnTo>
                    <a:cubicBezTo>
                      <a:pt x="1" y="3859"/>
                      <a:pt x="571" y="4451"/>
                      <a:pt x="1273" y="4451"/>
                    </a:cubicBezTo>
                    <a:lnTo>
                      <a:pt x="1416" y="4451"/>
                    </a:lnTo>
                    <a:cubicBezTo>
                      <a:pt x="2128" y="4451"/>
                      <a:pt x="2687" y="3859"/>
                      <a:pt x="2666" y="3147"/>
                    </a:cubicBezTo>
                    <a:lnTo>
                      <a:pt x="2600" y="1206"/>
                    </a:lnTo>
                    <a:cubicBezTo>
                      <a:pt x="2566" y="538"/>
                      <a:pt x="2018" y="0"/>
                      <a:pt x="1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5"/>
              <p:cNvSpPr/>
              <p:nvPr/>
            </p:nvSpPr>
            <p:spPr>
              <a:xfrm>
                <a:off x="4297805" y="2308650"/>
                <a:ext cx="62646" cy="69516"/>
              </a:xfrm>
              <a:custGeom>
                <a:rect b="b" l="l" r="r" t="t"/>
                <a:pathLst>
                  <a:path extrusionOk="0" h="1619" w="1459">
                    <a:moveTo>
                      <a:pt x="719" y="1"/>
                    </a:moveTo>
                    <a:cubicBezTo>
                      <a:pt x="699" y="1"/>
                      <a:pt x="679" y="2"/>
                      <a:pt x="658" y="3"/>
                    </a:cubicBezTo>
                    <a:cubicBezTo>
                      <a:pt x="274" y="47"/>
                      <a:pt x="1" y="388"/>
                      <a:pt x="45" y="771"/>
                    </a:cubicBezTo>
                    <a:cubicBezTo>
                      <a:pt x="87" y="1129"/>
                      <a:pt x="421" y="1618"/>
                      <a:pt x="788" y="1618"/>
                    </a:cubicBezTo>
                    <a:cubicBezTo>
                      <a:pt x="803" y="1618"/>
                      <a:pt x="818" y="1617"/>
                      <a:pt x="834" y="1616"/>
                    </a:cubicBezTo>
                    <a:cubicBezTo>
                      <a:pt x="1207" y="1572"/>
                      <a:pt x="1458" y="1002"/>
                      <a:pt x="1415" y="617"/>
                    </a:cubicBezTo>
                    <a:cubicBezTo>
                      <a:pt x="1373" y="265"/>
                      <a:pt x="1067" y="1"/>
                      <a:pt x="719"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5"/>
              <p:cNvSpPr/>
              <p:nvPr/>
            </p:nvSpPr>
            <p:spPr>
              <a:xfrm>
                <a:off x="4332155" y="2234411"/>
                <a:ext cx="132333" cy="217521"/>
              </a:xfrm>
              <a:custGeom>
                <a:rect b="b" l="l" r="r" t="t"/>
                <a:pathLst>
                  <a:path extrusionOk="0" h="5066" w="3082">
                    <a:moveTo>
                      <a:pt x="1536" y="0"/>
                    </a:moveTo>
                    <a:cubicBezTo>
                      <a:pt x="1152" y="0"/>
                      <a:pt x="801" y="154"/>
                      <a:pt x="549" y="395"/>
                    </a:cubicBezTo>
                    <a:cubicBezTo>
                      <a:pt x="297" y="647"/>
                      <a:pt x="132" y="987"/>
                      <a:pt x="110" y="1371"/>
                    </a:cubicBezTo>
                    <a:lnTo>
                      <a:pt x="34" y="3586"/>
                    </a:lnTo>
                    <a:cubicBezTo>
                      <a:pt x="1" y="4397"/>
                      <a:pt x="658" y="5065"/>
                      <a:pt x="1459" y="5065"/>
                    </a:cubicBezTo>
                    <a:lnTo>
                      <a:pt x="1623" y="5065"/>
                    </a:lnTo>
                    <a:cubicBezTo>
                      <a:pt x="2435" y="5065"/>
                      <a:pt x="3082" y="4397"/>
                      <a:pt x="3049" y="3586"/>
                    </a:cubicBezTo>
                    <a:lnTo>
                      <a:pt x="3016" y="2741"/>
                    </a:lnTo>
                    <a:lnTo>
                      <a:pt x="3005" y="2226"/>
                    </a:lnTo>
                    <a:lnTo>
                      <a:pt x="2972" y="1371"/>
                    </a:lnTo>
                    <a:cubicBezTo>
                      <a:pt x="2939" y="604"/>
                      <a:pt x="2314" y="0"/>
                      <a:pt x="1536"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5"/>
              <p:cNvSpPr/>
              <p:nvPr/>
            </p:nvSpPr>
            <p:spPr>
              <a:xfrm>
                <a:off x="4435720" y="2323378"/>
                <a:ext cx="7128" cy="7085"/>
              </a:xfrm>
              <a:custGeom>
                <a:rect b="b" l="l" r="r" t="t"/>
                <a:pathLst>
                  <a:path extrusionOk="0" h="165" w="166">
                    <a:moveTo>
                      <a:pt x="78" y="1"/>
                    </a:moveTo>
                    <a:cubicBezTo>
                      <a:pt x="34" y="1"/>
                      <a:pt x="1" y="45"/>
                      <a:pt x="1" y="88"/>
                    </a:cubicBezTo>
                    <a:cubicBezTo>
                      <a:pt x="1" y="132"/>
                      <a:pt x="34" y="165"/>
                      <a:pt x="78" y="165"/>
                    </a:cubicBezTo>
                    <a:cubicBezTo>
                      <a:pt x="122" y="165"/>
                      <a:pt x="166" y="132"/>
                      <a:pt x="166" y="88"/>
                    </a:cubicBezTo>
                    <a:cubicBezTo>
                      <a:pt x="166" y="45"/>
                      <a:pt x="122"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4380674" y="2323378"/>
                <a:ext cx="7085" cy="7085"/>
              </a:xfrm>
              <a:custGeom>
                <a:rect b="b" l="l" r="r" t="t"/>
                <a:pathLst>
                  <a:path extrusionOk="0" h="165" w="165">
                    <a:moveTo>
                      <a:pt x="77" y="1"/>
                    </a:moveTo>
                    <a:cubicBezTo>
                      <a:pt x="33" y="1"/>
                      <a:pt x="0" y="45"/>
                      <a:pt x="0" y="88"/>
                    </a:cubicBezTo>
                    <a:cubicBezTo>
                      <a:pt x="0" y="132"/>
                      <a:pt x="33" y="165"/>
                      <a:pt x="77" y="165"/>
                    </a:cubicBezTo>
                    <a:cubicBezTo>
                      <a:pt x="132" y="165"/>
                      <a:pt x="164" y="132"/>
                      <a:pt x="164" y="88"/>
                    </a:cubicBezTo>
                    <a:cubicBezTo>
                      <a:pt x="164"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a:off x="4429623" y="2292334"/>
                <a:ext cx="30614" cy="11765"/>
              </a:xfrm>
              <a:custGeom>
                <a:rect b="b" l="l" r="r" t="t"/>
                <a:pathLst>
                  <a:path extrusionOk="0" h="274" w="713">
                    <a:moveTo>
                      <a:pt x="1" y="0"/>
                    </a:moveTo>
                    <a:cubicBezTo>
                      <a:pt x="1" y="154"/>
                      <a:pt x="121" y="274"/>
                      <a:pt x="274" y="274"/>
                    </a:cubicBezTo>
                    <a:lnTo>
                      <a:pt x="713" y="274"/>
                    </a:lnTo>
                    <a:cubicBezTo>
                      <a:pt x="713" y="120"/>
                      <a:pt x="593" y="0"/>
                      <a:pt x="4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4373117" y="2292334"/>
                <a:ext cx="30657" cy="11765"/>
              </a:xfrm>
              <a:custGeom>
                <a:rect b="b" l="l" r="r" t="t"/>
                <a:pathLst>
                  <a:path extrusionOk="0" h="274" w="714">
                    <a:moveTo>
                      <a:pt x="275" y="0"/>
                    </a:moveTo>
                    <a:cubicBezTo>
                      <a:pt x="121" y="0"/>
                      <a:pt x="1" y="120"/>
                      <a:pt x="1" y="274"/>
                    </a:cubicBezTo>
                    <a:lnTo>
                      <a:pt x="439" y="274"/>
                    </a:lnTo>
                    <a:cubicBezTo>
                      <a:pt x="593" y="274"/>
                      <a:pt x="713" y="154"/>
                      <a:pt x="7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4405148" y="2384049"/>
                <a:ext cx="23100" cy="7643"/>
              </a:xfrm>
              <a:custGeom>
                <a:rect b="b" l="l" r="r" t="t"/>
                <a:pathLst>
                  <a:path extrusionOk="0" h="178" w="538">
                    <a:moveTo>
                      <a:pt x="267" y="0"/>
                    </a:moveTo>
                    <a:cubicBezTo>
                      <a:pt x="177" y="0"/>
                      <a:pt x="82" y="42"/>
                      <a:pt x="22" y="111"/>
                    </a:cubicBezTo>
                    <a:cubicBezTo>
                      <a:pt x="11" y="123"/>
                      <a:pt x="0" y="133"/>
                      <a:pt x="0" y="155"/>
                    </a:cubicBezTo>
                    <a:cubicBezTo>
                      <a:pt x="11" y="167"/>
                      <a:pt x="33" y="177"/>
                      <a:pt x="55" y="177"/>
                    </a:cubicBezTo>
                    <a:cubicBezTo>
                      <a:pt x="176" y="177"/>
                      <a:pt x="285" y="177"/>
                      <a:pt x="406" y="167"/>
                    </a:cubicBezTo>
                    <a:cubicBezTo>
                      <a:pt x="413" y="167"/>
                      <a:pt x="429" y="168"/>
                      <a:pt x="448" y="168"/>
                    </a:cubicBezTo>
                    <a:cubicBezTo>
                      <a:pt x="487" y="168"/>
                      <a:pt x="537" y="163"/>
                      <a:pt x="537" y="133"/>
                    </a:cubicBezTo>
                    <a:cubicBezTo>
                      <a:pt x="537" y="101"/>
                      <a:pt x="471" y="57"/>
                      <a:pt x="439" y="45"/>
                    </a:cubicBezTo>
                    <a:cubicBezTo>
                      <a:pt x="395" y="24"/>
                      <a:pt x="351" y="2"/>
                      <a:pt x="296" y="2"/>
                    </a:cubicBezTo>
                    <a:cubicBezTo>
                      <a:pt x="286" y="1"/>
                      <a:pt x="276" y="0"/>
                      <a:pt x="267"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a:off x="4407982" y="2321016"/>
                <a:ext cx="17905" cy="36754"/>
              </a:xfrm>
              <a:custGeom>
                <a:rect b="b" l="l" r="r" t="t"/>
                <a:pathLst>
                  <a:path extrusionOk="0" h="856" w="417">
                    <a:moveTo>
                      <a:pt x="208" y="0"/>
                    </a:moveTo>
                    <a:cubicBezTo>
                      <a:pt x="88" y="0"/>
                      <a:pt x="0" y="100"/>
                      <a:pt x="0" y="209"/>
                    </a:cubicBezTo>
                    <a:lnTo>
                      <a:pt x="0" y="648"/>
                    </a:lnTo>
                    <a:cubicBezTo>
                      <a:pt x="0" y="768"/>
                      <a:pt x="88" y="856"/>
                      <a:pt x="208" y="856"/>
                    </a:cubicBezTo>
                    <a:cubicBezTo>
                      <a:pt x="318" y="856"/>
                      <a:pt x="417" y="768"/>
                      <a:pt x="417" y="648"/>
                    </a:cubicBezTo>
                    <a:lnTo>
                      <a:pt x="417" y="209"/>
                    </a:lnTo>
                    <a:cubicBezTo>
                      <a:pt x="417" y="100"/>
                      <a:pt x="318" y="0"/>
                      <a:pt x="20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5"/>
              <p:cNvSpPr/>
              <p:nvPr/>
            </p:nvSpPr>
            <p:spPr>
              <a:xfrm>
                <a:off x="4448902" y="2329990"/>
                <a:ext cx="12795" cy="22156"/>
              </a:xfrm>
              <a:custGeom>
                <a:rect b="b" l="l" r="r" t="t"/>
                <a:pathLst>
                  <a:path extrusionOk="0" h="516" w="298">
                    <a:moveTo>
                      <a:pt x="253" y="0"/>
                    </a:moveTo>
                    <a:cubicBezTo>
                      <a:pt x="110" y="0"/>
                      <a:pt x="1" y="120"/>
                      <a:pt x="1" y="263"/>
                    </a:cubicBezTo>
                    <a:cubicBezTo>
                      <a:pt x="1" y="405"/>
                      <a:pt x="110" y="515"/>
                      <a:pt x="253" y="515"/>
                    </a:cubicBezTo>
                    <a:lnTo>
                      <a:pt x="297" y="515"/>
                    </a:lnTo>
                    <a:lnTo>
                      <a:pt x="286" y="0"/>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4354310" y="2332309"/>
                <a:ext cx="22156" cy="22199"/>
              </a:xfrm>
              <a:custGeom>
                <a:rect b="b" l="l" r="r" t="t"/>
                <a:pathLst>
                  <a:path extrusionOk="0" h="517" w="516">
                    <a:moveTo>
                      <a:pt x="263" y="1"/>
                    </a:moveTo>
                    <a:cubicBezTo>
                      <a:pt x="120" y="1"/>
                      <a:pt x="0" y="122"/>
                      <a:pt x="0" y="264"/>
                    </a:cubicBezTo>
                    <a:cubicBezTo>
                      <a:pt x="0" y="407"/>
                      <a:pt x="120" y="516"/>
                      <a:pt x="263" y="516"/>
                    </a:cubicBezTo>
                    <a:cubicBezTo>
                      <a:pt x="406" y="516"/>
                      <a:pt x="515" y="407"/>
                      <a:pt x="515" y="264"/>
                    </a:cubicBezTo>
                    <a:cubicBezTo>
                      <a:pt x="515" y="122"/>
                      <a:pt x="406" y="1"/>
                      <a:pt x="263"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4725248" y="1929212"/>
                <a:ext cx="189311" cy="267114"/>
              </a:xfrm>
              <a:custGeom>
                <a:rect b="b" l="l" r="r" t="t"/>
                <a:pathLst>
                  <a:path extrusionOk="0" h="6221" w="4409">
                    <a:moveTo>
                      <a:pt x="3067" y="1"/>
                    </a:moveTo>
                    <a:cubicBezTo>
                      <a:pt x="2899" y="1"/>
                      <a:pt x="2749" y="107"/>
                      <a:pt x="2708" y="278"/>
                    </a:cubicBezTo>
                    <a:lnTo>
                      <a:pt x="2467" y="1265"/>
                    </a:lnTo>
                    <a:lnTo>
                      <a:pt x="2544" y="661"/>
                    </a:lnTo>
                    <a:cubicBezTo>
                      <a:pt x="2566" y="475"/>
                      <a:pt x="2435" y="311"/>
                      <a:pt x="2248" y="278"/>
                    </a:cubicBezTo>
                    <a:cubicBezTo>
                      <a:pt x="2227" y="274"/>
                      <a:pt x="2207" y="273"/>
                      <a:pt x="2186" y="273"/>
                    </a:cubicBezTo>
                    <a:cubicBezTo>
                      <a:pt x="2024" y="273"/>
                      <a:pt x="1882" y="387"/>
                      <a:pt x="1843" y="552"/>
                    </a:cubicBezTo>
                    <a:lnTo>
                      <a:pt x="1295" y="3271"/>
                    </a:lnTo>
                    <a:lnTo>
                      <a:pt x="1119" y="2778"/>
                    </a:lnTo>
                    <a:cubicBezTo>
                      <a:pt x="981" y="2393"/>
                      <a:pt x="621" y="2145"/>
                      <a:pt x="231" y="2145"/>
                    </a:cubicBezTo>
                    <a:cubicBezTo>
                      <a:pt x="155" y="2145"/>
                      <a:pt x="78" y="2155"/>
                      <a:pt x="1" y="2174"/>
                    </a:cubicBezTo>
                    <a:lnTo>
                      <a:pt x="187" y="3984"/>
                    </a:lnTo>
                    <a:cubicBezTo>
                      <a:pt x="220" y="4203"/>
                      <a:pt x="253" y="4422"/>
                      <a:pt x="318" y="4642"/>
                    </a:cubicBezTo>
                    <a:lnTo>
                      <a:pt x="625" y="5738"/>
                    </a:lnTo>
                    <a:lnTo>
                      <a:pt x="2632" y="6220"/>
                    </a:lnTo>
                    <a:cubicBezTo>
                      <a:pt x="3739" y="5585"/>
                      <a:pt x="4024" y="3994"/>
                      <a:pt x="4024" y="3994"/>
                    </a:cubicBezTo>
                    <a:lnTo>
                      <a:pt x="4364" y="2240"/>
                    </a:lnTo>
                    <a:cubicBezTo>
                      <a:pt x="4408" y="2032"/>
                      <a:pt x="4277" y="1835"/>
                      <a:pt x="4068" y="1791"/>
                    </a:cubicBezTo>
                    <a:lnTo>
                      <a:pt x="3871" y="1758"/>
                    </a:lnTo>
                    <a:lnTo>
                      <a:pt x="3970" y="1265"/>
                    </a:lnTo>
                    <a:cubicBezTo>
                      <a:pt x="4014" y="1056"/>
                      <a:pt x="3871" y="848"/>
                      <a:pt x="3663" y="804"/>
                    </a:cubicBezTo>
                    <a:lnTo>
                      <a:pt x="3378" y="749"/>
                    </a:lnTo>
                    <a:lnTo>
                      <a:pt x="3421" y="410"/>
                    </a:lnTo>
                    <a:cubicBezTo>
                      <a:pt x="3443" y="212"/>
                      <a:pt x="3312" y="37"/>
                      <a:pt x="3115" y="4"/>
                    </a:cubicBezTo>
                    <a:cubicBezTo>
                      <a:pt x="3099" y="2"/>
                      <a:pt x="3083" y="1"/>
                      <a:pt x="3067"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4815159" y="1957121"/>
                <a:ext cx="23143" cy="100817"/>
              </a:xfrm>
              <a:custGeom>
                <a:rect b="b" l="l" r="r" t="t"/>
                <a:pathLst>
                  <a:path extrusionOk="0" h="2348" w="539">
                    <a:moveTo>
                      <a:pt x="505" y="1"/>
                    </a:moveTo>
                    <a:lnTo>
                      <a:pt x="0" y="2347"/>
                    </a:lnTo>
                    <a:lnTo>
                      <a:pt x="34" y="2347"/>
                    </a:lnTo>
                    <a:lnTo>
                      <a:pt x="538" y="11"/>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4847147" y="1961372"/>
                <a:ext cx="24088" cy="101719"/>
              </a:xfrm>
              <a:custGeom>
                <a:rect b="b" l="l" r="r" t="t"/>
                <a:pathLst>
                  <a:path extrusionOk="0" h="2369" w="561">
                    <a:moveTo>
                      <a:pt x="517" y="0"/>
                    </a:moveTo>
                    <a:lnTo>
                      <a:pt x="1" y="2358"/>
                    </a:lnTo>
                    <a:lnTo>
                      <a:pt x="34" y="2368"/>
                    </a:lnTo>
                    <a:lnTo>
                      <a:pt x="5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4874026" y="2004224"/>
                <a:ext cx="18377" cy="65007"/>
              </a:xfrm>
              <a:custGeom>
                <a:rect b="b" l="l" r="r" t="t"/>
                <a:pathLst>
                  <a:path extrusionOk="0" h="1514" w="428">
                    <a:moveTo>
                      <a:pt x="384" y="0"/>
                    </a:moveTo>
                    <a:lnTo>
                      <a:pt x="0" y="1513"/>
                    </a:lnTo>
                    <a:lnTo>
                      <a:pt x="33" y="1513"/>
                    </a:lnTo>
                    <a:lnTo>
                      <a:pt x="427" y="11"/>
                    </a:lnTo>
                    <a:lnTo>
                      <a:pt x="3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4780336" y="2069188"/>
                <a:ext cx="46158" cy="86176"/>
              </a:xfrm>
              <a:custGeom>
                <a:rect b="b" l="l" r="r" t="t"/>
                <a:pathLst>
                  <a:path extrusionOk="0" h="2007" w="1075">
                    <a:moveTo>
                      <a:pt x="12" y="0"/>
                    </a:moveTo>
                    <a:lnTo>
                      <a:pt x="0" y="33"/>
                    </a:lnTo>
                    <a:cubicBezTo>
                      <a:pt x="1031" y="702"/>
                      <a:pt x="691" y="1984"/>
                      <a:pt x="691" y="1996"/>
                    </a:cubicBezTo>
                    <a:lnTo>
                      <a:pt x="724" y="2006"/>
                    </a:lnTo>
                    <a:cubicBezTo>
                      <a:pt x="724" y="1996"/>
                      <a:pt x="1075" y="68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3846832" y="3128843"/>
                <a:ext cx="149723" cy="214688"/>
              </a:xfrm>
              <a:custGeom>
                <a:rect b="b" l="l" r="r" t="t"/>
                <a:pathLst>
                  <a:path extrusionOk="0" h="5000" w="3487">
                    <a:moveTo>
                      <a:pt x="1053" y="0"/>
                    </a:moveTo>
                    <a:lnTo>
                      <a:pt x="428" y="1031"/>
                    </a:lnTo>
                    <a:cubicBezTo>
                      <a:pt x="428" y="1031"/>
                      <a:pt x="0" y="1908"/>
                      <a:pt x="11" y="2292"/>
                    </a:cubicBezTo>
                    <a:lnTo>
                      <a:pt x="44" y="3674"/>
                    </a:lnTo>
                    <a:cubicBezTo>
                      <a:pt x="44" y="4134"/>
                      <a:pt x="318" y="4551"/>
                      <a:pt x="724" y="4759"/>
                    </a:cubicBezTo>
                    <a:lnTo>
                      <a:pt x="1206" y="5000"/>
                    </a:lnTo>
                    <a:cubicBezTo>
                      <a:pt x="1568" y="4978"/>
                      <a:pt x="1842" y="4660"/>
                      <a:pt x="1831" y="4298"/>
                    </a:cubicBezTo>
                    <a:lnTo>
                      <a:pt x="1787" y="3202"/>
                    </a:lnTo>
                    <a:lnTo>
                      <a:pt x="2347" y="1623"/>
                    </a:lnTo>
                    <a:lnTo>
                      <a:pt x="2347" y="1623"/>
                    </a:lnTo>
                    <a:lnTo>
                      <a:pt x="2247" y="2851"/>
                    </a:lnTo>
                    <a:cubicBezTo>
                      <a:pt x="2226" y="3060"/>
                      <a:pt x="2369" y="3257"/>
                      <a:pt x="2576" y="3301"/>
                    </a:cubicBezTo>
                    <a:cubicBezTo>
                      <a:pt x="2608" y="3309"/>
                      <a:pt x="2640" y="3313"/>
                      <a:pt x="2671" y="3313"/>
                    </a:cubicBezTo>
                    <a:cubicBezTo>
                      <a:pt x="2858" y="3313"/>
                      <a:pt x="3034" y="3180"/>
                      <a:pt x="3081" y="2983"/>
                    </a:cubicBezTo>
                    <a:lnTo>
                      <a:pt x="3487" y="1327"/>
                    </a:lnTo>
                    <a:lnTo>
                      <a:pt x="3421" y="428"/>
                    </a:lnTo>
                    <a:lnTo>
                      <a:pt x="1053" y="0"/>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3887322" y="3208878"/>
                <a:ext cx="22156" cy="134652"/>
              </a:xfrm>
              <a:custGeom>
                <a:rect b="b" l="l" r="r" t="t"/>
                <a:pathLst>
                  <a:path extrusionOk="0" h="3136" w="516">
                    <a:moveTo>
                      <a:pt x="483" y="0"/>
                    </a:moveTo>
                    <a:lnTo>
                      <a:pt x="0" y="1316"/>
                    </a:lnTo>
                    <a:lnTo>
                      <a:pt x="252" y="3136"/>
                    </a:lnTo>
                    <a:lnTo>
                      <a:pt x="285" y="3136"/>
                    </a:lnTo>
                    <a:lnTo>
                      <a:pt x="33" y="1316"/>
                    </a:lnTo>
                    <a:lnTo>
                      <a:pt x="515" y="12"/>
                    </a:lnTo>
                    <a:lnTo>
                      <a:pt x="4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865166" y="3205100"/>
                <a:ext cx="20739" cy="129027"/>
              </a:xfrm>
              <a:custGeom>
                <a:rect b="b" l="l" r="r" t="t"/>
                <a:pathLst>
                  <a:path extrusionOk="0" h="3005" w="483">
                    <a:moveTo>
                      <a:pt x="450" y="1"/>
                    </a:moveTo>
                    <a:lnTo>
                      <a:pt x="1" y="1240"/>
                    </a:lnTo>
                    <a:lnTo>
                      <a:pt x="1" y="1250"/>
                    </a:lnTo>
                    <a:cubicBezTo>
                      <a:pt x="88" y="1722"/>
                      <a:pt x="329" y="2961"/>
                      <a:pt x="341" y="3005"/>
                    </a:cubicBezTo>
                    <a:lnTo>
                      <a:pt x="373" y="3005"/>
                    </a:lnTo>
                    <a:cubicBezTo>
                      <a:pt x="373" y="2972"/>
                      <a:pt x="88" y="1547"/>
                      <a:pt x="34" y="1250"/>
                    </a:cubicBezTo>
                    <a:lnTo>
                      <a:pt x="483" y="12"/>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847262" y="3204627"/>
                <a:ext cx="17003" cy="52770"/>
              </a:xfrm>
              <a:custGeom>
                <a:rect b="b" l="l" r="r" t="t"/>
                <a:pathLst>
                  <a:path extrusionOk="0" h="1229" w="396">
                    <a:moveTo>
                      <a:pt x="363" y="1"/>
                    </a:moveTo>
                    <a:lnTo>
                      <a:pt x="1" y="1218"/>
                    </a:lnTo>
                    <a:lnTo>
                      <a:pt x="34" y="1229"/>
                    </a:lnTo>
                    <a:lnTo>
                      <a:pt x="396" y="12"/>
                    </a:lnTo>
                    <a:lnTo>
                      <a:pt x="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35"/>
              <p:cNvGrpSpPr/>
              <p:nvPr/>
            </p:nvGrpSpPr>
            <p:grpSpPr>
              <a:xfrm>
                <a:off x="3859069" y="2150168"/>
                <a:ext cx="1015944" cy="1022514"/>
                <a:chOff x="7059469" y="2150168"/>
                <a:chExt cx="1015944" cy="1022514"/>
              </a:xfrm>
            </p:grpSpPr>
            <p:sp>
              <p:nvSpPr>
                <p:cNvPr id="800" name="Google Shape;800;p35"/>
                <p:cNvSpPr/>
                <p:nvPr/>
              </p:nvSpPr>
              <p:spPr>
                <a:xfrm>
                  <a:off x="7936468" y="2339866"/>
                  <a:ext cx="76300" cy="86176"/>
                </a:xfrm>
                <a:custGeom>
                  <a:rect b="b" l="l" r="r" t="t"/>
                  <a:pathLst>
                    <a:path extrusionOk="0" h="2007" w="1777">
                      <a:moveTo>
                        <a:pt x="1" y="0"/>
                      </a:moveTo>
                      <a:lnTo>
                        <a:pt x="1" y="2007"/>
                      </a:lnTo>
                      <a:lnTo>
                        <a:pt x="1777" y="2007"/>
                      </a:lnTo>
                      <a:lnTo>
                        <a:pt x="17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8018865" y="2339866"/>
                  <a:ext cx="21211" cy="86176"/>
                </a:xfrm>
                <a:custGeom>
                  <a:rect b="b" l="l" r="r" t="t"/>
                  <a:pathLst>
                    <a:path extrusionOk="0" h="2007" w="494">
                      <a:moveTo>
                        <a:pt x="1" y="0"/>
                      </a:moveTo>
                      <a:lnTo>
                        <a:pt x="1" y="2007"/>
                      </a:lnTo>
                      <a:lnTo>
                        <a:pt x="44" y="2007"/>
                      </a:lnTo>
                      <a:lnTo>
                        <a:pt x="4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7149380" y="2893459"/>
                  <a:ext cx="13225" cy="27351"/>
                </a:xfrm>
                <a:custGeom>
                  <a:rect b="b" l="l" r="r" t="t"/>
                  <a:pathLst>
                    <a:path extrusionOk="0" h="637" w="308">
                      <a:moveTo>
                        <a:pt x="307" y="0"/>
                      </a:moveTo>
                      <a:lnTo>
                        <a:pt x="0" y="636"/>
                      </a:lnTo>
                      <a:lnTo>
                        <a:pt x="307" y="636"/>
                      </a:lnTo>
                      <a:lnTo>
                        <a:pt x="3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7168702" y="2926907"/>
                  <a:ext cx="97940" cy="65952"/>
                </a:xfrm>
                <a:custGeom>
                  <a:rect b="b" l="l" r="r" t="t"/>
                  <a:pathLst>
                    <a:path extrusionOk="0" h="1536" w="2281">
                      <a:moveTo>
                        <a:pt x="0" y="0"/>
                      </a:moveTo>
                      <a:lnTo>
                        <a:pt x="0" y="1535"/>
                      </a:lnTo>
                      <a:lnTo>
                        <a:pt x="2280" y="153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7059469" y="3118022"/>
                  <a:ext cx="103136" cy="36754"/>
                </a:xfrm>
                <a:custGeom>
                  <a:rect b="b" l="l" r="r" t="t"/>
                  <a:pathLst>
                    <a:path extrusionOk="0" h="856" w="2402">
                      <a:moveTo>
                        <a:pt x="0" y="1"/>
                      </a:moveTo>
                      <a:lnTo>
                        <a:pt x="0" y="66"/>
                      </a:lnTo>
                      <a:lnTo>
                        <a:pt x="2401" y="856"/>
                      </a:lnTo>
                      <a:lnTo>
                        <a:pt x="24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7572572" y="2926907"/>
                  <a:ext cx="98413" cy="65952"/>
                </a:xfrm>
                <a:custGeom>
                  <a:rect b="b" l="l" r="r" t="t"/>
                  <a:pathLst>
                    <a:path extrusionOk="0" h="1536" w="2292">
                      <a:moveTo>
                        <a:pt x="1" y="0"/>
                      </a:moveTo>
                      <a:lnTo>
                        <a:pt x="1" y="1535"/>
                      </a:lnTo>
                      <a:lnTo>
                        <a:pt x="2292" y="1535"/>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7676610" y="2926907"/>
                  <a:ext cx="99830" cy="65952"/>
                </a:xfrm>
                <a:custGeom>
                  <a:rect b="b" l="l" r="r" t="t"/>
                  <a:pathLst>
                    <a:path extrusionOk="0" h="1536" w="2325">
                      <a:moveTo>
                        <a:pt x="1" y="0"/>
                      </a:moveTo>
                      <a:lnTo>
                        <a:pt x="1" y="1535"/>
                      </a:lnTo>
                      <a:lnTo>
                        <a:pt x="2325" y="1535"/>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7480343" y="2926907"/>
                  <a:ext cx="86648" cy="65952"/>
                </a:xfrm>
                <a:custGeom>
                  <a:rect b="b" l="l" r="r" t="t"/>
                  <a:pathLst>
                    <a:path extrusionOk="0" h="1536" w="2018">
                      <a:moveTo>
                        <a:pt x="0" y="0"/>
                      </a:moveTo>
                      <a:lnTo>
                        <a:pt x="0" y="1535"/>
                      </a:lnTo>
                      <a:lnTo>
                        <a:pt x="2017" y="1535"/>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7936468" y="2432096"/>
                  <a:ext cx="76300" cy="113054"/>
                </a:xfrm>
                <a:custGeom>
                  <a:rect b="b" l="l" r="r" t="t"/>
                  <a:pathLst>
                    <a:path extrusionOk="0" h="2633" w="1777">
                      <a:moveTo>
                        <a:pt x="1" y="1"/>
                      </a:moveTo>
                      <a:lnTo>
                        <a:pt x="1" y="2632"/>
                      </a:lnTo>
                      <a:lnTo>
                        <a:pt x="1338" y="2632"/>
                      </a:lnTo>
                      <a:lnTo>
                        <a:pt x="1777" y="692"/>
                      </a:lnTo>
                      <a:lnTo>
                        <a:pt x="1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7782537" y="2926907"/>
                  <a:ext cx="28768" cy="65952"/>
                </a:xfrm>
                <a:custGeom>
                  <a:rect b="b" l="l" r="r" t="t"/>
                  <a:pathLst>
                    <a:path extrusionOk="0" h="1536" w="670">
                      <a:moveTo>
                        <a:pt x="1" y="0"/>
                      </a:moveTo>
                      <a:lnTo>
                        <a:pt x="1" y="1535"/>
                      </a:lnTo>
                      <a:lnTo>
                        <a:pt x="669" y="1535"/>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7115030" y="2926907"/>
                  <a:ext cx="47575" cy="65952"/>
                </a:xfrm>
                <a:custGeom>
                  <a:rect b="b" l="l" r="r" t="t"/>
                  <a:pathLst>
                    <a:path extrusionOk="0" h="1536" w="1108">
                      <a:moveTo>
                        <a:pt x="734" y="0"/>
                      </a:moveTo>
                      <a:lnTo>
                        <a:pt x="0" y="1535"/>
                      </a:lnTo>
                      <a:lnTo>
                        <a:pt x="1107" y="1535"/>
                      </a:lnTo>
                      <a:lnTo>
                        <a:pt x="1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7376777" y="2926907"/>
                  <a:ext cx="97940" cy="65952"/>
                </a:xfrm>
                <a:custGeom>
                  <a:rect b="b" l="l" r="r" t="t"/>
                  <a:pathLst>
                    <a:path extrusionOk="0" h="1536" w="2281">
                      <a:moveTo>
                        <a:pt x="0" y="0"/>
                      </a:moveTo>
                      <a:lnTo>
                        <a:pt x="0" y="1535"/>
                      </a:lnTo>
                      <a:lnTo>
                        <a:pt x="2280" y="153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7867725" y="2432096"/>
                  <a:ext cx="63118" cy="113054"/>
                </a:xfrm>
                <a:custGeom>
                  <a:rect b="b" l="l" r="r" t="t"/>
                  <a:pathLst>
                    <a:path extrusionOk="0" h="2633" w="1470">
                      <a:moveTo>
                        <a:pt x="1" y="1"/>
                      </a:moveTo>
                      <a:lnTo>
                        <a:pt x="1" y="2632"/>
                      </a:lnTo>
                      <a:lnTo>
                        <a:pt x="1470" y="2632"/>
                      </a:lnTo>
                      <a:lnTo>
                        <a:pt x="1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7059469" y="2998441"/>
                  <a:ext cx="103136" cy="113484"/>
                </a:xfrm>
                <a:custGeom>
                  <a:rect b="b" l="l" r="r" t="t"/>
                  <a:pathLst>
                    <a:path extrusionOk="0" h="2643" w="2402">
                      <a:moveTo>
                        <a:pt x="1228" y="1"/>
                      </a:moveTo>
                      <a:lnTo>
                        <a:pt x="0" y="2523"/>
                      </a:lnTo>
                      <a:lnTo>
                        <a:pt x="0" y="2643"/>
                      </a:lnTo>
                      <a:lnTo>
                        <a:pt x="2401" y="2643"/>
                      </a:lnTo>
                      <a:lnTo>
                        <a:pt x="24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7572572" y="2502728"/>
                  <a:ext cx="98413" cy="42422"/>
                </a:xfrm>
                <a:custGeom>
                  <a:rect b="b" l="l" r="r" t="t"/>
                  <a:pathLst>
                    <a:path extrusionOk="0" h="988" w="2292">
                      <a:moveTo>
                        <a:pt x="2292" y="1"/>
                      </a:moveTo>
                      <a:lnTo>
                        <a:pt x="1810" y="56"/>
                      </a:lnTo>
                      <a:lnTo>
                        <a:pt x="1" y="198"/>
                      </a:lnTo>
                      <a:lnTo>
                        <a:pt x="1" y="987"/>
                      </a:lnTo>
                      <a:lnTo>
                        <a:pt x="2292" y="987"/>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7924703" y="2189714"/>
                  <a:ext cx="6140" cy="18377"/>
                </a:xfrm>
                <a:custGeom>
                  <a:rect b="b" l="l" r="r" t="t"/>
                  <a:pathLst>
                    <a:path extrusionOk="0" h="428" w="143">
                      <a:moveTo>
                        <a:pt x="143" y="0"/>
                      </a:moveTo>
                      <a:lnTo>
                        <a:pt x="1" y="427"/>
                      </a:lnTo>
                      <a:lnTo>
                        <a:pt x="143" y="427"/>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7936468" y="2150168"/>
                  <a:ext cx="76300" cy="57923"/>
                </a:xfrm>
                <a:custGeom>
                  <a:rect b="b" l="l" r="r" t="t"/>
                  <a:pathLst>
                    <a:path extrusionOk="0" h="1349" w="1777">
                      <a:moveTo>
                        <a:pt x="165" y="0"/>
                      </a:moveTo>
                      <a:lnTo>
                        <a:pt x="1" y="504"/>
                      </a:lnTo>
                      <a:lnTo>
                        <a:pt x="1" y="1348"/>
                      </a:lnTo>
                      <a:lnTo>
                        <a:pt x="1777" y="1348"/>
                      </a:lnTo>
                      <a:lnTo>
                        <a:pt x="1777" y="417"/>
                      </a:lnTo>
                      <a:lnTo>
                        <a:pt x="1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7480343" y="2511702"/>
                  <a:ext cx="86648" cy="33448"/>
                </a:xfrm>
                <a:custGeom>
                  <a:rect b="b" l="l" r="r" t="t"/>
                  <a:pathLst>
                    <a:path extrusionOk="0" h="779" w="2018">
                      <a:moveTo>
                        <a:pt x="2017" y="0"/>
                      </a:moveTo>
                      <a:lnTo>
                        <a:pt x="0" y="142"/>
                      </a:lnTo>
                      <a:lnTo>
                        <a:pt x="0" y="778"/>
                      </a:lnTo>
                      <a:lnTo>
                        <a:pt x="2017" y="778"/>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7676610" y="2489546"/>
                  <a:ext cx="99830" cy="55604"/>
                </a:xfrm>
                <a:custGeom>
                  <a:rect b="b" l="l" r="r" t="t"/>
                  <a:pathLst>
                    <a:path extrusionOk="0" h="1295" w="2325">
                      <a:moveTo>
                        <a:pt x="2325" y="1"/>
                      </a:moveTo>
                      <a:lnTo>
                        <a:pt x="1" y="286"/>
                      </a:lnTo>
                      <a:lnTo>
                        <a:pt x="1" y="1294"/>
                      </a:lnTo>
                      <a:lnTo>
                        <a:pt x="2325" y="1294"/>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7867725" y="2339866"/>
                  <a:ext cx="63118" cy="86176"/>
                </a:xfrm>
                <a:custGeom>
                  <a:rect b="b" l="l" r="r" t="t"/>
                  <a:pathLst>
                    <a:path extrusionOk="0" h="2007" w="1470">
                      <a:moveTo>
                        <a:pt x="319" y="0"/>
                      </a:moveTo>
                      <a:lnTo>
                        <a:pt x="1" y="965"/>
                      </a:lnTo>
                      <a:lnTo>
                        <a:pt x="1" y="2007"/>
                      </a:lnTo>
                      <a:lnTo>
                        <a:pt x="1470" y="2007"/>
                      </a:lnTo>
                      <a:lnTo>
                        <a:pt x="1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7385236" y="2518271"/>
                  <a:ext cx="89482" cy="26879"/>
                </a:xfrm>
                <a:custGeom>
                  <a:rect b="b" l="l" r="r" t="t"/>
                  <a:pathLst>
                    <a:path extrusionOk="0" h="626" w="2084">
                      <a:moveTo>
                        <a:pt x="2083" y="1"/>
                      </a:moveTo>
                      <a:lnTo>
                        <a:pt x="1426" y="55"/>
                      </a:lnTo>
                      <a:lnTo>
                        <a:pt x="1316" y="88"/>
                      </a:lnTo>
                      <a:cubicBezTo>
                        <a:pt x="856" y="220"/>
                        <a:pt x="417" y="406"/>
                        <a:pt x="0" y="625"/>
                      </a:cubicBezTo>
                      <a:lnTo>
                        <a:pt x="2083" y="625"/>
                      </a:lnTo>
                      <a:lnTo>
                        <a:pt x="20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7168702" y="2859581"/>
                  <a:ext cx="97940" cy="61229"/>
                </a:xfrm>
                <a:custGeom>
                  <a:rect b="b" l="l" r="r" t="t"/>
                  <a:pathLst>
                    <a:path extrusionOk="0" h="1426" w="2281">
                      <a:moveTo>
                        <a:pt x="241" y="0"/>
                      </a:moveTo>
                      <a:lnTo>
                        <a:pt x="0" y="504"/>
                      </a:lnTo>
                      <a:lnTo>
                        <a:pt x="0" y="1425"/>
                      </a:lnTo>
                      <a:lnTo>
                        <a:pt x="2280" y="142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7782537" y="2432096"/>
                  <a:ext cx="79606" cy="113054"/>
                </a:xfrm>
                <a:custGeom>
                  <a:rect b="b" l="l" r="r" t="t"/>
                  <a:pathLst>
                    <a:path extrusionOk="0" h="2633" w="1854">
                      <a:moveTo>
                        <a:pt x="1602" y="1"/>
                      </a:moveTo>
                      <a:lnTo>
                        <a:pt x="1217" y="1163"/>
                      </a:lnTo>
                      <a:lnTo>
                        <a:pt x="1" y="1317"/>
                      </a:lnTo>
                      <a:lnTo>
                        <a:pt x="1" y="2632"/>
                      </a:lnTo>
                      <a:lnTo>
                        <a:pt x="1853" y="2632"/>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7853169" y="2399163"/>
                  <a:ext cx="8974" cy="26879"/>
                </a:xfrm>
                <a:custGeom>
                  <a:rect b="b" l="l" r="r" t="t"/>
                  <a:pathLst>
                    <a:path extrusionOk="0" h="626" w="209">
                      <a:moveTo>
                        <a:pt x="208" y="0"/>
                      </a:moveTo>
                      <a:lnTo>
                        <a:pt x="0" y="626"/>
                      </a:lnTo>
                      <a:lnTo>
                        <a:pt x="208" y="626"/>
                      </a:lnTo>
                      <a:lnTo>
                        <a:pt x="2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7867725" y="2551247"/>
                  <a:ext cx="63118" cy="103093"/>
                </a:xfrm>
                <a:custGeom>
                  <a:rect b="b" l="l" r="r" t="t"/>
                  <a:pathLst>
                    <a:path extrusionOk="0" h="2401" w="1470">
                      <a:moveTo>
                        <a:pt x="1" y="0"/>
                      </a:moveTo>
                      <a:lnTo>
                        <a:pt x="1" y="2401"/>
                      </a:lnTo>
                      <a:lnTo>
                        <a:pt x="856" y="2401"/>
                      </a:lnTo>
                      <a:lnTo>
                        <a:pt x="1470" y="2116"/>
                      </a:lnTo>
                      <a:lnTo>
                        <a:pt x="1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7181841" y="2756016"/>
                  <a:ext cx="84802" cy="97940"/>
                </a:xfrm>
                <a:custGeom>
                  <a:rect b="b" l="l" r="r" t="t"/>
                  <a:pathLst>
                    <a:path extrusionOk="0" h="2281" w="1975">
                      <a:moveTo>
                        <a:pt x="1108" y="0"/>
                      </a:moveTo>
                      <a:lnTo>
                        <a:pt x="1" y="2281"/>
                      </a:lnTo>
                      <a:lnTo>
                        <a:pt x="1974" y="2281"/>
                      </a:lnTo>
                      <a:lnTo>
                        <a:pt x="19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7936468" y="2214188"/>
                  <a:ext cx="76300" cy="120053"/>
                </a:xfrm>
                <a:custGeom>
                  <a:rect b="b" l="l" r="r" t="t"/>
                  <a:pathLst>
                    <a:path extrusionOk="0" h="2796" w="1777">
                      <a:moveTo>
                        <a:pt x="1" y="0"/>
                      </a:moveTo>
                      <a:lnTo>
                        <a:pt x="1" y="2795"/>
                      </a:lnTo>
                      <a:lnTo>
                        <a:pt x="1777" y="2795"/>
                      </a:lnTo>
                      <a:lnTo>
                        <a:pt x="17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7232207" y="2678342"/>
                  <a:ext cx="34436" cy="71577"/>
                </a:xfrm>
                <a:custGeom>
                  <a:rect b="b" l="l" r="r" t="t"/>
                  <a:pathLst>
                    <a:path extrusionOk="0" h="1667" w="802">
                      <a:moveTo>
                        <a:pt x="801" y="0"/>
                      </a:moveTo>
                      <a:lnTo>
                        <a:pt x="1" y="1667"/>
                      </a:lnTo>
                      <a:lnTo>
                        <a:pt x="801" y="1667"/>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7278365" y="2554038"/>
                  <a:ext cx="92316" cy="100302"/>
                </a:xfrm>
                <a:custGeom>
                  <a:rect b="b" l="l" r="r" t="t"/>
                  <a:pathLst>
                    <a:path extrusionOk="0" h="2336" w="2150">
                      <a:moveTo>
                        <a:pt x="2149" y="1"/>
                      </a:moveTo>
                      <a:cubicBezTo>
                        <a:pt x="1250" y="571"/>
                        <a:pt x="516" y="1371"/>
                        <a:pt x="0" y="2336"/>
                      </a:cubicBezTo>
                      <a:lnTo>
                        <a:pt x="2149" y="2336"/>
                      </a:lnTo>
                      <a:lnTo>
                        <a:pt x="2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7272697" y="2660437"/>
                  <a:ext cx="97983" cy="89482"/>
                </a:xfrm>
                <a:custGeom>
                  <a:rect b="b" l="l" r="r" t="t"/>
                  <a:pathLst>
                    <a:path extrusionOk="0" h="2084" w="2282">
                      <a:moveTo>
                        <a:pt x="66" y="1"/>
                      </a:moveTo>
                      <a:cubicBezTo>
                        <a:pt x="56" y="11"/>
                        <a:pt x="44" y="33"/>
                        <a:pt x="34" y="55"/>
                      </a:cubicBezTo>
                      <a:lnTo>
                        <a:pt x="1" y="132"/>
                      </a:lnTo>
                      <a:lnTo>
                        <a:pt x="1" y="2084"/>
                      </a:lnTo>
                      <a:lnTo>
                        <a:pt x="2281" y="2084"/>
                      </a:lnTo>
                      <a:lnTo>
                        <a:pt x="22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8018865" y="2169447"/>
                  <a:ext cx="56549" cy="38644"/>
                </a:xfrm>
                <a:custGeom>
                  <a:rect b="b" l="l" r="r" t="t"/>
                  <a:pathLst>
                    <a:path extrusionOk="0" h="900" w="1317">
                      <a:moveTo>
                        <a:pt x="1" y="0"/>
                      </a:moveTo>
                      <a:lnTo>
                        <a:pt x="1" y="899"/>
                      </a:lnTo>
                      <a:lnTo>
                        <a:pt x="1185" y="899"/>
                      </a:lnTo>
                      <a:lnTo>
                        <a:pt x="1316" y="34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8018865" y="2214188"/>
                  <a:ext cx="49936" cy="120053"/>
                </a:xfrm>
                <a:custGeom>
                  <a:rect b="b" l="l" r="r" t="t"/>
                  <a:pathLst>
                    <a:path extrusionOk="0" h="2796" w="1163">
                      <a:moveTo>
                        <a:pt x="1" y="0"/>
                      </a:moveTo>
                      <a:lnTo>
                        <a:pt x="1" y="2795"/>
                      </a:lnTo>
                      <a:lnTo>
                        <a:pt x="527" y="2795"/>
                      </a:lnTo>
                      <a:lnTo>
                        <a:pt x="1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7782537" y="2790366"/>
                  <a:ext cx="8974" cy="63590"/>
                </a:xfrm>
                <a:custGeom>
                  <a:rect b="b" l="l" r="r" t="t"/>
                  <a:pathLst>
                    <a:path extrusionOk="0" h="1481" w="209">
                      <a:moveTo>
                        <a:pt x="1" y="1"/>
                      </a:moveTo>
                      <a:lnTo>
                        <a:pt x="1" y="1481"/>
                      </a:lnTo>
                      <a:lnTo>
                        <a:pt x="209" y="1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7572572" y="2660437"/>
                  <a:ext cx="98413" cy="89482"/>
                </a:xfrm>
                <a:custGeom>
                  <a:rect b="b" l="l" r="r" t="t"/>
                  <a:pathLst>
                    <a:path extrusionOk="0" h="2084" w="2292">
                      <a:moveTo>
                        <a:pt x="1" y="1"/>
                      </a:moveTo>
                      <a:lnTo>
                        <a:pt x="1" y="2084"/>
                      </a:lnTo>
                      <a:lnTo>
                        <a:pt x="2292" y="2084"/>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7356039" y="2998441"/>
                  <a:ext cx="14642" cy="31559"/>
                </a:xfrm>
                <a:custGeom>
                  <a:rect b="b" l="l" r="r" t="t"/>
                  <a:pathLst>
                    <a:path extrusionOk="0" h="735" w="341">
                      <a:moveTo>
                        <a:pt x="132" y="1"/>
                      </a:moveTo>
                      <a:lnTo>
                        <a:pt x="1" y="735"/>
                      </a:lnTo>
                      <a:lnTo>
                        <a:pt x="340" y="735"/>
                      </a:lnTo>
                      <a:lnTo>
                        <a:pt x="3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7676610" y="2660437"/>
                  <a:ext cx="99830" cy="89482"/>
                </a:xfrm>
                <a:custGeom>
                  <a:rect b="b" l="l" r="r" t="t"/>
                  <a:pathLst>
                    <a:path extrusionOk="0" h="2084" w="2325">
                      <a:moveTo>
                        <a:pt x="1" y="1"/>
                      </a:moveTo>
                      <a:lnTo>
                        <a:pt x="1" y="2084"/>
                      </a:lnTo>
                      <a:lnTo>
                        <a:pt x="2325" y="2084"/>
                      </a:lnTo>
                      <a:lnTo>
                        <a:pt x="2325" y="2051"/>
                      </a:lnTo>
                      <a:lnTo>
                        <a:pt x="2215" y="1316"/>
                      </a:lnTo>
                      <a:lnTo>
                        <a:pt x="2325" y="1261"/>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7936468" y="2551247"/>
                  <a:ext cx="56076" cy="87592"/>
                </a:xfrm>
                <a:custGeom>
                  <a:rect b="b" l="l" r="r" t="t"/>
                  <a:pathLst>
                    <a:path extrusionOk="0" h="2040" w="1306">
                      <a:moveTo>
                        <a:pt x="1" y="0"/>
                      </a:moveTo>
                      <a:lnTo>
                        <a:pt x="1" y="2039"/>
                      </a:lnTo>
                      <a:cubicBezTo>
                        <a:pt x="614" y="1699"/>
                        <a:pt x="1053" y="1129"/>
                        <a:pt x="1207" y="449"/>
                      </a:cubicBezTo>
                      <a:lnTo>
                        <a:pt x="1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7782537" y="2660437"/>
                  <a:ext cx="79606" cy="51353"/>
                </a:xfrm>
                <a:custGeom>
                  <a:rect b="b" l="l" r="r" t="t"/>
                  <a:pathLst>
                    <a:path extrusionOk="0" h="1196" w="1854">
                      <a:moveTo>
                        <a:pt x="1" y="1"/>
                      </a:moveTo>
                      <a:lnTo>
                        <a:pt x="1" y="1195"/>
                      </a:lnTo>
                      <a:lnTo>
                        <a:pt x="1853" y="330"/>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7376777" y="2998441"/>
                  <a:ext cx="97940" cy="31559"/>
                </a:xfrm>
                <a:custGeom>
                  <a:rect b="b" l="l" r="r" t="t"/>
                  <a:pathLst>
                    <a:path extrusionOk="0" h="735" w="2281">
                      <a:moveTo>
                        <a:pt x="0" y="1"/>
                      </a:moveTo>
                      <a:lnTo>
                        <a:pt x="0" y="735"/>
                      </a:lnTo>
                      <a:lnTo>
                        <a:pt x="2280" y="735"/>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7376777" y="2859581"/>
                  <a:ext cx="97940" cy="61229"/>
                </a:xfrm>
                <a:custGeom>
                  <a:rect b="b" l="l" r="r" t="t"/>
                  <a:pathLst>
                    <a:path extrusionOk="0" h="1426" w="2281">
                      <a:moveTo>
                        <a:pt x="0" y="0"/>
                      </a:moveTo>
                      <a:lnTo>
                        <a:pt x="0" y="658"/>
                      </a:lnTo>
                      <a:lnTo>
                        <a:pt x="153" y="373"/>
                      </a:lnTo>
                      <a:lnTo>
                        <a:pt x="0" y="1272"/>
                      </a:lnTo>
                      <a:lnTo>
                        <a:pt x="0" y="1425"/>
                      </a:lnTo>
                      <a:lnTo>
                        <a:pt x="2280" y="142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7272697" y="2859581"/>
                  <a:ext cx="97983" cy="61229"/>
                </a:xfrm>
                <a:custGeom>
                  <a:rect b="b" l="l" r="r" t="t"/>
                  <a:pathLst>
                    <a:path extrusionOk="0" h="1426" w="2282">
                      <a:moveTo>
                        <a:pt x="1" y="0"/>
                      </a:moveTo>
                      <a:lnTo>
                        <a:pt x="1" y="1425"/>
                      </a:lnTo>
                      <a:lnTo>
                        <a:pt x="1985" y="1425"/>
                      </a:lnTo>
                      <a:lnTo>
                        <a:pt x="2281" y="911"/>
                      </a:lnTo>
                      <a:lnTo>
                        <a:pt x="22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7362651" y="2947603"/>
                  <a:ext cx="8029" cy="45256"/>
                </a:xfrm>
                <a:custGeom>
                  <a:rect b="b" l="l" r="r" t="t"/>
                  <a:pathLst>
                    <a:path extrusionOk="0" h="1054" w="187">
                      <a:moveTo>
                        <a:pt x="186" y="1"/>
                      </a:moveTo>
                      <a:lnTo>
                        <a:pt x="0" y="1053"/>
                      </a:lnTo>
                      <a:lnTo>
                        <a:pt x="186" y="1053"/>
                      </a:lnTo>
                      <a:lnTo>
                        <a:pt x="1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7480343" y="2660437"/>
                  <a:ext cx="86648" cy="89482"/>
                </a:xfrm>
                <a:custGeom>
                  <a:rect b="b" l="l" r="r" t="t"/>
                  <a:pathLst>
                    <a:path extrusionOk="0" h="2084" w="2018">
                      <a:moveTo>
                        <a:pt x="0" y="1"/>
                      </a:moveTo>
                      <a:lnTo>
                        <a:pt x="0" y="2084"/>
                      </a:lnTo>
                      <a:lnTo>
                        <a:pt x="2017" y="2084"/>
                      </a:ln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7376777" y="2660437"/>
                  <a:ext cx="97940" cy="89482"/>
                </a:xfrm>
                <a:custGeom>
                  <a:rect b="b" l="l" r="r" t="t"/>
                  <a:pathLst>
                    <a:path extrusionOk="0" h="2084" w="2281">
                      <a:moveTo>
                        <a:pt x="0" y="1"/>
                      </a:moveTo>
                      <a:lnTo>
                        <a:pt x="0" y="2084"/>
                      </a:lnTo>
                      <a:lnTo>
                        <a:pt x="2280" y="2084"/>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7782537" y="2551247"/>
                  <a:ext cx="79606" cy="103093"/>
                </a:xfrm>
                <a:custGeom>
                  <a:rect b="b" l="l" r="r" t="t"/>
                  <a:pathLst>
                    <a:path extrusionOk="0" h="2401" w="1854">
                      <a:moveTo>
                        <a:pt x="1" y="0"/>
                      </a:moveTo>
                      <a:lnTo>
                        <a:pt x="1" y="2401"/>
                      </a:lnTo>
                      <a:lnTo>
                        <a:pt x="1853" y="2401"/>
                      </a:lnTo>
                      <a:lnTo>
                        <a:pt x="1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7676610" y="2551247"/>
                  <a:ext cx="99830" cy="103093"/>
                </a:xfrm>
                <a:custGeom>
                  <a:rect b="b" l="l" r="r" t="t"/>
                  <a:pathLst>
                    <a:path extrusionOk="0" h="2401" w="2325">
                      <a:moveTo>
                        <a:pt x="1" y="0"/>
                      </a:moveTo>
                      <a:lnTo>
                        <a:pt x="1" y="2401"/>
                      </a:lnTo>
                      <a:lnTo>
                        <a:pt x="2325" y="2401"/>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7867725" y="2660437"/>
                  <a:ext cx="24088" cy="11335"/>
                </a:xfrm>
                <a:custGeom>
                  <a:rect b="b" l="l" r="r" t="t"/>
                  <a:pathLst>
                    <a:path extrusionOk="0" h="264" w="561">
                      <a:moveTo>
                        <a:pt x="1" y="1"/>
                      </a:moveTo>
                      <a:lnTo>
                        <a:pt x="1" y="264"/>
                      </a:lnTo>
                      <a:lnTo>
                        <a:pt x="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7572572" y="2551247"/>
                  <a:ext cx="98413" cy="103093"/>
                </a:xfrm>
                <a:custGeom>
                  <a:rect b="b" l="l" r="r" t="t"/>
                  <a:pathLst>
                    <a:path extrusionOk="0" h="2401" w="2292">
                      <a:moveTo>
                        <a:pt x="1" y="0"/>
                      </a:moveTo>
                      <a:lnTo>
                        <a:pt x="1" y="2401"/>
                      </a:lnTo>
                      <a:lnTo>
                        <a:pt x="2292" y="2401"/>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7782537" y="2998441"/>
                  <a:ext cx="33964" cy="31559"/>
                </a:xfrm>
                <a:custGeom>
                  <a:rect b="b" l="l" r="r" t="t"/>
                  <a:pathLst>
                    <a:path extrusionOk="0" h="735" w="791">
                      <a:moveTo>
                        <a:pt x="1" y="1"/>
                      </a:moveTo>
                      <a:lnTo>
                        <a:pt x="1" y="735"/>
                      </a:lnTo>
                      <a:lnTo>
                        <a:pt x="790" y="735"/>
                      </a:lnTo>
                      <a:lnTo>
                        <a:pt x="6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7676610" y="2756016"/>
                  <a:ext cx="99830" cy="97940"/>
                </a:xfrm>
                <a:custGeom>
                  <a:rect b="b" l="l" r="r" t="t"/>
                  <a:pathLst>
                    <a:path extrusionOk="0" h="2281" w="2325">
                      <a:moveTo>
                        <a:pt x="1" y="0"/>
                      </a:moveTo>
                      <a:lnTo>
                        <a:pt x="1" y="2281"/>
                      </a:lnTo>
                      <a:lnTo>
                        <a:pt x="2325" y="2281"/>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7676610" y="2998441"/>
                  <a:ext cx="99830" cy="31559"/>
                </a:xfrm>
                <a:custGeom>
                  <a:rect b="b" l="l" r="r" t="t"/>
                  <a:pathLst>
                    <a:path extrusionOk="0" h="735" w="2325">
                      <a:moveTo>
                        <a:pt x="1" y="1"/>
                      </a:moveTo>
                      <a:lnTo>
                        <a:pt x="1" y="735"/>
                      </a:lnTo>
                      <a:lnTo>
                        <a:pt x="2325" y="735"/>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7376777" y="2551247"/>
                  <a:ext cx="97940" cy="103093"/>
                </a:xfrm>
                <a:custGeom>
                  <a:rect b="b" l="l" r="r" t="t"/>
                  <a:pathLst>
                    <a:path extrusionOk="0" h="2401" w="2281">
                      <a:moveTo>
                        <a:pt x="0" y="0"/>
                      </a:moveTo>
                      <a:lnTo>
                        <a:pt x="0" y="2401"/>
                      </a:lnTo>
                      <a:lnTo>
                        <a:pt x="2280" y="2401"/>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7480343" y="2998441"/>
                  <a:ext cx="86648" cy="31559"/>
                </a:xfrm>
                <a:custGeom>
                  <a:rect b="b" l="l" r="r" t="t"/>
                  <a:pathLst>
                    <a:path extrusionOk="0" h="735" w="2018">
                      <a:moveTo>
                        <a:pt x="0" y="1"/>
                      </a:moveTo>
                      <a:lnTo>
                        <a:pt x="0" y="735"/>
                      </a:lnTo>
                      <a:lnTo>
                        <a:pt x="2017" y="735"/>
                      </a:ln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7572572" y="2998441"/>
                  <a:ext cx="98413" cy="31559"/>
                </a:xfrm>
                <a:custGeom>
                  <a:rect b="b" l="l" r="r" t="t"/>
                  <a:pathLst>
                    <a:path extrusionOk="0" h="735" w="2292">
                      <a:moveTo>
                        <a:pt x="1" y="1"/>
                      </a:moveTo>
                      <a:lnTo>
                        <a:pt x="1" y="735"/>
                      </a:lnTo>
                      <a:lnTo>
                        <a:pt x="2292" y="735"/>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7480343" y="2551247"/>
                  <a:ext cx="86648" cy="103093"/>
                </a:xfrm>
                <a:custGeom>
                  <a:rect b="b" l="l" r="r" t="t"/>
                  <a:pathLst>
                    <a:path extrusionOk="0" h="2401" w="2018">
                      <a:moveTo>
                        <a:pt x="0" y="0"/>
                      </a:moveTo>
                      <a:lnTo>
                        <a:pt x="0" y="2401"/>
                      </a:lnTo>
                      <a:lnTo>
                        <a:pt x="2017" y="2401"/>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7572572" y="2859581"/>
                  <a:ext cx="98413" cy="61229"/>
                </a:xfrm>
                <a:custGeom>
                  <a:rect b="b" l="l" r="r" t="t"/>
                  <a:pathLst>
                    <a:path extrusionOk="0" h="1426" w="2292">
                      <a:moveTo>
                        <a:pt x="1" y="0"/>
                      </a:moveTo>
                      <a:lnTo>
                        <a:pt x="1" y="1425"/>
                      </a:lnTo>
                      <a:lnTo>
                        <a:pt x="2292" y="1425"/>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7883311" y="2214188"/>
                  <a:ext cx="47532" cy="120053"/>
                </a:xfrm>
                <a:custGeom>
                  <a:rect b="b" l="l" r="r" t="t"/>
                  <a:pathLst>
                    <a:path extrusionOk="0" h="2796" w="1107">
                      <a:moveTo>
                        <a:pt x="921" y="0"/>
                      </a:moveTo>
                      <a:lnTo>
                        <a:pt x="0" y="2795"/>
                      </a:lnTo>
                      <a:lnTo>
                        <a:pt x="1107" y="2795"/>
                      </a:lnTo>
                      <a:lnTo>
                        <a:pt x="1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7272697" y="2756016"/>
                  <a:ext cx="97983" cy="97940"/>
                </a:xfrm>
                <a:custGeom>
                  <a:rect b="b" l="l" r="r" t="t"/>
                  <a:pathLst>
                    <a:path extrusionOk="0" h="2281" w="2282">
                      <a:moveTo>
                        <a:pt x="1" y="0"/>
                      </a:moveTo>
                      <a:lnTo>
                        <a:pt x="1" y="2281"/>
                      </a:lnTo>
                      <a:lnTo>
                        <a:pt x="2281" y="2281"/>
                      </a:lnTo>
                      <a:lnTo>
                        <a:pt x="22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7572572" y="2756016"/>
                  <a:ext cx="98413" cy="97940"/>
                </a:xfrm>
                <a:custGeom>
                  <a:rect b="b" l="l" r="r" t="t"/>
                  <a:pathLst>
                    <a:path extrusionOk="0" h="2281" w="2292">
                      <a:moveTo>
                        <a:pt x="1" y="0"/>
                      </a:moveTo>
                      <a:lnTo>
                        <a:pt x="1" y="2281"/>
                      </a:lnTo>
                      <a:lnTo>
                        <a:pt x="2292" y="2281"/>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7782537" y="2859581"/>
                  <a:ext cx="18377" cy="61229"/>
                </a:xfrm>
                <a:custGeom>
                  <a:rect b="b" l="l" r="r" t="t"/>
                  <a:pathLst>
                    <a:path extrusionOk="0" h="1426" w="428">
                      <a:moveTo>
                        <a:pt x="1" y="0"/>
                      </a:moveTo>
                      <a:lnTo>
                        <a:pt x="1" y="1425"/>
                      </a:lnTo>
                      <a:lnTo>
                        <a:pt x="428" y="1425"/>
                      </a:lnTo>
                      <a:lnTo>
                        <a:pt x="2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7480343" y="2859581"/>
                  <a:ext cx="86648" cy="61229"/>
                </a:xfrm>
                <a:custGeom>
                  <a:rect b="b" l="l" r="r" t="t"/>
                  <a:pathLst>
                    <a:path extrusionOk="0" h="1426" w="2018">
                      <a:moveTo>
                        <a:pt x="0" y="0"/>
                      </a:moveTo>
                      <a:lnTo>
                        <a:pt x="0" y="1425"/>
                      </a:lnTo>
                      <a:lnTo>
                        <a:pt x="2017" y="1425"/>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168702" y="3118022"/>
                  <a:ext cx="78619" cy="54659"/>
                </a:xfrm>
                <a:custGeom>
                  <a:rect b="b" l="l" r="r" t="t"/>
                  <a:pathLst>
                    <a:path extrusionOk="0" h="1273" w="1831">
                      <a:moveTo>
                        <a:pt x="0" y="1"/>
                      </a:moveTo>
                      <a:lnTo>
                        <a:pt x="0" y="910"/>
                      </a:lnTo>
                      <a:lnTo>
                        <a:pt x="1118" y="1272"/>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676610" y="2859581"/>
                  <a:ext cx="99830" cy="61229"/>
                </a:xfrm>
                <a:custGeom>
                  <a:rect b="b" l="l" r="r" t="t"/>
                  <a:pathLst>
                    <a:path extrusionOk="0" h="1426" w="2325">
                      <a:moveTo>
                        <a:pt x="1" y="0"/>
                      </a:moveTo>
                      <a:lnTo>
                        <a:pt x="1" y="1425"/>
                      </a:lnTo>
                      <a:lnTo>
                        <a:pt x="2325" y="1425"/>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168702" y="2998441"/>
                  <a:ext cx="97940" cy="113484"/>
                </a:xfrm>
                <a:custGeom>
                  <a:rect b="b" l="l" r="r" t="t"/>
                  <a:pathLst>
                    <a:path extrusionOk="0" h="2643" w="2281">
                      <a:moveTo>
                        <a:pt x="0" y="1"/>
                      </a:moveTo>
                      <a:lnTo>
                        <a:pt x="0" y="2643"/>
                      </a:lnTo>
                      <a:lnTo>
                        <a:pt x="1908" y="2643"/>
                      </a:lnTo>
                      <a:lnTo>
                        <a:pt x="2280" y="1985"/>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376777" y="2756016"/>
                  <a:ext cx="97940" cy="97940"/>
                </a:xfrm>
                <a:custGeom>
                  <a:rect b="b" l="l" r="r" t="t"/>
                  <a:pathLst>
                    <a:path extrusionOk="0" h="2281" w="2281">
                      <a:moveTo>
                        <a:pt x="0" y="0"/>
                      </a:moveTo>
                      <a:lnTo>
                        <a:pt x="0" y="2281"/>
                      </a:lnTo>
                      <a:lnTo>
                        <a:pt x="2280" y="2281"/>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7272697" y="2998441"/>
                  <a:ext cx="41950" cy="74454"/>
                </a:xfrm>
                <a:custGeom>
                  <a:rect b="b" l="l" r="r" t="t"/>
                  <a:pathLst>
                    <a:path extrusionOk="0" h="1734" w="977">
                      <a:moveTo>
                        <a:pt x="1" y="1"/>
                      </a:moveTo>
                      <a:lnTo>
                        <a:pt x="1" y="1733"/>
                      </a:ln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7272697" y="2926907"/>
                  <a:ext cx="81968" cy="65952"/>
                </a:xfrm>
                <a:custGeom>
                  <a:rect b="b" l="l" r="r" t="t"/>
                  <a:pathLst>
                    <a:path extrusionOk="0" h="1536" w="1909">
                      <a:moveTo>
                        <a:pt x="1" y="0"/>
                      </a:moveTo>
                      <a:lnTo>
                        <a:pt x="1" y="1535"/>
                      </a:lnTo>
                      <a:lnTo>
                        <a:pt x="1053" y="1535"/>
                      </a:lnTo>
                      <a:lnTo>
                        <a:pt x="1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7480343" y="2756016"/>
                  <a:ext cx="86648" cy="97940"/>
                </a:xfrm>
                <a:custGeom>
                  <a:rect b="b" l="l" r="r" t="t"/>
                  <a:pathLst>
                    <a:path extrusionOk="0" h="2281" w="2018">
                      <a:moveTo>
                        <a:pt x="0" y="0"/>
                      </a:moveTo>
                      <a:lnTo>
                        <a:pt x="0" y="2281"/>
                      </a:lnTo>
                      <a:lnTo>
                        <a:pt x="2017" y="2281"/>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5"/>
              <p:cNvGrpSpPr/>
              <p:nvPr/>
            </p:nvGrpSpPr>
            <p:grpSpPr>
              <a:xfrm>
                <a:off x="3853402" y="2168030"/>
                <a:ext cx="1015944" cy="989108"/>
                <a:chOff x="5834602" y="2168030"/>
                <a:chExt cx="1015944" cy="989108"/>
              </a:xfrm>
            </p:grpSpPr>
            <p:sp>
              <p:nvSpPr>
                <p:cNvPr id="869" name="Google Shape;869;p35"/>
                <p:cNvSpPr/>
                <p:nvPr/>
              </p:nvSpPr>
              <p:spPr>
                <a:xfrm>
                  <a:off x="6799665" y="2432096"/>
                  <a:ext cx="515" cy="2877"/>
                </a:xfrm>
                <a:custGeom>
                  <a:rect b="b" l="l" r="r" t="t"/>
                  <a:pathLst>
                    <a:path extrusionOk="0" h="67" w="12">
                      <a:moveTo>
                        <a:pt x="1" y="1"/>
                      </a:moveTo>
                      <a:lnTo>
                        <a:pt x="1" y="67"/>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5837908" y="3106730"/>
                  <a:ext cx="2404" cy="5195"/>
                </a:xfrm>
                <a:custGeom>
                  <a:rect b="b" l="l" r="r" t="t"/>
                  <a:pathLst>
                    <a:path extrusionOk="0" h="121" w="56">
                      <a:moveTo>
                        <a:pt x="55" y="1"/>
                      </a:moveTo>
                      <a:lnTo>
                        <a:pt x="0" y="121"/>
                      </a:lnTo>
                      <a:lnTo>
                        <a:pt x="55" y="121"/>
                      </a:lnTo>
                      <a:lnTo>
                        <a:pt x="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5834602" y="3118022"/>
                  <a:ext cx="5711" cy="2877"/>
                </a:xfrm>
                <a:custGeom>
                  <a:rect b="b" l="l" r="r" t="t"/>
                  <a:pathLst>
                    <a:path extrusionOk="0" h="67" w="133">
                      <a:moveTo>
                        <a:pt x="11" y="1"/>
                      </a:moveTo>
                      <a:lnTo>
                        <a:pt x="1" y="23"/>
                      </a:lnTo>
                      <a:lnTo>
                        <a:pt x="132" y="66"/>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5943362" y="2998441"/>
                  <a:ext cx="6183" cy="113484"/>
                </a:xfrm>
                <a:custGeom>
                  <a:rect b="b" l="l" r="r" t="t"/>
                  <a:pathLst>
                    <a:path extrusionOk="0" h="2643" w="144">
                      <a:moveTo>
                        <a:pt x="0" y="1"/>
                      </a:moveTo>
                      <a:lnTo>
                        <a:pt x="0" y="2643"/>
                      </a:lnTo>
                      <a:lnTo>
                        <a:pt x="143" y="2643"/>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5943362" y="3118022"/>
                  <a:ext cx="6183" cy="39116"/>
                </a:xfrm>
                <a:custGeom>
                  <a:rect b="b" l="l" r="r" t="t"/>
                  <a:pathLst>
                    <a:path extrusionOk="0" h="911" w="144">
                      <a:moveTo>
                        <a:pt x="0" y="1"/>
                      </a:moveTo>
                      <a:lnTo>
                        <a:pt x="0" y="856"/>
                      </a:lnTo>
                      <a:lnTo>
                        <a:pt x="143" y="910"/>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943362" y="2926907"/>
                  <a:ext cx="6183" cy="65952"/>
                </a:xfrm>
                <a:custGeom>
                  <a:rect b="b" l="l" r="r" t="t"/>
                  <a:pathLst>
                    <a:path extrusionOk="0" h="1536" w="144">
                      <a:moveTo>
                        <a:pt x="0" y="0"/>
                      </a:move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5943362" y="2881222"/>
                  <a:ext cx="6183" cy="39588"/>
                </a:xfrm>
                <a:custGeom>
                  <a:rect b="b" l="l" r="r" t="t"/>
                  <a:pathLst>
                    <a:path extrusionOk="0" h="922" w="144">
                      <a:moveTo>
                        <a:pt x="143" y="0"/>
                      </a:moveTo>
                      <a:lnTo>
                        <a:pt x="0" y="285"/>
                      </a:lnTo>
                      <a:lnTo>
                        <a:pt x="0" y="921"/>
                      </a:lnTo>
                      <a:lnTo>
                        <a:pt x="143" y="92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6047400" y="2926907"/>
                  <a:ext cx="6140" cy="65952"/>
                </a:xfrm>
                <a:custGeom>
                  <a:rect b="b" l="l" r="r" t="t"/>
                  <a:pathLst>
                    <a:path extrusionOk="0" h="1536" w="143">
                      <a:moveTo>
                        <a:pt x="0" y="0"/>
                      </a:move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6047400" y="2666105"/>
                  <a:ext cx="6140" cy="83814"/>
                </a:xfrm>
                <a:custGeom>
                  <a:rect b="b" l="l" r="r" t="t"/>
                  <a:pathLst>
                    <a:path extrusionOk="0" h="1952" w="143">
                      <a:moveTo>
                        <a:pt x="143" y="0"/>
                      </a:moveTo>
                      <a:lnTo>
                        <a:pt x="0" y="285"/>
                      </a:lnTo>
                      <a:lnTo>
                        <a:pt x="0" y="1952"/>
                      </a:lnTo>
                      <a:lnTo>
                        <a:pt x="143" y="1952"/>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6047400" y="2998441"/>
                  <a:ext cx="6140" cy="85231"/>
                </a:xfrm>
                <a:custGeom>
                  <a:rect b="b" l="l" r="r" t="t"/>
                  <a:pathLst>
                    <a:path extrusionOk="0" h="1985" w="143">
                      <a:moveTo>
                        <a:pt x="0" y="1"/>
                      </a:moveTo>
                      <a:lnTo>
                        <a:pt x="0" y="1985"/>
                      </a:lnTo>
                      <a:lnTo>
                        <a:pt x="143" y="1733"/>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6047400" y="2859581"/>
                  <a:ext cx="6140" cy="61229"/>
                </a:xfrm>
                <a:custGeom>
                  <a:rect b="b" l="l" r="r" t="t"/>
                  <a:pathLst>
                    <a:path extrusionOk="0" h="1426" w="143">
                      <a:moveTo>
                        <a:pt x="0" y="0"/>
                      </a:moveTo>
                      <a:lnTo>
                        <a:pt x="0" y="1425"/>
                      </a:lnTo>
                      <a:lnTo>
                        <a:pt x="143" y="142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047400" y="2756016"/>
                  <a:ext cx="6140" cy="97940"/>
                </a:xfrm>
                <a:custGeom>
                  <a:rect b="b" l="l" r="r" t="t"/>
                  <a:pathLst>
                    <a:path extrusionOk="0" h="2281" w="143">
                      <a:moveTo>
                        <a:pt x="0" y="0"/>
                      </a:moveTo>
                      <a:lnTo>
                        <a:pt x="0" y="2281"/>
                      </a:lnTo>
                      <a:lnTo>
                        <a:pt x="143" y="228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151437" y="2551247"/>
                  <a:ext cx="6183" cy="103093"/>
                </a:xfrm>
                <a:custGeom>
                  <a:rect b="b" l="l" r="r" t="t"/>
                  <a:pathLst>
                    <a:path extrusionOk="0" h="2401" w="144">
                      <a:moveTo>
                        <a:pt x="99" y="0"/>
                      </a:moveTo>
                      <a:lnTo>
                        <a:pt x="0" y="66"/>
                      </a:lnTo>
                      <a:lnTo>
                        <a:pt x="0" y="2401"/>
                      </a:lnTo>
                      <a:lnTo>
                        <a:pt x="143" y="240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6151437" y="2756016"/>
                  <a:ext cx="6183" cy="97940"/>
                </a:xfrm>
                <a:custGeom>
                  <a:rect b="b" l="l" r="r" t="t"/>
                  <a:pathLst>
                    <a:path extrusionOk="0" h="2281" w="144">
                      <a:moveTo>
                        <a:pt x="0" y="0"/>
                      </a:moveTo>
                      <a:lnTo>
                        <a:pt x="0" y="2281"/>
                      </a:lnTo>
                      <a:lnTo>
                        <a:pt x="143" y="228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6151437" y="2998441"/>
                  <a:ext cx="6183" cy="31559"/>
                </a:xfrm>
                <a:custGeom>
                  <a:rect b="b" l="l" r="r" t="t"/>
                  <a:pathLst>
                    <a:path extrusionOk="0" h="735" w="144">
                      <a:moveTo>
                        <a:pt x="0" y="1"/>
                      </a:moveTo>
                      <a:lnTo>
                        <a:pt x="0" y="735"/>
                      </a:lnTo>
                      <a:lnTo>
                        <a:pt x="143" y="735"/>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6156118" y="2914155"/>
                  <a:ext cx="1503" cy="6655"/>
                </a:xfrm>
                <a:custGeom>
                  <a:rect b="b" l="l" r="r" t="t"/>
                  <a:pathLst>
                    <a:path extrusionOk="0" h="155" w="35">
                      <a:moveTo>
                        <a:pt x="34" y="1"/>
                      </a:moveTo>
                      <a:lnTo>
                        <a:pt x="1" y="154"/>
                      </a:lnTo>
                      <a:lnTo>
                        <a:pt x="34" y="154"/>
                      </a:lnTo>
                      <a:lnTo>
                        <a:pt x="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151437" y="2926907"/>
                  <a:ext cx="6183" cy="65952"/>
                </a:xfrm>
                <a:custGeom>
                  <a:rect b="b" l="l" r="r" t="t"/>
                  <a:pathLst>
                    <a:path extrusionOk="0" h="1536" w="144">
                      <a:moveTo>
                        <a:pt x="88" y="0"/>
                      </a:moveTo>
                      <a:lnTo>
                        <a:pt x="0" y="483"/>
                      </a:ln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6151437" y="2660437"/>
                  <a:ext cx="6183" cy="89482"/>
                </a:xfrm>
                <a:custGeom>
                  <a:rect b="b" l="l" r="r" t="t"/>
                  <a:pathLst>
                    <a:path extrusionOk="0" h="2084" w="144">
                      <a:moveTo>
                        <a:pt x="0" y="1"/>
                      </a:moveTo>
                      <a:lnTo>
                        <a:pt x="0" y="2084"/>
                      </a:lnTo>
                      <a:lnTo>
                        <a:pt x="143" y="2084"/>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6151437" y="2859581"/>
                  <a:ext cx="6183" cy="39116"/>
                </a:xfrm>
                <a:custGeom>
                  <a:rect b="b" l="l" r="r" t="t"/>
                  <a:pathLst>
                    <a:path extrusionOk="0" h="911" w="144">
                      <a:moveTo>
                        <a:pt x="0" y="0"/>
                      </a:moveTo>
                      <a:lnTo>
                        <a:pt x="0" y="911"/>
                      </a:lnTo>
                      <a:lnTo>
                        <a:pt x="143" y="658"/>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6255475" y="2517799"/>
                  <a:ext cx="5711" cy="27351"/>
                </a:xfrm>
                <a:custGeom>
                  <a:rect b="b" l="l" r="r" t="t"/>
                  <a:pathLst>
                    <a:path extrusionOk="0" h="637" w="133">
                      <a:moveTo>
                        <a:pt x="132" y="0"/>
                      </a:moveTo>
                      <a:lnTo>
                        <a:pt x="0" y="12"/>
                      </a:lnTo>
                      <a:lnTo>
                        <a:pt x="0" y="636"/>
                      </a:lnTo>
                      <a:lnTo>
                        <a:pt x="132" y="63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6255475" y="2998441"/>
                  <a:ext cx="5711" cy="31559"/>
                </a:xfrm>
                <a:custGeom>
                  <a:rect b="b" l="l" r="r" t="t"/>
                  <a:pathLst>
                    <a:path extrusionOk="0" h="735" w="133">
                      <a:moveTo>
                        <a:pt x="0" y="1"/>
                      </a:moveTo>
                      <a:lnTo>
                        <a:pt x="0" y="735"/>
                      </a:lnTo>
                      <a:lnTo>
                        <a:pt x="132" y="735"/>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6255475" y="2926907"/>
                  <a:ext cx="5711" cy="65952"/>
                </a:xfrm>
                <a:custGeom>
                  <a:rect b="b" l="l" r="r" t="t"/>
                  <a:pathLst>
                    <a:path extrusionOk="0" h="1536" w="133">
                      <a:moveTo>
                        <a:pt x="0" y="0"/>
                      </a:moveTo>
                      <a:lnTo>
                        <a:pt x="0" y="1535"/>
                      </a:lnTo>
                      <a:lnTo>
                        <a:pt x="132" y="153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6255475" y="2551247"/>
                  <a:ext cx="5711" cy="103093"/>
                </a:xfrm>
                <a:custGeom>
                  <a:rect b="b" l="l" r="r" t="t"/>
                  <a:pathLst>
                    <a:path extrusionOk="0" h="2401" w="133">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6255475" y="2660437"/>
                  <a:ext cx="5711" cy="89482"/>
                </a:xfrm>
                <a:custGeom>
                  <a:rect b="b" l="l" r="r" t="t"/>
                  <a:pathLst>
                    <a:path extrusionOk="0" h="2084" w="133">
                      <a:moveTo>
                        <a:pt x="0" y="1"/>
                      </a:moveTo>
                      <a:lnTo>
                        <a:pt x="0" y="2084"/>
                      </a:lnTo>
                      <a:lnTo>
                        <a:pt x="132" y="208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5"/>
                <p:cNvSpPr/>
                <p:nvPr/>
              </p:nvSpPr>
              <p:spPr>
                <a:xfrm>
                  <a:off x="6255475" y="2859581"/>
                  <a:ext cx="5711" cy="61229"/>
                </a:xfrm>
                <a:custGeom>
                  <a:rect b="b" l="l" r="r" t="t"/>
                  <a:pathLst>
                    <a:path extrusionOk="0" h="1426" w="133">
                      <a:moveTo>
                        <a:pt x="0" y="0"/>
                      </a:moveTo>
                      <a:lnTo>
                        <a:pt x="0" y="1425"/>
                      </a:lnTo>
                      <a:lnTo>
                        <a:pt x="132" y="142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5"/>
                <p:cNvSpPr/>
                <p:nvPr/>
              </p:nvSpPr>
              <p:spPr>
                <a:xfrm>
                  <a:off x="6255475" y="2756016"/>
                  <a:ext cx="5711" cy="97940"/>
                </a:xfrm>
                <a:custGeom>
                  <a:rect b="b" l="l" r="r" t="t"/>
                  <a:pathLst>
                    <a:path extrusionOk="0" h="2281" w="133">
                      <a:moveTo>
                        <a:pt x="0" y="0"/>
                      </a:moveTo>
                      <a:lnTo>
                        <a:pt x="0" y="2281"/>
                      </a:lnTo>
                      <a:lnTo>
                        <a:pt x="132" y="228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5"/>
                <p:cNvSpPr/>
                <p:nvPr/>
              </p:nvSpPr>
              <p:spPr>
                <a:xfrm>
                  <a:off x="6347748" y="2660437"/>
                  <a:ext cx="5668" cy="89482"/>
                </a:xfrm>
                <a:custGeom>
                  <a:rect b="b" l="l" r="r" t="t"/>
                  <a:pathLst>
                    <a:path extrusionOk="0" h="2084" w="132">
                      <a:moveTo>
                        <a:pt x="0" y="1"/>
                      </a:moveTo>
                      <a:lnTo>
                        <a:pt x="0" y="2084"/>
                      </a:lnTo>
                      <a:lnTo>
                        <a:pt x="132" y="208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5"/>
                <p:cNvSpPr/>
                <p:nvPr/>
              </p:nvSpPr>
              <p:spPr>
                <a:xfrm>
                  <a:off x="6347748" y="2756016"/>
                  <a:ext cx="5668" cy="97940"/>
                </a:xfrm>
                <a:custGeom>
                  <a:rect b="b" l="l" r="r" t="t"/>
                  <a:pathLst>
                    <a:path extrusionOk="0" h="2281" w="132">
                      <a:moveTo>
                        <a:pt x="0" y="0"/>
                      </a:moveTo>
                      <a:lnTo>
                        <a:pt x="0" y="2281"/>
                      </a:lnTo>
                      <a:lnTo>
                        <a:pt x="132" y="228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5"/>
                <p:cNvSpPr/>
                <p:nvPr/>
              </p:nvSpPr>
              <p:spPr>
                <a:xfrm>
                  <a:off x="6347748" y="2551247"/>
                  <a:ext cx="5668" cy="103093"/>
                </a:xfrm>
                <a:custGeom>
                  <a:rect b="b" l="l" r="r" t="t"/>
                  <a:pathLst>
                    <a:path extrusionOk="0" h="2401" w="132">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5"/>
                <p:cNvSpPr/>
                <p:nvPr/>
              </p:nvSpPr>
              <p:spPr>
                <a:xfrm>
                  <a:off x="6347748" y="2511187"/>
                  <a:ext cx="5668" cy="33964"/>
                </a:xfrm>
                <a:custGeom>
                  <a:rect b="b" l="l" r="r" t="t"/>
                  <a:pathLst>
                    <a:path extrusionOk="0" h="791" w="132">
                      <a:moveTo>
                        <a:pt x="132" y="1"/>
                      </a:moveTo>
                      <a:lnTo>
                        <a:pt x="0" y="12"/>
                      </a:lnTo>
                      <a:lnTo>
                        <a:pt x="0" y="790"/>
                      </a:lnTo>
                      <a:lnTo>
                        <a:pt x="132" y="790"/>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5"/>
                <p:cNvSpPr/>
                <p:nvPr/>
              </p:nvSpPr>
              <p:spPr>
                <a:xfrm>
                  <a:off x="6347748" y="2859581"/>
                  <a:ext cx="5668" cy="61229"/>
                </a:xfrm>
                <a:custGeom>
                  <a:rect b="b" l="l" r="r" t="t"/>
                  <a:pathLst>
                    <a:path extrusionOk="0" h="1426" w="132">
                      <a:moveTo>
                        <a:pt x="0" y="0"/>
                      </a:moveTo>
                      <a:lnTo>
                        <a:pt x="0" y="1425"/>
                      </a:lnTo>
                      <a:lnTo>
                        <a:pt x="132" y="142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5"/>
                <p:cNvSpPr/>
                <p:nvPr/>
              </p:nvSpPr>
              <p:spPr>
                <a:xfrm>
                  <a:off x="6347748" y="2926907"/>
                  <a:ext cx="5668" cy="65952"/>
                </a:xfrm>
                <a:custGeom>
                  <a:rect b="b" l="l" r="r" t="t"/>
                  <a:pathLst>
                    <a:path extrusionOk="0" h="1536" w="132">
                      <a:moveTo>
                        <a:pt x="0" y="0"/>
                      </a:moveTo>
                      <a:lnTo>
                        <a:pt x="0" y="1535"/>
                      </a:lnTo>
                      <a:lnTo>
                        <a:pt x="132" y="153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5"/>
                <p:cNvSpPr/>
                <p:nvPr/>
              </p:nvSpPr>
              <p:spPr>
                <a:xfrm>
                  <a:off x="6347748" y="2998441"/>
                  <a:ext cx="5668" cy="31559"/>
                </a:xfrm>
                <a:custGeom>
                  <a:rect b="b" l="l" r="r" t="t"/>
                  <a:pathLst>
                    <a:path extrusionOk="0" h="735" w="132">
                      <a:moveTo>
                        <a:pt x="0" y="1"/>
                      </a:moveTo>
                      <a:lnTo>
                        <a:pt x="0" y="735"/>
                      </a:lnTo>
                      <a:lnTo>
                        <a:pt x="132" y="735"/>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5"/>
                <p:cNvSpPr/>
                <p:nvPr/>
              </p:nvSpPr>
              <p:spPr>
                <a:xfrm>
                  <a:off x="6451742" y="2859581"/>
                  <a:ext cx="5711" cy="61229"/>
                </a:xfrm>
                <a:custGeom>
                  <a:rect b="b" l="l" r="r" t="t"/>
                  <a:pathLst>
                    <a:path extrusionOk="0" h="1426" w="133">
                      <a:moveTo>
                        <a:pt x="1" y="0"/>
                      </a:moveTo>
                      <a:lnTo>
                        <a:pt x="1" y="1425"/>
                      </a:lnTo>
                      <a:lnTo>
                        <a:pt x="133" y="142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5"/>
                <p:cNvSpPr/>
                <p:nvPr/>
              </p:nvSpPr>
              <p:spPr>
                <a:xfrm>
                  <a:off x="6451742" y="2756016"/>
                  <a:ext cx="5711" cy="97940"/>
                </a:xfrm>
                <a:custGeom>
                  <a:rect b="b" l="l" r="r" t="t"/>
                  <a:pathLst>
                    <a:path extrusionOk="0" h="2281" w="133">
                      <a:moveTo>
                        <a:pt x="1" y="0"/>
                      </a:moveTo>
                      <a:lnTo>
                        <a:pt x="1" y="2281"/>
                      </a:lnTo>
                      <a:lnTo>
                        <a:pt x="133" y="2281"/>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5"/>
                <p:cNvSpPr/>
                <p:nvPr/>
              </p:nvSpPr>
              <p:spPr>
                <a:xfrm>
                  <a:off x="6451742" y="2501783"/>
                  <a:ext cx="5711" cy="43367"/>
                </a:xfrm>
                <a:custGeom>
                  <a:rect b="b" l="l" r="r" t="t"/>
                  <a:pathLst>
                    <a:path extrusionOk="0" h="1010" w="133">
                      <a:moveTo>
                        <a:pt x="133" y="1"/>
                      </a:moveTo>
                      <a:lnTo>
                        <a:pt x="1" y="23"/>
                      </a:lnTo>
                      <a:lnTo>
                        <a:pt x="1" y="1009"/>
                      </a:lnTo>
                      <a:lnTo>
                        <a:pt x="133" y="1009"/>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6451742" y="2926907"/>
                  <a:ext cx="5711" cy="65952"/>
                </a:xfrm>
                <a:custGeom>
                  <a:rect b="b" l="l" r="r" t="t"/>
                  <a:pathLst>
                    <a:path extrusionOk="0" h="1536" w="133">
                      <a:moveTo>
                        <a:pt x="1" y="0"/>
                      </a:moveTo>
                      <a:lnTo>
                        <a:pt x="1" y="1535"/>
                      </a:lnTo>
                      <a:lnTo>
                        <a:pt x="133" y="153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5"/>
                <p:cNvSpPr/>
                <p:nvPr/>
              </p:nvSpPr>
              <p:spPr>
                <a:xfrm>
                  <a:off x="6451742" y="2998441"/>
                  <a:ext cx="5711" cy="31559"/>
                </a:xfrm>
                <a:custGeom>
                  <a:rect b="b" l="l" r="r" t="t"/>
                  <a:pathLst>
                    <a:path extrusionOk="0" h="735" w="133">
                      <a:moveTo>
                        <a:pt x="1" y="1"/>
                      </a:moveTo>
                      <a:lnTo>
                        <a:pt x="1" y="735"/>
                      </a:lnTo>
                      <a:lnTo>
                        <a:pt x="133" y="735"/>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5"/>
                <p:cNvSpPr/>
                <p:nvPr/>
              </p:nvSpPr>
              <p:spPr>
                <a:xfrm>
                  <a:off x="6451742" y="2551247"/>
                  <a:ext cx="5711" cy="103093"/>
                </a:xfrm>
                <a:custGeom>
                  <a:rect b="b" l="l" r="r" t="t"/>
                  <a:pathLst>
                    <a:path extrusionOk="0" h="2401" w="133">
                      <a:moveTo>
                        <a:pt x="1" y="0"/>
                      </a:moveTo>
                      <a:lnTo>
                        <a:pt x="1" y="2401"/>
                      </a:lnTo>
                      <a:lnTo>
                        <a:pt x="133" y="2401"/>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6451742" y="2660437"/>
                  <a:ext cx="5711" cy="89482"/>
                </a:xfrm>
                <a:custGeom>
                  <a:rect b="b" l="l" r="r" t="t"/>
                  <a:pathLst>
                    <a:path extrusionOk="0" h="2084" w="133">
                      <a:moveTo>
                        <a:pt x="1" y="1"/>
                      </a:moveTo>
                      <a:lnTo>
                        <a:pt x="1" y="2084"/>
                      </a:lnTo>
                      <a:lnTo>
                        <a:pt x="133" y="2084"/>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5"/>
                <p:cNvSpPr/>
                <p:nvPr/>
              </p:nvSpPr>
              <p:spPr>
                <a:xfrm>
                  <a:off x="6557197" y="2748459"/>
                  <a:ext cx="43" cy="1460"/>
                </a:xfrm>
                <a:custGeom>
                  <a:rect b="b" l="l" r="r" t="t"/>
                  <a:pathLst>
                    <a:path extrusionOk="0" h="34" w="1">
                      <a:moveTo>
                        <a:pt x="1" y="34"/>
                      </a:move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5"/>
                <p:cNvSpPr/>
                <p:nvPr/>
              </p:nvSpPr>
              <p:spPr>
                <a:xfrm>
                  <a:off x="6557197" y="2998441"/>
                  <a:ext cx="6183" cy="31559"/>
                </a:xfrm>
                <a:custGeom>
                  <a:rect b="b" l="l" r="r" t="t"/>
                  <a:pathLst>
                    <a:path extrusionOk="0" h="735" w="144">
                      <a:moveTo>
                        <a:pt x="1" y="1"/>
                      </a:moveTo>
                      <a:lnTo>
                        <a:pt x="1" y="735"/>
                      </a:lnTo>
                      <a:lnTo>
                        <a:pt x="144" y="735"/>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6557197" y="2488601"/>
                  <a:ext cx="6183" cy="56549"/>
                </a:xfrm>
                <a:custGeom>
                  <a:rect b="b" l="l" r="r" t="t"/>
                  <a:pathLst>
                    <a:path extrusionOk="0" h="1317" w="144">
                      <a:moveTo>
                        <a:pt x="144" y="1"/>
                      </a:moveTo>
                      <a:lnTo>
                        <a:pt x="1" y="23"/>
                      </a:lnTo>
                      <a:lnTo>
                        <a:pt x="1" y="1316"/>
                      </a:lnTo>
                      <a:lnTo>
                        <a:pt x="144" y="1316"/>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6557197" y="2551247"/>
                  <a:ext cx="6183" cy="103093"/>
                </a:xfrm>
                <a:custGeom>
                  <a:rect b="b" l="l" r="r" t="t"/>
                  <a:pathLst>
                    <a:path extrusionOk="0" h="2401" w="144">
                      <a:moveTo>
                        <a:pt x="1" y="0"/>
                      </a:moveTo>
                      <a:lnTo>
                        <a:pt x="1" y="2401"/>
                      </a:lnTo>
                      <a:lnTo>
                        <a:pt x="144" y="2401"/>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6557197" y="2926907"/>
                  <a:ext cx="6183" cy="65952"/>
                </a:xfrm>
                <a:custGeom>
                  <a:rect b="b" l="l" r="r" t="t"/>
                  <a:pathLst>
                    <a:path extrusionOk="0" h="1536" w="144">
                      <a:moveTo>
                        <a:pt x="1" y="0"/>
                      </a:moveTo>
                      <a:lnTo>
                        <a:pt x="1" y="1535"/>
                      </a:lnTo>
                      <a:lnTo>
                        <a:pt x="144" y="153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6557197" y="2859581"/>
                  <a:ext cx="6183" cy="61229"/>
                </a:xfrm>
                <a:custGeom>
                  <a:rect b="b" l="l" r="r" t="t"/>
                  <a:pathLst>
                    <a:path extrusionOk="0" h="1426" w="144">
                      <a:moveTo>
                        <a:pt x="1" y="0"/>
                      </a:moveTo>
                      <a:lnTo>
                        <a:pt x="1" y="1425"/>
                      </a:lnTo>
                      <a:lnTo>
                        <a:pt x="144" y="142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6557197" y="2660437"/>
                  <a:ext cx="6183" cy="54187"/>
                </a:xfrm>
                <a:custGeom>
                  <a:rect b="b" l="l" r="r" t="t"/>
                  <a:pathLst>
                    <a:path extrusionOk="0" h="1262" w="144">
                      <a:moveTo>
                        <a:pt x="1" y="1"/>
                      </a:moveTo>
                      <a:lnTo>
                        <a:pt x="1" y="1261"/>
                      </a:lnTo>
                      <a:lnTo>
                        <a:pt x="144" y="1195"/>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6557197" y="2756016"/>
                  <a:ext cx="6183" cy="97940"/>
                </a:xfrm>
                <a:custGeom>
                  <a:rect b="b" l="l" r="r" t="t"/>
                  <a:pathLst>
                    <a:path extrusionOk="0" h="2281" w="144">
                      <a:moveTo>
                        <a:pt x="1" y="0"/>
                      </a:moveTo>
                      <a:lnTo>
                        <a:pt x="1" y="2281"/>
                      </a:lnTo>
                      <a:lnTo>
                        <a:pt x="144" y="2281"/>
                      </a:lnTo>
                      <a:lnTo>
                        <a:pt x="144" y="801"/>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6642900" y="2660437"/>
                  <a:ext cx="5668" cy="14169"/>
                </a:xfrm>
                <a:custGeom>
                  <a:rect b="b" l="l" r="r" t="t"/>
                  <a:pathLst>
                    <a:path extrusionOk="0" h="330" w="132">
                      <a:moveTo>
                        <a:pt x="0" y="1"/>
                      </a:moveTo>
                      <a:lnTo>
                        <a:pt x="0" y="330"/>
                      </a:lnTo>
                      <a:lnTo>
                        <a:pt x="132" y="26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6642900" y="2381258"/>
                  <a:ext cx="5668" cy="44784"/>
                </a:xfrm>
                <a:custGeom>
                  <a:rect b="b" l="l" r="r" t="t"/>
                  <a:pathLst>
                    <a:path extrusionOk="0" h="1043" w="132">
                      <a:moveTo>
                        <a:pt x="132" y="1"/>
                      </a:moveTo>
                      <a:lnTo>
                        <a:pt x="0" y="417"/>
                      </a:lnTo>
                      <a:lnTo>
                        <a:pt x="0" y="1043"/>
                      </a:lnTo>
                      <a:lnTo>
                        <a:pt x="132" y="1043"/>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6642900" y="2432096"/>
                  <a:ext cx="5668" cy="113054"/>
                </a:xfrm>
                <a:custGeom>
                  <a:rect b="b" l="l" r="r" t="t"/>
                  <a:pathLst>
                    <a:path extrusionOk="0" h="2633" w="132">
                      <a:moveTo>
                        <a:pt x="0" y="1"/>
                      </a:moveTo>
                      <a:lnTo>
                        <a:pt x="0" y="2632"/>
                      </a:lnTo>
                      <a:lnTo>
                        <a:pt x="132" y="2632"/>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6642900" y="2551247"/>
                  <a:ext cx="5668" cy="103093"/>
                </a:xfrm>
                <a:custGeom>
                  <a:rect b="b" l="l" r="r" t="t"/>
                  <a:pathLst>
                    <a:path extrusionOk="0" h="2401" w="132">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6711600" y="2432096"/>
                  <a:ext cx="5711" cy="113054"/>
                </a:xfrm>
                <a:custGeom>
                  <a:rect b="b" l="l" r="r" t="t"/>
                  <a:pathLst>
                    <a:path extrusionOk="0" h="2633" w="133">
                      <a:moveTo>
                        <a:pt x="1" y="1"/>
                      </a:moveTo>
                      <a:lnTo>
                        <a:pt x="1" y="2632"/>
                      </a:lnTo>
                      <a:lnTo>
                        <a:pt x="133" y="2632"/>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6711600" y="2339866"/>
                  <a:ext cx="5711" cy="86176"/>
                </a:xfrm>
                <a:custGeom>
                  <a:rect b="b" l="l" r="r" t="t"/>
                  <a:pathLst>
                    <a:path extrusionOk="0" h="2007" w="133">
                      <a:moveTo>
                        <a:pt x="1" y="0"/>
                      </a:moveTo>
                      <a:lnTo>
                        <a:pt x="1" y="2007"/>
                      </a:lnTo>
                      <a:lnTo>
                        <a:pt x="133" y="2007"/>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6711600" y="2214188"/>
                  <a:ext cx="5711" cy="120053"/>
                </a:xfrm>
                <a:custGeom>
                  <a:rect b="b" l="l" r="r" t="t"/>
                  <a:pathLst>
                    <a:path extrusionOk="0" h="2796" w="133">
                      <a:moveTo>
                        <a:pt x="1" y="0"/>
                      </a:moveTo>
                      <a:lnTo>
                        <a:pt x="1" y="2795"/>
                      </a:lnTo>
                      <a:lnTo>
                        <a:pt x="133" y="279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a:off x="6711600" y="2171809"/>
                  <a:ext cx="5711" cy="36282"/>
                </a:xfrm>
                <a:custGeom>
                  <a:rect b="b" l="l" r="r" t="t"/>
                  <a:pathLst>
                    <a:path extrusionOk="0" h="845" w="133">
                      <a:moveTo>
                        <a:pt x="133" y="0"/>
                      </a:moveTo>
                      <a:lnTo>
                        <a:pt x="1" y="417"/>
                      </a:lnTo>
                      <a:lnTo>
                        <a:pt x="1" y="844"/>
                      </a:lnTo>
                      <a:lnTo>
                        <a:pt x="133" y="844"/>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a:off x="6711600" y="2551247"/>
                  <a:ext cx="5711" cy="90856"/>
                </a:xfrm>
                <a:custGeom>
                  <a:rect b="b" l="l" r="r" t="t"/>
                  <a:pathLst>
                    <a:path extrusionOk="0" h="2116" w="133">
                      <a:moveTo>
                        <a:pt x="1" y="0"/>
                      </a:moveTo>
                      <a:lnTo>
                        <a:pt x="1" y="2116"/>
                      </a:lnTo>
                      <a:cubicBezTo>
                        <a:pt x="45" y="2094"/>
                        <a:pt x="89" y="2061"/>
                        <a:pt x="133" y="2039"/>
                      </a:cubicBez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6793525" y="2214188"/>
                  <a:ext cx="6183" cy="120053"/>
                </a:xfrm>
                <a:custGeom>
                  <a:rect b="b" l="l" r="r" t="t"/>
                  <a:pathLst>
                    <a:path extrusionOk="0" h="2796" w="144">
                      <a:moveTo>
                        <a:pt x="1" y="0"/>
                      </a:moveTo>
                      <a:lnTo>
                        <a:pt x="1" y="2795"/>
                      </a:lnTo>
                      <a:lnTo>
                        <a:pt x="144" y="279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6793525" y="2432096"/>
                  <a:ext cx="6183" cy="29756"/>
                </a:xfrm>
                <a:custGeom>
                  <a:rect b="b" l="l" r="r" t="t"/>
                  <a:pathLst>
                    <a:path extrusionOk="0" h="693" w="144">
                      <a:moveTo>
                        <a:pt x="1" y="1"/>
                      </a:moveTo>
                      <a:lnTo>
                        <a:pt x="1" y="692"/>
                      </a:lnTo>
                      <a:lnTo>
                        <a:pt x="144" y="67"/>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6793525" y="2339866"/>
                  <a:ext cx="6183" cy="86176"/>
                </a:xfrm>
                <a:custGeom>
                  <a:rect b="b" l="l" r="r" t="t"/>
                  <a:pathLst>
                    <a:path extrusionOk="0" h="2007" w="144">
                      <a:moveTo>
                        <a:pt x="1" y="0"/>
                      </a:moveTo>
                      <a:lnTo>
                        <a:pt x="1" y="2007"/>
                      </a:lnTo>
                      <a:lnTo>
                        <a:pt x="144" y="2007"/>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a:off x="6793525" y="2168030"/>
                  <a:ext cx="6183" cy="40061"/>
                </a:xfrm>
                <a:custGeom>
                  <a:rect b="b" l="l" r="r" t="t"/>
                  <a:pathLst>
                    <a:path extrusionOk="0" h="933" w="144">
                      <a:moveTo>
                        <a:pt x="1" y="1"/>
                      </a:moveTo>
                      <a:lnTo>
                        <a:pt x="1" y="932"/>
                      </a:lnTo>
                      <a:lnTo>
                        <a:pt x="144" y="932"/>
                      </a:lnTo>
                      <a:lnTo>
                        <a:pt x="144"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a:off x="6703657" y="2208048"/>
                  <a:ext cx="146889" cy="6183"/>
                </a:xfrm>
                <a:custGeom>
                  <a:rect b="b" l="l" r="r" t="t"/>
                  <a:pathLst>
                    <a:path extrusionOk="0" h="144" w="3421">
                      <a:moveTo>
                        <a:pt x="44" y="0"/>
                      </a:moveTo>
                      <a:lnTo>
                        <a:pt x="0" y="143"/>
                      </a:lnTo>
                      <a:lnTo>
                        <a:pt x="3399" y="143"/>
                      </a:lnTo>
                      <a:lnTo>
                        <a:pt x="3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a:off x="6662222" y="2334198"/>
                  <a:ext cx="160071" cy="5711"/>
                </a:xfrm>
                <a:custGeom>
                  <a:rect b="b" l="l" r="r" t="t"/>
                  <a:pathLst>
                    <a:path extrusionOk="0" h="133" w="3728">
                      <a:moveTo>
                        <a:pt x="44" y="0"/>
                      </a:moveTo>
                      <a:lnTo>
                        <a:pt x="0" y="132"/>
                      </a:lnTo>
                      <a:lnTo>
                        <a:pt x="3695" y="132"/>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a:off x="6632080" y="2425999"/>
                  <a:ext cx="169517" cy="6140"/>
                </a:xfrm>
                <a:custGeom>
                  <a:rect b="b" l="l" r="r" t="t"/>
                  <a:pathLst>
                    <a:path extrusionOk="0" h="143" w="3948">
                      <a:moveTo>
                        <a:pt x="44" y="1"/>
                      </a:moveTo>
                      <a:lnTo>
                        <a:pt x="1" y="143"/>
                      </a:lnTo>
                      <a:lnTo>
                        <a:pt x="3914" y="143"/>
                      </a:lnTo>
                      <a:lnTo>
                        <a:pt x="39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a:off x="6155688" y="2545107"/>
                  <a:ext cx="619073" cy="6183"/>
                </a:xfrm>
                <a:custGeom>
                  <a:rect b="b" l="l" r="r" t="t"/>
                  <a:pathLst>
                    <a:path extrusionOk="0" h="144" w="14418">
                      <a:moveTo>
                        <a:pt x="241" y="0"/>
                      </a:moveTo>
                      <a:cubicBezTo>
                        <a:pt x="164" y="44"/>
                        <a:pt x="88" y="99"/>
                        <a:pt x="0" y="143"/>
                      </a:cubicBezTo>
                      <a:lnTo>
                        <a:pt x="14385" y="143"/>
                      </a:lnTo>
                      <a:lnTo>
                        <a:pt x="14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a:off x="6056331" y="2654297"/>
                  <a:ext cx="628948" cy="6183"/>
                </a:xfrm>
                <a:custGeom>
                  <a:rect b="b" l="l" r="r" t="t"/>
                  <a:pathLst>
                    <a:path extrusionOk="0" h="144" w="14648">
                      <a:moveTo>
                        <a:pt x="66" y="1"/>
                      </a:moveTo>
                      <a:cubicBezTo>
                        <a:pt x="44" y="45"/>
                        <a:pt x="22" y="89"/>
                        <a:pt x="0" y="144"/>
                      </a:cubicBezTo>
                      <a:lnTo>
                        <a:pt x="14352" y="144"/>
                      </a:lnTo>
                      <a:lnTo>
                        <a:pt x="146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a:off x="6010173" y="2749876"/>
                  <a:ext cx="548011" cy="6183"/>
                </a:xfrm>
                <a:custGeom>
                  <a:rect b="b" l="l" r="r" t="t"/>
                  <a:pathLst>
                    <a:path extrusionOk="0" h="144" w="12763">
                      <a:moveTo>
                        <a:pt x="67" y="1"/>
                      </a:moveTo>
                      <a:lnTo>
                        <a:pt x="1" y="143"/>
                      </a:lnTo>
                      <a:lnTo>
                        <a:pt x="12763" y="143"/>
                      </a:lnTo>
                      <a:lnTo>
                        <a:pt x="127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a:off x="5959850" y="2853914"/>
                  <a:ext cx="612976" cy="5711"/>
                </a:xfrm>
                <a:custGeom>
                  <a:rect b="b" l="l" r="r" t="t"/>
                  <a:pathLst>
                    <a:path extrusionOk="0" h="133" w="14276">
                      <a:moveTo>
                        <a:pt x="66" y="1"/>
                      </a:moveTo>
                      <a:lnTo>
                        <a:pt x="0" y="132"/>
                      </a:lnTo>
                      <a:lnTo>
                        <a:pt x="14275" y="132"/>
                      </a:lnTo>
                      <a:lnTo>
                        <a:pt x="142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a:off x="6155173" y="2920767"/>
                  <a:ext cx="427486" cy="6183"/>
                </a:xfrm>
                <a:custGeom>
                  <a:rect b="b" l="l" r="r" t="t"/>
                  <a:pathLst>
                    <a:path extrusionOk="0" h="144" w="9956">
                      <a:moveTo>
                        <a:pt x="23" y="0"/>
                      </a:moveTo>
                      <a:lnTo>
                        <a:pt x="1" y="143"/>
                      </a:lnTo>
                      <a:lnTo>
                        <a:pt x="9956" y="143"/>
                      </a:lnTo>
                      <a:lnTo>
                        <a:pt x="9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a:off x="5927347" y="2920767"/>
                  <a:ext cx="211424" cy="6183"/>
                </a:xfrm>
                <a:custGeom>
                  <a:rect b="b" l="l" r="r" t="t"/>
                  <a:pathLst>
                    <a:path extrusionOk="0" h="144" w="4924">
                      <a:moveTo>
                        <a:pt x="66" y="0"/>
                      </a:moveTo>
                      <a:lnTo>
                        <a:pt x="0" y="143"/>
                      </a:lnTo>
                      <a:lnTo>
                        <a:pt x="4846" y="143"/>
                      </a:lnTo>
                      <a:lnTo>
                        <a:pt x="49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a:off x="5892997" y="2992817"/>
                  <a:ext cx="205757" cy="5668"/>
                </a:xfrm>
                <a:custGeom>
                  <a:rect b="b" l="l" r="r" t="t"/>
                  <a:pathLst>
                    <a:path extrusionOk="0" h="132" w="4792">
                      <a:moveTo>
                        <a:pt x="66" y="0"/>
                      </a:moveTo>
                      <a:lnTo>
                        <a:pt x="0" y="132"/>
                      </a:lnTo>
                      <a:lnTo>
                        <a:pt x="4715" y="132"/>
                      </a:lnTo>
                      <a:lnTo>
                        <a:pt x="47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a:off x="6142506" y="2992817"/>
                  <a:ext cx="450071" cy="5668"/>
                </a:xfrm>
                <a:custGeom>
                  <a:rect b="b" l="l" r="r" t="t"/>
                  <a:pathLst>
                    <a:path extrusionOk="0" h="132" w="10482">
                      <a:moveTo>
                        <a:pt x="22" y="0"/>
                      </a:moveTo>
                      <a:lnTo>
                        <a:pt x="0" y="132"/>
                      </a:lnTo>
                      <a:lnTo>
                        <a:pt x="10482" y="132"/>
                      </a:lnTo>
                      <a:lnTo>
                        <a:pt x="104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a:off x="5835074" y="3111882"/>
                  <a:ext cx="196353" cy="6183"/>
                </a:xfrm>
                <a:custGeom>
                  <a:rect b="b" l="l" r="r" t="t"/>
                  <a:pathLst>
                    <a:path extrusionOk="0" h="144" w="4573">
                      <a:moveTo>
                        <a:pt x="66" y="1"/>
                      </a:moveTo>
                      <a:lnTo>
                        <a:pt x="0" y="144"/>
                      </a:lnTo>
                      <a:lnTo>
                        <a:pt x="4496" y="144"/>
                      </a:lnTo>
                      <a:lnTo>
                        <a:pt x="4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35"/>
              <p:cNvSpPr/>
              <p:nvPr/>
            </p:nvSpPr>
            <p:spPr>
              <a:xfrm>
                <a:off x="4401370" y="3192862"/>
                <a:ext cx="56549" cy="133278"/>
              </a:xfrm>
              <a:custGeom>
                <a:rect b="b" l="l" r="r" t="t"/>
                <a:pathLst>
                  <a:path extrusionOk="0" h="3104" w="1317">
                    <a:moveTo>
                      <a:pt x="1294" y="0"/>
                    </a:moveTo>
                    <a:lnTo>
                      <a:pt x="1" y="3092"/>
                    </a:lnTo>
                    <a:lnTo>
                      <a:pt x="33" y="3104"/>
                    </a:lnTo>
                    <a:lnTo>
                      <a:pt x="1316" y="12"/>
                    </a:lnTo>
                    <a:lnTo>
                      <a:pt x="1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a:off x="4177751" y="2719262"/>
                <a:ext cx="93733" cy="165309"/>
              </a:xfrm>
              <a:custGeom>
                <a:rect b="b" l="l" r="r" t="t"/>
                <a:pathLst>
                  <a:path extrusionOk="0" h="3850" w="2183">
                    <a:moveTo>
                      <a:pt x="2149" y="1"/>
                    </a:moveTo>
                    <a:lnTo>
                      <a:pt x="0" y="3828"/>
                    </a:lnTo>
                    <a:lnTo>
                      <a:pt x="34" y="3850"/>
                    </a:lnTo>
                    <a:lnTo>
                      <a:pt x="2183" y="12"/>
                    </a:lnTo>
                    <a:lnTo>
                      <a:pt x="2149"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a:off x="4377368" y="2349742"/>
                <a:ext cx="58395" cy="21211"/>
              </a:xfrm>
              <a:custGeom>
                <a:rect b="b" l="l" r="r" t="t"/>
                <a:pathLst>
                  <a:path extrusionOk="0" h="494" w="1360">
                    <a:moveTo>
                      <a:pt x="33" y="1"/>
                    </a:moveTo>
                    <a:lnTo>
                      <a:pt x="0" y="11"/>
                    </a:lnTo>
                    <a:cubicBezTo>
                      <a:pt x="0" y="23"/>
                      <a:pt x="176" y="494"/>
                      <a:pt x="1020" y="494"/>
                    </a:cubicBezTo>
                    <a:cubicBezTo>
                      <a:pt x="1118" y="494"/>
                      <a:pt x="1239" y="483"/>
                      <a:pt x="1360" y="472"/>
                    </a:cubicBezTo>
                    <a:lnTo>
                      <a:pt x="1349" y="439"/>
                    </a:lnTo>
                    <a:cubicBezTo>
                      <a:pt x="1233" y="453"/>
                      <a:pt x="1126" y="459"/>
                      <a:pt x="1029" y="459"/>
                    </a:cubicBezTo>
                    <a:cubicBezTo>
                      <a:pt x="200" y="459"/>
                      <a:pt x="33" y="10"/>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a:off x="4290720" y="2196197"/>
                <a:ext cx="206744" cy="135597"/>
              </a:xfrm>
              <a:custGeom>
                <a:rect b="b" l="l" r="r" t="t"/>
                <a:pathLst>
                  <a:path extrusionOk="0" h="3158" w="4815">
                    <a:moveTo>
                      <a:pt x="3531" y="0"/>
                    </a:moveTo>
                    <a:cubicBezTo>
                      <a:pt x="3300" y="0"/>
                      <a:pt x="3066" y="98"/>
                      <a:pt x="2917" y="276"/>
                    </a:cubicBezTo>
                    <a:cubicBezTo>
                      <a:pt x="2738" y="114"/>
                      <a:pt x="2498" y="25"/>
                      <a:pt x="2255" y="25"/>
                    </a:cubicBezTo>
                    <a:cubicBezTo>
                      <a:pt x="2187" y="25"/>
                      <a:pt x="2119" y="32"/>
                      <a:pt x="2051" y="46"/>
                    </a:cubicBezTo>
                    <a:cubicBezTo>
                      <a:pt x="1755" y="112"/>
                      <a:pt x="1492" y="342"/>
                      <a:pt x="1372" y="627"/>
                    </a:cubicBezTo>
                    <a:cubicBezTo>
                      <a:pt x="1270" y="576"/>
                      <a:pt x="1156" y="551"/>
                      <a:pt x="1043" y="551"/>
                    </a:cubicBezTo>
                    <a:cubicBezTo>
                      <a:pt x="912" y="551"/>
                      <a:pt x="781" y="584"/>
                      <a:pt x="670" y="649"/>
                    </a:cubicBezTo>
                    <a:cubicBezTo>
                      <a:pt x="461" y="780"/>
                      <a:pt x="319" y="1011"/>
                      <a:pt x="308" y="1252"/>
                    </a:cubicBezTo>
                    <a:cubicBezTo>
                      <a:pt x="297" y="1362"/>
                      <a:pt x="319" y="1482"/>
                      <a:pt x="286" y="1592"/>
                    </a:cubicBezTo>
                    <a:cubicBezTo>
                      <a:pt x="253" y="1691"/>
                      <a:pt x="166" y="1767"/>
                      <a:pt x="110" y="1855"/>
                    </a:cubicBezTo>
                    <a:cubicBezTo>
                      <a:pt x="12" y="2030"/>
                      <a:pt x="1" y="2261"/>
                      <a:pt x="88" y="2447"/>
                    </a:cubicBezTo>
                    <a:cubicBezTo>
                      <a:pt x="144" y="2557"/>
                      <a:pt x="231" y="2644"/>
                      <a:pt x="330" y="2710"/>
                    </a:cubicBezTo>
                    <a:cubicBezTo>
                      <a:pt x="373" y="2733"/>
                      <a:pt x="420" y="2744"/>
                      <a:pt x="466" y="2744"/>
                    </a:cubicBezTo>
                    <a:cubicBezTo>
                      <a:pt x="551" y="2744"/>
                      <a:pt x="635" y="2708"/>
                      <a:pt x="692" y="2644"/>
                    </a:cubicBezTo>
                    <a:lnTo>
                      <a:pt x="692" y="2644"/>
                    </a:lnTo>
                    <a:cubicBezTo>
                      <a:pt x="593" y="2842"/>
                      <a:pt x="758" y="3105"/>
                      <a:pt x="977" y="3149"/>
                    </a:cubicBezTo>
                    <a:cubicBezTo>
                      <a:pt x="1006" y="3154"/>
                      <a:pt x="1034" y="3157"/>
                      <a:pt x="1063" y="3157"/>
                    </a:cubicBezTo>
                    <a:cubicBezTo>
                      <a:pt x="1254" y="3157"/>
                      <a:pt x="1439" y="3035"/>
                      <a:pt x="1525" y="2864"/>
                    </a:cubicBezTo>
                    <a:cubicBezTo>
                      <a:pt x="1635" y="2666"/>
                      <a:pt x="1623" y="2425"/>
                      <a:pt x="1569" y="2206"/>
                    </a:cubicBezTo>
                    <a:lnTo>
                      <a:pt x="1569" y="2206"/>
                    </a:lnTo>
                    <a:cubicBezTo>
                      <a:pt x="1615" y="2219"/>
                      <a:pt x="1662" y="2225"/>
                      <a:pt x="1709" y="2225"/>
                    </a:cubicBezTo>
                    <a:cubicBezTo>
                      <a:pt x="1818" y="2225"/>
                      <a:pt x="1926" y="2191"/>
                      <a:pt x="2018" y="2129"/>
                    </a:cubicBezTo>
                    <a:cubicBezTo>
                      <a:pt x="2150" y="2042"/>
                      <a:pt x="2227" y="1888"/>
                      <a:pt x="2249" y="1735"/>
                    </a:cubicBezTo>
                    <a:cubicBezTo>
                      <a:pt x="2336" y="1877"/>
                      <a:pt x="2501" y="1976"/>
                      <a:pt x="2676" y="1998"/>
                    </a:cubicBezTo>
                    <a:cubicBezTo>
                      <a:pt x="2687" y="1999"/>
                      <a:pt x="2697" y="1999"/>
                      <a:pt x="2708" y="1999"/>
                    </a:cubicBezTo>
                    <a:cubicBezTo>
                      <a:pt x="2874" y="1999"/>
                      <a:pt x="3045" y="1924"/>
                      <a:pt x="3148" y="1801"/>
                    </a:cubicBezTo>
                    <a:cubicBezTo>
                      <a:pt x="3180" y="1921"/>
                      <a:pt x="3268" y="2008"/>
                      <a:pt x="3378" y="2064"/>
                    </a:cubicBezTo>
                    <a:cubicBezTo>
                      <a:pt x="3487" y="2108"/>
                      <a:pt x="3619" y="2118"/>
                      <a:pt x="3740" y="2129"/>
                    </a:cubicBezTo>
                    <a:cubicBezTo>
                      <a:pt x="3981" y="2129"/>
                      <a:pt x="4244" y="2096"/>
                      <a:pt x="4452" y="1965"/>
                    </a:cubicBezTo>
                    <a:cubicBezTo>
                      <a:pt x="4661" y="1833"/>
                      <a:pt x="4814" y="1592"/>
                      <a:pt x="4792" y="1340"/>
                    </a:cubicBezTo>
                    <a:cubicBezTo>
                      <a:pt x="4772" y="1120"/>
                      <a:pt x="4569" y="918"/>
                      <a:pt x="4342" y="918"/>
                    </a:cubicBezTo>
                    <a:cubicBezTo>
                      <a:pt x="4320" y="918"/>
                      <a:pt x="4299" y="920"/>
                      <a:pt x="4277" y="923"/>
                    </a:cubicBezTo>
                    <a:cubicBezTo>
                      <a:pt x="4342" y="583"/>
                      <a:pt x="4156" y="210"/>
                      <a:pt x="3849" y="68"/>
                    </a:cubicBezTo>
                    <a:cubicBezTo>
                      <a:pt x="3751" y="22"/>
                      <a:pt x="3641" y="0"/>
                      <a:pt x="3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a:off x="4560926" y="2649145"/>
                <a:ext cx="13740" cy="83857"/>
              </a:xfrm>
              <a:custGeom>
                <a:rect b="b" l="l" r="r" t="t"/>
                <a:pathLst>
                  <a:path extrusionOk="0" h="1953" w="320">
                    <a:moveTo>
                      <a:pt x="34" y="1"/>
                    </a:moveTo>
                    <a:lnTo>
                      <a:pt x="1" y="11"/>
                    </a:lnTo>
                    <a:lnTo>
                      <a:pt x="286" y="1952"/>
                    </a:lnTo>
                    <a:lnTo>
                      <a:pt x="319" y="1941"/>
                    </a:lnTo>
                    <a:lnTo>
                      <a:pt x="34"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a:off x="3922145" y="3029957"/>
                <a:ext cx="309794" cy="999971"/>
              </a:xfrm>
              <a:custGeom>
                <a:rect b="b" l="l" r="r" t="t"/>
                <a:pathLst>
                  <a:path extrusionOk="0" h="23289" w="7215">
                    <a:moveTo>
                      <a:pt x="7171" y="1"/>
                    </a:moveTo>
                    <a:lnTo>
                      <a:pt x="1" y="23278"/>
                    </a:lnTo>
                    <a:lnTo>
                      <a:pt x="33" y="23288"/>
                    </a:lnTo>
                    <a:lnTo>
                      <a:pt x="7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44"/>
          <p:cNvSpPr txBox="1"/>
          <p:nvPr>
            <p:ph type="title"/>
          </p:nvPr>
        </p:nvSpPr>
        <p:spPr>
          <a:xfrm>
            <a:off x="720000" y="1143900"/>
            <a:ext cx="3509100" cy="16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Balancing Subject Demographics</a:t>
            </a:r>
            <a:endParaRPr/>
          </a:p>
        </p:txBody>
      </p:sp>
      <p:sp>
        <p:nvSpPr>
          <p:cNvPr id="1890" name="Google Shape;1890;p44"/>
          <p:cNvSpPr txBox="1"/>
          <p:nvPr>
            <p:ph idx="1" type="subTitle"/>
          </p:nvPr>
        </p:nvSpPr>
        <p:spPr>
          <a:xfrm>
            <a:off x="720000" y="2775900"/>
            <a:ext cx="35091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creating our linear mixed-effects models, certain minority categories were too insignificant to analyze alone. Therefore, we combined categories for easier analysis (Like Ethnicity and Gender).</a:t>
            </a:r>
            <a:endParaRPr/>
          </a:p>
        </p:txBody>
      </p:sp>
      <p:pic>
        <p:nvPicPr>
          <p:cNvPr id="1891" name="Google Shape;1891;p44"/>
          <p:cNvPicPr preferRelativeResize="0"/>
          <p:nvPr/>
        </p:nvPicPr>
        <p:blipFill>
          <a:blip r:embed="rId3">
            <a:alphaModFix/>
          </a:blip>
          <a:stretch>
            <a:fillRect/>
          </a:stretch>
        </p:blipFill>
        <p:spPr>
          <a:xfrm>
            <a:off x="4307325" y="1025187"/>
            <a:ext cx="3823027" cy="309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45"/>
          <p:cNvSpPr txBox="1"/>
          <p:nvPr>
            <p:ph type="title"/>
          </p:nvPr>
        </p:nvSpPr>
        <p:spPr>
          <a:xfrm>
            <a:off x="720000" y="1143900"/>
            <a:ext cx="3509100" cy="16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Problem with Self-Reporting</a:t>
            </a:r>
            <a:endParaRPr/>
          </a:p>
        </p:txBody>
      </p:sp>
      <p:sp>
        <p:nvSpPr>
          <p:cNvPr id="1897" name="Google Shape;1897;p45"/>
          <p:cNvSpPr txBox="1"/>
          <p:nvPr>
            <p:ph idx="1" type="subTitle"/>
          </p:nvPr>
        </p:nvSpPr>
        <p:spPr>
          <a:xfrm>
            <a:off x="720000" y="2775900"/>
            <a:ext cx="35091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desirability bias and recall bias are some additional factors that may have </a:t>
            </a:r>
            <a:r>
              <a:rPr lang="en"/>
              <a:t>impacted</a:t>
            </a:r>
            <a:r>
              <a:rPr lang="en"/>
              <a:t> subject responses, clouding the accuracy of overall conclusions</a:t>
            </a:r>
            <a:endParaRPr/>
          </a:p>
        </p:txBody>
      </p:sp>
      <p:pic>
        <p:nvPicPr>
          <p:cNvPr id="1898" name="Google Shape;1898;p45"/>
          <p:cNvPicPr preferRelativeResize="0"/>
          <p:nvPr/>
        </p:nvPicPr>
        <p:blipFill>
          <a:blip r:embed="rId3">
            <a:alphaModFix/>
          </a:blip>
          <a:stretch>
            <a:fillRect/>
          </a:stretch>
        </p:blipFill>
        <p:spPr>
          <a:xfrm>
            <a:off x="4678575" y="1143898"/>
            <a:ext cx="3732975" cy="3018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grpSp>
        <p:nvGrpSpPr>
          <p:cNvPr id="1903" name="Google Shape;1903;p46"/>
          <p:cNvGrpSpPr/>
          <p:nvPr/>
        </p:nvGrpSpPr>
        <p:grpSpPr>
          <a:xfrm>
            <a:off x="7761145" y="1000859"/>
            <a:ext cx="783028" cy="1995807"/>
            <a:chOff x="4777775" y="1071675"/>
            <a:chExt cx="450275" cy="1147675"/>
          </a:xfrm>
        </p:grpSpPr>
        <p:sp>
          <p:nvSpPr>
            <p:cNvPr id="1904" name="Google Shape;1904;p46"/>
            <p:cNvSpPr/>
            <p:nvPr/>
          </p:nvSpPr>
          <p:spPr>
            <a:xfrm>
              <a:off x="4932925" y="1071675"/>
              <a:ext cx="123650" cy="153925"/>
            </a:xfrm>
            <a:custGeom>
              <a:rect b="b" l="l" r="r" t="t"/>
              <a:pathLst>
                <a:path extrusionOk="0" h="6157" w="4946">
                  <a:moveTo>
                    <a:pt x="2356" y="0"/>
                  </a:moveTo>
                  <a:cubicBezTo>
                    <a:pt x="2232" y="0"/>
                    <a:pt x="2109" y="12"/>
                    <a:pt x="1985" y="34"/>
                  </a:cubicBezTo>
                  <a:cubicBezTo>
                    <a:pt x="1525" y="122"/>
                    <a:pt x="1075" y="373"/>
                    <a:pt x="801" y="768"/>
                  </a:cubicBezTo>
                  <a:cubicBezTo>
                    <a:pt x="505" y="1174"/>
                    <a:pt x="373" y="1623"/>
                    <a:pt x="275" y="2106"/>
                  </a:cubicBezTo>
                  <a:cubicBezTo>
                    <a:pt x="77" y="3136"/>
                    <a:pt x="0" y="4189"/>
                    <a:pt x="66" y="5241"/>
                  </a:cubicBezTo>
                  <a:cubicBezTo>
                    <a:pt x="77" y="5450"/>
                    <a:pt x="99" y="5669"/>
                    <a:pt x="241" y="5823"/>
                  </a:cubicBezTo>
                  <a:cubicBezTo>
                    <a:pt x="361" y="5952"/>
                    <a:pt x="534" y="6000"/>
                    <a:pt x="705" y="6000"/>
                  </a:cubicBezTo>
                  <a:cubicBezTo>
                    <a:pt x="722" y="6000"/>
                    <a:pt x="740" y="5999"/>
                    <a:pt x="757" y="5998"/>
                  </a:cubicBezTo>
                  <a:cubicBezTo>
                    <a:pt x="943" y="5987"/>
                    <a:pt x="1119" y="5932"/>
                    <a:pt x="1294" y="5867"/>
                  </a:cubicBezTo>
                  <a:cubicBezTo>
                    <a:pt x="1524" y="6057"/>
                    <a:pt x="1821" y="6157"/>
                    <a:pt x="2117" y="6157"/>
                  </a:cubicBezTo>
                  <a:cubicBezTo>
                    <a:pt x="2314" y="6157"/>
                    <a:pt x="2511" y="6112"/>
                    <a:pt x="2687" y="6020"/>
                  </a:cubicBezTo>
                  <a:cubicBezTo>
                    <a:pt x="2846" y="6104"/>
                    <a:pt x="3026" y="6144"/>
                    <a:pt x="3206" y="6144"/>
                  </a:cubicBezTo>
                  <a:cubicBezTo>
                    <a:pt x="3524" y="6144"/>
                    <a:pt x="3845" y="6020"/>
                    <a:pt x="4068" y="5790"/>
                  </a:cubicBezTo>
                  <a:cubicBezTo>
                    <a:pt x="4142" y="5848"/>
                    <a:pt x="4233" y="5874"/>
                    <a:pt x="4325" y="5874"/>
                  </a:cubicBezTo>
                  <a:cubicBezTo>
                    <a:pt x="4440" y="5874"/>
                    <a:pt x="4558" y="5835"/>
                    <a:pt x="4649" y="5768"/>
                  </a:cubicBezTo>
                  <a:cubicBezTo>
                    <a:pt x="4814" y="5647"/>
                    <a:pt x="4890" y="5439"/>
                    <a:pt x="4923" y="5231"/>
                  </a:cubicBezTo>
                  <a:cubicBezTo>
                    <a:pt x="4945" y="5033"/>
                    <a:pt x="4912" y="4825"/>
                    <a:pt x="4890" y="4617"/>
                  </a:cubicBezTo>
                  <a:cubicBezTo>
                    <a:pt x="4792" y="3915"/>
                    <a:pt x="4693" y="3224"/>
                    <a:pt x="4594" y="2522"/>
                  </a:cubicBezTo>
                  <a:cubicBezTo>
                    <a:pt x="4529" y="2051"/>
                    <a:pt x="4452" y="1557"/>
                    <a:pt x="4232" y="1141"/>
                  </a:cubicBezTo>
                  <a:cubicBezTo>
                    <a:pt x="3959" y="615"/>
                    <a:pt x="3465" y="220"/>
                    <a:pt x="2906" y="78"/>
                  </a:cubicBezTo>
                  <a:cubicBezTo>
                    <a:pt x="2723" y="25"/>
                    <a:pt x="2539" y="0"/>
                    <a:pt x="2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4920300" y="1178300"/>
              <a:ext cx="123375" cy="91000"/>
            </a:xfrm>
            <a:custGeom>
              <a:rect b="b" l="l" r="r" t="t"/>
              <a:pathLst>
                <a:path extrusionOk="0" h="3640" w="4935">
                  <a:moveTo>
                    <a:pt x="1865" y="1"/>
                  </a:moveTo>
                  <a:lnTo>
                    <a:pt x="1372" y="1853"/>
                  </a:lnTo>
                  <a:lnTo>
                    <a:pt x="1" y="2073"/>
                  </a:lnTo>
                  <a:cubicBezTo>
                    <a:pt x="728" y="3265"/>
                    <a:pt x="1598" y="3639"/>
                    <a:pt x="2403" y="3639"/>
                  </a:cubicBezTo>
                  <a:cubicBezTo>
                    <a:pt x="3760" y="3639"/>
                    <a:pt x="4935" y="2577"/>
                    <a:pt x="4935" y="2577"/>
                  </a:cubicBezTo>
                  <a:lnTo>
                    <a:pt x="3444" y="1931"/>
                  </a:lnTo>
                  <a:lnTo>
                    <a:pt x="3290" y="133"/>
                  </a:lnTo>
                  <a:lnTo>
                    <a:pt x="1865"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5011300" y="1141200"/>
              <a:ext cx="26900" cy="29500"/>
            </a:xfrm>
            <a:custGeom>
              <a:rect b="b" l="l" r="r" t="t"/>
              <a:pathLst>
                <a:path extrusionOk="0" h="1180" w="1076">
                  <a:moveTo>
                    <a:pt x="543" y="1"/>
                  </a:moveTo>
                  <a:cubicBezTo>
                    <a:pt x="284" y="1"/>
                    <a:pt x="64" y="189"/>
                    <a:pt x="34" y="443"/>
                  </a:cubicBezTo>
                  <a:cubicBezTo>
                    <a:pt x="1" y="718"/>
                    <a:pt x="176" y="1145"/>
                    <a:pt x="461" y="1178"/>
                  </a:cubicBezTo>
                  <a:cubicBezTo>
                    <a:pt x="473" y="1179"/>
                    <a:pt x="484" y="1180"/>
                    <a:pt x="495" y="1180"/>
                  </a:cubicBezTo>
                  <a:cubicBezTo>
                    <a:pt x="758" y="1180"/>
                    <a:pt x="1011" y="826"/>
                    <a:pt x="1043" y="564"/>
                  </a:cubicBezTo>
                  <a:cubicBezTo>
                    <a:pt x="1075" y="289"/>
                    <a:pt x="878" y="38"/>
                    <a:pt x="604" y="4"/>
                  </a:cubicBezTo>
                  <a:cubicBezTo>
                    <a:pt x="584" y="2"/>
                    <a:pt x="563" y="1"/>
                    <a:pt x="543"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4937050" y="1132450"/>
              <a:ext cx="26875" cy="29500"/>
            </a:xfrm>
            <a:custGeom>
              <a:rect b="b" l="l" r="r" t="t"/>
              <a:pathLst>
                <a:path extrusionOk="0" h="1180" w="1075">
                  <a:moveTo>
                    <a:pt x="541" y="0"/>
                  </a:moveTo>
                  <a:cubicBezTo>
                    <a:pt x="282" y="0"/>
                    <a:pt x="63" y="188"/>
                    <a:pt x="33" y="442"/>
                  </a:cubicBezTo>
                  <a:cubicBezTo>
                    <a:pt x="0" y="727"/>
                    <a:pt x="176" y="1144"/>
                    <a:pt x="461" y="1177"/>
                  </a:cubicBezTo>
                  <a:cubicBezTo>
                    <a:pt x="472" y="1179"/>
                    <a:pt x="484" y="1179"/>
                    <a:pt x="495" y="1179"/>
                  </a:cubicBezTo>
                  <a:cubicBezTo>
                    <a:pt x="757" y="1179"/>
                    <a:pt x="1010" y="837"/>
                    <a:pt x="1041" y="574"/>
                  </a:cubicBezTo>
                  <a:cubicBezTo>
                    <a:pt x="1075" y="289"/>
                    <a:pt x="877" y="37"/>
                    <a:pt x="603" y="4"/>
                  </a:cubicBezTo>
                  <a:cubicBezTo>
                    <a:pt x="582" y="1"/>
                    <a:pt x="562" y="0"/>
                    <a:pt x="541"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4956500" y="1130150"/>
              <a:ext cx="59225" cy="80950"/>
            </a:xfrm>
            <a:custGeom>
              <a:rect b="b" l="l" r="r" t="t"/>
              <a:pathLst>
                <a:path extrusionOk="0" h="3238" w="2369">
                  <a:moveTo>
                    <a:pt x="1271" y="1"/>
                  </a:moveTo>
                  <a:cubicBezTo>
                    <a:pt x="760" y="1"/>
                    <a:pt x="312" y="378"/>
                    <a:pt x="231" y="896"/>
                  </a:cubicBezTo>
                  <a:lnTo>
                    <a:pt x="99" y="1664"/>
                  </a:lnTo>
                  <a:cubicBezTo>
                    <a:pt x="0" y="2464"/>
                    <a:pt x="362" y="3144"/>
                    <a:pt x="954" y="3221"/>
                  </a:cubicBezTo>
                  <a:lnTo>
                    <a:pt x="1075" y="3231"/>
                  </a:lnTo>
                  <a:cubicBezTo>
                    <a:pt x="1110" y="3235"/>
                    <a:pt x="1144" y="3237"/>
                    <a:pt x="1179" y="3237"/>
                  </a:cubicBezTo>
                  <a:cubicBezTo>
                    <a:pt x="1732" y="3237"/>
                    <a:pt x="2239" y="2746"/>
                    <a:pt x="2281" y="1828"/>
                  </a:cubicBezTo>
                  <a:lnTo>
                    <a:pt x="2314" y="1148"/>
                  </a:lnTo>
                  <a:cubicBezTo>
                    <a:pt x="2368" y="578"/>
                    <a:pt x="1952" y="85"/>
                    <a:pt x="1393" y="8"/>
                  </a:cubicBezTo>
                  <a:cubicBezTo>
                    <a:pt x="1352" y="3"/>
                    <a:pt x="1311" y="1"/>
                    <a:pt x="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4947175" y="1090850"/>
              <a:ext cx="80350" cy="109650"/>
            </a:xfrm>
            <a:custGeom>
              <a:rect b="b" l="l" r="r" t="t"/>
              <a:pathLst>
                <a:path extrusionOk="0" h="4386" w="3214">
                  <a:moveTo>
                    <a:pt x="1712" y="0"/>
                  </a:moveTo>
                  <a:cubicBezTo>
                    <a:pt x="1020" y="0"/>
                    <a:pt x="419" y="502"/>
                    <a:pt x="307" y="1207"/>
                  </a:cubicBezTo>
                  <a:lnTo>
                    <a:pt x="132" y="2260"/>
                  </a:lnTo>
                  <a:cubicBezTo>
                    <a:pt x="0" y="3334"/>
                    <a:pt x="505" y="4266"/>
                    <a:pt x="1305" y="4365"/>
                  </a:cubicBezTo>
                  <a:lnTo>
                    <a:pt x="1459" y="4376"/>
                  </a:lnTo>
                  <a:cubicBezTo>
                    <a:pt x="1510" y="4382"/>
                    <a:pt x="1562" y="4386"/>
                    <a:pt x="1613" y="4386"/>
                  </a:cubicBezTo>
                  <a:cubicBezTo>
                    <a:pt x="2357" y="4386"/>
                    <a:pt x="3052" y="3720"/>
                    <a:pt x="3104" y="2468"/>
                  </a:cubicBezTo>
                  <a:lnTo>
                    <a:pt x="3147" y="1547"/>
                  </a:lnTo>
                  <a:cubicBezTo>
                    <a:pt x="3213" y="780"/>
                    <a:pt x="2665" y="100"/>
                    <a:pt x="1898" y="12"/>
                  </a:cubicBezTo>
                  <a:cubicBezTo>
                    <a:pt x="1835" y="4"/>
                    <a:pt x="1773" y="0"/>
                    <a:pt x="1712" y="0"/>
                  </a:cubicBez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a:off x="5001725" y="1144525"/>
              <a:ext cx="4400" cy="4200"/>
            </a:xfrm>
            <a:custGeom>
              <a:rect b="b" l="l" r="r" t="t"/>
              <a:pathLst>
                <a:path extrusionOk="0" h="168" w="176">
                  <a:moveTo>
                    <a:pt x="82" y="1"/>
                  </a:moveTo>
                  <a:cubicBezTo>
                    <a:pt x="44" y="1"/>
                    <a:pt x="11" y="31"/>
                    <a:pt x="11" y="69"/>
                  </a:cubicBezTo>
                  <a:cubicBezTo>
                    <a:pt x="1" y="124"/>
                    <a:pt x="33" y="156"/>
                    <a:pt x="77" y="168"/>
                  </a:cubicBezTo>
                  <a:cubicBezTo>
                    <a:pt x="121" y="168"/>
                    <a:pt x="165" y="135"/>
                    <a:pt x="165" y="91"/>
                  </a:cubicBezTo>
                  <a:cubicBezTo>
                    <a:pt x="176" y="47"/>
                    <a:pt x="143" y="3"/>
                    <a:pt x="99" y="3"/>
                  </a:cubicBezTo>
                  <a:cubicBezTo>
                    <a:pt x="93" y="2"/>
                    <a:pt x="88"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a:off x="4969925" y="1140700"/>
              <a:ext cx="4425" cy="4200"/>
            </a:xfrm>
            <a:custGeom>
              <a:rect b="b" l="l" r="r" t="t"/>
              <a:pathLst>
                <a:path extrusionOk="0" h="168" w="177">
                  <a:moveTo>
                    <a:pt x="82" y="0"/>
                  </a:moveTo>
                  <a:cubicBezTo>
                    <a:pt x="45" y="0"/>
                    <a:pt x="11" y="30"/>
                    <a:pt x="11" y="68"/>
                  </a:cubicBezTo>
                  <a:cubicBezTo>
                    <a:pt x="1" y="112"/>
                    <a:pt x="33" y="156"/>
                    <a:pt x="77" y="167"/>
                  </a:cubicBezTo>
                  <a:cubicBezTo>
                    <a:pt x="121" y="167"/>
                    <a:pt x="165" y="134"/>
                    <a:pt x="176" y="90"/>
                  </a:cubicBezTo>
                  <a:cubicBezTo>
                    <a:pt x="176" y="46"/>
                    <a:pt x="143" y="2"/>
                    <a:pt x="99" y="2"/>
                  </a:cubicBezTo>
                  <a:cubicBezTo>
                    <a:pt x="93" y="1"/>
                    <a:pt x="8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4982000" y="1141550"/>
              <a:ext cx="10425" cy="17900"/>
            </a:xfrm>
            <a:custGeom>
              <a:rect b="b" l="l" r="r" t="t"/>
              <a:pathLst>
                <a:path extrusionOk="0" h="716" w="417">
                  <a:moveTo>
                    <a:pt x="230" y="1"/>
                  </a:moveTo>
                  <a:cubicBezTo>
                    <a:pt x="141" y="1"/>
                    <a:pt x="65" y="64"/>
                    <a:pt x="55" y="155"/>
                  </a:cubicBezTo>
                  <a:lnTo>
                    <a:pt x="11" y="517"/>
                  </a:lnTo>
                  <a:cubicBezTo>
                    <a:pt x="0" y="616"/>
                    <a:pt x="66" y="704"/>
                    <a:pt x="164" y="714"/>
                  </a:cubicBezTo>
                  <a:cubicBezTo>
                    <a:pt x="172" y="715"/>
                    <a:pt x="179" y="715"/>
                    <a:pt x="186" y="715"/>
                  </a:cubicBezTo>
                  <a:cubicBezTo>
                    <a:pt x="276" y="715"/>
                    <a:pt x="352" y="652"/>
                    <a:pt x="362" y="561"/>
                  </a:cubicBezTo>
                  <a:lnTo>
                    <a:pt x="405" y="199"/>
                  </a:lnTo>
                  <a:cubicBezTo>
                    <a:pt x="417" y="100"/>
                    <a:pt x="351" y="12"/>
                    <a:pt x="252" y="2"/>
                  </a:cubicBezTo>
                  <a:cubicBezTo>
                    <a:pt x="244" y="1"/>
                    <a:pt x="237" y="1"/>
                    <a:pt x="230"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5005275" y="1149450"/>
              <a:ext cx="13725" cy="13000"/>
            </a:xfrm>
            <a:custGeom>
              <a:rect b="b" l="l" r="r" t="t"/>
              <a:pathLst>
                <a:path extrusionOk="0" h="520" w="549">
                  <a:moveTo>
                    <a:pt x="268" y="0"/>
                  </a:moveTo>
                  <a:cubicBezTo>
                    <a:pt x="142" y="0"/>
                    <a:pt x="33" y="94"/>
                    <a:pt x="23" y="223"/>
                  </a:cubicBezTo>
                  <a:cubicBezTo>
                    <a:pt x="1" y="366"/>
                    <a:pt x="100" y="497"/>
                    <a:pt x="242" y="519"/>
                  </a:cubicBezTo>
                  <a:cubicBezTo>
                    <a:pt x="249" y="520"/>
                    <a:pt x="256" y="520"/>
                    <a:pt x="263" y="520"/>
                  </a:cubicBezTo>
                  <a:cubicBezTo>
                    <a:pt x="397" y="520"/>
                    <a:pt x="517" y="424"/>
                    <a:pt x="527" y="288"/>
                  </a:cubicBezTo>
                  <a:cubicBezTo>
                    <a:pt x="549" y="146"/>
                    <a:pt x="451" y="15"/>
                    <a:pt x="308"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4955400" y="1143425"/>
              <a:ext cx="13725" cy="12775"/>
            </a:xfrm>
            <a:custGeom>
              <a:rect b="b" l="l" r="r" t="t"/>
              <a:pathLst>
                <a:path extrusionOk="0" h="511" w="549">
                  <a:moveTo>
                    <a:pt x="268" y="0"/>
                  </a:moveTo>
                  <a:cubicBezTo>
                    <a:pt x="142" y="0"/>
                    <a:pt x="33" y="94"/>
                    <a:pt x="22" y="222"/>
                  </a:cubicBezTo>
                  <a:cubicBezTo>
                    <a:pt x="0" y="365"/>
                    <a:pt x="99" y="497"/>
                    <a:pt x="241" y="507"/>
                  </a:cubicBezTo>
                  <a:cubicBezTo>
                    <a:pt x="255" y="510"/>
                    <a:pt x="268" y="511"/>
                    <a:pt x="281" y="511"/>
                  </a:cubicBezTo>
                  <a:cubicBezTo>
                    <a:pt x="408" y="511"/>
                    <a:pt x="517" y="418"/>
                    <a:pt x="527" y="288"/>
                  </a:cubicBezTo>
                  <a:cubicBezTo>
                    <a:pt x="548" y="146"/>
                    <a:pt x="450" y="15"/>
                    <a:pt x="307"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4779975" y="1647825"/>
              <a:ext cx="81150" cy="120375"/>
            </a:xfrm>
            <a:custGeom>
              <a:rect b="b" l="l" r="r" t="t"/>
              <a:pathLst>
                <a:path extrusionOk="0" h="4815" w="3246">
                  <a:moveTo>
                    <a:pt x="560" y="1"/>
                  </a:moveTo>
                  <a:lnTo>
                    <a:pt x="198" y="1141"/>
                  </a:lnTo>
                  <a:cubicBezTo>
                    <a:pt x="198" y="1141"/>
                    <a:pt x="0" y="2095"/>
                    <a:pt x="88" y="2468"/>
                  </a:cubicBezTo>
                  <a:lnTo>
                    <a:pt x="450" y="3805"/>
                  </a:lnTo>
                  <a:cubicBezTo>
                    <a:pt x="571" y="4244"/>
                    <a:pt x="921" y="4595"/>
                    <a:pt x="1371" y="4693"/>
                  </a:cubicBezTo>
                  <a:lnTo>
                    <a:pt x="1898" y="4814"/>
                  </a:lnTo>
                  <a:cubicBezTo>
                    <a:pt x="2248" y="4704"/>
                    <a:pt x="2434" y="4342"/>
                    <a:pt x="2336" y="3991"/>
                  </a:cubicBezTo>
                  <a:lnTo>
                    <a:pt x="2040" y="2939"/>
                  </a:lnTo>
                  <a:lnTo>
                    <a:pt x="2205" y="1272"/>
                  </a:lnTo>
                  <a:lnTo>
                    <a:pt x="2402" y="2490"/>
                  </a:lnTo>
                  <a:cubicBezTo>
                    <a:pt x="2434" y="2698"/>
                    <a:pt x="2610" y="2841"/>
                    <a:pt x="2819" y="2841"/>
                  </a:cubicBezTo>
                  <a:cubicBezTo>
                    <a:pt x="3060" y="2841"/>
                    <a:pt x="3246" y="2654"/>
                    <a:pt x="3246" y="2424"/>
                  </a:cubicBezTo>
                  <a:lnTo>
                    <a:pt x="3246" y="714"/>
                  </a:lnTo>
                  <a:lnTo>
                    <a:pt x="2917" y="88"/>
                  </a:lnTo>
                  <a:lnTo>
                    <a:pt x="560"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6"/>
            <p:cNvSpPr/>
            <p:nvPr/>
          </p:nvSpPr>
          <p:spPr>
            <a:xfrm>
              <a:off x="4810125" y="1690575"/>
              <a:ext cx="17850" cy="77875"/>
            </a:xfrm>
            <a:custGeom>
              <a:rect b="b" l="l" r="r" t="t"/>
              <a:pathLst>
                <a:path extrusionOk="0" h="3115" w="714">
                  <a:moveTo>
                    <a:pt x="165" y="1"/>
                  </a:moveTo>
                  <a:lnTo>
                    <a:pt x="0" y="1394"/>
                  </a:lnTo>
                  <a:lnTo>
                    <a:pt x="0" y="1404"/>
                  </a:lnTo>
                  <a:lnTo>
                    <a:pt x="680" y="3115"/>
                  </a:lnTo>
                  <a:lnTo>
                    <a:pt x="714" y="3104"/>
                  </a:lnTo>
                  <a:lnTo>
                    <a:pt x="34" y="1394"/>
                  </a:lnTo>
                  <a:lnTo>
                    <a:pt x="198" y="12"/>
                  </a:lnTo>
                  <a:lnTo>
                    <a:pt x="1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6"/>
            <p:cNvSpPr/>
            <p:nvPr/>
          </p:nvSpPr>
          <p:spPr>
            <a:xfrm>
              <a:off x="4796700" y="1691975"/>
              <a:ext cx="19475" cy="73725"/>
            </a:xfrm>
            <a:custGeom>
              <a:rect b="b" l="l" r="r" t="t"/>
              <a:pathLst>
                <a:path extrusionOk="0" h="2949" w="779">
                  <a:moveTo>
                    <a:pt x="143" y="0"/>
                  </a:moveTo>
                  <a:lnTo>
                    <a:pt x="1" y="1316"/>
                  </a:lnTo>
                  <a:cubicBezTo>
                    <a:pt x="209" y="1754"/>
                    <a:pt x="735" y="2905"/>
                    <a:pt x="746" y="2949"/>
                  </a:cubicBezTo>
                  <a:lnTo>
                    <a:pt x="779" y="2938"/>
                  </a:lnTo>
                  <a:cubicBezTo>
                    <a:pt x="779" y="2905"/>
                    <a:pt x="165" y="1589"/>
                    <a:pt x="33" y="1316"/>
                  </a:cubicBezTo>
                  <a:lnTo>
                    <a:pt x="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4786300" y="1694425"/>
              <a:ext cx="2475" cy="32100"/>
            </a:xfrm>
            <a:custGeom>
              <a:rect b="b" l="l" r="r" t="t"/>
              <a:pathLst>
                <a:path extrusionOk="0" h="1284" w="99">
                  <a:moveTo>
                    <a:pt x="66" y="0"/>
                  </a:moveTo>
                  <a:lnTo>
                    <a:pt x="0" y="1272"/>
                  </a:lnTo>
                  <a:lnTo>
                    <a:pt x="32" y="1284"/>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5125625" y="1647825"/>
              <a:ext cx="81400" cy="120375"/>
            </a:xfrm>
            <a:custGeom>
              <a:rect b="b" l="l" r="r" t="t"/>
              <a:pathLst>
                <a:path extrusionOk="0" h="4815" w="3256">
                  <a:moveTo>
                    <a:pt x="2686" y="1"/>
                  </a:moveTo>
                  <a:lnTo>
                    <a:pt x="340" y="88"/>
                  </a:lnTo>
                  <a:lnTo>
                    <a:pt x="0" y="714"/>
                  </a:lnTo>
                  <a:lnTo>
                    <a:pt x="0" y="2424"/>
                  </a:lnTo>
                  <a:cubicBezTo>
                    <a:pt x="0" y="2654"/>
                    <a:pt x="198" y="2841"/>
                    <a:pt x="427" y="2841"/>
                  </a:cubicBezTo>
                  <a:cubicBezTo>
                    <a:pt x="636" y="2841"/>
                    <a:pt x="812" y="2698"/>
                    <a:pt x="844" y="2490"/>
                  </a:cubicBezTo>
                  <a:lnTo>
                    <a:pt x="1041" y="1272"/>
                  </a:lnTo>
                  <a:lnTo>
                    <a:pt x="1217" y="2939"/>
                  </a:lnTo>
                  <a:lnTo>
                    <a:pt x="910" y="3991"/>
                  </a:lnTo>
                  <a:cubicBezTo>
                    <a:pt x="812" y="4342"/>
                    <a:pt x="1009" y="4704"/>
                    <a:pt x="1348" y="4814"/>
                  </a:cubicBezTo>
                  <a:lnTo>
                    <a:pt x="1875" y="4693"/>
                  </a:lnTo>
                  <a:cubicBezTo>
                    <a:pt x="2325" y="4595"/>
                    <a:pt x="2686" y="4244"/>
                    <a:pt x="2796" y="3805"/>
                  </a:cubicBezTo>
                  <a:lnTo>
                    <a:pt x="3158" y="2468"/>
                  </a:lnTo>
                  <a:cubicBezTo>
                    <a:pt x="3256" y="2095"/>
                    <a:pt x="3048" y="1141"/>
                    <a:pt x="3048" y="1141"/>
                  </a:cubicBezTo>
                  <a:lnTo>
                    <a:pt x="2686"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6"/>
            <p:cNvSpPr/>
            <p:nvPr/>
          </p:nvSpPr>
          <p:spPr>
            <a:xfrm>
              <a:off x="5159050" y="1690575"/>
              <a:ext cx="17575" cy="77875"/>
            </a:xfrm>
            <a:custGeom>
              <a:rect b="b" l="l" r="r" t="t"/>
              <a:pathLst>
                <a:path extrusionOk="0" h="3115" w="703">
                  <a:moveTo>
                    <a:pt x="549" y="1"/>
                  </a:moveTo>
                  <a:lnTo>
                    <a:pt x="516"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6"/>
            <p:cNvSpPr/>
            <p:nvPr/>
          </p:nvSpPr>
          <p:spPr>
            <a:xfrm>
              <a:off x="5170575"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6"/>
            <p:cNvSpPr/>
            <p:nvPr/>
          </p:nvSpPr>
          <p:spPr>
            <a:xfrm>
              <a:off x="5197975"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6"/>
            <p:cNvSpPr/>
            <p:nvPr/>
          </p:nvSpPr>
          <p:spPr>
            <a:xfrm>
              <a:off x="4777775" y="1230100"/>
              <a:ext cx="427350" cy="439125"/>
            </a:xfrm>
            <a:custGeom>
              <a:rect b="b" l="l" r="r" t="t"/>
              <a:pathLst>
                <a:path extrusionOk="0" h="17565" w="17094">
                  <a:moveTo>
                    <a:pt x="5702" y="1"/>
                  </a:moveTo>
                  <a:lnTo>
                    <a:pt x="4946" y="154"/>
                  </a:lnTo>
                  <a:cubicBezTo>
                    <a:pt x="3674" y="407"/>
                    <a:pt x="2632" y="1360"/>
                    <a:pt x="2347" y="2632"/>
                  </a:cubicBezTo>
                  <a:lnTo>
                    <a:pt x="2315" y="2797"/>
                  </a:lnTo>
                  <a:lnTo>
                    <a:pt x="1" y="17565"/>
                  </a:lnTo>
                  <a:lnTo>
                    <a:pt x="2402" y="17565"/>
                  </a:lnTo>
                  <a:lnTo>
                    <a:pt x="3334" y="9802"/>
                  </a:lnTo>
                  <a:lnTo>
                    <a:pt x="11622" y="9473"/>
                  </a:lnTo>
                  <a:lnTo>
                    <a:pt x="12960" y="17565"/>
                  </a:lnTo>
                  <a:lnTo>
                    <a:pt x="17094" y="17565"/>
                  </a:lnTo>
                  <a:lnTo>
                    <a:pt x="12850" y="2983"/>
                  </a:lnTo>
                  <a:cubicBezTo>
                    <a:pt x="12763" y="2500"/>
                    <a:pt x="12478" y="1920"/>
                    <a:pt x="12127" y="1426"/>
                  </a:cubicBezTo>
                  <a:cubicBezTo>
                    <a:pt x="11776" y="933"/>
                    <a:pt x="10581" y="483"/>
                    <a:pt x="10559" y="473"/>
                  </a:cubicBezTo>
                  <a:cubicBezTo>
                    <a:pt x="9722" y="956"/>
                    <a:pt x="8971" y="1132"/>
                    <a:pt x="8323" y="1132"/>
                  </a:cubicBezTo>
                  <a:cubicBezTo>
                    <a:pt x="6901" y="1132"/>
                    <a:pt x="5973" y="287"/>
                    <a:pt x="5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6"/>
            <p:cNvSpPr/>
            <p:nvPr/>
          </p:nvSpPr>
          <p:spPr>
            <a:xfrm>
              <a:off x="5020375" y="2064200"/>
              <a:ext cx="207675" cy="152925"/>
            </a:xfrm>
            <a:custGeom>
              <a:rect b="b" l="l" r="r" t="t"/>
              <a:pathLst>
                <a:path extrusionOk="0" h="6117" w="8307">
                  <a:moveTo>
                    <a:pt x="3530" y="0"/>
                  </a:moveTo>
                  <a:lnTo>
                    <a:pt x="0" y="88"/>
                  </a:lnTo>
                  <a:lnTo>
                    <a:pt x="395" y="6063"/>
                  </a:lnTo>
                  <a:cubicBezTo>
                    <a:pt x="395" y="6063"/>
                    <a:pt x="3947" y="6116"/>
                    <a:pt x="6279" y="6116"/>
                  </a:cubicBezTo>
                  <a:cubicBezTo>
                    <a:pt x="7446" y="6116"/>
                    <a:pt x="8307" y="6103"/>
                    <a:pt x="8267" y="6063"/>
                  </a:cubicBezTo>
                  <a:cubicBezTo>
                    <a:pt x="8157" y="5953"/>
                    <a:pt x="8267" y="4550"/>
                    <a:pt x="8267" y="4550"/>
                  </a:cubicBezTo>
                  <a:lnTo>
                    <a:pt x="4429" y="3168"/>
                  </a:lnTo>
                  <a:lnTo>
                    <a:pt x="35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6"/>
            <p:cNvSpPr/>
            <p:nvPr/>
          </p:nvSpPr>
          <p:spPr>
            <a:xfrm>
              <a:off x="4779975" y="2066925"/>
              <a:ext cx="117325" cy="152425"/>
            </a:xfrm>
            <a:custGeom>
              <a:rect b="b" l="l" r="r" t="t"/>
              <a:pathLst>
                <a:path extrusionOk="0" h="6097" w="4693">
                  <a:moveTo>
                    <a:pt x="1053" y="1"/>
                  </a:moveTo>
                  <a:lnTo>
                    <a:pt x="1053" y="1853"/>
                  </a:lnTo>
                  <a:lnTo>
                    <a:pt x="1042" y="1853"/>
                  </a:lnTo>
                  <a:lnTo>
                    <a:pt x="0" y="4518"/>
                  </a:lnTo>
                  <a:lnTo>
                    <a:pt x="0" y="6097"/>
                  </a:lnTo>
                  <a:lnTo>
                    <a:pt x="4693" y="6097"/>
                  </a:lnTo>
                  <a:lnTo>
                    <a:pt x="4693" y="4518"/>
                  </a:lnTo>
                  <a:lnTo>
                    <a:pt x="4342" y="1941"/>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6"/>
            <p:cNvSpPr/>
            <p:nvPr/>
          </p:nvSpPr>
          <p:spPr>
            <a:xfrm>
              <a:off x="4781075" y="2035675"/>
              <a:ext cx="105550" cy="48525"/>
            </a:xfrm>
            <a:custGeom>
              <a:rect b="b" l="l" r="r" t="t"/>
              <a:pathLst>
                <a:path extrusionOk="0" h="1941" w="4222">
                  <a:moveTo>
                    <a:pt x="241" y="1"/>
                  </a:moveTo>
                  <a:lnTo>
                    <a:pt x="0" y="1865"/>
                  </a:lnTo>
                  <a:lnTo>
                    <a:pt x="4222" y="1941"/>
                  </a:lnTo>
                  <a:cubicBezTo>
                    <a:pt x="3991" y="1821"/>
                    <a:pt x="3761" y="1700"/>
                    <a:pt x="3520" y="1580"/>
                  </a:cubicBezTo>
                  <a:cubicBezTo>
                    <a:pt x="2895" y="1251"/>
                    <a:pt x="2248" y="900"/>
                    <a:pt x="1601" y="593"/>
                  </a:cubicBezTo>
                  <a:cubicBezTo>
                    <a:pt x="1130" y="362"/>
                    <a:pt x="680" y="165"/>
                    <a:pt x="2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6"/>
            <p:cNvSpPr/>
            <p:nvPr/>
          </p:nvSpPr>
          <p:spPr>
            <a:xfrm>
              <a:off x="5017625" y="1466925"/>
              <a:ext cx="59500" cy="94050"/>
            </a:xfrm>
            <a:custGeom>
              <a:rect b="b" l="l" r="r" t="t"/>
              <a:pathLst>
                <a:path extrusionOk="0" h="3762" w="2380">
                  <a:moveTo>
                    <a:pt x="264" y="0"/>
                  </a:moveTo>
                  <a:cubicBezTo>
                    <a:pt x="77" y="472"/>
                    <a:pt x="0" y="987"/>
                    <a:pt x="55" y="1492"/>
                  </a:cubicBezTo>
                  <a:cubicBezTo>
                    <a:pt x="143" y="2303"/>
                    <a:pt x="603" y="3092"/>
                    <a:pt x="1305" y="3640"/>
                  </a:cubicBezTo>
                  <a:cubicBezTo>
                    <a:pt x="1360" y="3684"/>
                    <a:pt x="1414" y="3718"/>
                    <a:pt x="1470" y="3761"/>
                  </a:cubicBezTo>
                  <a:cubicBezTo>
                    <a:pt x="1634" y="3443"/>
                    <a:pt x="1831" y="3147"/>
                    <a:pt x="2062" y="2884"/>
                  </a:cubicBezTo>
                  <a:cubicBezTo>
                    <a:pt x="2149" y="2775"/>
                    <a:pt x="2259" y="2654"/>
                    <a:pt x="2379" y="2544"/>
                  </a:cubicBezTo>
                  <a:lnTo>
                    <a:pt x="20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6"/>
            <p:cNvSpPr/>
            <p:nvPr/>
          </p:nvSpPr>
          <p:spPr>
            <a:xfrm>
              <a:off x="5057350" y="1534900"/>
              <a:ext cx="25525" cy="38675"/>
            </a:xfrm>
            <a:custGeom>
              <a:rect b="b" l="l" r="r" t="t"/>
              <a:pathLst>
                <a:path extrusionOk="0" h="1547" w="1021">
                  <a:moveTo>
                    <a:pt x="812" y="0"/>
                  </a:moveTo>
                  <a:cubicBezTo>
                    <a:pt x="724" y="78"/>
                    <a:pt x="648" y="165"/>
                    <a:pt x="582" y="253"/>
                  </a:cubicBezTo>
                  <a:cubicBezTo>
                    <a:pt x="352" y="516"/>
                    <a:pt x="154" y="812"/>
                    <a:pt x="1" y="1119"/>
                  </a:cubicBezTo>
                  <a:cubicBezTo>
                    <a:pt x="319" y="1316"/>
                    <a:pt x="670" y="1459"/>
                    <a:pt x="1021" y="1547"/>
                  </a:cubicBezTo>
                  <a:lnTo>
                    <a:pt x="8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6"/>
            <p:cNvSpPr/>
            <p:nvPr/>
          </p:nvSpPr>
          <p:spPr>
            <a:xfrm>
              <a:off x="5042550" y="1618500"/>
              <a:ext cx="61725" cy="109925"/>
            </a:xfrm>
            <a:custGeom>
              <a:rect b="b" l="l" r="r" t="t"/>
              <a:pathLst>
                <a:path extrusionOk="0" h="4397" w="2469">
                  <a:moveTo>
                    <a:pt x="1865" y="1"/>
                  </a:moveTo>
                  <a:cubicBezTo>
                    <a:pt x="1569" y="45"/>
                    <a:pt x="1294" y="67"/>
                    <a:pt x="1031" y="77"/>
                  </a:cubicBezTo>
                  <a:cubicBezTo>
                    <a:pt x="862" y="83"/>
                    <a:pt x="692" y="86"/>
                    <a:pt x="522" y="86"/>
                  </a:cubicBezTo>
                  <a:cubicBezTo>
                    <a:pt x="352" y="86"/>
                    <a:pt x="182" y="83"/>
                    <a:pt x="12" y="77"/>
                  </a:cubicBezTo>
                  <a:lnTo>
                    <a:pt x="12" y="77"/>
                  </a:lnTo>
                  <a:cubicBezTo>
                    <a:pt x="1" y="417"/>
                    <a:pt x="34" y="757"/>
                    <a:pt x="100" y="1086"/>
                  </a:cubicBezTo>
                  <a:cubicBezTo>
                    <a:pt x="374" y="2445"/>
                    <a:pt x="1273" y="3695"/>
                    <a:pt x="2468" y="4397"/>
                  </a:cubicBezTo>
                  <a:lnTo>
                    <a:pt x="1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6"/>
            <p:cNvSpPr/>
            <p:nvPr/>
          </p:nvSpPr>
          <p:spPr>
            <a:xfrm>
              <a:off x="5042850" y="1565875"/>
              <a:ext cx="45775" cy="51425"/>
            </a:xfrm>
            <a:custGeom>
              <a:rect b="b" l="l" r="r" t="t"/>
              <a:pathLst>
                <a:path extrusionOk="0" h="2057" w="1831">
                  <a:moveTo>
                    <a:pt x="515" y="1"/>
                  </a:moveTo>
                  <a:cubicBezTo>
                    <a:pt x="208" y="637"/>
                    <a:pt x="33" y="1338"/>
                    <a:pt x="0" y="2040"/>
                  </a:cubicBezTo>
                  <a:cubicBezTo>
                    <a:pt x="170" y="2051"/>
                    <a:pt x="340" y="2057"/>
                    <a:pt x="510" y="2057"/>
                  </a:cubicBezTo>
                  <a:cubicBezTo>
                    <a:pt x="680" y="2057"/>
                    <a:pt x="850" y="2051"/>
                    <a:pt x="1019" y="2040"/>
                  </a:cubicBezTo>
                  <a:cubicBezTo>
                    <a:pt x="1272" y="2029"/>
                    <a:pt x="1546" y="2007"/>
                    <a:pt x="1831" y="1963"/>
                  </a:cubicBezTo>
                  <a:lnTo>
                    <a:pt x="1623" y="450"/>
                  </a:lnTo>
                  <a:cubicBezTo>
                    <a:pt x="1239" y="374"/>
                    <a:pt x="866" y="220"/>
                    <a:pt x="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6"/>
            <p:cNvSpPr/>
            <p:nvPr/>
          </p:nvSpPr>
          <p:spPr>
            <a:xfrm>
              <a:off x="4845500" y="1466925"/>
              <a:ext cx="207225" cy="149675"/>
            </a:xfrm>
            <a:custGeom>
              <a:rect b="b" l="l" r="r" t="t"/>
              <a:pathLst>
                <a:path extrusionOk="0" h="5987" w="8289">
                  <a:moveTo>
                    <a:pt x="614" y="0"/>
                  </a:moveTo>
                  <a:lnTo>
                    <a:pt x="0" y="4748"/>
                  </a:lnTo>
                  <a:cubicBezTo>
                    <a:pt x="515" y="4704"/>
                    <a:pt x="1019" y="4627"/>
                    <a:pt x="1524" y="4529"/>
                  </a:cubicBezTo>
                  <a:cubicBezTo>
                    <a:pt x="1853" y="4463"/>
                    <a:pt x="2215" y="4375"/>
                    <a:pt x="2576" y="4244"/>
                  </a:cubicBezTo>
                  <a:cubicBezTo>
                    <a:pt x="2423" y="4112"/>
                    <a:pt x="2291" y="3969"/>
                    <a:pt x="2182" y="3816"/>
                  </a:cubicBezTo>
                  <a:cubicBezTo>
                    <a:pt x="1699" y="3180"/>
                    <a:pt x="1535" y="2380"/>
                    <a:pt x="1776" y="1733"/>
                  </a:cubicBezTo>
                  <a:cubicBezTo>
                    <a:pt x="1994" y="1125"/>
                    <a:pt x="2602" y="712"/>
                    <a:pt x="3191" y="712"/>
                  </a:cubicBezTo>
                  <a:cubicBezTo>
                    <a:pt x="3314" y="712"/>
                    <a:pt x="3435" y="730"/>
                    <a:pt x="3552" y="768"/>
                  </a:cubicBezTo>
                  <a:cubicBezTo>
                    <a:pt x="3947" y="889"/>
                    <a:pt x="4243" y="1196"/>
                    <a:pt x="4386" y="1634"/>
                  </a:cubicBezTo>
                  <a:cubicBezTo>
                    <a:pt x="4572" y="2193"/>
                    <a:pt x="4473" y="2862"/>
                    <a:pt x="4133" y="3323"/>
                  </a:cubicBezTo>
                  <a:cubicBezTo>
                    <a:pt x="3804" y="3783"/>
                    <a:pt x="3344" y="4090"/>
                    <a:pt x="2839" y="4298"/>
                  </a:cubicBezTo>
                  <a:cubicBezTo>
                    <a:pt x="3136" y="4539"/>
                    <a:pt x="3509" y="4759"/>
                    <a:pt x="3958" y="4978"/>
                  </a:cubicBezTo>
                  <a:cubicBezTo>
                    <a:pt x="5142" y="5560"/>
                    <a:pt x="6436" y="5899"/>
                    <a:pt x="7751" y="5987"/>
                  </a:cubicBezTo>
                  <a:cubicBezTo>
                    <a:pt x="7784" y="5263"/>
                    <a:pt x="7970" y="4539"/>
                    <a:pt x="8289" y="3882"/>
                  </a:cubicBezTo>
                  <a:cubicBezTo>
                    <a:pt x="8223" y="3838"/>
                    <a:pt x="8168" y="3794"/>
                    <a:pt x="8102" y="3750"/>
                  </a:cubicBezTo>
                  <a:cubicBezTo>
                    <a:pt x="7368" y="3169"/>
                    <a:pt x="6896" y="2358"/>
                    <a:pt x="6798" y="1503"/>
                  </a:cubicBezTo>
                  <a:cubicBezTo>
                    <a:pt x="6742" y="999"/>
                    <a:pt x="6820" y="483"/>
                    <a:pt x="69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6"/>
            <p:cNvSpPr/>
            <p:nvPr/>
          </p:nvSpPr>
          <p:spPr>
            <a:xfrm>
              <a:off x="4841650" y="1801600"/>
              <a:ext cx="122275" cy="242350"/>
            </a:xfrm>
            <a:custGeom>
              <a:rect b="b" l="l" r="r" t="t"/>
              <a:pathLst>
                <a:path extrusionOk="0" h="9694" w="4891">
                  <a:moveTo>
                    <a:pt x="2062" y="1"/>
                  </a:moveTo>
                  <a:cubicBezTo>
                    <a:pt x="2007" y="110"/>
                    <a:pt x="1930" y="209"/>
                    <a:pt x="1865" y="308"/>
                  </a:cubicBezTo>
                  <a:cubicBezTo>
                    <a:pt x="2150" y="603"/>
                    <a:pt x="2369" y="965"/>
                    <a:pt x="2467" y="1382"/>
                  </a:cubicBezTo>
                  <a:cubicBezTo>
                    <a:pt x="2720" y="2325"/>
                    <a:pt x="2445" y="3443"/>
                    <a:pt x="1722" y="4353"/>
                  </a:cubicBezTo>
                  <a:cubicBezTo>
                    <a:pt x="1239" y="4978"/>
                    <a:pt x="603" y="5449"/>
                    <a:pt x="1" y="5822"/>
                  </a:cubicBezTo>
                  <a:cubicBezTo>
                    <a:pt x="77" y="6053"/>
                    <a:pt x="132" y="6294"/>
                    <a:pt x="187" y="6524"/>
                  </a:cubicBezTo>
                  <a:cubicBezTo>
                    <a:pt x="330" y="7094"/>
                    <a:pt x="461" y="7675"/>
                    <a:pt x="768" y="8168"/>
                  </a:cubicBezTo>
                  <a:cubicBezTo>
                    <a:pt x="1283" y="9023"/>
                    <a:pt x="2325" y="9605"/>
                    <a:pt x="3487" y="9681"/>
                  </a:cubicBezTo>
                  <a:cubicBezTo>
                    <a:pt x="3580" y="9690"/>
                    <a:pt x="3677" y="9693"/>
                    <a:pt x="3775" y="9693"/>
                  </a:cubicBezTo>
                  <a:cubicBezTo>
                    <a:pt x="3932" y="9693"/>
                    <a:pt x="4093" y="9684"/>
                    <a:pt x="4255" y="9671"/>
                  </a:cubicBezTo>
                  <a:lnTo>
                    <a:pt x="4891" y="308"/>
                  </a:lnTo>
                  <a:lnTo>
                    <a:pt x="4891" y="308"/>
                  </a:lnTo>
                  <a:cubicBezTo>
                    <a:pt x="4764" y="313"/>
                    <a:pt x="4635" y="316"/>
                    <a:pt x="4507" y="316"/>
                  </a:cubicBezTo>
                  <a:cubicBezTo>
                    <a:pt x="4378" y="316"/>
                    <a:pt x="4249" y="313"/>
                    <a:pt x="4123" y="308"/>
                  </a:cubicBezTo>
                  <a:cubicBezTo>
                    <a:pt x="3421" y="286"/>
                    <a:pt x="2730" y="176"/>
                    <a:pt x="2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6"/>
            <p:cNvSpPr/>
            <p:nvPr/>
          </p:nvSpPr>
          <p:spPr>
            <a:xfrm>
              <a:off x="4822175" y="1648100"/>
              <a:ext cx="86650" cy="149400"/>
            </a:xfrm>
            <a:custGeom>
              <a:rect b="b" l="l" r="r" t="t"/>
              <a:pathLst>
                <a:path extrusionOk="0" h="5976" w="3466">
                  <a:moveTo>
                    <a:pt x="615" y="1"/>
                  </a:moveTo>
                  <a:lnTo>
                    <a:pt x="1" y="4682"/>
                  </a:lnTo>
                  <a:cubicBezTo>
                    <a:pt x="845" y="5264"/>
                    <a:pt x="1788" y="5702"/>
                    <a:pt x="2775" y="5976"/>
                  </a:cubicBezTo>
                  <a:cubicBezTo>
                    <a:pt x="3290" y="5077"/>
                    <a:pt x="3465" y="3992"/>
                    <a:pt x="3236" y="2972"/>
                  </a:cubicBezTo>
                  <a:cubicBezTo>
                    <a:pt x="2917" y="1624"/>
                    <a:pt x="1909" y="483"/>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6"/>
            <p:cNvSpPr/>
            <p:nvPr/>
          </p:nvSpPr>
          <p:spPr>
            <a:xfrm>
              <a:off x="4818900" y="1795025"/>
              <a:ext cx="64700" cy="41400"/>
            </a:xfrm>
            <a:custGeom>
              <a:rect b="b" l="l" r="r" t="t"/>
              <a:pathLst>
                <a:path extrusionOk="0" h="1656" w="2588">
                  <a:moveTo>
                    <a:pt x="1042" y="1"/>
                  </a:moveTo>
                  <a:cubicBezTo>
                    <a:pt x="527" y="55"/>
                    <a:pt x="0" y="450"/>
                    <a:pt x="44" y="932"/>
                  </a:cubicBezTo>
                  <a:cubicBezTo>
                    <a:pt x="77" y="1362"/>
                    <a:pt x="542" y="1656"/>
                    <a:pt x="942" y="1656"/>
                  </a:cubicBezTo>
                  <a:cubicBezTo>
                    <a:pt x="950" y="1656"/>
                    <a:pt x="958" y="1656"/>
                    <a:pt x="965" y="1656"/>
                  </a:cubicBezTo>
                  <a:cubicBezTo>
                    <a:pt x="1349" y="1645"/>
                    <a:pt x="1744" y="1448"/>
                    <a:pt x="2149" y="1075"/>
                  </a:cubicBezTo>
                  <a:cubicBezTo>
                    <a:pt x="2303" y="922"/>
                    <a:pt x="2456" y="757"/>
                    <a:pt x="2588" y="581"/>
                  </a:cubicBezTo>
                  <a:cubicBezTo>
                    <a:pt x="2204" y="220"/>
                    <a:pt x="1711" y="1"/>
                    <a:pt x="1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6"/>
            <p:cNvSpPr/>
            <p:nvPr/>
          </p:nvSpPr>
          <p:spPr>
            <a:xfrm>
              <a:off x="4887700" y="1488050"/>
              <a:ext cx="68275" cy="83600"/>
            </a:xfrm>
            <a:custGeom>
              <a:rect b="b" l="l" r="r" t="t"/>
              <a:pathLst>
                <a:path extrusionOk="0" h="3344" w="2731">
                  <a:moveTo>
                    <a:pt x="1514" y="0"/>
                  </a:moveTo>
                  <a:cubicBezTo>
                    <a:pt x="976" y="0"/>
                    <a:pt x="417" y="383"/>
                    <a:pt x="220" y="943"/>
                  </a:cubicBezTo>
                  <a:cubicBezTo>
                    <a:pt x="1" y="1535"/>
                    <a:pt x="143" y="2281"/>
                    <a:pt x="603" y="2883"/>
                  </a:cubicBezTo>
                  <a:cubicBezTo>
                    <a:pt x="724" y="3048"/>
                    <a:pt x="866" y="3202"/>
                    <a:pt x="1031" y="3344"/>
                  </a:cubicBezTo>
                  <a:cubicBezTo>
                    <a:pt x="1536" y="3146"/>
                    <a:pt x="2007" y="2851"/>
                    <a:pt x="2335" y="2401"/>
                  </a:cubicBezTo>
                  <a:cubicBezTo>
                    <a:pt x="2642" y="1974"/>
                    <a:pt x="2730" y="1348"/>
                    <a:pt x="2566" y="833"/>
                  </a:cubicBezTo>
                  <a:cubicBezTo>
                    <a:pt x="2435" y="439"/>
                    <a:pt x="2171" y="164"/>
                    <a:pt x="1831" y="54"/>
                  </a:cubicBezTo>
                  <a:cubicBezTo>
                    <a:pt x="1722" y="22"/>
                    <a:pt x="1623" y="0"/>
                    <a:pt x="1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6"/>
            <p:cNvSpPr/>
            <p:nvPr/>
          </p:nvSpPr>
          <p:spPr>
            <a:xfrm>
              <a:off x="4805200" y="1768975"/>
              <a:ext cx="100875" cy="174625"/>
            </a:xfrm>
            <a:custGeom>
              <a:rect b="b" l="l" r="r" t="t"/>
              <a:pathLst>
                <a:path extrusionOk="0" h="6985" w="4035">
                  <a:moveTo>
                    <a:pt x="658" y="1"/>
                  </a:moveTo>
                  <a:lnTo>
                    <a:pt x="0" y="5132"/>
                  </a:lnTo>
                  <a:cubicBezTo>
                    <a:pt x="526" y="5439"/>
                    <a:pt x="954" y="5921"/>
                    <a:pt x="1196" y="6415"/>
                  </a:cubicBezTo>
                  <a:cubicBezTo>
                    <a:pt x="1283" y="6601"/>
                    <a:pt x="1360" y="6798"/>
                    <a:pt x="1425" y="6985"/>
                  </a:cubicBezTo>
                  <a:cubicBezTo>
                    <a:pt x="2007" y="6634"/>
                    <a:pt x="2599" y="6174"/>
                    <a:pt x="3070" y="5570"/>
                  </a:cubicBezTo>
                  <a:cubicBezTo>
                    <a:pt x="3761" y="4693"/>
                    <a:pt x="4035" y="3630"/>
                    <a:pt x="3794" y="2720"/>
                  </a:cubicBezTo>
                  <a:cubicBezTo>
                    <a:pt x="3695" y="2336"/>
                    <a:pt x="3498" y="1996"/>
                    <a:pt x="3235" y="1722"/>
                  </a:cubicBezTo>
                  <a:cubicBezTo>
                    <a:pt x="3103" y="1898"/>
                    <a:pt x="2950" y="2062"/>
                    <a:pt x="2785" y="2215"/>
                  </a:cubicBezTo>
                  <a:cubicBezTo>
                    <a:pt x="2358" y="2610"/>
                    <a:pt x="1930" y="2819"/>
                    <a:pt x="1513" y="2829"/>
                  </a:cubicBezTo>
                  <a:cubicBezTo>
                    <a:pt x="1505" y="2829"/>
                    <a:pt x="1497" y="2829"/>
                    <a:pt x="1489" y="2829"/>
                  </a:cubicBezTo>
                  <a:cubicBezTo>
                    <a:pt x="1013" y="2829"/>
                    <a:pt x="493" y="2503"/>
                    <a:pt x="450" y="1985"/>
                  </a:cubicBezTo>
                  <a:cubicBezTo>
                    <a:pt x="406" y="1415"/>
                    <a:pt x="998" y="965"/>
                    <a:pt x="1579" y="911"/>
                  </a:cubicBezTo>
                  <a:cubicBezTo>
                    <a:pt x="1643" y="904"/>
                    <a:pt x="1706" y="900"/>
                    <a:pt x="1770" y="900"/>
                  </a:cubicBezTo>
                  <a:cubicBezTo>
                    <a:pt x="2291" y="900"/>
                    <a:pt x="2813" y="1133"/>
                    <a:pt x="3223" y="1514"/>
                  </a:cubicBezTo>
                  <a:cubicBezTo>
                    <a:pt x="3279" y="1437"/>
                    <a:pt x="3333" y="1350"/>
                    <a:pt x="3388" y="1262"/>
                  </a:cubicBezTo>
                  <a:cubicBezTo>
                    <a:pt x="2412" y="987"/>
                    <a:pt x="1491" y="560"/>
                    <a:pt x="6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6"/>
            <p:cNvSpPr/>
            <p:nvPr/>
          </p:nvSpPr>
          <p:spPr>
            <a:xfrm>
              <a:off x="4787650" y="1949075"/>
              <a:ext cx="160100" cy="136225"/>
            </a:xfrm>
            <a:custGeom>
              <a:rect b="b" l="l" r="r" t="t"/>
              <a:pathLst>
                <a:path extrusionOk="0" h="5449" w="6404">
                  <a:moveTo>
                    <a:pt x="2040" y="0"/>
                  </a:moveTo>
                  <a:cubicBezTo>
                    <a:pt x="1820" y="120"/>
                    <a:pt x="1601" y="241"/>
                    <a:pt x="1404" y="351"/>
                  </a:cubicBezTo>
                  <a:cubicBezTo>
                    <a:pt x="1064" y="526"/>
                    <a:pt x="702" y="690"/>
                    <a:pt x="329" y="812"/>
                  </a:cubicBezTo>
                  <a:lnTo>
                    <a:pt x="0" y="3322"/>
                  </a:lnTo>
                  <a:cubicBezTo>
                    <a:pt x="450" y="3497"/>
                    <a:pt x="911" y="3695"/>
                    <a:pt x="1404" y="3936"/>
                  </a:cubicBezTo>
                  <a:cubicBezTo>
                    <a:pt x="2051" y="4243"/>
                    <a:pt x="2698" y="4583"/>
                    <a:pt x="3323" y="4923"/>
                  </a:cubicBezTo>
                  <a:lnTo>
                    <a:pt x="4276" y="5416"/>
                  </a:lnTo>
                  <a:lnTo>
                    <a:pt x="6305" y="5449"/>
                  </a:lnTo>
                  <a:lnTo>
                    <a:pt x="6403" y="3914"/>
                  </a:lnTo>
                  <a:lnTo>
                    <a:pt x="6403" y="3914"/>
                  </a:lnTo>
                  <a:cubicBezTo>
                    <a:pt x="6240" y="3927"/>
                    <a:pt x="6080" y="3937"/>
                    <a:pt x="5922" y="3937"/>
                  </a:cubicBezTo>
                  <a:cubicBezTo>
                    <a:pt x="5827" y="3937"/>
                    <a:pt x="5731" y="3934"/>
                    <a:pt x="5636" y="3925"/>
                  </a:cubicBezTo>
                  <a:cubicBezTo>
                    <a:pt x="4430" y="3838"/>
                    <a:pt x="3355" y="3234"/>
                    <a:pt x="2807" y="2335"/>
                  </a:cubicBezTo>
                  <a:cubicBezTo>
                    <a:pt x="2490" y="1831"/>
                    <a:pt x="2347" y="1239"/>
                    <a:pt x="2215" y="658"/>
                  </a:cubicBezTo>
                  <a:cubicBezTo>
                    <a:pt x="2161" y="439"/>
                    <a:pt x="2105" y="219"/>
                    <a:pt x="2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6"/>
            <p:cNvSpPr/>
            <p:nvPr/>
          </p:nvSpPr>
          <p:spPr>
            <a:xfrm>
              <a:off x="4796150" y="1901100"/>
              <a:ext cx="41400" cy="64450"/>
            </a:xfrm>
            <a:custGeom>
              <a:rect b="b" l="l" r="r" t="t"/>
              <a:pathLst>
                <a:path extrusionOk="0" h="2578" w="1656">
                  <a:moveTo>
                    <a:pt x="340" y="0"/>
                  </a:moveTo>
                  <a:lnTo>
                    <a:pt x="1" y="2577"/>
                  </a:lnTo>
                  <a:cubicBezTo>
                    <a:pt x="352" y="2467"/>
                    <a:pt x="680" y="2303"/>
                    <a:pt x="998" y="2138"/>
                  </a:cubicBezTo>
                  <a:cubicBezTo>
                    <a:pt x="1207" y="2039"/>
                    <a:pt x="1437" y="1908"/>
                    <a:pt x="1656" y="1776"/>
                  </a:cubicBezTo>
                  <a:cubicBezTo>
                    <a:pt x="1601" y="1579"/>
                    <a:pt x="1524" y="1382"/>
                    <a:pt x="1437" y="1196"/>
                  </a:cubicBezTo>
                  <a:cubicBezTo>
                    <a:pt x="1217" y="735"/>
                    <a:pt x="823" y="285"/>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6"/>
            <p:cNvSpPr/>
            <p:nvPr/>
          </p:nvSpPr>
          <p:spPr>
            <a:xfrm>
              <a:off x="4837825" y="1575750"/>
              <a:ext cx="269175" cy="230375"/>
            </a:xfrm>
            <a:custGeom>
              <a:rect b="b" l="l" r="r" t="t"/>
              <a:pathLst>
                <a:path extrusionOk="0" h="9215" w="10767">
                  <a:moveTo>
                    <a:pt x="3004" y="0"/>
                  </a:moveTo>
                  <a:cubicBezTo>
                    <a:pt x="2610" y="143"/>
                    <a:pt x="2215" y="242"/>
                    <a:pt x="1853" y="307"/>
                  </a:cubicBezTo>
                  <a:cubicBezTo>
                    <a:pt x="1338" y="417"/>
                    <a:pt x="812" y="483"/>
                    <a:pt x="285" y="537"/>
                  </a:cubicBezTo>
                  <a:lnTo>
                    <a:pt x="0" y="2752"/>
                  </a:lnTo>
                  <a:cubicBezTo>
                    <a:pt x="1360" y="3246"/>
                    <a:pt x="2423" y="4430"/>
                    <a:pt x="2741" y="5833"/>
                  </a:cubicBezTo>
                  <a:cubicBezTo>
                    <a:pt x="2982" y="6874"/>
                    <a:pt x="2807" y="7982"/>
                    <a:pt x="2291" y="8914"/>
                  </a:cubicBezTo>
                  <a:cubicBezTo>
                    <a:pt x="2939" y="9079"/>
                    <a:pt x="3607" y="9177"/>
                    <a:pt x="4276" y="9210"/>
                  </a:cubicBezTo>
                  <a:cubicBezTo>
                    <a:pt x="4353" y="9213"/>
                    <a:pt x="4428" y="9214"/>
                    <a:pt x="4503" y="9214"/>
                  </a:cubicBezTo>
                  <a:cubicBezTo>
                    <a:pt x="4686" y="9214"/>
                    <a:pt x="4867" y="9207"/>
                    <a:pt x="5054" y="9199"/>
                  </a:cubicBezTo>
                  <a:lnTo>
                    <a:pt x="5460" y="3180"/>
                  </a:lnTo>
                  <a:lnTo>
                    <a:pt x="5756" y="9133"/>
                  </a:lnTo>
                  <a:cubicBezTo>
                    <a:pt x="7609" y="8903"/>
                    <a:pt x="9374" y="8124"/>
                    <a:pt x="10767" y="6896"/>
                  </a:cubicBezTo>
                  <a:lnTo>
                    <a:pt x="10689" y="6272"/>
                  </a:lnTo>
                  <a:cubicBezTo>
                    <a:pt x="9407" y="5559"/>
                    <a:pt x="8442" y="4254"/>
                    <a:pt x="8157" y="2829"/>
                  </a:cubicBezTo>
                  <a:cubicBezTo>
                    <a:pt x="8080" y="2478"/>
                    <a:pt x="8058" y="2127"/>
                    <a:pt x="8058" y="1777"/>
                  </a:cubicBezTo>
                  <a:cubicBezTo>
                    <a:pt x="6721" y="1689"/>
                    <a:pt x="5416" y="1338"/>
                    <a:pt x="4210" y="757"/>
                  </a:cubicBezTo>
                  <a:cubicBezTo>
                    <a:pt x="3717" y="515"/>
                    <a:pt x="3322" y="264"/>
                    <a:pt x="3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6"/>
            <p:cNvSpPr/>
            <p:nvPr/>
          </p:nvSpPr>
          <p:spPr>
            <a:xfrm>
              <a:off x="5083125" y="1849000"/>
              <a:ext cx="55400" cy="126125"/>
            </a:xfrm>
            <a:custGeom>
              <a:rect b="b" l="l" r="r" t="t"/>
              <a:pathLst>
                <a:path extrusionOk="0" h="5045" w="2216">
                  <a:moveTo>
                    <a:pt x="1513" y="1"/>
                  </a:moveTo>
                  <a:cubicBezTo>
                    <a:pt x="1284" y="89"/>
                    <a:pt x="1075" y="232"/>
                    <a:pt x="889" y="407"/>
                  </a:cubicBezTo>
                  <a:cubicBezTo>
                    <a:pt x="231" y="1043"/>
                    <a:pt x="0" y="2106"/>
                    <a:pt x="319" y="3060"/>
                  </a:cubicBezTo>
                  <a:cubicBezTo>
                    <a:pt x="604" y="3904"/>
                    <a:pt x="1306" y="4639"/>
                    <a:pt x="2215" y="5044"/>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6"/>
            <p:cNvSpPr/>
            <p:nvPr/>
          </p:nvSpPr>
          <p:spPr>
            <a:xfrm>
              <a:off x="4993775" y="1989075"/>
              <a:ext cx="159825" cy="96225"/>
            </a:xfrm>
            <a:custGeom>
              <a:rect b="b" l="l" r="r" t="t"/>
              <a:pathLst>
                <a:path extrusionOk="0" h="3849" w="6393">
                  <a:moveTo>
                    <a:pt x="5866" y="1"/>
                  </a:moveTo>
                  <a:cubicBezTo>
                    <a:pt x="5679" y="111"/>
                    <a:pt x="5493" y="220"/>
                    <a:pt x="5296" y="297"/>
                  </a:cubicBezTo>
                  <a:cubicBezTo>
                    <a:pt x="4719" y="549"/>
                    <a:pt x="4093" y="676"/>
                    <a:pt x="3467" y="676"/>
                  </a:cubicBezTo>
                  <a:cubicBezTo>
                    <a:pt x="3033" y="676"/>
                    <a:pt x="2599" y="615"/>
                    <a:pt x="2182" y="494"/>
                  </a:cubicBezTo>
                  <a:cubicBezTo>
                    <a:pt x="1798" y="889"/>
                    <a:pt x="1283" y="1251"/>
                    <a:pt x="604" y="1580"/>
                  </a:cubicBezTo>
                  <a:cubicBezTo>
                    <a:pt x="395" y="1678"/>
                    <a:pt x="198" y="1766"/>
                    <a:pt x="0" y="1853"/>
                  </a:cubicBezTo>
                  <a:lnTo>
                    <a:pt x="99" y="3849"/>
                  </a:lnTo>
                  <a:lnTo>
                    <a:pt x="6393" y="3849"/>
                  </a:lnTo>
                  <a:lnTo>
                    <a:pt x="58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6"/>
            <p:cNvSpPr/>
            <p:nvPr/>
          </p:nvSpPr>
          <p:spPr>
            <a:xfrm>
              <a:off x="4995950" y="1917825"/>
              <a:ext cx="72125" cy="79500"/>
            </a:xfrm>
            <a:custGeom>
              <a:rect b="b" l="l" r="r" t="t"/>
              <a:pathLst>
                <a:path extrusionOk="0" h="3180" w="2885">
                  <a:moveTo>
                    <a:pt x="1229" y="0"/>
                  </a:moveTo>
                  <a:cubicBezTo>
                    <a:pt x="900" y="0"/>
                    <a:pt x="615" y="110"/>
                    <a:pt x="418" y="329"/>
                  </a:cubicBezTo>
                  <a:cubicBezTo>
                    <a:pt x="56" y="702"/>
                    <a:pt x="1" y="1338"/>
                    <a:pt x="264" y="1875"/>
                  </a:cubicBezTo>
                  <a:cubicBezTo>
                    <a:pt x="549" y="2434"/>
                    <a:pt x="1109" y="2785"/>
                    <a:pt x="1514" y="2971"/>
                  </a:cubicBezTo>
                  <a:cubicBezTo>
                    <a:pt x="1689" y="3059"/>
                    <a:pt x="1865" y="3125"/>
                    <a:pt x="2040" y="3180"/>
                  </a:cubicBezTo>
                  <a:cubicBezTo>
                    <a:pt x="2139" y="3070"/>
                    <a:pt x="2227" y="2949"/>
                    <a:pt x="2315" y="2829"/>
                  </a:cubicBezTo>
                  <a:cubicBezTo>
                    <a:pt x="2698" y="2237"/>
                    <a:pt x="2885" y="1305"/>
                    <a:pt x="2413" y="614"/>
                  </a:cubicBezTo>
                  <a:cubicBezTo>
                    <a:pt x="2194" y="274"/>
                    <a:pt x="1777" y="44"/>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6"/>
            <p:cNvSpPr/>
            <p:nvPr/>
          </p:nvSpPr>
          <p:spPr>
            <a:xfrm>
              <a:off x="4982000" y="1751975"/>
              <a:ext cx="157900" cy="279600"/>
            </a:xfrm>
            <a:custGeom>
              <a:rect b="b" l="l" r="r" t="t"/>
              <a:pathLst>
                <a:path extrusionOk="0" h="11184" w="6316">
                  <a:moveTo>
                    <a:pt x="5022" y="1"/>
                  </a:moveTo>
                  <a:cubicBezTo>
                    <a:pt x="3618" y="1218"/>
                    <a:pt x="1842" y="1996"/>
                    <a:pt x="0" y="2227"/>
                  </a:cubicBezTo>
                  <a:lnTo>
                    <a:pt x="461" y="11184"/>
                  </a:lnTo>
                  <a:cubicBezTo>
                    <a:pt x="636" y="11108"/>
                    <a:pt x="822" y="11030"/>
                    <a:pt x="1009" y="10943"/>
                  </a:cubicBezTo>
                  <a:cubicBezTo>
                    <a:pt x="1655" y="10625"/>
                    <a:pt x="2138" y="10296"/>
                    <a:pt x="2500" y="9923"/>
                  </a:cubicBezTo>
                  <a:cubicBezTo>
                    <a:pt x="2335" y="9868"/>
                    <a:pt x="2171" y="9814"/>
                    <a:pt x="2018" y="9737"/>
                  </a:cubicBezTo>
                  <a:cubicBezTo>
                    <a:pt x="1392" y="9441"/>
                    <a:pt x="943" y="9046"/>
                    <a:pt x="702" y="8574"/>
                  </a:cubicBezTo>
                  <a:cubicBezTo>
                    <a:pt x="405" y="7982"/>
                    <a:pt x="483" y="7281"/>
                    <a:pt x="877" y="6864"/>
                  </a:cubicBezTo>
                  <a:cubicBezTo>
                    <a:pt x="1102" y="6620"/>
                    <a:pt x="1423" y="6497"/>
                    <a:pt x="1785" y="6497"/>
                  </a:cubicBezTo>
                  <a:cubicBezTo>
                    <a:pt x="1829" y="6497"/>
                    <a:pt x="1873" y="6499"/>
                    <a:pt x="1918" y="6503"/>
                  </a:cubicBezTo>
                  <a:cubicBezTo>
                    <a:pt x="2390" y="6535"/>
                    <a:pt x="2839" y="6798"/>
                    <a:pt x="3092" y="7171"/>
                  </a:cubicBezTo>
                  <a:cubicBezTo>
                    <a:pt x="3596" y="7917"/>
                    <a:pt x="3399" y="8903"/>
                    <a:pt x="2982" y="9539"/>
                  </a:cubicBezTo>
                  <a:cubicBezTo>
                    <a:pt x="2917" y="9649"/>
                    <a:pt x="2839" y="9759"/>
                    <a:pt x="2752" y="9858"/>
                  </a:cubicBezTo>
                  <a:cubicBezTo>
                    <a:pt x="3145" y="9968"/>
                    <a:pt x="3553" y="10023"/>
                    <a:pt x="3960" y="10023"/>
                  </a:cubicBezTo>
                  <a:cubicBezTo>
                    <a:pt x="4562" y="10023"/>
                    <a:pt x="5162" y="9902"/>
                    <a:pt x="5712" y="9660"/>
                  </a:cubicBezTo>
                  <a:cubicBezTo>
                    <a:pt x="5921" y="9561"/>
                    <a:pt x="6128" y="9463"/>
                    <a:pt x="6315" y="9331"/>
                  </a:cubicBezTo>
                  <a:lnTo>
                    <a:pt x="6282" y="9090"/>
                  </a:lnTo>
                  <a:lnTo>
                    <a:pt x="6260" y="9090"/>
                  </a:lnTo>
                  <a:cubicBezTo>
                    <a:pt x="5295" y="8662"/>
                    <a:pt x="4539" y="7884"/>
                    <a:pt x="4232" y="6985"/>
                  </a:cubicBezTo>
                  <a:cubicBezTo>
                    <a:pt x="3892" y="5987"/>
                    <a:pt x="4133" y="4858"/>
                    <a:pt x="4846" y="4178"/>
                  </a:cubicBezTo>
                  <a:cubicBezTo>
                    <a:pt x="5044" y="3992"/>
                    <a:pt x="5285" y="3838"/>
                    <a:pt x="5536" y="3740"/>
                  </a:cubicBezTo>
                  <a:lnTo>
                    <a:pt x="5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4860550" y="1364950"/>
              <a:ext cx="16750" cy="102275"/>
            </a:xfrm>
            <a:custGeom>
              <a:rect b="b" l="l" r="r" t="t"/>
              <a:pathLst>
                <a:path extrusionOk="0" h="4091" w="670">
                  <a:moveTo>
                    <a:pt x="637" y="1"/>
                  </a:moveTo>
                  <a:lnTo>
                    <a:pt x="1" y="4079"/>
                  </a:lnTo>
                  <a:lnTo>
                    <a:pt x="34" y="4091"/>
                  </a:lnTo>
                  <a:lnTo>
                    <a:pt x="670" y="12"/>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6"/>
            <p:cNvSpPr/>
            <p:nvPr/>
          </p:nvSpPr>
          <p:spPr>
            <a:xfrm>
              <a:off x="5048325" y="1274500"/>
              <a:ext cx="27975" cy="192450"/>
            </a:xfrm>
            <a:custGeom>
              <a:rect b="b" l="l" r="r" t="t"/>
              <a:pathLst>
                <a:path extrusionOk="0" h="7698" w="1119">
                  <a:moveTo>
                    <a:pt x="33" y="1"/>
                  </a:moveTo>
                  <a:lnTo>
                    <a:pt x="0" y="12"/>
                  </a:lnTo>
                  <a:lnTo>
                    <a:pt x="998" y="2786"/>
                  </a:lnTo>
                  <a:cubicBezTo>
                    <a:pt x="1085" y="3082"/>
                    <a:pt x="1075" y="3400"/>
                    <a:pt x="965" y="3696"/>
                  </a:cubicBezTo>
                  <a:lnTo>
                    <a:pt x="461" y="5154"/>
                  </a:lnTo>
                  <a:lnTo>
                    <a:pt x="449" y="5154"/>
                  </a:lnTo>
                  <a:lnTo>
                    <a:pt x="778" y="7697"/>
                  </a:lnTo>
                  <a:lnTo>
                    <a:pt x="812" y="7697"/>
                  </a:lnTo>
                  <a:lnTo>
                    <a:pt x="493" y="5165"/>
                  </a:lnTo>
                  <a:lnTo>
                    <a:pt x="998" y="3707"/>
                  </a:lnTo>
                  <a:cubicBezTo>
                    <a:pt x="1107" y="3411"/>
                    <a:pt x="1119" y="3082"/>
                    <a:pt x="1031" y="2775"/>
                  </a:cubicBez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6"/>
            <p:cNvSpPr/>
            <p:nvPr/>
          </p:nvSpPr>
          <p:spPr>
            <a:xfrm>
              <a:off x="5030225"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6"/>
            <p:cNvSpPr/>
            <p:nvPr/>
          </p:nvSpPr>
          <p:spPr>
            <a:xfrm>
              <a:off x="4779975" y="2196300"/>
              <a:ext cx="117325" cy="850"/>
            </a:xfrm>
            <a:custGeom>
              <a:rect b="b" l="l" r="r" t="t"/>
              <a:pathLst>
                <a:path extrusionOk="0" h="34" w="4693">
                  <a:moveTo>
                    <a:pt x="0" y="1"/>
                  </a:moveTo>
                  <a:lnTo>
                    <a:pt x="0"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6"/>
            <p:cNvSpPr/>
            <p:nvPr/>
          </p:nvSpPr>
          <p:spPr>
            <a:xfrm>
              <a:off x="5159875" y="2159825"/>
              <a:ext cx="29900" cy="12925"/>
            </a:xfrm>
            <a:custGeom>
              <a:rect b="b" l="l" r="r" t="t"/>
              <a:pathLst>
                <a:path extrusionOk="0" h="517" w="1196">
                  <a:moveTo>
                    <a:pt x="1184" y="1"/>
                  </a:moveTo>
                  <a:lnTo>
                    <a:pt x="0" y="495"/>
                  </a:lnTo>
                  <a:lnTo>
                    <a:pt x="12" y="517"/>
                  </a:lnTo>
                  <a:lnTo>
                    <a:pt x="119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6"/>
            <p:cNvSpPr/>
            <p:nvPr/>
          </p:nvSpPr>
          <p:spPr>
            <a:xfrm>
              <a:off x="5133550" y="2153550"/>
              <a:ext cx="40325" cy="17550"/>
            </a:xfrm>
            <a:custGeom>
              <a:rect b="b" l="l" r="r" t="t"/>
              <a:pathLst>
                <a:path extrusionOk="0" h="702" w="1613">
                  <a:moveTo>
                    <a:pt x="1601" y="0"/>
                  </a:moveTo>
                  <a:lnTo>
                    <a:pt x="1" y="669"/>
                  </a:lnTo>
                  <a:lnTo>
                    <a:pt x="12" y="702"/>
                  </a:lnTo>
                  <a:lnTo>
                    <a:pt x="161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5116550" y="2148875"/>
              <a:ext cx="41150" cy="15650"/>
            </a:xfrm>
            <a:custGeom>
              <a:rect b="b" l="l" r="r" t="t"/>
              <a:pathLst>
                <a:path extrusionOk="0" h="626" w="1646">
                  <a:moveTo>
                    <a:pt x="1635" y="0"/>
                  </a:moveTo>
                  <a:lnTo>
                    <a:pt x="1" y="592"/>
                  </a:lnTo>
                  <a:lnTo>
                    <a:pt x="12" y="626"/>
                  </a:lnTo>
                  <a:lnTo>
                    <a:pt x="1646" y="34"/>
                  </a:ln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6"/>
            <p:cNvSpPr/>
            <p:nvPr/>
          </p:nvSpPr>
          <p:spPr>
            <a:xfrm>
              <a:off x="5103950" y="2142300"/>
              <a:ext cx="35650" cy="8800"/>
            </a:xfrm>
            <a:custGeom>
              <a:rect b="b" l="l" r="r" t="t"/>
              <a:pathLst>
                <a:path extrusionOk="0" h="352" w="1426">
                  <a:moveTo>
                    <a:pt x="1415" y="0"/>
                  </a:moveTo>
                  <a:lnTo>
                    <a:pt x="1" y="319"/>
                  </a:lnTo>
                  <a:lnTo>
                    <a:pt x="12"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6"/>
            <p:cNvSpPr/>
            <p:nvPr/>
          </p:nvSpPr>
          <p:spPr>
            <a:xfrm>
              <a:off x="4813150" y="2169700"/>
              <a:ext cx="53450" cy="2500"/>
            </a:xfrm>
            <a:custGeom>
              <a:rect b="b" l="l" r="r" t="t"/>
              <a:pathLst>
                <a:path extrusionOk="0" h="100" w="2138">
                  <a:moveTo>
                    <a:pt x="2138" y="1"/>
                  </a:moveTo>
                  <a:lnTo>
                    <a:pt x="0" y="66"/>
                  </a:lnTo>
                  <a:lnTo>
                    <a:pt x="0" y="100"/>
                  </a:lnTo>
                  <a:lnTo>
                    <a:pt x="2138" y="34"/>
                  </a:lnTo>
                  <a:lnTo>
                    <a:pt x="2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4813150" y="2158475"/>
              <a:ext cx="53750" cy="1125"/>
            </a:xfrm>
            <a:custGeom>
              <a:rect b="b" l="l" r="r" t="t"/>
              <a:pathLst>
                <a:path extrusionOk="0" h="45" w="2150">
                  <a:moveTo>
                    <a:pt x="0" y="1"/>
                  </a:moveTo>
                  <a:lnTo>
                    <a:pt x="0" y="44"/>
                  </a:lnTo>
                  <a:lnTo>
                    <a:pt x="2149" y="33"/>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6"/>
            <p:cNvSpPr/>
            <p:nvPr/>
          </p:nvSpPr>
          <p:spPr>
            <a:xfrm>
              <a:off x="4815900" y="2145325"/>
              <a:ext cx="47700" cy="1375"/>
            </a:xfrm>
            <a:custGeom>
              <a:rect b="b" l="l" r="r" t="t"/>
              <a:pathLst>
                <a:path extrusionOk="0" h="55" w="1908">
                  <a:moveTo>
                    <a:pt x="1908" y="0"/>
                  </a:moveTo>
                  <a:lnTo>
                    <a:pt x="0" y="22"/>
                  </a:lnTo>
                  <a:lnTo>
                    <a:pt x="0"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6"/>
            <p:cNvSpPr/>
            <p:nvPr/>
          </p:nvSpPr>
          <p:spPr>
            <a:xfrm>
              <a:off x="4816975" y="2132425"/>
              <a:ext cx="46075" cy="2500"/>
            </a:xfrm>
            <a:custGeom>
              <a:rect b="b" l="l" r="r" t="t"/>
              <a:pathLst>
                <a:path extrusionOk="0" h="100" w="1843">
                  <a:moveTo>
                    <a:pt x="1" y="1"/>
                  </a:moveTo>
                  <a:lnTo>
                    <a:pt x="1" y="34"/>
                  </a:lnTo>
                  <a:lnTo>
                    <a:pt x="1843" y="100"/>
                  </a:lnTo>
                  <a:lnTo>
                    <a:pt x="184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6"/>
            <p:cNvSpPr/>
            <p:nvPr/>
          </p:nvSpPr>
          <p:spPr>
            <a:xfrm>
              <a:off x="4965250" y="1126225"/>
              <a:ext cx="15375" cy="4425"/>
            </a:xfrm>
            <a:custGeom>
              <a:rect b="b" l="l" r="r" t="t"/>
              <a:pathLst>
                <a:path extrusionOk="0" h="177" w="615">
                  <a:moveTo>
                    <a:pt x="275" y="1"/>
                  </a:moveTo>
                  <a:cubicBezTo>
                    <a:pt x="254" y="11"/>
                    <a:pt x="232" y="11"/>
                    <a:pt x="210" y="11"/>
                  </a:cubicBezTo>
                  <a:cubicBezTo>
                    <a:pt x="133" y="33"/>
                    <a:pt x="56" y="77"/>
                    <a:pt x="1" y="143"/>
                  </a:cubicBezTo>
                  <a:cubicBezTo>
                    <a:pt x="12" y="154"/>
                    <a:pt x="12" y="165"/>
                    <a:pt x="12" y="176"/>
                  </a:cubicBezTo>
                  <a:cubicBezTo>
                    <a:pt x="12" y="165"/>
                    <a:pt x="176" y="132"/>
                    <a:pt x="188" y="132"/>
                  </a:cubicBezTo>
                  <a:cubicBezTo>
                    <a:pt x="220" y="132"/>
                    <a:pt x="254" y="121"/>
                    <a:pt x="286" y="121"/>
                  </a:cubicBezTo>
                  <a:cubicBezTo>
                    <a:pt x="330" y="121"/>
                    <a:pt x="363" y="132"/>
                    <a:pt x="407" y="132"/>
                  </a:cubicBezTo>
                  <a:cubicBezTo>
                    <a:pt x="429" y="132"/>
                    <a:pt x="451" y="137"/>
                    <a:pt x="476" y="137"/>
                  </a:cubicBezTo>
                  <a:cubicBezTo>
                    <a:pt x="489" y="137"/>
                    <a:pt x="502" y="136"/>
                    <a:pt x="517" y="132"/>
                  </a:cubicBezTo>
                  <a:cubicBezTo>
                    <a:pt x="539" y="132"/>
                    <a:pt x="593" y="132"/>
                    <a:pt x="604" y="99"/>
                  </a:cubicBezTo>
                  <a:cubicBezTo>
                    <a:pt x="615" y="89"/>
                    <a:pt x="615" y="67"/>
                    <a:pt x="615" y="55"/>
                  </a:cubicBezTo>
                  <a:cubicBezTo>
                    <a:pt x="615" y="55"/>
                    <a:pt x="461" y="23"/>
                    <a:pt x="451" y="23"/>
                  </a:cubicBezTo>
                  <a:cubicBezTo>
                    <a:pt x="385" y="11"/>
                    <a:pt x="330"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6"/>
            <p:cNvSpPr/>
            <p:nvPr/>
          </p:nvSpPr>
          <p:spPr>
            <a:xfrm>
              <a:off x="4974875" y="1162950"/>
              <a:ext cx="23300" cy="11200"/>
            </a:xfrm>
            <a:custGeom>
              <a:rect b="b" l="l" r="r" t="t"/>
              <a:pathLst>
                <a:path extrusionOk="0" h="448" w="932">
                  <a:moveTo>
                    <a:pt x="361" y="1"/>
                  </a:moveTo>
                  <a:lnTo>
                    <a:pt x="22" y="77"/>
                  </a:lnTo>
                  <a:cubicBezTo>
                    <a:pt x="22" y="77"/>
                    <a:pt x="0" y="384"/>
                    <a:pt x="383" y="440"/>
                  </a:cubicBezTo>
                  <a:cubicBezTo>
                    <a:pt x="417" y="445"/>
                    <a:pt x="449" y="448"/>
                    <a:pt x="480" y="448"/>
                  </a:cubicBezTo>
                  <a:cubicBezTo>
                    <a:pt x="795" y="448"/>
                    <a:pt x="932" y="165"/>
                    <a:pt x="932" y="165"/>
                  </a:cubicBezTo>
                  <a:lnTo>
                    <a:pt x="625" y="12"/>
                  </a:lnTo>
                  <a:lnTo>
                    <a:pt x="449" y="77"/>
                  </a:lnTo>
                  <a:lnTo>
                    <a:pt x="361" y="1"/>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6"/>
            <p:cNvSpPr/>
            <p:nvPr/>
          </p:nvSpPr>
          <p:spPr>
            <a:xfrm>
              <a:off x="5002550" y="1130525"/>
              <a:ext cx="13725" cy="7500"/>
            </a:xfrm>
            <a:custGeom>
              <a:rect b="b" l="l" r="r" t="t"/>
              <a:pathLst>
                <a:path extrusionOk="0" h="300" w="549">
                  <a:moveTo>
                    <a:pt x="17" y="1"/>
                  </a:moveTo>
                  <a:cubicBezTo>
                    <a:pt x="7" y="1"/>
                    <a:pt x="0" y="2"/>
                    <a:pt x="0" y="4"/>
                  </a:cubicBezTo>
                  <a:lnTo>
                    <a:pt x="0" y="48"/>
                  </a:lnTo>
                  <a:cubicBezTo>
                    <a:pt x="0" y="70"/>
                    <a:pt x="44" y="92"/>
                    <a:pt x="66" y="103"/>
                  </a:cubicBezTo>
                  <a:cubicBezTo>
                    <a:pt x="110" y="124"/>
                    <a:pt x="143" y="136"/>
                    <a:pt x="175" y="136"/>
                  </a:cubicBezTo>
                  <a:cubicBezTo>
                    <a:pt x="219" y="146"/>
                    <a:pt x="253" y="158"/>
                    <a:pt x="285" y="168"/>
                  </a:cubicBezTo>
                  <a:cubicBezTo>
                    <a:pt x="318" y="180"/>
                    <a:pt x="351" y="190"/>
                    <a:pt x="373" y="212"/>
                  </a:cubicBezTo>
                  <a:cubicBezTo>
                    <a:pt x="395" y="212"/>
                    <a:pt x="538" y="300"/>
                    <a:pt x="538" y="300"/>
                  </a:cubicBezTo>
                  <a:cubicBezTo>
                    <a:pt x="538" y="289"/>
                    <a:pt x="548" y="278"/>
                    <a:pt x="548" y="278"/>
                  </a:cubicBezTo>
                  <a:cubicBezTo>
                    <a:pt x="516" y="202"/>
                    <a:pt x="460" y="136"/>
                    <a:pt x="395" y="92"/>
                  </a:cubicBezTo>
                  <a:cubicBezTo>
                    <a:pt x="384" y="81"/>
                    <a:pt x="362" y="70"/>
                    <a:pt x="340" y="59"/>
                  </a:cubicBezTo>
                  <a:cubicBezTo>
                    <a:pt x="285" y="37"/>
                    <a:pt x="231" y="26"/>
                    <a:pt x="175" y="15"/>
                  </a:cubicBezTo>
                  <a:cubicBezTo>
                    <a:pt x="158" y="15"/>
                    <a:pt x="58"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6"/>
            <p:cNvSpPr/>
            <p:nvPr/>
          </p:nvSpPr>
          <p:spPr>
            <a:xfrm>
              <a:off x="4968275" y="1160775"/>
              <a:ext cx="36225" cy="8250"/>
            </a:xfrm>
            <a:custGeom>
              <a:rect b="b" l="l" r="r" t="t"/>
              <a:pathLst>
                <a:path extrusionOk="0" h="330" w="1449">
                  <a:moveTo>
                    <a:pt x="33" y="0"/>
                  </a:moveTo>
                  <a:lnTo>
                    <a:pt x="1" y="22"/>
                  </a:lnTo>
                  <a:cubicBezTo>
                    <a:pt x="12" y="22"/>
                    <a:pt x="286" y="329"/>
                    <a:pt x="812" y="329"/>
                  </a:cubicBezTo>
                  <a:cubicBezTo>
                    <a:pt x="998" y="329"/>
                    <a:pt x="1207" y="296"/>
                    <a:pt x="1448" y="198"/>
                  </a:cubicBezTo>
                  <a:lnTo>
                    <a:pt x="1437" y="164"/>
                  </a:lnTo>
                  <a:cubicBezTo>
                    <a:pt x="1201" y="257"/>
                    <a:pt x="994" y="292"/>
                    <a:pt x="816" y="292"/>
                  </a:cubicBezTo>
                  <a:cubicBezTo>
                    <a:pt x="300" y="292"/>
                    <a:pt x="33" y="0"/>
                    <a:pt x="33"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6"/>
            <p:cNvSpPr/>
            <p:nvPr/>
          </p:nvSpPr>
          <p:spPr>
            <a:xfrm>
              <a:off x="4965250" y="1085575"/>
              <a:ext cx="66475" cy="43975"/>
            </a:xfrm>
            <a:custGeom>
              <a:rect b="b" l="l" r="r" t="t"/>
              <a:pathLst>
                <a:path extrusionOk="0" h="1759" w="2659">
                  <a:moveTo>
                    <a:pt x="1177" y="0"/>
                  </a:moveTo>
                  <a:cubicBezTo>
                    <a:pt x="864" y="0"/>
                    <a:pt x="485" y="78"/>
                    <a:pt x="23" y="267"/>
                  </a:cubicBezTo>
                  <a:lnTo>
                    <a:pt x="1" y="267"/>
                  </a:lnTo>
                  <a:cubicBezTo>
                    <a:pt x="23" y="267"/>
                    <a:pt x="626" y="1681"/>
                    <a:pt x="2622" y="1758"/>
                  </a:cubicBezTo>
                  <a:cubicBezTo>
                    <a:pt x="2622" y="1758"/>
                    <a:pt x="2659" y="0"/>
                    <a:pt x="1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6"/>
            <p:cNvSpPr/>
            <p:nvPr/>
          </p:nvSpPr>
          <p:spPr>
            <a:xfrm>
              <a:off x="4965800" y="1089225"/>
              <a:ext cx="71850" cy="42775"/>
            </a:xfrm>
            <a:custGeom>
              <a:rect b="b" l="l" r="r" t="t"/>
              <a:pathLst>
                <a:path extrusionOk="0" h="1711" w="2874">
                  <a:moveTo>
                    <a:pt x="34" y="0"/>
                  </a:moveTo>
                  <a:lnTo>
                    <a:pt x="1" y="12"/>
                  </a:lnTo>
                  <a:cubicBezTo>
                    <a:pt x="1" y="22"/>
                    <a:pt x="111" y="527"/>
                    <a:pt x="527" y="987"/>
                  </a:cubicBezTo>
                  <a:cubicBezTo>
                    <a:pt x="1043" y="1557"/>
                    <a:pt x="1701" y="1711"/>
                    <a:pt x="2293" y="1711"/>
                  </a:cubicBezTo>
                  <a:cubicBezTo>
                    <a:pt x="2501" y="1711"/>
                    <a:pt x="2687" y="1700"/>
                    <a:pt x="2873" y="1667"/>
                  </a:cubicBezTo>
                  <a:lnTo>
                    <a:pt x="2863" y="1634"/>
                  </a:lnTo>
                  <a:cubicBezTo>
                    <a:pt x="2690" y="1662"/>
                    <a:pt x="2499" y="1681"/>
                    <a:pt x="2300" y="1681"/>
                  </a:cubicBezTo>
                  <a:cubicBezTo>
                    <a:pt x="1715" y="1681"/>
                    <a:pt x="1056" y="1521"/>
                    <a:pt x="549" y="965"/>
                  </a:cubicBezTo>
                  <a:cubicBezTo>
                    <a:pt x="144" y="516"/>
                    <a:pt x="34" y="12"/>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4951850" y="1654950"/>
              <a:ext cx="49900" cy="850"/>
            </a:xfrm>
            <a:custGeom>
              <a:rect b="b" l="l" r="r" t="t"/>
              <a:pathLst>
                <a:path extrusionOk="0" h="34" w="1996">
                  <a:moveTo>
                    <a:pt x="0" y="1"/>
                  </a:moveTo>
                  <a:lnTo>
                    <a:pt x="0" y="34"/>
                  </a:lnTo>
                  <a:lnTo>
                    <a:pt x="1996" y="34"/>
                  </a:lnTo>
                  <a:lnTo>
                    <a:pt x="19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6"/>
            <p:cNvSpPr/>
            <p:nvPr/>
          </p:nvSpPr>
          <p:spPr>
            <a:xfrm>
              <a:off x="4941975" y="1159400"/>
              <a:ext cx="10700" cy="10725"/>
            </a:xfrm>
            <a:custGeom>
              <a:rect b="b" l="l" r="r" t="t"/>
              <a:pathLst>
                <a:path extrusionOk="0" h="429" w="428">
                  <a:moveTo>
                    <a:pt x="220" y="0"/>
                  </a:moveTo>
                  <a:cubicBezTo>
                    <a:pt x="99" y="0"/>
                    <a:pt x="0" y="99"/>
                    <a:pt x="0" y="219"/>
                  </a:cubicBezTo>
                  <a:cubicBezTo>
                    <a:pt x="0" y="329"/>
                    <a:pt x="99" y="428"/>
                    <a:pt x="220" y="428"/>
                  </a:cubicBezTo>
                  <a:cubicBezTo>
                    <a:pt x="329" y="428"/>
                    <a:pt x="428" y="329"/>
                    <a:pt x="428" y="219"/>
                  </a:cubicBezTo>
                  <a:cubicBezTo>
                    <a:pt x="428" y="99"/>
                    <a:pt x="329"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6"/>
            <p:cNvSpPr/>
            <p:nvPr/>
          </p:nvSpPr>
          <p:spPr>
            <a:xfrm>
              <a:off x="5023100" y="1165975"/>
              <a:ext cx="10700" cy="10725"/>
            </a:xfrm>
            <a:custGeom>
              <a:rect b="b" l="l" r="r" t="t"/>
              <a:pathLst>
                <a:path extrusionOk="0" h="429" w="428">
                  <a:moveTo>
                    <a:pt x="209" y="0"/>
                  </a:moveTo>
                  <a:cubicBezTo>
                    <a:pt x="99" y="0"/>
                    <a:pt x="1" y="99"/>
                    <a:pt x="1" y="219"/>
                  </a:cubicBezTo>
                  <a:cubicBezTo>
                    <a:pt x="1" y="329"/>
                    <a:pt x="99" y="428"/>
                    <a:pt x="209" y="428"/>
                  </a:cubicBezTo>
                  <a:cubicBezTo>
                    <a:pt x="330" y="428"/>
                    <a:pt x="428" y="329"/>
                    <a:pt x="428" y="219"/>
                  </a:cubicBezTo>
                  <a:cubicBezTo>
                    <a:pt x="428" y="99"/>
                    <a:pt x="330" y="0"/>
                    <a:pt x="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6"/>
            <p:cNvSpPr/>
            <p:nvPr/>
          </p:nvSpPr>
          <p:spPr>
            <a:xfrm>
              <a:off x="4981700" y="1748150"/>
              <a:ext cx="125850" cy="59500"/>
            </a:xfrm>
            <a:custGeom>
              <a:rect b="b" l="l" r="r" t="t"/>
              <a:pathLst>
                <a:path extrusionOk="0" h="2380" w="5034">
                  <a:moveTo>
                    <a:pt x="5012" y="0"/>
                  </a:moveTo>
                  <a:cubicBezTo>
                    <a:pt x="3619" y="1228"/>
                    <a:pt x="1854" y="2007"/>
                    <a:pt x="1" y="2237"/>
                  </a:cubicBezTo>
                  <a:lnTo>
                    <a:pt x="12" y="2380"/>
                  </a:lnTo>
                  <a:cubicBezTo>
                    <a:pt x="1854" y="2149"/>
                    <a:pt x="3630" y="1371"/>
                    <a:pt x="5034" y="154"/>
                  </a:cubicBezTo>
                  <a:lnTo>
                    <a:pt x="5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6"/>
            <p:cNvSpPr/>
            <p:nvPr/>
          </p:nvSpPr>
          <p:spPr>
            <a:xfrm>
              <a:off x="4787100" y="2032100"/>
              <a:ext cx="107475" cy="52400"/>
            </a:xfrm>
            <a:custGeom>
              <a:rect b="b" l="l" r="r" t="t"/>
              <a:pathLst>
                <a:path extrusionOk="0" h="2096" w="4299">
                  <a:moveTo>
                    <a:pt x="22" y="1"/>
                  </a:moveTo>
                  <a:lnTo>
                    <a:pt x="0" y="144"/>
                  </a:lnTo>
                  <a:cubicBezTo>
                    <a:pt x="439" y="308"/>
                    <a:pt x="889" y="505"/>
                    <a:pt x="1360" y="736"/>
                  </a:cubicBezTo>
                  <a:cubicBezTo>
                    <a:pt x="2007" y="1043"/>
                    <a:pt x="2654" y="1394"/>
                    <a:pt x="3279" y="1723"/>
                  </a:cubicBezTo>
                  <a:cubicBezTo>
                    <a:pt x="3520" y="1843"/>
                    <a:pt x="3750" y="1964"/>
                    <a:pt x="3981" y="2084"/>
                  </a:cubicBezTo>
                  <a:lnTo>
                    <a:pt x="4298" y="2095"/>
                  </a:lnTo>
                  <a:lnTo>
                    <a:pt x="3345" y="1602"/>
                  </a:lnTo>
                  <a:cubicBezTo>
                    <a:pt x="2720" y="1262"/>
                    <a:pt x="2073" y="922"/>
                    <a:pt x="1426" y="615"/>
                  </a:cubicBezTo>
                  <a:cubicBezTo>
                    <a:pt x="933" y="374"/>
                    <a:pt x="472" y="176"/>
                    <a:pt x="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6"/>
            <p:cNvSpPr/>
            <p:nvPr/>
          </p:nvSpPr>
          <p:spPr>
            <a:xfrm>
              <a:off x="4992125" y="1914400"/>
              <a:ext cx="148325" cy="121025"/>
            </a:xfrm>
            <a:custGeom>
              <a:rect b="b" l="l" r="r" t="t"/>
              <a:pathLst>
                <a:path extrusionOk="0" h="4841" w="5933">
                  <a:moveTo>
                    <a:pt x="1503" y="137"/>
                  </a:moveTo>
                  <a:cubicBezTo>
                    <a:pt x="1930" y="181"/>
                    <a:pt x="2347" y="411"/>
                    <a:pt x="2566" y="751"/>
                  </a:cubicBezTo>
                  <a:cubicBezTo>
                    <a:pt x="3038" y="1442"/>
                    <a:pt x="2851" y="2374"/>
                    <a:pt x="2468" y="2966"/>
                  </a:cubicBezTo>
                  <a:cubicBezTo>
                    <a:pt x="2380" y="3086"/>
                    <a:pt x="2292" y="3207"/>
                    <a:pt x="2193" y="3317"/>
                  </a:cubicBezTo>
                  <a:cubicBezTo>
                    <a:pt x="2018" y="3262"/>
                    <a:pt x="1842" y="3196"/>
                    <a:pt x="1667" y="3108"/>
                  </a:cubicBezTo>
                  <a:cubicBezTo>
                    <a:pt x="1262" y="2922"/>
                    <a:pt x="702" y="2571"/>
                    <a:pt x="417" y="2012"/>
                  </a:cubicBezTo>
                  <a:cubicBezTo>
                    <a:pt x="154" y="1475"/>
                    <a:pt x="209" y="839"/>
                    <a:pt x="571" y="466"/>
                  </a:cubicBezTo>
                  <a:cubicBezTo>
                    <a:pt x="768" y="247"/>
                    <a:pt x="1053" y="137"/>
                    <a:pt x="1382" y="137"/>
                  </a:cubicBezTo>
                  <a:close/>
                  <a:moveTo>
                    <a:pt x="1380" y="0"/>
                  </a:moveTo>
                  <a:cubicBezTo>
                    <a:pt x="1018" y="0"/>
                    <a:pt x="697" y="123"/>
                    <a:pt x="472" y="367"/>
                  </a:cubicBezTo>
                  <a:cubicBezTo>
                    <a:pt x="78" y="784"/>
                    <a:pt x="0" y="1485"/>
                    <a:pt x="297" y="2077"/>
                  </a:cubicBezTo>
                  <a:cubicBezTo>
                    <a:pt x="538" y="2549"/>
                    <a:pt x="987" y="2944"/>
                    <a:pt x="1613" y="3240"/>
                  </a:cubicBezTo>
                  <a:cubicBezTo>
                    <a:pt x="1766" y="3317"/>
                    <a:pt x="1930" y="3371"/>
                    <a:pt x="2095" y="3426"/>
                  </a:cubicBezTo>
                  <a:cubicBezTo>
                    <a:pt x="1733" y="3799"/>
                    <a:pt x="1250" y="4128"/>
                    <a:pt x="604" y="4446"/>
                  </a:cubicBezTo>
                  <a:cubicBezTo>
                    <a:pt x="417" y="4533"/>
                    <a:pt x="231" y="4611"/>
                    <a:pt x="56" y="4687"/>
                  </a:cubicBezTo>
                  <a:lnTo>
                    <a:pt x="66" y="4840"/>
                  </a:lnTo>
                  <a:cubicBezTo>
                    <a:pt x="264" y="4753"/>
                    <a:pt x="461" y="4665"/>
                    <a:pt x="670" y="4567"/>
                  </a:cubicBezTo>
                  <a:cubicBezTo>
                    <a:pt x="1349" y="4238"/>
                    <a:pt x="1864" y="3876"/>
                    <a:pt x="2248" y="3481"/>
                  </a:cubicBezTo>
                  <a:cubicBezTo>
                    <a:pt x="2665" y="3602"/>
                    <a:pt x="3099" y="3663"/>
                    <a:pt x="3533" y="3663"/>
                  </a:cubicBezTo>
                  <a:cubicBezTo>
                    <a:pt x="4159" y="3663"/>
                    <a:pt x="4785" y="3536"/>
                    <a:pt x="5362" y="3284"/>
                  </a:cubicBezTo>
                  <a:cubicBezTo>
                    <a:pt x="5559" y="3207"/>
                    <a:pt x="5745" y="3098"/>
                    <a:pt x="5932" y="2988"/>
                  </a:cubicBezTo>
                  <a:lnTo>
                    <a:pt x="5910" y="2834"/>
                  </a:lnTo>
                  <a:cubicBezTo>
                    <a:pt x="5723" y="2966"/>
                    <a:pt x="5516" y="3064"/>
                    <a:pt x="5307" y="3163"/>
                  </a:cubicBezTo>
                  <a:cubicBezTo>
                    <a:pt x="4757" y="3405"/>
                    <a:pt x="4157" y="3526"/>
                    <a:pt x="3555" y="3526"/>
                  </a:cubicBezTo>
                  <a:cubicBezTo>
                    <a:pt x="3148" y="3526"/>
                    <a:pt x="2740" y="3471"/>
                    <a:pt x="2347" y="3361"/>
                  </a:cubicBezTo>
                  <a:cubicBezTo>
                    <a:pt x="2434" y="3262"/>
                    <a:pt x="2512" y="3152"/>
                    <a:pt x="2577" y="3042"/>
                  </a:cubicBezTo>
                  <a:cubicBezTo>
                    <a:pt x="2994" y="2406"/>
                    <a:pt x="3191" y="1420"/>
                    <a:pt x="2687" y="674"/>
                  </a:cubicBezTo>
                  <a:cubicBezTo>
                    <a:pt x="2434" y="301"/>
                    <a:pt x="1985" y="38"/>
                    <a:pt x="1513" y="6"/>
                  </a:cubicBezTo>
                  <a:cubicBezTo>
                    <a:pt x="1468" y="2"/>
                    <a:pt x="1424" y="0"/>
                    <a:pt x="1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6"/>
            <p:cNvSpPr/>
            <p:nvPr/>
          </p:nvSpPr>
          <p:spPr>
            <a:xfrm>
              <a:off x="4795875" y="1644525"/>
              <a:ext cx="168325" cy="403000"/>
            </a:xfrm>
            <a:custGeom>
              <a:rect b="b" l="l" r="r" t="t"/>
              <a:pathLst>
                <a:path extrusionOk="0" h="16120" w="6733">
                  <a:moveTo>
                    <a:pt x="2127" y="6021"/>
                  </a:moveTo>
                  <a:cubicBezTo>
                    <a:pt x="2632" y="6021"/>
                    <a:pt x="3125" y="6240"/>
                    <a:pt x="3509" y="6601"/>
                  </a:cubicBezTo>
                  <a:cubicBezTo>
                    <a:pt x="3377" y="6777"/>
                    <a:pt x="3224" y="6942"/>
                    <a:pt x="3070" y="7095"/>
                  </a:cubicBezTo>
                  <a:cubicBezTo>
                    <a:pt x="2665" y="7468"/>
                    <a:pt x="2270" y="7665"/>
                    <a:pt x="1886" y="7676"/>
                  </a:cubicBezTo>
                  <a:cubicBezTo>
                    <a:pt x="1879" y="7676"/>
                    <a:pt x="1871" y="7676"/>
                    <a:pt x="1863" y="7676"/>
                  </a:cubicBezTo>
                  <a:cubicBezTo>
                    <a:pt x="1463" y="7676"/>
                    <a:pt x="998" y="7382"/>
                    <a:pt x="965" y="6952"/>
                  </a:cubicBezTo>
                  <a:cubicBezTo>
                    <a:pt x="921" y="6470"/>
                    <a:pt x="1448" y="6075"/>
                    <a:pt x="1963" y="6021"/>
                  </a:cubicBezTo>
                  <a:close/>
                  <a:moveTo>
                    <a:pt x="1678" y="1"/>
                  </a:moveTo>
                  <a:lnTo>
                    <a:pt x="1667" y="144"/>
                  </a:lnTo>
                  <a:cubicBezTo>
                    <a:pt x="2961" y="626"/>
                    <a:pt x="3969" y="1767"/>
                    <a:pt x="4288" y="3115"/>
                  </a:cubicBezTo>
                  <a:cubicBezTo>
                    <a:pt x="4517" y="4135"/>
                    <a:pt x="4342" y="5220"/>
                    <a:pt x="3827" y="6119"/>
                  </a:cubicBezTo>
                  <a:cubicBezTo>
                    <a:pt x="2840" y="5845"/>
                    <a:pt x="1897" y="5407"/>
                    <a:pt x="1053" y="4825"/>
                  </a:cubicBezTo>
                  <a:lnTo>
                    <a:pt x="1031" y="4979"/>
                  </a:lnTo>
                  <a:cubicBezTo>
                    <a:pt x="1864" y="5538"/>
                    <a:pt x="2785" y="5965"/>
                    <a:pt x="3761" y="6240"/>
                  </a:cubicBezTo>
                  <a:cubicBezTo>
                    <a:pt x="3706" y="6328"/>
                    <a:pt x="3652" y="6415"/>
                    <a:pt x="3596" y="6492"/>
                  </a:cubicBezTo>
                  <a:cubicBezTo>
                    <a:pt x="3186" y="6111"/>
                    <a:pt x="2664" y="5878"/>
                    <a:pt x="2143" y="5878"/>
                  </a:cubicBezTo>
                  <a:cubicBezTo>
                    <a:pt x="2079" y="5878"/>
                    <a:pt x="2016" y="5882"/>
                    <a:pt x="1952" y="5889"/>
                  </a:cubicBezTo>
                  <a:cubicBezTo>
                    <a:pt x="1371" y="5943"/>
                    <a:pt x="779" y="6393"/>
                    <a:pt x="823" y="6963"/>
                  </a:cubicBezTo>
                  <a:cubicBezTo>
                    <a:pt x="866" y="7481"/>
                    <a:pt x="1386" y="7807"/>
                    <a:pt x="1862" y="7807"/>
                  </a:cubicBezTo>
                  <a:cubicBezTo>
                    <a:pt x="1870" y="7807"/>
                    <a:pt x="1878" y="7807"/>
                    <a:pt x="1886" y="7807"/>
                  </a:cubicBezTo>
                  <a:cubicBezTo>
                    <a:pt x="2303" y="7797"/>
                    <a:pt x="2731" y="7588"/>
                    <a:pt x="3158" y="7193"/>
                  </a:cubicBezTo>
                  <a:cubicBezTo>
                    <a:pt x="3323" y="7040"/>
                    <a:pt x="3476" y="6876"/>
                    <a:pt x="3608" y="6700"/>
                  </a:cubicBezTo>
                  <a:cubicBezTo>
                    <a:pt x="3871" y="6974"/>
                    <a:pt x="4068" y="7314"/>
                    <a:pt x="4167" y="7698"/>
                  </a:cubicBezTo>
                  <a:cubicBezTo>
                    <a:pt x="4408" y="8608"/>
                    <a:pt x="4134" y="9671"/>
                    <a:pt x="3443" y="10548"/>
                  </a:cubicBezTo>
                  <a:cubicBezTo>
                    <a:pt x="2972" y="11152"/>
                    <a:pt x="2380" y="11612"/>
                    <a:pt x="1798" y="11963"/>
                  </a:cubicBezTo>
                  <a:cubicBezTo>
                    <a:pt x="1733" y="11776"/>
                    <a:pt x="1656" y="11579"/>
                    <a:pt x="1569" y="11393"/>
                  </a:cubicBezTo>
                  <a:cubicBezTo>
                    <a:pt x="1327" y="10899"/>
                    <a:pt x="899" y="10417"/>
                    <a:pt x="373" y="10110"/>
                  </a:cubicBezTo>
                  <a:lnTo>
                    <a:pt x="351" y="10263"/>
                  </a:lnTo>
                  <a:cubicBezTo>
                    <a:pt x="834" y="10548"/>
                    <a:pt x="1228" y="10998"/>
                    <a:pt x="1448" y="11459"/>
                  </a:cubicBezTo>
                  <a:cubicBezTo>
                    <a:pt x="1535" y="11645"/>
                    <a:pt x="1612" y="11842"/>
                    <a:pt x="1667" y="12039"/>
                  </a:cubicBezTo>
                  <a:cubicBezTo>
                    <a:pt x="1448" y="12171"/>
                    <a:pt x="1218" y="12302"/>
                    <a:pt x="1009" y="12401"/>
                  </a:cubicBezTo>
                  <a:cubicBezTo>
                    <a:pt x="691" y="12566"/>
                    <a:pt x="363" y="12730"/>
                    <a:pt x="12" y="12840"/>
                  </a:cubicBezTo>
                  <a:lnTo>
                    <a:pt x="0" y="12994"/>
                  </a:lnTo>
                  <a:cubicBezTo>
                    <a:pt x="373" y="12872"/>
                    <a:pt x="735" y="12708"/>
                    <a:pt x="1075" y="12533"/>
                  </a:cubicBezTo>
                  <a:cubicBezTo>
                    <a:pt x="1272" y="12423"/>
                    <a:pt x="1491" y="12302"/>
                    <a:pt x="1711" y="12182"/>
                  </a:cubicBezTo>
                  <a:cubicBezTo>
                    <a:pt x="1776" y="12401"/>
                    <a:pt x="1832" y="12621"/>
                    <a:pt x="1886" y="12840"/>
                  </a:cubicBezTo>
                  <a:cubicBezTo>
                    <a:pt x="2018" y="13421"/>
                    <a:pt x="2161" y="14013"/>
                    <a:pt x="2478" y="14517"/>
                  </a:cubicBezTo>
                  <a:cubicBezTo>
                    <a:pt x="3026" y="15416"/>
                    <a:pt x="4101" y="16020"/>
                    <a:pt x="5307" y="16107"/>
                  </a:cubicBezTo>
                  <a:cubicBezTo>
                    <a:pt x="5402" y="16116"/>
                    <a:pt x="5498" y="16119"/>
                    <a:pt x="5593" y="16119"/>
                  </a:cubicBezTo>
                  <a:cubicBezTo>
                    <a:pt x="5751" y="16119"/>
                    <a:pt x="5911" y="16109"/>
                    <a:pt x="6074" y="16096"/>
                  </a:cubicBezTo>
                  <a:lnTo>
                    <a:pt x="6086" y="15954"/>
                  </a:lnTo>
                  <a:lnTo>
                    <a:pt x="6086" y="15954"/>
                  </a:lnTo>
                  <a:cubicBezTo>
                    <a:pt x="5924" y="15967"/>
                    <a:pt x="5763" y="15976"/>
                    <a:pt x="5606" y="15976"/>
                  </a:cubicBezTo>
                  <a:cubicBezTo>
                    <a:pt x="5508" y="15976"/>
                    <a:pt x="5411" y="15973"/>
                    <a:pt x="5318" y="15964"/>
                  </a:cubicBezTo>
                  <a:cubicBezTo>
                    <a:pt x="4156" y="15888"/>
                    <a:pt x="3114" y="15306"/>
                    <a:pt x="2599" y="14451"/>
                  </a:cubicBezTo>
                  <a:cubicBezTo>
                    <a:pt x="2292" y="13958"/>
                    <a:pt x="2161" y="13377"/>
                    <a:pt x="2018" y="12807"/>
                  </a:cubicBezTo>
                  <a:cubicBezTo>
                    <a:pt x="1963" y="12577"/>
                    <a:pt x="1908" y="12336"/>
                    <a:pt x="1832" y="12105"/>
                  </a:cubicBezTo>
                  <a:cubicBezTo>
                    <a:pt x="2434" y="11732"/>
                    <a:pt x="3070" y="11261"/>
                    <a:pt x="3553" y="10636"/>
                  </a:cubicBezTo>
                  <a:cubicBezTo>
                    <a:pt x="4276" y="9726"/>
                    <a:pt x="4551" y="8608"/>
                    <a:pt x="4298" y="7665"/>
                  </a:cubicBezTo>
                  <a:cubicBezTo>
                    <a:pt x="4200" y="7248"/>
                    <a:pt x="3981" y="6886"/>
                    <a:pt x="3696" y="6591"/>
                  </a:cubicBezTo>
                  <a:cubicBezTo>
                    <a:pt x="3761" y="6492"/>
                    <a:pt x="3838" y="6393"/>
                    <a:pt x="3893" y="6284"/>
                  </a:cubicBezTo>
                  <a:cubicBezTo>
                    <a:pt x="4561" y="6459"/>
                    <a:pt x="5252" y="6569"/>
                    <a:pt x="5954" y="6591"/>
                  </a:cubicBezTo>
                  <a:cubicBezTo>
                    <a:pt x="6080" y="6596"/>
                    <a:pt x="6209" y="6599"/>
                    <a:pt x="6338" y="6599"/>
                  </a:cubicBezTo>
                  <a:cubicBezTo>
                    <a:pt x="6466" y="6599"/>
                    <a:pt x="6595" y="6596"/>
                    <a:pt x="6722" y="6591"/>
                  </a:cubicBezTo>
                  <a:lnTo>
                    <a:pt x="6732" y="6448"/>
                  </a:lnTo>
                  <a:lnTo>
                    <a:pt x="6732" y="6448"/>
                  </a:lnTo>
                  <a:cubicBezTo>
                    <a:pt x="6545" y="6456"/>
                    <a:pt x="6364" y="6463"/>
                    <a:pt x="6181" y="6463"/>
                  </a:cubicBezTo>
                  <a:cubicBezTo>
                    <a:pt x="6106" y="6463"/>
                    <a:pt x="6031" y="6462"/>
                    <a:pt x="5954" y="6459"/>
                  </a:cubicBezTo>
                  <a:cubicBezTo>
                    <a:pt x="5285" y="6426"/>
                    <a:pt x="4617" y="6328"/>
                    <a:pt x="3969" y="6163"/>
                  </a:cubicBezTo>
                  <a:cubicBezTo>
                    <a:pt x="4485" y="5231"/>
                    <a:pt x="4660" y="4123"/>
                    <a:pt x="4419" y="3082"/>
                  </a:cubicBezTo>
                  <a:cubicBezTo>
                    <a:pt x="4101" y="1679"/>
                    <a:pt x="3038" y="495"/>
                    <a:pt x="1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6"/>
            <p:cNvSpPr/>
            <p:nvPr/>
          </p:nvSpPr>
          <p:spPr>
            <a:xfrm>
              <a:off x="4844950" y="1466925"/>
              <a:ext cx="260125" cy="265625"/>
            </a:xfrm>
            <a:custGeom>
              <a:rect b="b" l="l" r="r" t="t"/>
              <a:pathLst>
                <a:path extrusionOk="0" h="10625" w="10405">
                  <a:moveTo>
                    <a:pt x="3224" y="845"/>
                  </a:moveTo>
                  <a:cubicBezTo>
                    <a:pt x="3333" y="845"/>
                    <a:pt x="3432" y="867"/>
                    <a:pt x="3541" y="899"/>
                  </a:cubicBezTo>
                  <a:cubicBezTo>
                    <a:pt x="3881" y="1009"/>
                    <a:pt x="4145" y="1284"/>
                    <a:pt x="4276" y="1678"/>
                  </a:cubicBezTo>
                  <a:cubicBezTo>
                    <a:pt x="4440" y="2193"/>
                    <a:pt x="4352" y="2819"/>
                    <a:pt x="4045" y="3246"/>
                  </a:cubicBezTo>
                  <a:cubicBezTo>
                    <a:pt x="3717" y="3696"/>
                    <a:pt x="3246" y="3991"/>
                    <a:pt x="2741" y="4189"/>
                  </a:cubicBezTo>
                  <a:cubicBezTo>
                    <a:pt x="2576" y="4047"/>
                    <a:pt x="2434" y="3893"/>
                    <a:pt x="2313" y="3728"/>
                  </a:cubicBezTo>
                  <a:cubicBezTo>
                    <a:pt x="1853" y="3126"/>
                    <a:pt x="1711" y="2380"/>
                    <a:pt x="1930" y="1788"/>
                  </a:cubicBezTo>
                  <a:cubicBezTo>
                    <a:pt x="2127" y="1228"/>
                    <a:pt x="2686" y="845"/>
                    <a:pt x="3224" y="845"/>
                  </a:cubicBezTo>
                  <a:close/>
                  <a:moveTo>
                    <a:pt x="7017" y="0"/>
                  </a:moveTo>
                  <a:cubicBezTo>
                    <a:pt x="6842" y="483"/>
                    <a:pt x="6764" y="999"/>
                    <a:pt x="6820" y="1503"/>
                  </a:cubicBezTo>
                  <a:cubicBezTo>
                    <a:pt x="6918" y="2358"/>
                    <a:pt x="7390" y="3169"/>
                    <a:pt x="8124" y="3750"/>
                  </a:cubicBezTo>
                  <a:cubicBezTo>
                    <a:pt x="8190" y="3794"/>
                    <a:pt x="8245" y="3838"/>
                    <a:pt x="8311" y="3882"/>
                  </a:cubicBezTo>
                  <a:cubicBezTo>
                    <a:pt x="7992" y="4539"/>
                    <a:pt x="7806" y="5263"/>
                    <a:pt x="7773" y="5987"/>
                  </a:cubicBezTo>
                  <a:cubicBezTo>
                    <a:pt x="6458" y="5899"/>
                    <a:pt x="5164" y="5560"/>
                    <a:pt x="3980" y="4978"/>
                  </a:cubicBezTo>
                  <a:cubicBezTo>
                    <a:pt x="3531" y="4759"/>
                    <a:pt x="3158" y="4539"/>
                    <a:pt x="2861" y="4298"/>
                  </a:cubicBezTo>
                  <a:cubicBezTo>
                    <a:pt x="3366" y="4090"/>
                    <a:pt x="3826" y="3783"/>
                    <a:pt x="4155" y="3323"/>
                  </a:cubicBezTo>
                  <a:cubicBezTo>
                    <a:pt x="4495" y="2862"/>
                    <a:pt x="4594" y="2193"/>
                    <a:pt x="4408" y="1634"/>
                  </a:cubicBezTo>
                  <a:cubicBezTo>
                    <a:pt x="4265" y="1196"/>
                    <a:pt x="3969" y="889"/>
                    <a:pt x="3574" y="768"/>
                  </a:cubicBezTo>
                  <a:cubicBezTo>
                    <a:pt x="3457" y="730"/>
                    <a:pt x="3336" y="712"/>
                    <a:pt x="3213" y="712"/>
                  </a:cubicBezTo>
                  <a:cubicBezTo>
                    <a:pt x="2624" y="712"/>
                    <a:pt x="2016" y="1125"/>
                    <a:pt x="1798" y="1733"/>
                  </a:cubicBezTo>
                  <a:cubicBezTo>
                    <a:pt x="1557" y="2380"/>
                    <a:pt x="1721" y="3180"/>
                    <a:pt x="2204" y="3816"/>
                  </a:cubicBezTo>
                  <a:cubicBezTo>
                    <a:pt x="2313" y="3969"/>
                    <a:pt x="2445" y="4112"/>
                    <a:pt x="2598" y="4244"/>
                  </a:cubicBezTo>
                  <a:cubicBezTo>
                    <a:pt x="2237" y="4375"/>
                    <a:pt x="1875" y="4463"/>
                    <a:pt x="1546" y="4529"/>
                  </a:cubicBezTo>
                  <a:cubicBezTo>
                    <a:pt x="1041" y="4627"/>
                    <a:pt x="537" y="4704"/>
                    <a:pt x="22" y="4748"/>
                  </a:cubicBezTo>
                  <a:lnTo>
                    <a:pt x="0" y="4890"/>
                  </a:lnTo>
                  <a:cubicBezTo>
                    <a:pt x="527" y="4836"/>
                    <a:pt x="1053" y="4770"/>
                    <a:pt x="1568" y="4660"/>
                  </a:cubicBezTo>
                  <a:cubicBezTo>
                    <a:pt x="1930" y="4595"/>
                    <a:pt x="2325" y="4496"/>
                    <a:pt x="2719" y="4353"/>
                  </a:cubicBezTo>
                  <a:cubicBezTo>
                    <a:pt x="3037" y="4617"/>
                    <a:pt x="3432" y="4868"/>
                    <a:pt x="3925" y="5110"/>
                  </a:cubicBezTo>
                  <a:cubicBezTo>
                    <a:pt x="5131" y="5691"/>
                    <a:pt x="6436" y="6042"/>
                    <a:pt x="7773" y="6130"/>
                  </a:cubicBezTo>
                  <a:cubicBezTo>
                    <a:pt x="7773" y="6480"/>
                    <a:pt x="7795" y="6831"/>
                    <a:pt x="7872" y="7182"/>
                  </a:cubicBezTo>
                  <a:cubicBezTo>
                    <a:pt x="8157" y="8607"/>
                    <a:pt x="9122" y="9912"/>
                    <a:pt x="10404" y="10625"/>
                  </a:cubicBezTo>
                  <a:lnTo>
                    <a:pt x="10372" y="10460"/>
                  </a:lnTo>
                  <a:cubicBezTo>
                    <a:pt x="9177" y="9758"/>
                    <a:pt x="8278" y="8508"/>
                    <a:pt x="8004" y="7149"/>
                  </a:cubicBezTo>
                  <a:cubicBezTo>
                    <a:pt x="7938" y="6820"/>
                    <a:pt x="7905" y="6480"/>
                    <a:pt x="7916" y="6140"/>
                  </a:cubicBezTo>
                  <a:lnTo>
                    <a:pt x="7916" y="6140"/>
                  </a:lnTo>
                  <a:cubicBezTo>
                    <a:pt x="8086" y="6146"/>
                    <a:pt x="8256" y="6149"/>
                    <a:pt x="8426" y="6149"/>
                  </a:cubicBezTo>
                  <a:cubicBezTo>
                    <a:pt x="8596" y="6149"/>
                    <a:pt x="8766" y="6146"/>
                    <a:pt x="8935" y="6140"/>
                  </a:cubicBezTo>
                  <a:cubicBezTo>
                    <a:pt x="9198" y="6130"/>
                    <a:pt x="9473" y="6108"/>
                    <a:pt x="9769" y="6064"/>
                  </a:cubicBezTo>
                  <a:lnTo>
                    <a:pt x="9747" y="5921"/>
                  </a:lnTo>
                  <a:cubicBezTo>
                    <a:pt x="9462" y="5965"/>
                    <a:pt x="9188" y="5987"/>
                    <a:pt x="8935" y="5998"/>
                  </a:cubicBezTo>
                  <a:cubicBezTo>
                    <a:pt x="8766" y="6009"/>
                    <a:pt x="8596" y="6015"/>
                    <a:pt x="8426" y="6015"/>
                  </a:cubicBezTo>
                  <a:cubicBezTo>
                    <a:pt x="8256" y="6015"/>
                    <a:pt x="8086" y="6009"/>
                    <a:pt x="7916" y="5998"/>
                  </a:cubicBezTo>
                  <a:cubicBezTo>
                    <a:pt x="7949" y="5296"/>
                    <a:pt x="8124" y="4595"/>
                    <a:pt x="8431" y="3959"/>
                  </a:cubicBezTo>
                  <a:cubicBezTo>
                    <a:pt x="8782" y="4178"/>
                    <a:pt x="9155" y="4332"/>
                    <a:pt x="9539" y="4408"/>
                  </a:cubicBezTo>
                  <a:lnTo>
                    <a:pt x="9517" y="4266"/>
                  </a:lnTo>
                  <a:cubicBezTo>
                    <a:pt x="9166" y="4178"/>
                    <a:pt x="8815" y="4035"/>
                    <a:pt x="8497" y="3838"/>
                  </a:cubicBezTo>
                  <a:cubicBezTo>
                    <a:pt x="8650" y="3531"/>
                    <a:pt x="8848" y="3235"/>
                    <a:pt x="9078" y="2972"/>
                  </a:cubicBezTo>
                  <a:cubicBezTo>
                    <a:pt x="9144" y="2884"/>
                    <a:pt x="9220" y="2797"/>
                    <a:pt x="9308" y="2719"/>
                  </a:cubicBezTo>
                  <a:lnTo>
                    <a:pt x="9286" y="2544"/>
                  </a:lnTo>
                  <a:cubicBezTo>
                    <a:pt x="9166" y="2654"/>
                    <a:pt x="9056" y="2775"/>
                    <a:pt x="8969" y="2884"/>
                  </a:cubicBezTo>
                  <a:cubicBezTo>
                    <a:pt x="8738" y="3147"/>
                    <a:pt x="8541" y="3443"/>
                    <a:pt x="8377" y="3761"/>
                  </a:cubicBezTo>
                  <a:cubicBezTo>
                    <a:pt x="8321" y="3718"/>
                    <a:pt x="8267" y="3684"/>
                    <a:pt x="8212" y="3640"/>
                  </a:cubicBezTo>
                  <a:cubicBezTo>
                    <a:pt x="7510" y="3092"/>
                    <a:pt x="7050" y="2303"/>
                    <a:pt x="6962" y="1492"/>
                  </a:cubicBezTo>
                  <a:cubicBezTo>
                    <a:pt x="6907" y="987"/>
                    <a:pt x="6984" y="472"/>
                    <a:pt x="7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6"/>
            <p:cNvSpPr/>
            <p:nvPr/>
          </p:nvSpPr>
          <p:spPr>
            <a:xfrm>
              <a:off x="5079275" y="1845450"/>
              <a:ext cx="59775" cy="133800"/>
            </a:xfrm>
            <a:custGeom>
              <a:rect b="b" l="l" r="r" t="t"/>
              <a:pathLst>
                <a:path extrusionOk="0" h="5352" w="2391">
                  <a:moveTo>
                    <a:pt x="1645" y="1"/>
                  </a:moveTo>
                  <a:cubicBezTo>
                    <a:pt x="1394" y="99"/>
                    <a:pt x="1153" y="253"/>
                    <a:pt x="955" y="439"/>
                  </a:cubicBezTo>
                  <a:cubicBezTo>
                    <a:pt x="242" y="1119"/>
                    <a:pt x="1" y="2248"/>
                    <a:pt x="341" y="3246"/>
                  </a:cubicBezTo>
                  <a:cubicBezTo>
                    <a:pt x="648" y="4145"/>
                    <a:pt x="1404" y="4923"/>
                    <a:pt x="2369" y="5351"/>
                  </a:cubicBezTo>
                  <a:lnTo>
                    <a:pt x="2391" y="5351"/>
                  </a:lnTo>
                  <a:lnTo>
                    <a:pt x="2369" y="5186"/>
                  </a:lnTo>
                  <a:cubicBezTo>
                    <a:pt x="1460" y="4781"/>
                    <a:pt x="758" y="4046"/>
                    <a:pt x="473" y="3202"/>
                  </a:cubicBezTo>
                  <a:cubicBezTo>
                    <a:pt x="154" y="2248"/>
                    <a:pt x="385" y="1185"/>
                    <a:pt x="1043" y="549"/>
                  </a:cubicBezTo>
                  <a:cubicBezTo>
                    <a:pt x="1229" y="374"/>
                    <a:pt x="1438" y="231"/>
                    <a:pt x="1667" y="143"/>
                  </a:cubicBezTo>
                  <a:lnTo>
                    <a:pt x="16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46"/>
          <p:cNvGrpSpPr/>
          <p:nvPr/>
        </p:nvGrpSpPr>
        <p:grpSpPr>
          <a:xfrm>
            <a:off x="6524978" y="2280646"/>
            <a:ext cx="906914" cy="2321885"/>
            <a:chOff x="2191425" y="882475"/>
            <a:chExt cx="522175" cy="1336875"/>
          </a:xfrm>
        </p:grpSpPr>
        <p:sp>
          <p:nvSpPr>
            <p:cNvPr id="1972" name="Google Shape;1972;p46"/>
            <p:cNvSpPr/>
            <p:nvPr/>
          </p:nvSpPr>
          <p:spPr>
            <a:xfrm>
              <a:off x="2464975" y="1162125"/>
              <a:ext cx="65550" cy="65800"/>
            </a:xfrm>
            <a:custGeom>
              <a:rect b="b" l="l" r="r" t="t"/>
              <a:pathLst>
                <a:path extrusionOk="0" h="2632" w="2622">
                  <a:moveTo>
                    <a:pt x="0" y="1"/>
                  </a:moveTo>
                  <a:lnTo>
                    <a:pt x="0" y="2632"/>
                  </a:lnTo>
                  <a:lnTo>
                    <a:pt x="2621" y="2632"/>
                  </a:lnTo>
                  <a:lnTo>
                    <a:pt x="2621"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6"/>
            <p:cNvSpPr/>
            <p:nvPr/>
          </p:nvSpPr>
          <p:spPr>
            <a:xfrm>
              <a:off x="2464150" y="1083750"/>
              <a:ext cx="67175" cy="111300"/>
            </a:xfrm>
            <a:custGeom>
              <a:rect b="b" l="l" r="r" t="t"/>
              <a:pathLst>
                <a:path extrusionOk="0" h="4452" w="2687">
                  <a:moveTo>
                    <a:pt x="1349" y="0"/>
                  </a:moveTo>
                  <a:cubicBezTo>
                    <a:pt x="669" y="0"/>
                    <a:pt x="121" y="538"/>
                    <a:pt x="99" y="1206"/>
                  </a:cubicBezTo>
                  <a:lnTo>
                    <a:pt x="23" y="3147"/>
                  </a:lnTo>
                  <a:cubicBezTo>
                    <a:pt x="1" y="3859"/>
                    <a:pt x="571" y="4451"/>
                    <a:pt x="1273" y="4451"/>
                  </a:cubicBezTo>
                  <a:lnTo>
                    <a:pt x="1415" y="4451"/>
                  </a:lnTo>
                  <a:cubicBezTo>
                    <a:pt x="2128" y="4451"/>
                    <a:pt x="2686" y="3859"/>
                    <a:pt x="2665" y="3147"/>
                  </a:cubicBezTo>
                  <a:lnTo>
                    <a:pt x="2599" y="1206"/>
                  </a:lnTo>
                  <a:cubicBezTo>
                    <a:pt x="2577" y="538"/>
                    <a:pt x="2018"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6"/>
            <p:cNvSpPr/>
            <p:nvPr/>
          </p:nvSpPr>
          <p:spPr>
            <a:xfrm>
              <a:off x="2444150" y="1103475"/>
              <a:ext cx="34275" cy="40325"/>
            </a:xfrm>
            <a:custGeom>
              <a:rect b="b" l="l" r="r" t="t"/>
              <a:pathLst>
                <a:path extrusionOk="0" h="1613" w="1371">
                  <a:moveTo>
                    <a:pt x="680" y="0"/>
                  </a:moveTo>
                  <a:cubicBezTo>
                    <a:pt x="307" y="0"/>
                    <a:pt x="0" y="307"/>
                    <a:pt x="0" y="692"/>
                  </a:cubicBezTo>
                  <a:cubicBezTo>
                    <a:pt x="0" y="1075"/>
                    <a:pt x="307" y="1613"/>
                    <a:pt x="680" y="1613"/>
                  </a:cubicBezTo>
                  <a:cubicBezTo>
                    <a:pt x="1064" y="1613"/>
                    <a:pt x="1371" y="1075"/>
                    <a:pt x="1371" y="692"/>
                  </a:cubicBezTo>
                  <a:cubicBezTo>
                    <a:pt x="1371" y="307"/>
                    <a:pt x="1064" y="0"/>
                    <a:pt x="68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6"/>
            <p:cNvSpPr/>
            <p:nvPr/>
          </p:nvSpPr>
          <p:spPr>
            <a:xfrm>
              <a:off x="2517050" y="1103475"/>
              <a:ext cx="34550" cy="40325"/>
            </a:xfrm>
            <a:custGeom>
              <a:rect b="b" l="l" r="r" t="t"/>
              <a:pathLst>
                <a:path extrusionOk="0" h="1613" w="1382">
                  <a:moveTo>
                    <a:pt x="692" y="0"/>
                  </a:moveTo>
                  <a:cubicBezTo>
                    <a:pt x="307" y="0"/>
                    <a:pt x="0" y="307"/>
                    <a:pt x="0" y="692"/>
                  </a:cubicBezTo>
                  <a:cubicBezTo>
                    <a:pt x="0" y="1075"/>
                    <a:pt x="307" y="1613"/>
                    <a:pt x="692" y="1613"/>
                  </a:cubicBezTo>
                  <a:cubicBezTo>
                    <a:pt x="1075" y="1613"/>
                    <a:pt x="1382" y="1075"/>
                    <a:pt x="1382" y="692"/>
                  </a:cubicBezTo>
                  <a:cubicBezTo>
                    <a:pt x="1382" y="307"/>
                    <a:pt x="1075" y="0"/>
                    <a:pt x="692"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6"/>
            <p:cNvSpPr/>
            <p:nvPr/>
          </p:nvSpPr>
          <p:spPr>
            <a:xfrm>
              <a:off x="2459475" y="1060175"/>
              <a:ext cx="76775" cy="126650"/>
            </a:xfrm>
            <a:custGeom>
              <a:rect b="b" l="l" r="r" t="t"/>
              <a:pathLst>
                <a:path extrusionOk="0" h="5066" w="3071">
                  <a:moveTo>
                    <a:pt x="1536" y="0"/>
                  </a:moveTo>
                  <a:cubicBezTo>
                    <a:pt x="758" y="0"/>
                    <a:pt x="133" y="604"/>
                    <a:pt x="100" y="1371"/>
                  </a:cubicBezTo>
                  <a:lnTo>
                    <a:pt x="23" y="3586"/>
                  </a:lnTo>
                  <a:cubicBezTo>
                    <a:pt x="1" y="4397"/>
                    <a:pt x="648" y="5065"/>
                    <a:pt x="1448" y="5065"/>
                  </a:cubicBezTo>
                  <a:lnTo>
                    <a:pt x="1613" y="5065"/>
                  </a:lnTo>
                  <a:cubicBezTo>
                    <a:pt x="2424" y="5065"/>
                    <a:pt x="3071" y="4397"/>
                    <a:pt x="3038" y="3586"/>
                  </a:cubicBezTo>
                  <a:lnTo>
                    <a:pt x="2961" y="1371"/>
                  </a:lnTo>
                  <a:cubicBezTo>
                    <a:pt x="2929" y="604"/>
                    <a:pt x="2303" y="0"/>
                    <a:pt x="1536" y="0"/>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6"/>
            <p:cNvSpPr/>
            <p:nvPr/>
          </p:nvSpPr>
          <p:spPr>
            <a:xfrm>
              <a:off x="2479775" y="1111975"/>
              <a:ext cx="4150" cy="4125"/>
            </a:xfrm>
            <a:custGeom>
              <a:rect b="b" l="l" r="r" t="t"/>
              <a:pathLst>
                <a:path extrusionOk="0" h="165" w="166">
                  <a:moveTo>
                    <a:pt x="77" y="1"/>
                  </a:moveTo>
                  <a:cubicBezTo>
                    <a:pt x="34" y="1"/>
                    <a:pt x="0" y="45"/>
                    <a:pt x="0" y="88"/>
                  </a:cubicBezTo>
                  <a:cubicBezTo>
                    <a:pt x="0" y="132"/>
                    <a:pt x="34" y="165"/>
                    <a:pt x="77" y="165"/>
                  </a:cubicBezTo>
                  <a:cubicBezTo>
                    <a:pt x="132" y="165"/>
                    <a:pt x="165" y="132"/>
                    <a:pt x="165" y="88"/>
                  </a:cubicBezTo>
                  <a:cubicBezTo>
                    <a:pt x="165"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6"/>
            <p:cNvSpPr/>
            <p:nvPr/>
          </p:nvSpPr>
          <p:spPr>
            <a:xfrm>
              <a:off x="2511850" y="1111975"/>
              <a:ext cx="4125" cy="4125"/>
            </a:xfrm>
            <a:custGeom>
              <a:rect b="b" l="l" r="r" t="t"/>
              <a:pathLst>
                <a:path extrusionOk="0" h="165" w="165">
                  <a:moveTo>
                    <a:pt x="77" y="1"/>
                  </a:moveTo>
                  <a:cubicBezTo>
                    <a:pt x="33" y="1"/>
                    <a:pt x="0" y="45"/>
                    <a:pt x="0" y="88"/>
                  </a:cubicBezTo>
                  <a:cubicBezTo>
                    <a:pt x="0" y="132"/>
                    <a:pt x="33" y="165"/>
                    <a:pt x="77" y="165"/>
                  </a:cubicBezTo>
                  <a:cubicBezTo>
                    <a:pt x="121" y="165"/>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6"/>
            <p:cNvSpPr/>
            <p:nvPr/>
          </p:nvSpPr>
          <p:spPr>
            <a:xfrm>
              <a:off x="2472375" y="1093900"/>
              <a:ext cx="17825" cy="6850"/>
            </a:xfrm>
            <a:custGeom>
              <a:rect b="b" l="l" r="r" t="t"/>
              <a:pathLst>
                <a:path extrusionOk="0" h="274" w="713">
                  <a:moveTo>
                    <a:pt x="274" y="0"/>
                  </a:moveTo>
                  <a:cubicBezTo>
                    <a:pt x="121" y="0"/>
                    <a:pt x="1" y="120"/>
                    <a:pt x="1" y="274"/>
                  </a:cubicBezTo>
                  <a:lnTo>
                    <a:pt x="439" y="274"/>
                  </a:lnTo>
                  <a:cubicBezTo>
                    <a:pt x="593" y="274"/>
                    <a:pt x="713" y="154"/>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6"/>
            <p:cNvSpPr/>
            <p:nvPr/>
          </p:nvSpPr>
          <p:spPr>
            <a:xfrm>
              <a:off x="2505275" y="1093900"/>
              <a:ext cx="17825" cy="6850"/>
            </a:xfrm>
            <a:custGeom>
              <a:rect b="b" l="l" r="r" t="t"/>
              <a:pathLst>
                <a:path extrusionOk="0" h="274" w="713">
                  <a:moveTo>
                    <a:pt x="0" y="0"/>
                  </a:moveTo>
                  <a:cubicBezTo>
                    <a:pt x="0" y="154"/>
                    <a:pt x="121" y="274"/>
                    <a:pt x="274" y="274"/>
                  </a:cubicBezTo>
                  <a:lnTo>
                    <a:pt x="713" y="274"/>
                  </a:lnTo>
                  <a:cubicBezTo>
                    <a:pt x="713"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6"/>
            <p:cNvSpPr/>
            <p:nvPr/>
          </p:nvSpPr>
          <p:spPr>
            <a:xfrm>
              <a:off x="2491025" y="1147300"/>
              <a:ext cx="13450" cy="4450"/>
            </a:xfrm>
            <a:custGeom>
              <a:rect b="b" l="l" r="r" t="t"/>
              <a:pathLst>
                <a:path extrusionOk="0" h="178" w="538">
                  <a:moveTo>
                    <a:pt x="274" y="0"/>
                  </a:moveTo>
                  <a:cubicBezTo>
                    <a:pt x="263" y="0"/>
                    <a:pt x="252" y="1"/>
                    <a:pt x="241" y="2"/>
                  </a:cubicBezTo>
                  <a:cubicBezTo>
                    <a:pt x="198" y="2"/>
                    <a:pt x="142" y="24"/>
                    <a:pt x="98" y="45"/>
                  </a:cubicBezTo>
                  <a:cubicBezTo>
                    <a:pt x="77" y="57"/>
                    <a:pt x="11" y="101"/>
                    <a:pt x="0" y="133"/>
                  </a:cubicBezTo>
                  <a:cubicBezTo>
                    <a:pt x="0" y="163"/>
                    <a:pt x="50" y="168"/>
                    <a:pt x="90" y="168"/>
                  </a:cubicBezTo>
                  <a:cubicBezTo>
                    <a:pt x="108" y="168"/>
                    <a:pt x="125" y="167"/>
                    <a:pt x="132" y="167"/>
                  </a:cubicBezTo>
                  <a:cubicBezTo>
                    <a:pt x="252" y="177"/>
                    <a:pt x="373" y="177"/>
                    <a:pt x="483" y="177"/>
                  </a:cubicBezTo>
                  <a:cubicBezTo>
                    <a:pt x="505" y="177"/>
                    <a:pt x="527" y="167"/>
                    <a:pt x="537" y="155"/>
                  </a:cubicBezTo>
                  <a:cubicBezTo>
                    <a:pt x="537" y="133"/>
                    <a:pt x="527" y="123"/>
                    <a:pt x="515" y="111"/>
                  </a:cubicBezTo>
                  <a:cubicBezTo>
                    <a:pt x="456" y="42"/>
                    <a:pt x="370" y="0"/>
                    <a:pt x="274"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6"/>
            <p:cNvSpPr/>
            <p:nvPr/>
          </p:nvSpPr>
          <p:spPr>
            <a:xfrm>
              <a:off x="2492675" y="1110600"/>
              <a:ext cx="10150" cy="21400"/>
            </a:xfrm>
            <a:custGeom>
              <a:rect b="b" l="l" r="r" t="t"/>
              <a:pathLst>
                <a:path extrusionOk="0" h="856" w="406">
                  <a:moveTo>
                    <a:pt x="208" y="0"/>
                  </a:moveTo>
                  <a:cubicBezTo>
                    <a:pt x="88" y="0"/>
                    <a:pt x="0" y="100"/>
                    <a:pt x="0" y="209"/>
                  </a:cubicBezTo>
                  <a:lnTo>
                    <a:pt x="0" y="648"/>
                  </a:lnTo>
                  <a:cubicBezTo>
                    <a:pt x="0" y="768"/>
                    <a:pt x="88" y="856"/>
                    <a:pt x="208" y="856"/>
                  </a:cubicBezTo>
                  <a:cubicBezTo>
                    <a:pt x="318" y="856"/>
                    <a:pt x="405" y="768"/>
                    <a:pt x="405" y="648"/>
                  </a:cubicBezTo>
                  <a:lnTo>
                    <a:pt x="405" y="209"/>
                  </a:lnTo>
                  <a:cubicBezTo>
                    <a:pt x="405" y="100"/>
                    <a:pt x="318" y="0"/>
                    <a:pt x="208"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6"/>
            <p:cNvSpPr/>
            <p:nvPr/>
          </p:nvSpPr>
          <p:spPr>
            <a:xfrm>
              <a:off x="2479225" y="1136900"/>
              <a:ext cx="37025" cy="7350"/>
            </a:xfrm>
            <a:custGeom>
              <a:rect b="b" l="l" r="r" t="t"/>
              <a:pathLst>
                <a:path extrusionOk="0" h="294" w="1481">
                  <a:moveTo>
                    <a:pt x="0" y="1"/>
                  </a:moveTo>
                  <a:cubicBezTo>
                    <a:pt x="0" y="1"/>
                    <a:pt x="302" y="293"/>
                    <a:pt x="741" y="293"/>
                  </a:cubicBezTo>
                  <a:cubicBezTo>
                    <a:pt x="961" y="293"/>
                    <a:pt x="1214" y="220"/>
                    <a:pt x="14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6"/>
            <p:cNvSpPr/>
            <p:nvPr/>
          </p:nvSpPr>
          <p:spPr>
            <a:xfrm>
              <a:off x="2453200" y="1068125"/>
              <a:ext cx="17275" cy="41150"/>
            </a:xfrm>
            <a:custGeom>
              <a:rect b="b" l="l" r="r" t="t"/>
              <a:pathLst>
                <a:path extrusionOk="0" h="1646" w="691">
                  <a:moveTo>
                    <a:pt x="625" y="1"/>
                  </a:moveTo>
                  <a:cubicBezTo>
                    <a:pt x="625" y="1"/>
                    <a:pt x="0" y="559"/>
                    <a:pt x="340" y="1645"/>
                  </a:cubicBezTo>
                  <a:lnTo>
                    <a:pt x="625" y="932"/>
                  </a:lnTo>
                  <a:cubicBezTo>
                    <a:pt x="680" y="812"/>
                    <a:pt x="691" y="669"/>
                    <a:pt x="680" y="537"/>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6"/>
            <p:cNvSpPr/>
            <p:nvPr/>
          </p:nvSpPr>
          <p:spPr>
            <a:xfrm>
              <a:off x="2525000" y="1068125"/>
              <a:ext cx="17300" cy="41150"/>
            </a:xfrm>
            <a:custGeom>
              <a:rect b="b" l="l" r="r" t="t"/>
              <a:pathLst>
                <a:path extrusionOk="0" h="1646" w="692">
                  <a:moveTo>
                    <a:pt x="67" y="1"/>
                  </a:moveTo>
                  <a:lnTo>
                    <a:pt x="11" y="537"/>
                  </a:lnTo>
                  <a:cubicBezTo>
                    <a:pt x="1" y="669"/>
                    <a:pt x="23" y="812"/>
                    <a:pt x="67" y="932"/>
                  </a:cubicBezTo>
                  <a:lnTo>
                    <a:pt x="362" y="1645"/>
                  </a:lnTo>
                  <a:cubicBezTo>
                    <a:pt x="691" y="559"/>
                    <a:pt x="67"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6"/>
            <p:cNvSpPr/>
            <p:nvPr/>
          </p:nvSpPr>
          <p:spPr>
            <a:xfrm>
              <a:off x="2452100" y="1040350"/>
              <a:ext cx="80600" cy="42050"/>
            </a:xfrm>
            <a:custGeom>
              <a:rect b="b" l="l" r="r" t="t"/>
              <a:pathLst>
                <a:path extrusionOk="0" h="1682" w="3224">
                  <a:moveTo>
                    <a:pt x="1068" y="1"/>
                  </a:moveTo>
                  <a:cubicBezTo>
                    <a:pt x="1052" y="1"/>
                    <a:pt x="1036" y="2"/>
                    <a:pt x="1020" y="4"/>
                  </a:cubicBezTo>
                  <a:cubicBezTo>
                    <a:pt x="834" y="15"/>
                    <a:pt x="680" y="135"/>
                    <a:pt x="625" y="311"/>
                  </a:cubicBezTo>
                  <a:cubicBezTo>
                    <a:pt x="601" y="307"/>
                    <a:pt x="577" y="305"/>
                    <a:pt x="553" y="305"/>
                  </a:cubicBezTo>
                  <a:cubicBezTo>
                    <a:pt x="389" y="305"/>
                    <a:pt x="227" y="396"/>
                    <a:pt x="132" y="530"/>
                  </a:cubicBezTo>
                  <a:cubicBezTo>
                    <a:pt x="22" y="695"/>
                    <a:pt x="0" y="892"/>
                    <a:pt x="33" y="1078"/>
                  </a:cubicBezTo>
                  <a:cubicBezTo>
                    <a:pt x="77" y="1297"/>
                    <a:pt x="220" y="1517"/>
                    <a:pt x="428" y="1594"/>
                  </a:cubicBezTo>
                  <a:cubicBezTo>
                    <a:pt x="508" y="1627"/>
                    <a:pt x="592" y="1641"/>
                    <a:pt x="677" y="1641"/>
                  </a:cubicBezTo>
                  <a:cubicBezTo>
                    <a:pt x="789" y="1641"/>
                    <a:pt x="902" y="1616"/>
                    <a:pt x="1009" y="1572"/>
                  </a:cubicBezTo>
                  <a:cubicBezTo>
                    <a:pt x="1009" y="1561"/>
                    <a:pt x="1020" y="1561"/>
                    <a:pt x="1020" y="1561"/>
                  </a:cubicBezTo>
                  <a:cubicBezTo>
                    <a:pt x="1173" y="1517"/>
                    <a:pt x="1316" y="1440"/>
                    <a:pt x="1458" y="1353"/>
                  </a:cubicBezTo>
                  <a:cubicBezTo>
                    <a:pt x="1590" y="1265"/>
                    <a:pt x="1733" y="1177"/>
                    <a:pt x="1897" y="1133"/>
                  </a:cubicBezTo>
                  <a:cubicBezTo>
                    <a:pt x="1961" y="1118"/>
                    <a:pt x="2028" y="1111"/>
                    <a:pt x="2095" y="1111"/>
                  </a:cubicBezTo>
                  <a:cubicBezTo>
                    <a:pt x="2224" y="1111"/>
                    <a:pt x="2356" y="1138"/>
                    <a:pt x="2478" y="1188"/>
                  </a:cubicBezTo>
                  <a:cubicBezTo>
                    <a:pt x="2664" y="1265"/>
                    <a:pt x="2818" y="1385"/>
                    <a:pt x="2961" y="1528"/>
                  </a:cubicBezTo>
                  <a:cubicBezTo>
                    <a:pt x="3015" y="1583"/>
                    <a:pt x="3059" y="1638"/>
                    <a:pt x="3136" y="1682"/>
                  </a:cubicBezTo>
                  <a:cubicBezTo>
                    <a:pt x="3158" y="1550"/>
                    <a:pt x="3190" y="1397"/>
                    <a:pt x="3180" y="1265"/>
                  </a:cubicBezTo>
                  <a:cubicBezTo>
                    <a:pt x="3224" y="1155"/>
                    <a:pt x="3212" y="1024"/>
                    <a:pt x="3158" y="925"/>
                  </a:cubicBezTo>
                  <a:cubicBezTo>
                    <a:pt x="3103" y="815"/>
                    <a:pt x="3004" y="739"/>
                    <a:pt x="2895" y="705"/>
                  </a:cubicBezTo>
                  <a:cubicBezTo>
                    <a:pt x="2830" y="688"/>
                    <a:pt x="2764" y="686"/>
                    <a:pt x="2698" y="686"/>
                  </a:cubicBezTo>
                  <a:cubicBezTo>
                    <a:pt x="2679" y="686"/>
                    <a:pt x="2659" y="686"/>
                    <a:pt x="2639" y="686"/>
                  </a:cubicBezTo>
                  <a:cubicBezTo>
                    <a:pt x="2557" y="686"/>
                    <a:pt x="2476" y="683"/>
                    <a:pt x="2401" y="651"/>
                  </a:cubicBezTo>
                  <a:cubicBezTo>
                    <a:pt x="2281" y="585"/>
                    <a:pt x="2204" y="464"/>
                    <a:pt x="2105" y="366"/>
                  </a:cubicBezTo>
                  <a:cubicBezTo>
                    <a:pt x="1997" y="265"/>
                    <a:pt x="1851" y="212"/>
                    <a:pt x="1708" y="212"/>
                  </a:cubicBezTo>
                  <a:cubicBezTo>
                    <a:pt x="1633" y="212"/>
                    <a:pt x="1559" y="226"/>
                    <a:pt x="1491" y="256"/>
                  </a:cubicBezTo>
                  <a:cubicBezTo>
                    <a:pt x="1411" y="106"/>
                    <a:pt x="1239" y="1"/>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6"/>
            <p:cNvSpPr/>
            <p:nvPr/>
          </p:nvSpPr>
          <p:spPr>
            <a:xfrm>
              <a:off x="2466075" y="1115825"/>
              <a:ext cx="12900" cy="12900"/>
            </a:xfrm>
            <a:custGeom>
              <a:rect b="b" l="l" r="r" t="t"/>
              <a:pathLst>
                <a:path extrusionOk="0" h="516" w="516">
                  <a:moveTo>
                    <a:pt x="263" y="0"/>
                  </a:moveTo>
                  <a:cubicBezTo>
                    <a:pt x="121" y="0"/>
                    <a:pt x="0" y="120"/>
                    <a:pt x="0" y="263"/>
                  </a:cubicBezTo>
                  <a:cubicBezTo>
                    <a:pt x="0" y="405"/>
                    <a:pt x="121" y="515"/>
                    <a:pt x="263" y="515"/>
                  </a:cubicBezTo>
                  <a:cubicBezTo>
                    <a:pt x="406" y="515"/>
                    <a:pt x="516" y="405"/>
                    <a:pt x="516" y="263"/>
                  </a:cubicBezTo>
                  <a:cubicBezTo>
                    <a:pt x="516" y="120"/>
                    <a:pt x="406" y="0"/>
                    <a:pt x="26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6"/>
            <p:cNvSpPr/>
            <p:nvPr/>
          </p:nvSpPr>
          <p:spPr>
            <a:xfrm>
              <a:off x="2516500" y="1115825"/>
              <a:ext cx="12925" cy="12900"/>
            </a:xfrm>
            <a:custGeom>
              <a:rect b="b" l="l" r="r" t="t"/>
              <a:pathLst>
                <a:path extrusionOk="0" h="516" w="517">
                  <a:moveTo>
                    <a:pt x="253" y="0"/>
                  </a:moveTo>
                  <a:cubicBezTo>
                    <a:pt x="110" y="0"/>
                    <a:pt x="0" y="120"/>
                    <a:pt x="0" y="263"/>
                  </a:cubicBezTo>
                  <a:cubicBezTo>
                    <a:pt x="0" y="405"/>
                    <a:pt x="110" y="515"/>
                    <a:pt x="253" y="515"/>
                  </a:cubicBezTo>
                  <a:cubicBezTo>
                    <a:pt x="395" y="515"/>
                    <a:pt x="516" y="405"/>
                    <a:pt x="516" y="263"/>
                  </a:cubicBezTo>
                  <a:cubicBezTo>
                    <a:pt x="516" y="120"/>
                    <a:pt x="395" y="0"/>
                    <a:pt x="25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6"/>
            <p:cNvSpPr/>
            <p:nvPr/>
          </p:nvSpPr>
          <p:spPr>
            <a:xfrm>
              <a:off x="2191425" y="882475"/>
              <a:ext cx="110200" cy="155525"/>
            </a:xfrm>
            <a:custGeom>
              <a:rect b="b" l="l" r="r" t="t"/>
              <a:pathLst>
                <a:path extrusionOk="0" h="6221" w="4408">
                  <a:moveTo>
                    <a:pt x="1341" y="1"/>
                  </a:moveTo>
                  <a:cubicBezTo>
                    <a:pt x="1326" y="1"/>
                    <a:pt x="1310" y="2"/>
                    <a:pt x="1294" y="4"/>
                  </a:cubicBezTo>
                  <a:cubicBezTo>
                    <a:pt x="1097" y="37"/>
                    <a:pt x="965" y="212"/>
                    <a:pt x="987" y="410"/>
                  </a:cubicBezTo>
                  <a:lnTo>
                    <a:pt x="1031" y="749"/>
                  </a:lnTo>
                  <a:lnTo>
                    <a:pt x="746" y="804"/>
                  </a:lnTo>
                  <a:cubicBezTo>
                    <a:pt x="538" y="848"/>
                    <a:pt x="395" y="1056"/>
                    <a:pt x="439" y="1265"/>
                  </a:cubicBezTo>
                  <a:lnTo>
                    <a:pt x="538" y="1758"/>
                  </a:lnTo>
                  <a:lnTo>
                    <a:pt x="329" y="1791"/>
                  </a:lnTo>
                  <a:cubicBezTo>
                    <a:pt x="132" y="1835"/>
                    <a:pt x="0" y="2032"/>
                    <a:pt x="34" y="2240"/>
                  </a:cubicBezTo>
                  <a:lnTo>
                    <a:pt x="385" y="3994"/>
                  </a:lnTo>
                  <a:cubicBezTo>
                    <a:pt x="385" y="3994"/>
                    <a:pt x="670" y="5585"/>
                    <a:pt x="1766" y="6220"/>
                  </a:cubicBezTo>
                  <a:lnTo>
                    <a:pt x="3772" y="5738"/>
                  </a:lnTo>
                  <a:lnTo>
                    <a:pt x="4090" y="4642"/>
                  </a:lnTo>
                  <a:cubicBezTo>
                    <a:pt x="4145" y="4422"/>
                    <a:pt x="4189" y="4203"/>
                    <a:pt x="4210" y="3984"/>
                  </a:cubicBezTo>
                  <a:lnTo>
                    <a:pt x="4408" y="2174"/>
                  </a:lnTo>
                  <a:cubicBezTo>
                    <a:pt x="4331" y="2155"/>
                    <a:pt x="4253" y="2145"/>
                    <a:pt x="4177" y="2145"/>
                  </a:cubicBezTo>
                  <a:cubicBezTo>
                    <a:pt x="3785" y="2145"/>
                    <a:pt x="3418" y="2393"/>
                    <a:pt x="3290" y="2778"/>
                  </a:cubicBezTo>
                  <a:lnTo>
                    <a:pt x="3114" y="3271"/>
                  </a:lnTo>
                  <a:lnTo>
                    <a:pt x="2555" y="552"/>
                  </a:lnTo>
                  <a:cubicBezTo>
                    <a:pt x="2526" y="387"/>
                    <a:pt x="2376" y="273"/>
                    <a:pt x="2212" y="273"/>
                  </a:cubicBezTo>
                  <a:cubicBezTo>
                    <a:pt x="2191" y="273"/>
                    <a:pt x="2170" y="274"/>
                    <a:pt x="2149" y="278"/>
                  </a:cubicBezTo>
                  <a:cubicBezTo>
                    <a:pt x="1974" y="311"/>
                    <a:pt x="1842" y="475"/>
                    <a:pt x="1864" y="661"/>
                  </a:cubicBezTo>
                  <a:lnTo>
                    <a:pt x="1941" y="1265"/>
                  </a:lnTo>
                  <a:lnTo>
                    <a:pt x="1700" y="278"/>
                  </a:lnTo>
                  <a:cubicBezTo>
                    <a:pt x="1660" y="107"/>
                    <a:pt x="1510" y="1"/>
                    <a:pt x="1341"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6"/>
            <p:cNvSpPr/>
            <p:nvPr/>
          </p:nvSpPr>
          <p:spPr>
            <a:xfrm>
              <a:off x="2235825" y="898725"/>
              <a:ext cx="13175" cy="58700"/>
            </a:xfrm>
            <a:custGeom>
              <a:rect b="b" l="l" r="r" t="t"/>
              <a:pathLst>
                <a:path extrusionOk="0" h="2348" w="527">
                  <a:moveTo>
                    <a:pt x="34" y="1"/>
                  </a:moveTo>
                  <a:lnTo>
                    <a:pt x="1" y="11"/>
                  </a:lnTo>
                  <a:lnTo>
                    <a:pt x="494" y="2347"/>
                  </a:lnTo>
                  <a:lnTo>
                    <a:pt x="527" y="2347"/>
                  </a:lnTo>
                  <a:lnTo>
                    <a:pt x="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6"/>
            <p:cNvSpPr/>
            <p:nvPr/>
          </p:nvSpPr>
          <p:spPr>
            <a:xfrm>
              <a:off x="2216650" y="901200"/>
              <a:ext cx="14000" cy="59225"/>
            </a:xfrm>
            <a:custGeom>
              <a:rect b="b" l="l" r="r" t="t"/>
              <a:pathLst>
                <a:path extrusionOk="0" h="2369" w="560">
                  <a:moveTo>
                    <a:pt x="0" y="0"/>
                  </a:moveTo>
                  <a:lnTo>
                    <a:pt x="526" y="2368"/>
                  </a:lnTo>
                  <a:lnTo>
                    <a:pt x="560" y="235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6"/>
            <p:cNvSpPr/>
            <p:nvPr/>
          </p:nvSpPr>
          <p:spPr>
            <a:xfrm>
              <a:off x="2204325" y="926150"/>
              <a:ext cx="10425" cy="37850"/>
            </a:xfrm>
            <a:custGeom>
              <a:rect b="b" l="l" r="r" t="t"/>
              <a:pathLst>
                <a:path extrusionOk="0" h="1514" w="417">
                  <a:moveTo>
                    <a:pt x="33" y="0"/>
                  </a:moveTo>
                  <a:lnTo>
                    <a:pt x="0" y="11"/>
                  </a:lnTo>
                  <a:lnTo>
                    <a:pt x="383" y="1513"/>
                  </a:lnTo>
                  <a:lnTo>
                    <a:pt x="417" y="1513"/>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6"/>
            <p:cNvSpPr/>
            <p:nvPr/>
          </p:nvSpPr>
          <p:spPr>
            <a:xfrm>
              <a:off x="2242400" y="963975"/>
              <a:ext cx="27175" cy="50175"/>
            </a:xfrm>
            <a:custGeom>
              <a:rect b="b" l="l" r="r" t="t"/>
              <a:pathLst>
                <a:path extrusionOk="0" h="2007" w="1087">
                  <a:moveTo>
                    <a:pt x="1065" y="0"/>
                  </a:moveTo>
                  <a:cubicBezTo>
                    <a:pt x="1" y="680"/>
                    <a:pt x="351" y="1996"/>
                    <a:pt x="363" y="2006"/>
                  </a:cubicBezTo>
                  <a:lnTo>
                    <a:pt x="395" y="1996"/>
                  </a:lnTo>
                  <a:cubicBezTo>
                    <a:pt x="385" y="1984"/>
                    <a:pt x="45" y="702"/>
                    <a:pt x="1087" y="33"/>
                  </a:cubicBezTo>
                  <a:lnTo>
                    <a:pt x="1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6"/>
            <p:cNvSpPr/>
            <p:nvPr/>
          </p:nvSpPr>
          <p:spPr>
            <a:xfrm>
              <a:off x="2632175" y="1647825"/>
              <a:ext cx="81425" cy="120375"/>
            </a:xfrm>
            <a:custGeom>
              <a:rect b="b" l="l" r="r" t="t"/>
              <a:pathLst>
                <a:path extrusionOk="0" h="4815" w="3257">
                  <a:moveTo>
                    <a:pt x="2687" y="1"/>
                  </a:moveTo>
                  <a:lnTo>
                    <a:pt x="340" y="88"/>
                  </a:lnTo>
                  <a:lnTo>
                    <a:pt x="0" y="714"/>
                  </a:lnTo>
                  <a:lnTo>
                    <a:pt x="0" y="2424"/>
                  </a:lnTo>
                  <a:cubicBezTo>
                    <a:pt x="0" y="2654"/>
                    <a:pt x="198" y="2841"/>
                    <a:pt x="428" y="2841"/>
                  </a:cubicBezTo>
                  <a:cubicBezTo>
                    <a:pt x="636" y="2841"/>
                    <a:pt x="811" y="2698"/>
                    <a:pt x="855" y="2490"/>
                  </a:cubicBezTo>
                  <a:lnTo>
                    <a:pt x="1053" y="1272"/>
                  </a:lnTo>
                  <a:lnTo>
                    <a:pt x="1218" y="2939"/>
                  </a:lnTo>
                  <a:lnTo>
                    <a:pt x="911" y="3991"/>
                  </a:lnTo>
                  <a:cubicBezTo>
                    <a:pt x="811" y="4342"/>
                    <a:pt x="1009" y="4704"/>
                    <a:pt x="1349" y="4814"/>
                  </a:cubicBezTo>
                  <a:lnTo>
                    <a:pt x="1875" y="4693"/>
                  </a:lnTo>
                  <a:cubicBezTo>
                    <a:pt x="2324" y="4595"/>
                    <a:pt x="2687" y="4244"/>
                    <a:pt x="2807" y="3805"/>
                  </a:cubicBezTo>
                  <a:lnTo>
                    <a:pt x="3158" y="2468"/>
                  </a:lnTo>
                  <a:cubicBezTo>
                    <a:pt x="3257" y="2095"/>
                    <a:pt x="3048" y="1141"/>
                    <a:pt x="3048" y="1141"/>
                  </a:cubicBezTo>
                  <a:lnTo>
                    <a:pt x="2687" y="1"/>
                  </a:ln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6"/>
            <p:cNvSpPr/>
            <p:nvPr/>
          </p:nvSpPr>
          <p:spPr>
            <a:xfrm>
              <a:off x="2665600" y="1690575"/>
              <a:ext cx="17575" cy="77875"/>
            </a:xfrm>
            <a:custGeom>
              <a:rect b="b" l="l" r="r" t="t"/>
              <a:pathLst>
                <a:path extrusionOk="0" h="3115" w="703">
                  <a:moveTo>
                    <a:pt x="549" y="1"/>
                  </a:moveTo>
                  <a:lnTo>
                    <a:pt x="516" y="12"/>
                  </a:lnTo>
                  <a:lnTo>
                    <a:pt x="670" y="1394"/>
                  </a:lnTo>
                  <a:lnTo>
                    <a:pt x="1" y="3104"/>
                  </a:lnTo>
                  <a:lnTo>
                    <a:pt x="34"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6"/>
            <p:cNvSpPr/>
            <p:nvPr/>
          </p:nvSpPr>
          <p:spPr>
            <a:xfrm>
              <a:off x="2677125" y="1691975"/>
              <a:ext cx="19500" cy="73725"/>
            </a:xfrm>
            <a:custGeom>
              <a:rect b="b" l="l" r="r" t="t"/>
              <a:pathLst>
                <a:path extrusionOk="0" h="2949" w="780">
                  <a:moveTo>
                    <a:pt x="604" y="0"/>
                  </a:moveTo>
                  <a:lnTo>
                    <a:pt x="746" y="1316"/>
                  </a:lnTo>
                  <a:cubicBezTo>
                    <a:pt x="614" y="1589"/>
                    <a:pt x="12" y="2905"/>
                    <a:pt x="0" y="2938"/>
                  </a:cubicBezTo>
                  <a:lnTo>
                    <a:pt x="34" y="2949"/>
                  </a:lnTo>
                  <a:cubicBezTo>
                    <a:pt x="55" y="2905"/>
                    <a:pt x="582" y="1754"/>
                    <a:pt x="779"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6"/>
            <p:cNvSpPr/>
            <p:nvPr/>
          </p:nvSpPr>
          <p:spPr>
            <a:xfrm>
              <a:off x="2704525" y="1694425"/>
              <a:ext cx="2500" cy="32100"/>
            </a:xfrm>
            <a:custGeom>
              <a:rect b="b" l="l" r="r" t="t"/>
              <a:pathLst>
                <a:path extrusionOk="0" h="1284" w="100">
                  <a:moveTo>
                    <a:pt x="1" y="0"/>
                  </a:moveTo>
                  <a:lnTo>
                    <a:pt x="66" y="1284"/>
                  </a:lnTo>
                  <a:lnTo>
                    <a:pt x="100" y="1272"/>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6"/>
            <p:cNvSpPr/>
            <p:nvPr/>
          </p:nvSpPr>
          <p:spPr>
            <a:xfrm>
              <a:off x="2346850" y="1217775"/>
              <a:ext cx="362925" cy="451450"/>
            </a:xfrm>
            <a:custGeom>
              <a:rect b="b" l="l" r="r" t="t"/>
              <a:pathLst>
                <a:path extrusionOk="0" h="18058" w="14517">
                  <a:moveTo>
                    <a:pt x="4594" y="1"/>
                  </a:moveTo>
                  <a:lnTo>
                    <a:pt x="1798" y="1239"/>
                  </a:lnTo>
                  <a:cubicBezTo>
                    <a:pt x="866" y="1700"/>
                    <a:pt x="198" y="2577"/>
                    <a:pt x="0" y="3607"/>
                  </a:cubicBezTo>
                  <a:lnTo>
                    <a:pt x="1897" y="3992"/>
                  </a:lnTo>
                  <a:lnTo>
                    <a:pt x="1568" y="9966"/>
                  </a:lnTo>
                  <a:lnTo>
                    <a:pt x="10350" y="10295"/>
                  </a:lnTo>
                  <a:lnTo>
                    <a:pt x="11282" y="18058"/>
                  </a:lnTo>
                  <a:lnTo>
                    <a:pt x="14516" y="18058"/>
                  </a:lnTo>
                  <a:lnTo>
                    <a:pt x="12039" y="3498"/>
                  </a:lnTo>
                  <a:cubicBezTo>
                    <a:pt x="11852" y="2369"/>
                    <a:pt x="11084" y="1415"/>
                    <a:pt x="10021" y="976"/>
                  </a:cubicBezTo>
                  <a:lnTo>
                    <a:pt x="7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6"/>
            <p:cNvSpPr/>
            <p:nvPr/>
          </p:nvSpPr>
          <p:spPr>
            <a:xfrm>
              <a:off x="2238650" y="2113250"/>
              <a:ext cx="197825" cy="103875"/>
            </a:xfrm>
            <a:custGeom>
              <a:rect b="b" l="l" r="r" t="t"/>
              <a:pathLst>
                <a:path extrusionOk="0" h="4155" w="7913">
                  <a:moveTo>
                    <a:pt x="4580" y="0"/>
                  </a:moveTo>
                  <a:lnTo>
                    <a:pt x="3878" y="1206"/>
                  </a:lnTo>
                  <a:lnTo>
                    <a:pt x="41" y="2588"/>
                  </a:lnTo>
                  <a:cubicBezTo>
                    <a:pt x="41" y="2588"/>
                    <a:pt x="151" y="3991"/>
                    <a:pt x="41" y="4101"/>
                  </a:cubicBezTo>
                  <a:cubicBezTo>
                    <a:pt x="1" y="4141"/>
                    <a:pt x="862" y="4154"/>
                    <a:pt x="2028" y="4154"/>
                  </a:cubicBezTo>
                  <a:cubicBezTo>
                    <a:pt x="4361" y="4154"/>
                    <a:pt x="7913" y="4101"/>
                    <a:pt x="7913" y="4101"/>
                  </a:cubicBezTo>
                  <a:lnTo>
                    <a:pt x="79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6"/>
            <p:cNvSpPr/>
            <p:nvPr/>
          </p:nvSpPr>
          <p:spPr>
            <a:xfrm>
              <a:off x="2569400" y="2113250"/>
              <a:ext cx="117350" cy="106100"/>
            </a:xfrm>
            <a:custGeom>
              <a:rect b="b" l="l" r="r" t="t"/>
              <a:pathLst>
                <a:path extrusionOk="0" h="4244" w="4694">
                  <a:moveTo>
                    <a:pt x="362" y="0"/>
                  </a:moveTo>
                  <a:lnTo>
                    <a:pt x="1" y="2665"/>
                  </a:lnTo>
                  <a:lnTo>
                    <a:pt x="1" y="4244"/>
                  </a:lnTo>
                  <a:lnTo>
                    <a:pt x="4693" y="4244"/>
                  </a:lnTo>
                  <a:lnTo>
                    <a:pt x="4693" y="2665"/>
                  </a:lnTo>
                  <a:lnTo>
                    <a:pt x="3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6"/>
            <p:cNvSpPr/>
            <p:nvPr/>
          </p:nvSpPr>
          <p:spPr>
            <a:xfrm>
              <a:off x="2569125" y="1597675"/>
              <a:ext cx="37850" cy="55100"/>
            </a:xfrm>
            <a:custGeom>
              <a:rect b="b" l="l" r="r" t="t"/>
              <a:pathLst>
                <a:path extrusionOk="0" h="2204" w="1514">
                  <a:moveTo>
                    <a:pt x="0" y="1"/>
                  </a:moveTo>
                  <a:lnTo>
                    <a:pt x="0" y="2204"/>
                  </a:lnTo>
                  <a:lnTo>
                    <a:pt x="1513" y="2204"/>
                  </a:lnTo>
                  <a:lnTo>
                    <a:pt x="1513"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6"/>
            <p:cNvSpPr/>
            <p:nvPr/>
          </p:nvSpPr>
          <p:spPr>
            <a:xfrm>
              <a:off x="2569125" y="1943850"/>
              <a:ext cx="37850" cy="79250"/>
            </a:xfrm>
            <a:custGeom>
              <a:rect b="b" l="l" r="r" t="t"/>
              <a:pathLst>
                <a:path extrusionOk="0" h="3170" w="1514">
                  <a:moveTo>
                    <a:pt x="1513" y="0"/>
                  </a:moveTo>
                  <a:lnTo>
                    <a:pt x="0" y="12"/>
                  </a:lnTo>
                  <a:lnTo>
                    <a:pt x="0" y="3114"/>
                  </a:lnTo>
                  <a:lnTo>
                    <a:pt x="1513" y="3169"/>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6"/>
            <p:cNvSpPr/>
            <p:nvPr/>
          </p:nvSpPr>
          <p:spPr>
            <a:xfrm>
              <a:off x="2569125" y="1492150"/>
              <a:ext cx="37850" cy="50175"/>
            </a:xfrm>
            <a:custGeom>
              <a:rect b="b" l="l" r="r" t="t"/>
              <a:pathLst>
                <a:path extrusionOk="0" h="2007" w="1514">
                  <a:moveTo>
                    <a:pt x="0" y="0"/>
                  </a:moveTo>
                  <a:lnTo>
                    <a:pt x="0" y="2007"/>
                  </a:lnTo>
                  <a:cubicBezTo>
                    <a:pt x="505" y="2007"/>
                    <a:pt x="1009" y="1996"/>
                    <a:pt x="1513" y="1985"/>
                  </a:cubicBezTo>
                  <a:lnTo>
                    <a:pt x="1513"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6"/>
            <p:cNvSpPr/>
            <p:nvPr/>
          </p:nvSpPr>
          <p:spPr>
            <a:xfrm>
              <a:off x="2569125" y="1773900"/>
              <a:ext cx="37850" cy="62525"/>
            </a:xfrm>
            <a:custGeom>
              <a:rect b="b" l="l" r="r" t="t"/>
              <a:pathLst>
                <a:path extrusionOk="0" h="2501" w="1514">
                  <a:moveTo>
                    <a:pt x="1513" y="1"/>
                  </a:moveTo>
                  <a:lnTo>
                    <a:pt x="0" y="23"/>
                  </a:lnTo>
                  <a:lnTo>
                    <a:pt x="0" y="2468"/>
                  </a:lnTo>
                  <a:lnTo>
                    <a:pt x="1513" y="2501"/>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6"/>
            <p:cNvSpPr/>
            <p:nvPr/>
          </p:nvSpPr>
          <p:spPr>
            <a:xfrm>
              <a:off x="2569125" y="1722375"/>
              <a:ext cx="37850" cy="48550"/>
            </a:xfrm>
            <a:custGeom>
              <a:rect b="b" l="l" r="r" t="t"/>
              <a:pathLst>
                <a:path extrusionOk="0" h="1942" w="1514">
                  <a:moveTo>
                    <a:pt x="0" y="1"/>
                  </a:moveTo>
                  <a:lnTo>
                    <a:pt x="0" y="1942"/>
                  </a:lnTo>
                  <a:lnTo>
                    <a:pt x="1513" y="1920"/>
                  </a:lnTo>
                  <a:lnTo>
                    <a:pt x="1513" y="1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6"/>
            <p:cNvSpPr/>
            <p:nvPr/>
          </p:nvSpPr>
          <p:spPr>
            <a:xfrm>
              <a:off x="2569125" y="1545325"/>
              <a:ext cx="37850" cy="49100"/>
            </a:xfrm>
            <a:custGeom>
              <a:rect b="b" l="l" r="r" t="t"/>
              <a:pathLst>
                <a:path extrusionOk="0" h="1964" w="1514">
                  <a:moveTo>
                    <a:pt x="1513" y="0"/>
                  </a:moveTo>
                  <a:cubicBezTo>
                    <a:pt x="1009" y="11"/>
                    <a:pt x="505" y="22"/>
                    <a:pt x="0" y="22"/>
                  </a:cubicBezTo>
                  <a:lnTo>
                    <a:pt x="0" y="1952"/>
                  </a:lnTo>
                  <a:lnTo>
                    <a:pt x="1513" y="196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6"/>
            <p:cNvSpPr/>
            <p:nvPr/>
          </p:nvSpPr>
          <p:spPr>
            <a:xfrm>
              <a:off x="2569125" y="1656325"/>
              <a:ext cx="37850" cy="63075"/>
            </a:xfrm>
            <a:custGeom>
              <a:rect b="b" l="l" r="r" t="t"/>
              <a:pathLst>
                <a:path extrusionOk="0" h="2523" w="1514">
                  <a:moveTo>
                    <a:pt x="0" y="1"/>
                  </a:moveTo>
                  <a:lnTo>
                    <a:pt x="0" y="2501"/>
                  </a:lnTo>
                  <a:lnTo>
                    <a:pt x="1513" y="2523"/>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6"/>
            <p:cNvSpPr/>
            <p:nvPr/>
          </p:nvSpPr>
          <p:spPr>
            <a:xfrm>
              <a:off x="2569125" y="1902475"/>
              <a:ext cx="37850" cy="38100"/>
            </a:xfrm>
            <a:custGeom>
              <a:rect b="b" l="l" r="r" t="t"/>
              <a:pathLst>
                <a:path extrusionOk="0" h="1524" w="1514">
                  <a:moveTo>
                    <a:pt x="1513" y="0"/>
                  </a:moveTo>
                  <a:lnTo>
                    <a:pt x="0" y="11"/>
                  </a:lnTo>
                  <a:lnTo>
                    <a:pt x="0" y="1524"/>
                  </a:lnTo>
                  <a:lnTo>
                    <a:pt x="1513" y="151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6"/>
            <p:cNvSpPr/>
            <p:nvPr/>
          </p:nvSpPr>
          <p:spPr>
            <a:xfrm>
              <a:off x="2569125" y="1839150"/>
              <a:ext cx="37850" cy="60050"/>
            </a:xfrm>
            <a:custGeom>
              <a:rect b="b" l="l" r="r" t="t"/>
              <a:pathLst>
                <a:path extrusionOk="0" h="2402" w="1514">
                  <a:moveTo>
                    <a:pt x="0" y="0"/>
                  </a:moveTo>
                  <a:lnTo>
                    <a:pt x="0" y="2402"/>
                  </a:lnTo>
                  <a:lnTo>
                    <a:pt x="1513" y="2390"/>
                  </a:lnTo>
                  <a:lnTo>
                    <a:pt x="1513" y="3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6"/>
            <p:cNvSpPr/>
            <p:nvPr/>
          </p:nvSpPr>
          <p:spPr>
            <a:xfrm>
              <a:off x="2610250" y="2026625"/>
              <a:ext cx="38925" cy="50450"/>
            </a:xfrm>
            <a:custGeom>
              <a:rect b="b" l="l" r="r" t="t"/>
              <a:pathLst>
                <a:path extrusionOk="0" h="2018" w="1557">
                  <a:moveTo>
                    <a:pt x="0" y="1"/>
                  </a:moveTo>
                  <a:lnTo>
                    <a:pt x="0" y="1974"/>
                  </a:lnTo>
                  <a:lnTo>
                    <a:pt x="1557" y="2018"/>
                  </a:lnTo>
                  <a:lnTo>
                    <a:pt x="1557"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6"/>
            <p:cNvSpPr/>
            <p:nvPr/>
          </p:nvSpPr>
          <p:spPr>
            <a:xfrm>
              <a:off x="2610250" y="1901925"/>
              <a:ext cx="38925" cy="38400"/>
            </a:xfrm>
            <a:custGeom>
              <a:rect b="b" l="l" r="r" t="t"/>
              <a:pathLst>
                <a:path extrusionOk="0" h="1536" w="1557">
                  <a:moveTo>
                    <a:pt x="1557" y="0"/>
                  </a:moveTo>
                  <a:lnTo>
                    <a:pt x="0" y="22"/>
                  </a:lnTo>
                  <a:lnTo>
                    <a:pt x="0" y="1535"/>
                  </a:lnTo>
                  <a:lnTo>
                    <a:pt x="1557" y="1524"/>
                  </a:lnTo>
                  <a:lnTo>
                    <a:pt x="15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6"/>
            <p:cNvSpPr/>
            <p:nvPr/>
          </p:nvSpPr>
          <p:spPr>
            <a:xfrm>
              <a:off x="2610250" y="1943575"/>
              <a:ext cx="38925" cy="80875"/>
            </a:xfrm>
            <a:custGeom>
              <a:rect b="b" l="l" r="r" t="t"/>
              <a:pathLst>
                <a:path extrusionOk="0" h="3235" w="1557">
                  <a:moveTo>
                    <a:pt x="1557" y="1"/>
                  </a:moveTo>
                  <a:lnTo>
                    <a:pt x="0" y="11"/>
                  </a:lnTo>
                  <a:lnTo>
                    <a:pt x="0" y="3180"/>
                  </a:lnTo>
                  <a:lnTo>
                    <a:pt x="1557" y="3235"/>
                  </a:lnTo>
                  <a:lnTo>
                    <a:pt x="1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6"/>
            <p:cNvSpPr/>
            <p:nvPr/>
          </p:nvSpPr>
          <p:spPr>
            <a:xfrm>
              <a:off x="2652725" y="1901925"/>
              <a:ext cx="7700" cy="38100"/>
            </a:xfrm>
            <a:custGeom>
              <a:rect b="b" l="l" r="r" t="t"/>
              <a:pathLst>
                <a:path extrusionOk="0" h="1524" w="308">
                  <a:moveTo>
                    <a:pt x="1" y="0"/>
                  </a:moveTo>
                  <a:lnTo>
                    <a:pt x="1" y="1524"/>
                  </a:lnTo>
                  <a:lnTo>
                    <a:pt x="308" y="1524"/>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6"/>
            <p:cNvSpPr/>
            <p:nvPr/>
          </p:nvSpPr>
          <p:spPr>
            <a:xfrm>
              <a:off x="2652725" y="1872875"/>
              <a:ext cx="2775" cy="25775"/>
            </a:xfrm>
            <a:custGeom>
              <a:rect b="b" l="l" r="r" t="t"/>
              <a:pathLst>
                <a:path extrusionOk="0" h="1031" w="111">
                  <a:moveTo>
                    <a:pt x="1" y="0"/>
                  </a:moveTo>
                  <a:lnTo>
                    <a:pt x="1" y="1031"/>
                  </a:lnTo>
                  <a:lnTo>
                    <a:pt x="111" y="103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6"/>
            <p:cNvSpPr/>
            <p:nvPr/>
          </p:nvSpPr>
          <p:spPr>
            <a:xfrm>
              <a:off x="2652725" y="1943300"/>
              <a:ext cx="17575" cy="82000"/>
            </a:xfrm>
            <a:custGeom>
              <a:rect b="b" l="l" r="r" t="t"/>
              <a:pathLst>
                <a:path extrusionOk="0" h="3280" w="703">
                  <a:moveTo>
                    <a:pt x="1" y="1"/>
                  </a:moveTo>
                  <a:lnTo>
                    <a:pt x="1" y="3246"/>
                  </a:lnTo>
                  <a:lnTo>
                    <a:pt x="703" y="3279"/>
                  </a:lnTo>
                  <a:lnTo>
                    <a:pt x="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6"/>
            <p:cNvSpPr/>
            <p:nvPr/>
          </p:nvSpPr>
          <p:spPr>
            <a:xfrm>
              <a:off x="2569125" y="1466925"/>
              <a:ext cx="37850" cy="21950"/>
            </a:xfrm>
            <a:custGeom>
              <a:rect b="b" l="l" r="r" t="t"/>
              <a:pathLst>
                <a:path extrusionOk="0" h="878" w="1514">
                  <a:moveTo>
                    <a:pt x="0" y="0"/>
                  </a:moveTo>
                  <a:lnTo>
                    <a:pt x="0" y="867"/>
                  </a:lnTo>
                  <a:lnTo>
                    <a:pt x="1513" y="878"/>
                  </a:lnTo>
                  <a:lnTo>
                    <a:pt x="1513" y="38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6"/>
            <p:cNvSpPr/>
            <p:nvPr/>
          </p:nvSpPr>
          <p:spPr>
            <a:xfrm>
              <a:off x="2652725" y="2028000"/>
              <a:ext cx="23600" cy="50175"/>
            </a:xfrm>
            <a:custGeom>
              <a:rect b="b" l="l" r="r" t="t"/>
              <a:pathLst>
                <a:path extrusionOk="0" h="2007" w="944">
                  <a:moveTo>
                    <a:pt x="1" y="1"/>
                  </a:moveTo>
                  <a:lnTo>
                    <a:pt x="1" y="1974"/>
                  </a:lnTo>
                  <a:lnTo>
                    <a:pt x="944" y="2007"/>
                  </a:lnTo>
                  <a:lnTo>
                    <a:pt x="713"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6"/>
            <p:cNvSpPr/>
            <p:nvPr/>
          </p:nvSpPr>
          <p:spPr>
            <a:xfrm>
              <a:off x="2610250" y="1839975"/>
              <a:ext cx="38925" cy="58950"/>
            </a:xfrm>
            <a:custGeom>
              <a:rect b="b" l="l" r="r" t="t"/>
              <a:pathLst>
                <a:path extrusionOk="0" h="2358" w="1557">
                  <a:moveTo>
                    <a:pt x="0" y="1"/>
                  </a:moveTo>
                  <a:lnTo>
                    <a:pt x="0" y="2357"/>
                  </a:lnTo>
                  <a:lnTo>
                    <a:pt x="1557" y="2347"/>
                  </a:lnTo>
                  <a:lnTo>
                    <a:pt x="1557" y="110"/>
                  </a:lnTo>
                  <a:lnTo>
                    <a:pt x="1546"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6"/>
            <p:cNvSpPr/>
            <p:nvPr/>
          </p:nvSpPr>
          <p:spPr>
            <a:xfrm>
              <a:off x="2610250" y="1545325"/>
              <a:ext cx="10175" cy="49350"/>
            </a:xfrm>
            <a:custGeom>
              <a:rect b="b" l="l" r="r" t="t"/>
              <a:pathLst>
                <a:path extrusionOk="0" h="1974" w="407">
                  <a:moveTo>
                    <a:pt x="0" y="0"/>
                  </a:moveTo>
                  <a:lnTo>
                    <a:pt x="0" y="1974"/>
                  </a:lnTo>
                  <a:lnTo>
                    <a:pt x="406" y="1974"/>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6"/>
            <p:cNvSpPr/>
            <p:nvPr/>
          </p:nvSpPr>
          <p:spPr>
            <a:xfrm>
              <a:off x="2610250" y="1506400"/>
              <a:ext cx="4125" cy="35375"/>
            </a:xfrm>
            <a:custGeom>
              <a:rect b="b" l="l" r="r" t="t"/>
              <a:pathLst>
                <a:path extrusionOk="0" h="1415" w="165">
                  <a:moveTo>
                    <a:pt x="0" y="0"/>
                  </a:moveTo>
                  <a:lnTo>
                    <a:pt x="0" y="1415"/>
                  </a:lnTo>
                  <a:lnTo>
                    <a:pt x="165" y="141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6"/>
            <p:cNvSpPr/>
            <p:nvPr/>
          </p:nvSpPr>
          <p:spPr>
            <a:xfrm>
              <a:off x="2569125" y="2024975"/>
              <a:ext cx="37850" cy="51025"/>
            </a:xfrm>
            <a:custGeom>
              <a:rect b="b" l="l" r="r" t="t"/>
              <a:pathLst>
                <a:path extrusionOk="0" h="2041" w="1514">
                  <a:moveTo>
                    <a:pt x="0" y="1"/>
                  </a:moveTo>
                  <a:lnTo>
                    <a:pt x="0" y="1986"/>
                  </a:lnTo>
                  <a:lnTo>
                    <a:pt x="1513" y="2040"/>
                  </a:lnTo>
                  <a:lnTo>
                    <a:pt x="1513"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6"/>
            <p:cNvSpPr/>
            <p:nvPr/>
          </p:nvSpPr>
          <p:spPr>
            <a:xfrm>
              <a:off x="2610250" y="1597950"/>
              <a:ext cx="17000" cy="54825"/>
            </a:xfrm>
            <a:custGeom>
              <a:rect b="b" l="l" r="r" t="t"/>
              <a:pathLst>
                <a:path extrusionOk="0" h="2193" w="680">
                  <a:moveTo>
                    <a:pt x="0" y="0"/>
                  </a:moveTo>
                  <a:lnTo>
                    <a:pt x="0" y="2193"/>
                  </a:lnTo>
                  <a:lnTo>
                    <a:pt x="680" y="2193"/>
                  </a:lnTo>
                  <a:lnTo>
                    <a:pt x="428" y="1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6"/>
            <p:cNvSpPr/>
            <p:nvPr/>
          </p:nvSpPr>
          <p:spPr>
            <a:xfrm>
              <a:off x="2610250" y="1656325"/>
              <a:ext cx="24675" cy="63075"/>
            </a:xfrm>
            <a:custGeom>
              <a:rect b="b" l="l" r="r" t="t"/>
              <a:pathLst>
                <a:path extrusionOk="0" h="2523" w="987">
                  <a:moveTo>
                    <a:pt x="0" y="1"/>
                  </a:moveTo>
                  <a:lnTo>
                    <a:pt x="0" y="2523"/>
                  </a:lnTo>
                  <a:lnTo>
                    <a:pt x="987" y="2523"/>
                  </a:lnTo>
                  <a:lnTo>
                    <a:pt x="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6"/>
            <p:cNvSpPr/>
            <p:nvPr/>
          </p:nvSpPr>
          <p:spPr>
            <a:xfrm>
              <a:off x="2610250" y="1773650"/>
              <a:ext cx="38375" cy="63600"/>
            </a:xfrm>
            <a:custGeom>
              <a:rect b="b" l="l" r="r" t="t"/>
              <a:pathLst>
                <a:path extrusionOk="0" h="2544" w="1535">
                  <a:moveTo>
                    <a:pt x="1239" y="0"/>
                  </a:moveTo>
                  <a:lnTo>
                    <a:pt x="0" y="11"/>
                  </a:lnTo>
                  <a:lnTo>
                    <a:pt x="0" y="2511"/>
                  </a:lnTo>
                  <a:lnTo>
                    <a:pt x="1535" y="2544"/>
                  </a:lnTo>
                  <a:lnTo>
                    <a:pt x="1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6"/>
            <p:cNvSpPr/>
            <p:nvPr/>
          </p:nvSpPr>
          <p:spPr>
            <a:xfrm>
              <a:off x="2610250" y="1722675"/>
              <a:ext cx="30450" cy="47700"/>
            </a:xfrm>
            <a:custGeom>
              <a:rect b="b" l="l" r="r" t="t"/>
              <a:pathLst>
                <a:path extrusionOk="0" h="1908" w="1218">
                  <a:moveTo>
                    <a:pt x="0" y="0"/>
                  </a:moveTo>
                  <a:lnTo>
                    <a:pt x="0" y="1908"/>
                  </a:lnTo>
                  <a:lnTo>
                    <a:pt x="1217" y="1896"/>
                  </a:lnTo>
                  <a:lnTo>
                    <a:pt x="998"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6"/>
            <p:cNvSpPr/>
            <p:nvPr/>
          </p:nvSpPr>
          <p:spPr>
            <a:xfrm>
              <a:off x="2396725" y="1903575"/>
              <a:ext cx="36750" cy="38400"/>
            </a:xfrm>
            <a:custGeom>
              <a:rect b="b" l="l" r="r" t="t"/>
              <a:pathLst>
                <a:path extrusionOk="0" h="1536" w="1470">
                  <a:moveTo>
                    <a:pt x="1470" y="0"/>
                  </a:moveTo>
                  <a:lnTo>
                    <a:pt x="1" y="11"/>
                  </a:lnTo>
                  <a:lnTo>
                    <a:pt x="1" y="1535"/>
                  </a:lnTo>
                  <a:lnTo>
                    <a:pt x="1470" y="1524"/>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6"/>
            <p:cNvSpPr/>
            <p:nvPr/>
          </p:nvSpPr>
          <p:spPr>
            <a:xfrm>
              <a:off x="2350125" y="2017300"/>
              <a:ext cx="43350" cy="51850"/>
            </a:xfrm>
            <a:custGeom>
              <a:rect b="b" l="l" r="r" t="t"/>
              <a:pathLst>
                <a:path extrusionOk="0" h="2074" w="1734">
                  <a:moveTo>
                    <a:pt x="1" y="1"/>
                  </a:moveTo>
                  <a:lnTo>
                    <a:pt x="1" y="2018"/>
                  </a:lnTo>
                  <a:lnTo>
                    <a:pt x="1733" y="207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6"/>
            <p:cNvSpPr/>
            <p:nvPr/>
          </p:nvSpPr>
          <p:spPr>
            <a:xfrm>
              <a:off x="2350125" y="1945225"/>
              <a:ext cx="43350" cy="70200"/>
            </a:xfrm>
            <a:custGeom>
              <a:rect b="b" l="l" r="r" t="t"/>
              <a:pathLst>
                <a:path extrusionOk="0" h="2808" w="1734">
                  <a:moveTo>
                    <a:pt x="1733" y="1"/>
                  </a:moveTo>
                  <a:lnTo>
                    <a:pt x="1" y="23"/>
                  </a:lnTo>
                  <a:lnTo>
                    <a:pt x="1" y="2742"/>
                  </a:lnTo>
                  <a:lnTo>
                    <a:pt x="1733" y="2807"/>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6"/>
            <p:cNvSpPr/>
            <p:nvPr/>
          </p:nvSpPr>
          <p:spPr>
            <a:xfrm>
              <a:off x="2354225" y="1776650"/>
              <a:ext cx="39250" cy="55675"/>
            </a:xfrm>
            <a:custGeom>
              <a:rect b="b" l="l" r="r" t="t"/>
              <a:pathLst>
                <a:path extrusionOk="0" h="2227" w="1570">
                  <a:moveTo>
                    <a:pt x="1569" y="1"/>
                  </a:moveTo>
                  <a:lnTo>
                    <a:pt x="198" y="12"/>
                  </a:lnTo>
                  <a:lnTo>
                    <a:pt x="1" y="2193"/>
                  </a:lnTo>
                  <a:lnTo>
                    <a:pt x="1569" y="2227"/>
                  </a:ln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6"/>
            <p:cNvSpPr/>
            <p:nvPr/>
          </p:nvSpPr>
          <p:spPr>
            <a:xfrm>
              <a:off x="2359450" y="1720725"/>
              <a:ext cx="34025" cy="52950"/>
            </a:xfrm>
            <a:custGeom>
              <a:rect b="b" l="l" r="r" t="t"/>
              <a:pathLst>
                <a:path extrusionOk="0" h="2118" w="1361">
                  <a:moveTo>
                    <a:pt x="176" y="1"/>
                  </a:moveTo>
                  <a:lnTo>
                    <a:pt x="1" y="2117"/>
                  </a:lnTo>
                  <a:lnTo>
                    <a:pt x="1360" y="2095"/>
                  </a:lnTo>
                  <a:lnTo>
                    <a:pt x="1360"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6"/>
            <p:cNvSpPr/>
            <p:nvPr/>
          </p:nvSpPr>
          <p:spPr>
            <a:xfrm>
              <a:off x="2350125" y="1903825"/>
              <a:ext cx="43350" cy="38400"/>
            </a:xfrm>
            <a:custGeom>
              <a:rect b="b" l="l" r="r" t="t"/>
              <a:pathLst>
                <a:path extrusionOk="0" h="1536" w="1734">
                  <a:moveTo>
                    <a:pt x="1733" y="1"/>
                  </a:moveTo>
                  <a:lnTo>
                    <a:pt x="1" y="23"/>
                  </a:lnTo>
                  <a:lnTo>
                    <a:pt x="1" y="1536"/>
                  </a:lnTo>
                  <a:lnTo>
                    <a:pt x="1733" y="1525"/>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6"/>
            <p:cNvSpPr/>
            <p:nvPr/>
          </p:nvSpPr>
          <p:spPr>
            <a:xfrm>
              <a:off x="2350125" y="2071025"/>
              <a:ext cx="43350" cy="46075"/>
            </a:xfrm>
            <a:custGeom>
              <a:rect b="b" l="l" r="r" t="t"/>
              <a:pathLst>
                <a:path extrusionOk="0" h="1843" w="1734">
                  <a:moveTo>
                    <a:pt x="1" y="1"/>
                  </a:moveTo>
                  <a:lnTo>
                    <a:pt x="1" y="1843"/>
                  </a:lnTo>
                  <a:lnTo>
                    <a:pt x="1733" y="184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6"/>
            <p:cNvSpPr/>
            <p:nvPr/>
          </p:nvSpPr>
          <p:spPr>
            <a:xfrm>
              <a:off x="2350125" y="1835050"/>
              <a:ext cx="43350" cy="65800"/>
            </a:xfrm>
            <a:custGeom>
              <a:rect b="b" l="l" r="r" t="t"/>
              <a:pathLst>
                <a:path extrusionOk="0" h="2632" w="1734">
                  <a:moveTo>
                    <a:pt x="154" y="0"/>
                  </a:moveTo>
                  <a:lnTo>
                    <a:pt x="1" y="1754"/>
                  </a:lnTo>
                  <a:lnTo>
                    <a:pt x="1" y="2632"/>
                  </a:lnTo>
                  <a:lnTo>
                    <a:pt x="1733" y="2620"/>
                  </a:lnTo>
                  <a:lnTo>
                    <a:pt x="1733" y="33"/>
                  </a:lnTo>
                  <a:lnTo>
                    <a:pt x="1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6"/>
            <p:cNvSpPr/>
            <p:nvPr/>
          </p:nvSpPr>
          <p:spPr>
            <a:xfrm>
              <a:off x="2333950" y="2016750"/>
              <a:ext cx="12925" cy="50750"/>
            </a:xfrm>
            <a:custGeom>
              <a:rect b="b" l="l" r="r" t="t"/>
              <a:pathLst>
                <a:path extrusionOk="0" h="2030" w="517">
                  <a:moveTo>
                    <a:pt x="176" y="1"/>
                  </a:moveTo>
                  <a:lnTo>
                    <a:pt x="1" y="2018"/>
                  </a:lnTo>
                  <a:lnTo>
                    <a:pt x="516" y="2030"/>
                  </a:lnTo>
                  <a:lnTo>
                    <a:pt x="516"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6"/>
            <p:cNvSpPr/>
            <p:nvPr/>
          </p:nvSpPr>
          <p:spPr>
            <a:xfrm>
              <a:off x="2329575" y="2070475"/>
              <a:ext cx="17300" cy="46625"/>
            </a:xfrm>
            <a:custGeom>
              <a:rect b="b" l="l" r="r" t="t"/>
              <a:pathLst>
                <a:path extrusionOk="0" h="1865" w="692">
                  <a:moveTo>
                    <a:pt x="154" y="1"/>
                  </a:moveTo>
                  <a:lnTo>
                    <a:pt x="0" y="1865"/>
                  </a:lnTo>
                  <a:lnTo>
                    <a:pt x="691" y="1865"/>
                  </a:lnTo>
                  <a:lnTo>
                    <a:pt x="691" y="2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6"/>
            <p:cNvSpPr/>
            <p:nvPr/>
          </p:nvSpPr>
          <p:spPr>
            <a:xfrm>
              <a:off x="2344650" y="1918925"/>
              <a:ext cx="2225" cy="23300"/>
            </a:xfrm>
            <a:custGeom>
              <a:rect b="b" l="l" r="r" t="t"/>
              <a:pathLst>
                <a:path extrusionOk="0" h="932" w="89">
                  <a:moveTo>
                    <a:pt x="88" y="0"/>
                  </a:moveTo>
                  <a:lnTo>
                    <a:pt x="1" y="932"/>
                  </a:lnTo>
                  <a:lnTo>
                    <a:pt x="88" y="932"/>
                  </a:ln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6"/>
            <p:cNvSpPr/>
            <p:nvPr/>
          </p:nvSpPr>
          <p:spPr>
            <a:xfrm>
              <a:off x="2364100" y="1656325"/>
              <a:ext cx="29375" cy="61150"/>
            </a:xfrm>
            <a:custGeom>
              <a:rect b="b" l="l" r="r" t="t"/>
              <a:pathLst>
                <a:path extrusionOk="0" h="2446" w="1175">
                  <a:moveTo>
                    <a:pt x="220" y="1"/>
                  </a:moveTo>
                  <a:lnTo>
                    <a:pt x="1" y="2435"/>
                  </a:lnTo>
                  <a:lnTo>
                    <a:pt x="1174" y="2445"/>
                  </a:lnTo>
                  <a:lnTo>
                    <a:pt x="11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6"/>
            <p:cNvSpPr/>
            <p:nvPr/>
          </p:nvSpPr>
          <p:spPr>
            <a:xfrm>
              <a:off x="2338625" y="1945775"/>
              <a:ext cx="8250" cy="68000"/>
            </a:xfrm>
            <a:custGeom>
              <a:rect b="b" l="l" r="r" t="t"/>
              <a:pathLst>
                <a:path extrusionOk="0" h="2720" w="330">
                  <a:moveTo>
                    <a:pt x="230" y="1"/>
                  </a:moveTo>
                  <a:lnTo>
                    <a:pt x="0" y="2708"/>
                  </a:lnTo>
                  <a:lnTo>
                    <a:pt x="329" y="2720"/>
                  </a:lnTo>
                  <a:lnTo>
                    <a:pt x="3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6"/>
            <p:cNvSpPr/>
            <p:nvPr/>
          </p:nvSpPr>
          <p:spPr>
            <a:xfrm>
              <a:off x="2396725" y="1595750"/>
              <a:ext cx="36750" cy="57025"/>
            </a:xfrm>
            <a:custGeom>
              <a:rect b="b" l="l" r="r" t="t"/>
              <a:pathLst>
                <a:path extrusionOk="0" h="2281" w="1470">
                  <a:moveTo>
                    <a:pt x="1" y="0"/>
                  </a:moveTo>
                  <a:lnTo>
                    <a:pt x="1" y="2281"/>
                  </a:lnTo>
                  <a:lnTo>
                    <a:pt x="1470" y="2281"/>
                  </a:lnTo>
                  <a:lnTo>
                    <a:pt x="147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6"/>
            <p:cNvSpPr/>
            <p:nvPr/>
          </p:nvSpPr>
          <p:spPr>
            <a:xfrm>
              <a:off x="2396725" y="1543950"/>
              <a:ext cx="36750" cy="48825"/>
            </a:xfrm>
            <a:custGeom>
              <a:rect b="b" l="l" r="r" t="t"/>
              <a:pathLst>
                <a:path extrusionOk="0" h="1953" w="1470">
                  <a:moveTo>
                    <a:pt x="1" y="1"/>
                  </a:moveTo>
                  <a:lnTo>
                    <a:pt x="1" y="1941"/>
                  </a:lnTo>
                  <a:lnTo>
                    <a:pt x="1470" y="1952"/>
                  </a:lnTo>
                  <a:lnTo>
                    <a:pt x="1470" y="45"/>
                  </a:lnTo>
                  <a:cubicBezTo>
                    <a:pt x="976" y="33"/>
                    <a:pt x="494"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6"/>
            <p:cNvSpPr/>
            <p:nvPr/>
          </p:nvSpPr>
          <p:spPr>
            <a:xfrm>
              <a:off x="2396725" y="1656325"/>
              <a:ext cx="36750" cy="61425"/>
            </a:xfrm>
            <a:custGeom>
              <a:rect b="b" l="l" r="r" t="t"/>
              <a:pathLst>
                <a:path extrusionOk="0" h="2457" w="1470">
                  <a:moveTo>
                    <a:pt x="1" y="1"/>
                  </a:moveTo>
                  <a:lnTo>
                    <a:pt x="1" y="2445"/>
                  </a:lnTo>
                  <a:lnTo>
                    <a:pt x="1470" y="2457"/>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6"/>
            <p:cNvSpPr/>
            <p:nvPr/>
          </p:nvSpPr>
          <p:spPr>
            <a:xfrm>
              <a:off x="2369875" y="1595475"/>
              <a:ext cx="23600" cy="57300"/>
            </a:xfrm>
            <a:custGeom>
              <a:rect b="b" l="l" r="r" t="t"/>
              <a:pathLst>
                <a:path extrusionOk="0" h="2292" w="944">
                  <a:moveTo>
                    <a:pt x="198" y="1"/>
                  </a:moveTo>
                  <a:lnTo>
                    <a:pt x="0" y="2292"/>
                  </a:lnTo>
                  <a:lnTo>
                    <a:pt x="943" y="2292"/>
                  </a:lnTo>
                  <a:lnTo>
                    <a:pt x="943" y="11"/>
                  </a:lnTo>
                  <a:lnTo>
                    <a:pt x="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6"/>
            <p:cNvSpPr/>
            <p:nvPr/>
          </p:nvSpPr>
          <p:spPr>
            <a:xfrm>
              <a:off x="2396725" y="1721025"/>
              <a:ext cx="36750" cy="52100"/>
            </a:xfrm>
            <a:custGeom>
              <a:rect b="b" l="l" r="r" t="t"/>
              <a:pathLst>
                <a:path extrusionOk="0" h="2084" w="1470">
                  <a:moveTo>
                    <a:pt x="1" y="0"/>
                  </a:moveTo>
                  <a:lnTo>
                    <a:pt x="1" y="2083"/>
                  </a:lnTo>
                  <a:lnTo>
                    <a:pt x="1470" y="2062"/>
                  </a:lnTo>
                  <a:lnTo>
                    <a:pt x="1470" y="1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6"/>
            <p:cNvSpPr/>
            <p:nvPr/>
          </p:nvSpPr>
          <p:spPr>
            <a:xfrm>
              <a:off x="2396725" y="1776100"/>
              <a:ext cx="36750" cy="57050"/>
            </a:xfrm>
            <a:custGeom>
              <a:rect b="b" l="l" r="r" t="t"/>
              <a:pathLst>
                <a:path extrusionOk="0" h="2282" w="1470">
                  <a:moveTo>
                    <a:pt x="1470" y="1"/>
                  </a:moveTo>
                  <a:lnTo>
                    <a:pt x="1" y="23"/>
                  </a:lnTo>
                  <a:lnTo>
                    <a:pt x="1" y="2249"/>
                  </a:lnTo>
                  <a:lnTo>
                    <a:pt x="1470" y="2281"/>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6"/>
            <p:cNvSpPr/>
            <p:nvPr/>
          </p:nvSpPr>
          <p:spPr>
            <a:xfrm>
              <a:off x="2379725" y="1491325"/>
              <a:ext cx="13750" cy="49075"/>
            </a:xfrm>
            <a:custGeom>
              <a:rect b="b" l="l" r="r" t="t"/>
              <a:pathLst>
                <a:path extrusionOk="0" h="1963" w="550">
                  <a:moveTo>
                    <a:pt x="165" y="1"/>
                  </a:moveTo>
                  <a:lnTo>
                    <a:pt x="1" y="1941"/>
                  </a:lnTo>
                  <a:cubicBezTo>
                    <a:pt x="176" y="1952"/>
                    <a:pt x="362" y="1952"/>
                    <a:pt x="549" y="1963"/>
                  </a:cubicBezTo>
                  <a:lnTo>
                    <a:pt x="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6"/>
            <p:cNvSpPr/>
            <p:nvPr/>
          </p:nvSpPr>
          <p:spPr>
            <a:xfrm>
              <a:off x="2375075" y="1543400"/>
              <a:ext cx="18400" cy="48825"/>
            </a:xfrm>
            <a:custGeom>
              <a:rect b="b" l="l" r="r" t="t"/>
              <a:pathLst>
                <a:path extrusionOk="0" h="1953" w="736">
                  <a:moveTo>
                    <a:pt x="176" y="1"/>
                  </a:moveTo>
                  <a:lnTo>
                    <a:pt x="0" y="1952"/>
                  </a:lnTo>
                  <a:lnTo>
                    <a:pt x="735" y="1952"/>
                  </a:lnTo>
                  <a:lnTo>
                    <a:pt x="735" y="23"/>
                  </a:lnTo>
                  <a:cubicBezTo>
                    <a:pt x="548" y="11"/>
                    <a:pt x="362" y="11"/>
                    <a:pt x="1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6"/>
            <p:cNvSpPr/>
            <p:nvPr/>
          </p:nvSpPr>
          <p:spPr>
            <a:xfrm>
              <a:off x="2396725" y="1491325"/>
              <a:ext cx="36750" cy="50175"/>
            </a:xfrm>
            <a:custGeom>
              <a:rect b="b" l="l" r="r" t="t"/>
              <a:pathLst>
                <a:path extrusionOk="0" h="2007" w="1470">
                  <a:moveTo>
                    <a:pt x="1" y="1"/>
                  </a:moveTo>
                  <a:lnTo>
                    <a:pt x="1" y="1963"/>
                  </a:lnTo>
                  <a:cubicBezTo>
                    <a:pt x="494" y="1985"/>
                    <a:pt x="976" y="1996"/>
                    <a:pt x="1470" y="2007"/>
                  </a:cubicBezTo>
                  <a:lnTo>
                    <a:pt x="1470" y="1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6"/>
            <p:cNvSpPr/>
            <p:nvPr/>
          </p:nvSpPr>
          <p:spPr>
            <a:xfrm>
              <a:off x="2384125" y="1466925"/>
              <a:ext cx="9350" cy="20850"/>
            </a:xfrm>
            <a:custGeom>
              <a:rect b="b" l="l" r="r" t="t"/>
              <a:pathLst>
                <a:path extrusionOk="0" h="834" w="374">
                  <a:moveTo>
                    <a:pt x="77" y="0"/>
                  </a:moveTo>
                  <a:lnTo>
                    <a:pt x="0" y="834"/>
                  </a:lnTo>
                  <a:lnTo>
                    <a:pt x="373" y="834"/>
                  </a:lnTo>
                  <a:lnTo>
                    <a:pt x="3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6"/>
            <p:cNvSpPr/>
            <p:nvPr/>
          </p:nvSpPr>
          <p:spPr>
            <a:xfrm>
              <a:off x="2477025" y="1775550"/>
              <a:ext cx="3600" cy="35400"/>
            </a:xfrm>
            <a:custGeom>
              <a:rect b="b" l="l" r="r" t="t"/>
              <a:pathLst>
                <a:path extrusionOk="0" h="1416" w="144">
                  <a:moveTo>
                    <a:pt x="1" y="1"/>
                  </a:moveTo>
                  <a:lnTo>
                    <a:pt x="1" y="1415"/>
                  </a:lnTo>
                  <a:lnTo>
                    <a:pt x="1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6"/>
            <p:cNvSpPr/>
            <p:nvPr/>
          </p:nvSpPr>
          <p:spPr>
            <a:xfrm>
              <a:off x="2534875" y="1944125"/>
              <a:ext cx="30725" cy="77325"/>
            </a:xfrm>
            <a:custGeom>
              <a:rect b="b" l="l" r="r" t="t"/>
              <a:pathLst>
                <a:path extrusionOk="0" h="3093" w="1229">
                  <a:moveTo>
                    <a:pt x="1228" y="1"/>
                  </a:moveTo>
                  <a:lnTo>
                    <a:pt x="0" y="11"/>
                  </a:lnTo>
                  <a:lnTo>
                    <a:pt x="450" y="3071"/>
                  </a:lnTo>
                  <a:lnTo>
                    <a:pt x="1228" y="3093"/>
                  </a:lnTo>
                  <a:lnTo>
                    <a:pt x="1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6"/>
            <p:cNvSpPr/>
            <p:nvPr/>
          </p:nvSpPr>
          <p:spPr>
            <a:xfrm>
              <a:off x="2528266" y="1902725"/>
              <a:ext cx="36750" cy="38150"/>
            </a:xfrm>
            <a:custGeom>
              <a:rect b="b" l="l" r="r" t="t"/>
              <a:pathLst>
                <a:path extrusionOk="0" h="1526" w="1470">
                  <a:moveTo>
                    <a:pt x="1469" y="1"/>
                  </a:moveTo>
                  <a:lnTo>
                    <a:pt x="0" y="12"/>
                  </a:lnTo>
                  <a:lnTo>
                    <a:pt x="230" y="1525"/>
                  </a:lnTo>
                  <a:lnTo>
                    <a:pt x="1469" y="1514"/>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6"/>
            <p:cNvSpPr/>
            <p:nvPr/>
          </p:nvSpPr>
          <p:spPr>
            <a:xfrm>
              <a:off x="2517050" y="1774450"/>
              <a:ext cx="48550" cy="61175"/>
            </a:xfrm>
            <a:custGeom>
              <a:rect b="b" l="l" r="r" t="t"/>
              <a:pathLst>
                <a:path extrusionOk="0" h="2447" w="1942">
                  <a:moveTo>
                    <a:pt x="1941" y="1"/>
                  </a:moveTo>
                  <a:lnTo>
                    <a:pt x="0" y="23"/>
                  </a:lnTo>
                  <a:lnTo>
                    <a:pt x="0" y="1930"/>
                  </a:lnTo>
                  <a:lnTo>
                    <a:pt x="78" y="2413"/>
                  </a:lnTo>
                  <a:lnTo>
                    <a:pt x="1941" y="2446"/>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6"/>
            <p:cNvSpPr/>
            <p:nvPr/>
          </p:nvSpPr>
          <p:spPr>
            <a:xfrm>
              <a:off x="2546650" y="2024175"/>
              <a:ext cx="18950" cy="50450"/>
            </a:xfrm>
            <a:custGeom>
              <a:rect b="b" l="l" r="r" t="t"/>
              <a:pathLst>
                <a:path extrusionOk="0" h="2018" w="758">
                  <a:moveTo>
                    <a:pt x="0" y="0"/>
                  </a:moveTo>
                  <a:lnTo>
                    <a:pt x="297" y="1996"/>
                  </a:lnTo>
                  <a:lnTo>
                    <a:pt x="757" y="2018"/>
                  </a:lnTo>
                  <a:lnTo>
                    <a:pt x="757" y="33"/>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6"/>
            <p:cNvSpPr/>
            <p:nvPr/>
          </p:nvSpPr>
          <p:spPr>
            <a:xfrm>
              <a:off x="2519525" y="1838325"/>
              <a:ext cx="46075" cy="61150"/>
            </a:xfrm>
            <a:custGeom>
              <a:rect b="b" l="l" r="r" t="t"/>
              <a:pathLst>
                <a:path extrusionOk="0" h="2446" w="1843">
                  <a:moveTo>
                    <a:pt x="0" y="1"/>
                  </a:moveTo>
                  <a:lnTo>
                    <a:pt x="351" y="2445"/>
                  </a:lnTo>
                  <a:lnTo>
                    <a:pt x="1842" y="2435"/>
                  </a:lnTo>
                  <a:lnTo>
                    <a:pt x="1842"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6"/>
            <p:cNvSpPr/>
            <p:nvPr/>
          </p:nvSpPr>
          <p:spPr>
            <a:xfrm>
              <a:off x="2554600" y="2077600"/>
              <a:ext cx="11000" cy="45525"/>
            </a:xfrm>
            <a:custGeom>
              <a:rect b="b" l="l" r="r" t="t"/>
              <a:pathLst>
                <a:path extrusionOk="0" h="1821" w="440">
                  <a:moveTo>
                    <a:pt x="1" y="1"/>
                  </a:moveTo>
                  <a:lnTo>
                    <a:pt x="264" y="1821"/>
                  </a:lnTo>
                  <a:lnTo>
                    <a:pt x="439" y="1821"/>
                  </a:lnTo>
                  <a:lnTo>
                    <a:pt x="439"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6"/>
            <p:cNvSpPr/>
            <p:nvPr/>
          </p:nvSpPr>
          <p:spPr>
            <a:xfrm>
              <a:off x="2652725" y="2080900"/>
              <a:ext cx="28800" cy="42225"/>
            </a:xfrm>
            <a:custGeom>
              <a:rect b="b" l="l" r="r" t="t"/>
              <a:pathLst>
                <a:path extrusionOk="0" h="1689" w="1152">
                  <a:moveTo>
                    <a:pt x="1" y="0"/>
                  </a:moveTo>
                  <a:lnTo>
                    <a:pt x="1" y="1689"/>
                  </a:lnTo>
                  <a:lnTo>
                    <a:pt x="1152" y="1689"/>
                  </a:lnTo>
                  <a:lnTo>
                    <a:pt x="954"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6"/>
            <p:cNvSpPr/>
            <p:nvPr/>
          </p:nvSpPr>
          <p:spPr>
            <a:xfrm>
              <a:off x="2510200" y="1775000"/>
              <a:ext cx="3575" cy="24150"/>
            </a:xfrm>
            <a:custGeom>
              <a:rect b="b" l="l" r="r" t="t"/>
              <a:pathLst>
                <a:path extrusionOk="0" h="966" w="143">
                  <a:moveTo>
                    <a:pt x="143" y="1"/>
                  </a:moveTo>
                  <a:lnTo>
                    <a:pt x="1" y="12"/>
                  </a:lnTo>
                  <a:lnTo>
                    <a:pt x="143" y="96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6"/>
            <p:cNvSpPr/>
            <p:nvPr/>
          </p:nvSpPr>
          <p:spPr>
            <a:xfrm>
              <a:off x="2569125" y="2078150"/>
              <a:ext cx="37850" cy="44975"/>
            </a:xfrm>
            <a:custGeom>
              <a:rect b="b" l="l" r="r" t="t"/>
              <a:pathLst>
                <a:path extrusionOk="0" h="1799" w="1514">
                  <a:moveTo>
                    <a:pt x="0" y="1"/>
                  </a:moveTo>
                  <a:lnTo>
                    <a:pt x="0" y="1799"/>
                  </a:lnTo>
                  <a:lnTo>
                    <a:pt x="1513" y="1799"/>
                  </a:lnTo>
                  <a:lnTo>
                    <a:pt x="1513"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6"/>
            <p:cNvSpPr/>
            <p:nvPr/>
          </p:nvSpPr>
          <p:spPr>
            <a:xfrm>
              <a:off x="2610250" y="2079525"/>
              <a:ext cx="38925" cy="43600"/>
            </a:xfrm>
            <a:custGeom>
              <a:rect b="b" l="l" r="r" t="t"/>
              <a:pathLst>
                <a:path extrusionOk="0" h="1744" w="1557">
                  <a:moveTo>
                    <a:pt x="0" y="1"/>
                  </a:moveTo>
                  <a:lnTo>
                    <a:pt x="0" y="1744"/>
                  </a:lnTo>
                  <a:lnTo>
                    <a:pt x="1557" y="1744"/>
                  </a:lnTo>
                  <a:lnTo>
                    <a:pt x="1557"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6"/>
            <p:cNvSpPr/>
            <p:nvPr/>
          </p:nvSpPr>
          <p:spPr>
            <a:xfrm>
              <a:off x="2437000" y="1944675"/>
              <a:ext cx="26625" cy="72950"/>
            </a:xfrm>
            <a:custGeom>
              <a:rect b="b" l="l" r="r" t="t"/>
              <a:pathLst>
                <a:path extrusionOk="0" h="2918" w="1065">
                  <a:moveTo>
                    <a:pt x="1065" y="1"/>
                  </a:moveTo>
                  <a:lnTo>
                    <a:pt x="1" y="11"/>
                  </a:lnTo>
                  <a:lnTo>
                    <a:pt x="1" y="2884"/>
                  </a:lnTo>
                  <a:lnTo>
                    <a:pt x="780" y="2917"/>
                  </a:lnTo>
                  <a:lnTo>
                    <a:pt x="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6"/>
            <p:cNvSpPr/>
            <p:nvPr/>
          </p:nvSpPr>
          <p:spPr>
            <a:xfrm>
              <a:off x="2437000" y="1836700"/>
              <a:ext cx="36500" cy="63600"/>
            </a:xfrm>
            <a:custGeom>
              <a:rect b="b" l="l" r="r" t="t"/>
              <a:pathLst>
                <a:path extrusionOk="0" h="2544" w="1460">
                  <a:moveTo>
                    <a:pt x="1" y="0"/>
                  </a:moveTo>
                  <a:lnTo>
                    <a:pt x="1" y="2544"/>
                  </a:lnTo>
                  <a:lnTo>
                    <a:pt x="1251" y="2532"/>
                  </a:lnTo>
                  <a:lnTo>
                    <a:pt x="1460" y="373"/>
                  </a:lnTo>
                  <a:lnTo>
                    <a:pt x="146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6"/>
            <p:cNvSpPr/>
            <p:nvPr/>
          </p:nvSpPr>
          <p:spPr>
            <a:xfrm>
              <a:off x="2437000" y="1903275"/>
              <a:ext cx="30725" cy="38400"/>
            </a:xfrm>
            <a:custGeom>
              <a:rect b="b" l="l" r="r" t="t"/>
              <a:pathLst>
                <a:path extrusionOk="0" h="1536" w="1229">
                  <a:moveTo>
                    <a:pt x="1229" y="1"/>
                  </a:moveTo>
                  <a:lnTo>
                    <a:pt x="1" y="12"/>
                  </a:lnTo>
                  <a:lnTo>
                    <a:pt x="1" y="1536"/>
                  </a:lnTo>
                  <a:lnTo>
                    <a:pt x="1087" y="1525"/>
                  </a:lnTo>
                  <a:lnTo>
                    <a:pt x="12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6"/>
            <p:cNvSpPr/>
            <p:nvPr/>
          </p:nvSpPr>
          <p:spPr>
            <a:xfrm>
              <a:off x="2437000" y="2073775"/>
              <a:ext cx="13750" cy="43325"/>
            </a:xfrm>
            <a:custGeom>
              <a:rect b="b" l="l" r="r" t="t"/>
              <a:pathLst>
                <a:path extrusionOk="0" h="1733" w="550">
                  <a:moveTo>
                    <a:pt x="1" y="0"/>
                  </a:moveTo>
                  <a:lnTo>
                    <a:pt x="1" y="1733"/>
                  </a:lnTo>
                  <a:lnTo>
                    <a:pt x="385" y="1733"/>
                  </a:lnTo>
                  <a:lnTo>
                    <a:pt x="549"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6"/>
            <p:cNvSpPr/>
            <p:nvPr/>
          </p:nvSpPr>
          <p:spPr>
            <a:xfrm>
              <a:off x="2502250" y="1721825"/>
              <a:ext cx="11525" cy="49925"/>
            </a:xfrm>
            <a:custGeom>
              <a:rect b="b" l="l" r="r" t="t"/>
              <a:pathLst>
                <a:path extrusionOk="0" h="1997" w="461">
                  <a:moveTo>
                    <a:pt x="0" y="1"/>
                  </a:moveTo>
                  <a:lnTo>
                    <a:pt x="297" y="1996"/>
                  </a:lnTo>
                  <a:lnTo>
                    <a:pt x="461" y="1996"/>
                  </a:lnTo>
                  <a:lnTo>
                    <a:pt x="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6"/>
            <p:cNvSpPr/>
            <p:nvPr/>
          </p:nvSpPr>
          <p:spPr>
            <a:xfrm>
              <a:off x="2492675" y="1656325"/>
              <a:ext cx="21100" cy="62250"/>
            </a:xfrm>
            <a:custGeom>
              <a:rect b="b" l="l" r="r" t="t"/>
              <a:pathLst>
                <a:path extrusionOk="0" h="2490" w="844">
                  <a:moveTo>
                    <a:pt x="0" y="1"/>
                  </a:moveTo>
                  <a:lnTo>
                    <a:pt x="361" y="2479"/>
                  </a:lnTo>
                  <a:lnTo>
                    <a:pt x="844" y="2489"/>
                  </a:lnTo>
                  <a:lnTo>
                    <a:pt x="8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6"/>
            <p:cNvSpPr/>
            <p:nvPr/>
          </p:nvSpPr>
          <p:spPr>
            <a:xfrm>
              <a:off x="2396725" y="1835850"/>
              <a:ext cx="36750" cy="64725"/>
            </a:xfrm>
            <a:custGeom>
              <a:rect b="b" l="l" r="r" t="t"/>
              <a:pathLst>
                <a:path extrusionOk="0" h="2589" w="1470">
                  <a:moveTo>
                    <a:pt x="1" y="1"/>
                  </a:moveTo>
                  <a:lnTo>
                    <a:pt x="1" y="2588"/>
                  </a:lnTo>
                  <a:lnTo>
                    <a:pt x="1470" y="257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6"/>
            <p:cNvSpPr/>
            <p:nvPr/>
          </p:nvSpPr>
          <p:spPr>
            <a:xfrm>
              <a:off x="2477025" y="1656325"/>
              <a:ext cx="15375" cy="61975"/>
            </a:xfrm>
            <a:custGeom>
              <a:rect b="b" l="l" r="r" t="t"/>
              <a:pathLst>
                <a:path extrusionOk="0" h="2479" w="615">
                  <a:moveTo>
                    <a:pt x="1" y="1"/>
                  </a:moveTo>
                  <a:lnTo>
                    <a:pt x="1" y="2467"/>
                  </a:lnTo>
                  <a:lnTo>
                    <a:pt x="373" y="2479"/>
                  </a:lnTo>
                  <a:lnTo>
                    <a:pt x="6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6"/>
            <p:cNvSpPr/>
            <p:nvPr/>
          </p:nvSpPr>
          <p:spPr>
            <a:xfrm>
              <a:off x="2477025" y="1721575"/>
              <a:ext cx="8800" cy="50450"/>
            </a:xfrm>
            <a:custGeom>
              <a:rect b="b" l="l" r="r" t="t"/>
              <a:pathLst>
                <a:path extrusionOk="0" h="2018" w="352">
                  <a:moveTo>
                    <a:pt x="1" y="0"/>
                  </a:moveTo>
                  <a:lnTo>
                    <a:pt x="1" y="2018"/>
                  </a:lnTo>
                  <a:lnTo>
                    <a:pt x="154" y="2018"/>
                  </a:lnTo>
                  <a:lnTo>
                    <a:pt x="3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6"/>
            <p:cNvSpPr/>
            <p:nvPr/>
          </p:nvSpPr>
          <p:spPr>
            <a:xfrm>
              <a:off x="2396725" y="1466925"/>
              <a:ext cx="36750" cy="21150"/>
            </a:xfrm>
            <a:custGeom>
              <a:rect b="b" l="l" r="r" t="t"/>
              <a:pathLst>
                <a:path extrusionOk="0" h="846" w="1470">
                  <a:moveTo>
                    <a:pt x="1" y="0"/>
                  </a:moveTo>
                  <a:lnTo>
                    <a:pt x="1" y="834"/>
                  </a:lnTo>
                  <a:lnTo>
                    <a:pt x="1470" y="84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6"/>
            <p:cNvSpPr/>
            <p:nvPr/>
          </p:nvSpPr>
          <p:spPr>
            <a:xfrm>
              <a:off x="2437000" y="1775550"/>
              <a:ext cx="36500" cy="58425"/>
            </a:xfrm>
            <a:custGeom>
              <a:rect b="b" l="l" r="r" t="t"/>
              <a:pathLst>
                <a:path extrusionOk="0" h="2337" w="1460">
                  <a:moveTo>
                    <a:pt x="1460" y="1"/>
                  </a:moveTo>
                  <a:lnTo>
                    <a:pt x="1" y="23"/>
                  </a:lnTo>
                  <a:lnTo>
                    <a:pt x="1" y="2303"/>
                  </a:lnTo>
                  <a:lnTo>
                    <a:pt x="1460" y="2336"/>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6"/>
            <p:cNvSpPr/>
            <p:nvPr/>
          </p:nvSpPr>
          <p:spPr>
            <a:xfrm>
              <a:off x="2477025" y="1466925"/>
              <a:ext cx="36750" cy="21400"/>
            </a:xfrm>
            <a:custGeom>
              <a:rect b="b" l="l" r="r" t="t"/>
              <a:pathLst>
                <a:path extrusionOk="0" h="856" w="1470">
                  <a:moveTo>
                    <a:pt x="1" y="0"/>
                  </a:moveTo>
                  <a:lnTo>
                    <a:pt x="1" y="856"/>
                  </a:lnTo>
                  <a:lnTo>
                    <a:pt x="1470" y="856"/>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6"/>
            <p:cNvSpPr/>
            <p:nvPr/>
          </p:nvSpPr>
          <p:spPr>
            <a:xfrm>
              <a:off x="2477025" y="1491600"/>
              <a:ext cx="36750" cy="51000"/>
            </a:xfrm>
            <a:custGeom>
              <a:rect b="b" l="l" r="r" t="t"/>
              <a:pathLst>
                <a:path extrusionOk="0" h="2040" w="1470">
                  <a:moveTo>
                    <a:pt x="1" y="0"/>
                  </a:moveTo>
                  <a:lnTo>
                    <a:pt x="1" y="2018"/>
                  </a:lnTo>
                  <a:cubicBezTo>
                    <a:pt x="483" y="2029"/>
                    <a:pt x="977" y="2039"/>
                    <a:pt x="1470" y="2039"/>
                  </a:cubicBezTo>
                  <a:lnTo>
                    <a:pt x="147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6"/>
            <p:cNvSpPr/>
            <p:nvPr/>
          </p:nvSpPr>
          <p:spPr>
            <a:xfrm>
              <a:off x="2437000" y="1491600"/>
              <a:ext cx="36500" cy="50450"/>
            </a:xfrm>
            <a:custGeom>
              <a:rect b="b" l="l" r="r" t="t"/>
              <a:pathLst>
                <a:path extrusionOk="0" h="2018" w="1460">
                  <a:moveTo>
                    <a:pt x="1" y="0"/>
                  </a:moveTo>
                  <a:lnTo>
                    <a:pt x="1" y="1996"/>
                  </a:lnTo>
                  <a:cubicBezTo>
                    <a:pt x="483" y="2007"/>
                    <a:pt x="977" y="2018"/>
                    <a:pt x="1460" y="2018"/>
                  </a:cubicBez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6"/>
            <p:cNvSpPr/>
            <p:nvPr/>
          </p:nvSpPr>
          <p:spPr>
            <a:xfrm>
              <a:off x="2437000" y="1721275"/>
              <a:ext cx="36500" cy="51300"/>
            </a:xfrm>
            <a:custGeom>
              <a:rect b="b" l="l" r="r" t="t"/>
              <a:pathLst>
                <a:path extrusionOk="0" h="2052" w="1460">
                  <a:moveTo>
                    <a:pt x="1" y="1"/>
                  </a:moveTo>
                  <a:lnTo>
                    <a:pt x="1" y="2052"/>
                  </a:lnTo>
                  <a:lnTo>
                    <a:pt x="1460" y="2040"/>
                  </a:lnTo>
                  <a:lnTo>
                    <a:pt x="1460"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6"/>
            <p:cNvSpPr/>
            <p:nvPr/>
          </p:nvSpPr>
          <p:spPr>
            <a:xfrm>
              <a:off x="2437000" y="1656325"/>
              <a:ext cx="36500" cy="61700"/>
            </a:xfrm>
            <a:custGeom>
              <a:rect b="b" l="l" r="r" t="t"/>
              <a:pathLst>
                <a:path extrusionOk="0" h="2468" w="1460">
                  <a:moveTo>
                    <a:pt x="1" y="1"/>
                  </a:moveTo>
                  <a:lnTo>
                    <a:pt x="1" y="2457"/>
                  </a:lnTo>
                  <a:lnTo>
                    <a:pt x="1460" y="2467"/>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6"/>
            <p:cNvSpPr/>
            <p:nvPr/>
          </p:nvSpPr>
          <p:spPr>
            <a:xfrm>
              <a:off x="2437000" y="1545050"/>
              <a:ext cx="36500" cy="47975"/>
            </a:xfrm>
            <a:custGeom>
              <a:rect b="b" l="l" r="r" t="t"/>
              <a:pathLst>
                <a:path extrusionOk="0" h="1919" w="1460">
                  <a:moveTo>
                    <a:pt x="1" y="1"/>
                  </a:moveTo>
                  <a:lnTo>
                    <a:pt x="1" y="1908"/>
                  </a:lnTo>
                  <a:lnTo>
                    <a:pt x="1460" y="1919"/>
                  </a:lnTo>
                  <a:lnTo>
                    <a:pt x="1460" y="22"/>
                  </a:lnTo>
                  <a:cubicBezTo>
                    <a:pt x="977" y="22"/>
                    <a:pt x="483"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6"/>
            <p:cNvSpPr/>
            <p:nvPr/>
          </p:nvSpPr>
          <p:spPr>
            <a:xfrm>
              <a:off x="2437000" y="1596300"/>
              <a:ext cx="36500" cy="56475"/>
            </a:xfrm>
            <a:custGeom>
              <a:rect b="b" l="l" r="r" t="t"/>
              <a:pathLst>
                <a:path extrusionOk="0" h="2259" w="1460">
                  <a:moveTo>
                    <a:pt x="1" y="0"/>
                  </a:moveTo>
                  <a:lnTo>
                    <a:pt x="1" y="2259"/>
                  </a:lnTo>
                  <a:lnTo>
                    <a:pt x="1460" y="2259"/>
                  </a:lnTo>
                  <a:lnTo>
                    <a:pt x="146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6"/>
            <p:cNvSpPr/>
            <p:nvPr/>
          </p:nvSpPr>
          <p:spPr>
            <a:xfrm>
              <a:off x="2477025" y="1545600"/>
              <a:ext cx="36750" cy="47975"/>
            </a:xfrm>
            <a:custGeom>
              <a:rect b="b" l="l" r="r" t="t"/>
              <a:pathLst>
                <a:path extrusionOk="0" h="1919" w="1470">
                  <a:moveTo>
                    <a:pt x="1" y="0"/>
                  </a:moveTo>
                  <a:lnTo>
                    <a:pt x="1" y="1908"/>
                  </a:lnTo>
                  <a:lnTo>
                    <a:pt x="1470" y="1919"/>
                  </a:lnTo>
                  <a:lnTo>
                    <a:pt x="1470" y="11"/>
                  </a:lnTo>
                  <a:cubicBezTo>
                    <a:pt x="977" y="11"/>
                    <a:pt x="483" y="1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6"/>
            <p:cNvSpPr/>
            <p:nvPr/>
          </p:nvSpPr>
          <p:spPr>
            <a:xfrm>
              <a:off x="2477025" y="1596575"/>
              <a:ext cx="36750" cy="56200"/>
            </a:xfrm>
            <a:custGeom>
              <a:rect b="b" l="l" r="r" t="t"/>
              <a:pathLst>
                <a:path extrusionOk="0" h="2248" w="1470">
                  <a:moveTo>
                    <a:pt x="1" y="1"/>
                  </a:moveTo>
                  <a:lnTo>
                    <a:pt x="1" y="2248"/>
                  </a:lnTo>
                  <a:lnTo>
                    <a:pt x="1470" y="224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6"/>
            <p:cNvSpPr/>
            <p:nvPr/>
          </p:nvSpPr>
          <p:spPr>
            <a:xfrm>
              <a:off x="2517050" y="1721825"/>
              <a:ext cx="48550" cy="49925"/>
            </a:xfrm>
            <a:custGeom>
              <a:rect b="b" l="l" r="r" t="t"/>
              <a:pathLst>
                <a:path extrusionOk="0" h="1997" w="1942">
                  <a:moveTo>
                    <a:pt x="0" y="1"/>
                  </a:moveTo>
                  <a:lnTo>
                    <a:pt x="0" y="1996"/>
                  </a:lnTo>
                  <a:lnTo>
                    <a:pt x="1941" y="1964"/>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6"/>
            <p:cNvSpPr/>
            <p:nvPr/>
          </p:nvSpPr>
          <p:spPr>
            <a:xfrm>
              <a:off x="2517050" y="1597125"/>
              <a:ext cx="48550" cy="55650"/>
            </a:xfrm>
            <a:custGeom>
              <a:rect b="b" l="l" r="r" t="t"/>
              <a:pathLst>
                <a:path extrusionOk="0" h="2226" w="1942">
                  <a:moveTo>
                    <a:pt x="0" y="1"/>
                  </a:moveTo>
                  <a:lnTo>
                    <a:pt x="0" y="2226"/>
                  </a:lnTo>
                  <a:lnTo>
                    <a:pt x="1941" y="2226"/>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6"/>
            <p:cNvSpPr/>
            <p:nvPr/>
          </p:nvSpPr>
          <p:spPr>
            <a:xfrm>
              <a:off x="2516466" y="1656325"/>
              <a:ext cx="48550" cy="62525"/>
            </a:xfrm>
            <a:custGeom>
              <a:rect b="b" l="l" r="r" t="t"/>
              <a:pathLst>
                <a:path extrusionOk="0" h="2501" w="1942">
                  <a:moveTo>
                    <a:pt x="0" y="1"/>
                  </a:moveTo>
                  <a:lnTo>
                    <a:pt x="0" y="2489"/>
                  </a:lnTo>
                  <a:lnTo>
                    <a:pt x="1941" y="2501"/>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46"/>
            <p:cNvSpPr/>
            <p:nvPr/>
          </p:nvSpPr>
          <p:spPr>
            <a:xfrm>
              <a:off x="2517050" y="1466925"/>
              <a:ext cx="48550" cy="21675"/>
            </a:xfrm>
            <a:custGeom>
              <a:rect b="b" l="l" r="r" t="t"/>
              <a:pathLst>
                <a:path extrusionOk="0" h="867" w="1942">
                  <a:moveTo>
                    <a:pt x="0" y="0"/>
                  </a:moveTo>
                  <a:lnTo>
                    <a:pt x="0" y="856"/>
                  </a:lnTo>
                  <a:lnTo>
                    <a:pt x="1941" y="867"/>
                  </a:lnTo>
                  <a:lnTo>
                    <a:pt x="1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46"/>
            <p:cNvSpPr/>
            <p:nvPr/>
          </p:nvSpPr>
          <p:spPr>
            <a:xfrm>
              <a:off x="2517050" y="1545875"/>
              <a:ext cx="48550" cy="48250"/>
            </a:xfrm>
            <a:custGeom>
              <a:rect b="b" l="l" r="r" t="t"/>
              <a:pathLst>
                <a:path extrusionOk="0" h="1930" w="1942">
                  <a:moveTo>
                    <a:pt x="0" y="0"/>
                  </a:moveTo>
                  <a:lnTo>
                    <a:pt x="0" y="1908"/>
                  </a:lnTo>
                  <a:lnTo>
                    <a:pt x="1941" y="1930"/>
                  </a:lnTo>
                  <a:lnTo>
                    <a:pt x="1941" y="0"/>
                  </a:lnTo>
                  <a:cubicBezTo>
                    <a:pt x="1503" y="0"/>
                    <a:pt x="1064" y="11"/>
                    <a:pt x="626" y="11"/>
                  </a:cubicBezTo>
                  <a:cubicBezTo>
                    <a:pt x="417" y="11"/>
                    <a:pt x="209" y="11"/>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6"/>
            <p:cNvSpPr/>
            <p:nvPr/>
          </p:nvSpPr>
          <p:spPr>
            <a:xfrm>
              <a:off x="2517050" y="1491875"/>
              <a:ext cx="48550" cy="50725"/>
            </a:xfrm>
            <a:custGeom>
              <a:rect b="b" l="l" r="r" t="t"/>
              <a:pathLst>
                <a:path extrusionOk="0" h="2029" w="1942">
                  <a:moveTo>
                    <a:pt x="0" y="1"/>
                  </a:moveTo>
                  <a:lnTo>
                    <a:pt x="0" y="2028"/>
                  </a:lnTo>
                  <a:cubicBezTo>
                    <a:pt x="648" y="2028"/>
                    <a:pt x="1294" y="2028"/>
                    <a:pt x="1941" y="2018"/>
                  </a:cubicBezTo>
                  <a:lnTo>
                    <a:pt x="1941"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6"/>
            <p:cNvSpPr/>
            <p:nvPr/>
          </p:nvSpPr>
          <p:spPr>
            <a:xfrm>
              <a:off x="2396725" y="1944950"/>
              <a:ext cx="36750" cy="71825"/>
            </a:xfrm>
            <a:custGeom>
              <a:rect b="b" l="l" r="r" t="t"/>
              <a:pathLst>
                <a:path extrusionOk="0" h="2873" w="1470">
                  <a:moveTo>
                    <a:pt x="1470" y="0"/>
                  </a:moveTo>
                  <a:lnTo>
                    <a:pt x="1" y="12"/>
                  </a:lnTo>
                  <a:lnTo>
                    <a:pt x="1" y="2818"/>
                  </a:lnTo>
                  <a:lnTo>
                    <a:pt x="1470" y="2873"/>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6"/>
            <p:cNvSpPr/>
            <p:nvPr/>
          </p:nvSpPr>
          <p:spPr>
            <a:xfrm>
              <a:off x="2396725" y="2018950"/>
              <a:ext cx="36750" cy="51300"/>
            </a:xfrm>
            <a:custGeom>
              <a:rect b="b" l="l" r="r" t="t"/>
              <a:pathLst>
                <a:path extrusionOk="0" h="2052" w="1470">
                  <a:moveTo>
                    <a:pt x="1" y="1"/>
                  </a:moveTo>
                  <a:lnTo>
                    <a:pt x="1" y="2007"/>
                  </a:lnTo>
                  <a:lnTo>
                    <a:pt x="1470" y="2051"/>
                  </a:lnTo>
                  <a:lnTo>
                    <a:pt x="1470"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46"/>
            <p:cNvSpPr/>
            <p:nvPr/>
          </p:nvSpPr>
          <p:spPr>
            <a:xfrm>
              <a:off x="2437000" y="1466925"/>
              <a:ext cx="36500" cy="21400"/>
            </a:xfrm>
            <a:custGeom>
              <a:rect b="b" l="l" r="r" t="t"/>
              <a:pathLst>
                <a:path extrusionOk="0" h="856" w="1460">
                  <a:moveTo>
                    <a:pt x="1" y="0"/>
                  </a:moveTo>
                  <a:lnTo>
                    <a:pt x="1" y="845"/>
                  </a:lnTo>
                  <a:lnTo>
                    <a:pt x="1460" y="856"/>
                  </a:ln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6"/>
            <p:cNvSpPr/>
            <p:nvPr/>
          </p:nvSpPr>
          <p:spPr>
            <a:xfrm>
              <a:off x="2610250" y="1541750"/>
              <a:ext cx="4675" cy="3600"/>
            </a:xfrm>
            <a:custGeom>
              <a:rect b="b" l="l" r="r" t="t"/>
              <a:pathLst>
                <a:path extrusionOk="0" h="144" w="187">
                  <a:moveTo>
                    <a:pt x="0" y="1"/>
                  </a:moveTo>
                  <a:lnTo>
                    <a:pt x="0" y="143"/>
                  </a:lnTo>
                  <a:lnTo>
                    <a:pt x="187" y="143"/>
                  </a:lnTo>
                  <a:lnTo>
                    <a:pt x="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6"/>
            <p:cNvSpPr/>
            <p:nvPr/>
          </p:nvSpPr>
          <p:spPr>
            <a:xfrm>
              <a:off x="2509650" y="1771725"/>
              <a:ext cx="4125" cy="3600"/>
            </a:xfrm>
            <a:custGeom>
              <a:rect b="b" l="l" r="r" t="t"/>
              <a:pathLst>
                <a:path extrusionOk="0" h="144" w="165">
                  <a:moveTo>
                    <a:pt x="1" y="0"/>
                  </a:moveTo>
                  <a:lnTo>
                    <a:pt x="23" y="143"/>
                  </a:lnTo>
                  <a:lnTo>
                    <a:pt x="165" y="132"/>
                  </a:lnTo>
                  <a:lnTo>
                    <a:pt x="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a:off x="2477025" y="1772000"/>
              <a:ext cx="3875" cy="3575"/>
            </a:xfrm>
            <a:custGeom>
              <a:rect b="b" l="l" r="r" t="t"/>
              <a:pathLst>
                <a:path extrusionOk="0" h="143" w="155">
                  <a:moveTo>
                    <a:pt x="1" y="1"/>
                  </a:moveTo>
                  <a:lnTo>
                    <a:pt x="1" y="143"/>
                  </a:lnTo>
                  <a:lnTo>
                    <a:pt x="144" y="14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6"/>
            <p:cNvSpPr/>
            <p:nvPr/>
          </p:nvSpPr>
          <p:spPr>
            <a:xfrm>
              <a:off x="2652725" y="1898625"/>
              <a:ext cx="3325" cy="3325"/>
            </a:xfrm>
            <a:custGeom>
              <a:rect b="b" l="l" r="r" t="t"/>
              <a:pathLst>
                <a:path extrusionOk="0" h="133" w="133">
                  <a:moveTo>
                    <a:pt x="1" y="1"/>
                  </a:moveTo>
                  <a:lnTo>
                    <a:pt x="1" y="132"/>
                  </a:lnTo>
                  <a:lnTo>
                    <a:pt x="132" y="132"/>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6"/>
            <p:cNvSpPr/>
            <p:nvPr/>
          </p:nvSpPr>
          <p:spPr>
            <a:xfrm>
              <a:off x="2344375" y="1942200"/>
              <a:ext cx="2500" cy="3600"/>
            </a:xfrm>
            <a:custGeom>
              <a:rect b="b" l="l" r="r" t="t"/>
              <a:pathLst>
                <a:path extrusionOk="0" h="144" w="100">
                  <a:moveTo>
                    <a:pt x="12" y="1"/>
                  </a:moveTo>
                  <a:lnTo>
                    <a:pt x="0" y="144"/>
                  </a:lnTo>
                  <a:lnTo>
                    <a:pt x="99" y="144"/>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6"/>
            <p:cNvSpPr/>
            <p:nvPr/>
          </p:nvSpPr>
          <p:spPr>
            <a:xfrm>
              <a:off x="2214450" y="1011125"/>
              <a:ext cx="247250" cy="333575"/>
            </a:xfrm>
            <a:custGeom>
              <a:rect b="b" l="l" r="r" t="t"/>
              <a:pathLst>
                <a:path extrusionOk="0" h="13343" w="9890">
                  <a:moveTo>
                    <a:pt x="3060" y="0"/>
                  </a:moveTo>
                  <a:lnTo>
                    <a:pt x="0" y="789"/>
                  </a:lnTo>
                  <a:lnTo>
                    <a:pt x="2029" y="9790"/>
                  </a:lnTo>
                  <a:cubicBezTo>
                    <a:pt x="2193" y="10514"/>
                    <a:pt x="2687" y="11139"/>
                    <a:pt x="3367" y="11457"/>
                  </a:cubicBezTo>
                  <a:lnTo>
                    <a:pt x="7368" y="13343"/>
                  </a:lnTo>
                  <a:lnTo>
                    <a:pt x="9890" y="8267"/>
                  </a:lnTo>
                  <a:lnTo>
                    <a:pt x="5603" y="7729"/>
                  </a:lnTo>
                  <a:lnTo>
                    <a:pt x="30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6"/>
            <p:cNvSpPr/>
            <p:nvPr/>
          </p:nvSpPr>
          <p:spPr>
            <a:xfrm>
              <a:off x="2584200" y="1316725"/>
              <a:ext cx="21975" cy="150500"/>
            </a:xfrm>
            <a:custGeom>
              <a:rect b="b" l="l" r="r" t="t"/>
              <a:pathLst>
                <a:path extrusionOk="0" h="6020" w="879">
                  <a:moveTo>
                    <a:pt x="1" y="0"/>
                  </a:moveTo>
                  <a:lnTo>
                    <a:pt x="845" y="6020"/>
                  </a:lnTo>
                  <a:lnTo>
                    <a:pt x="878" y="600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6"/>
            <p:cNvSpPr/>
            <p:nvPr/>
          </p:nvSpPr>
          <p:spPr>
            <a:xfrm>
              <a:off x="2392350" y="1301650"/>
              <a:ext cx="4675" cy="43050"/>
            </a:xfrm>
            <a:custGeom>
              <a:rect b="b" l="l" r="r" t="t"/>
              <a:pathLst>
                <a:path extrusionOk="0" h="1722" w="187">
                  <a:moveTo>
                    <a:pt x="154" y="1"/>
                  </a:moveTo>
                  <a:lnTo>
                    <a:pt x="0" y="1722"/>
                  </a:lnTo>
                  <a:lnTo>
                    <a:pt x="33" y="1722"/>
                  </a:lnTo>
                  <a:lnTo>
                    <a:pt x="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7" name="Google Shape;2097;p46"/>
            <p:cNvGrpSpPr/>
            <p:nvPr/>
          </p:nvGrpSpPr>
          <p:grpSpPr>
            <a:xfrm>
              <a:off x="2464975" y="1197750"/>
              <a:ext cx="65800" cy="22500"/>
              <a:chOff x="2617375" y="1197750"/>
              <a:chExt cx="65800" cy="22500"/>
            </a:xfrm>
          </p:grpSpPr>
          <p:sp>
            <p:nvSpPr>
              <p:cNvPr id="2098" name="Google Shape;2098;p46"/>
              <p:cNvSpPr/>
              <p:nvPr/>
            </p:nvSpPr>
            <p:spPr>
              <a:xfrm>
                <a:off x="2617375" y="1197750"/>
                <a:ext cx="65800" cy="21150"/>
              </a:xfrm>
              <a:custGeom>
                <a:rect b="b" l="l" r="r" t="t"/>
                <a:pathLst>
                  <a:path extrusionOk="0" h="846" w="2632">
                    <a:moveTo>
                      <a:pt x="0" y="1"/>
                    </a:moveTo>
                    <a:lnTo>
                      <a:pt x="0" y="846"/>
                    </a:lnTo>
                    <a:lnTo>
                      <a:pt x="2632" y="846"/>
                    </a:lnTo>
                    <a:lnTo>
                      <a:pt x="26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6"/>
              <p:cNvSpPr/>
              <p:nvPr/>
            </p:nvSpPr>
            <p:spPr>
              <a:xfrm>
                <a:off x="2620950"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6"/>
              <p:cNvSpPr/>
              <p:nvPr/>
            </p:nvSpPr>
            <p:spPr>
              <a:xfrm>
                <a:off x="2630800" y="1202425"/>
                <a:ext cx="3575" cy="17825"/>
              </a:xfrm>
              <a:custGeom>
                <a:rect b="b" l="l" r="r" t="t"/>
                <a:pathLst>
                  <a:path extrusionOk="0" h="713" w="143">
                    <a:moveTo>
                      <a:pt x="1" y="1"/>
                    </a:moveTo>
                    <a:lnTo>
                      <a:pt x="1" y="713"/>
                    </a:lnTo>
                    <a:lnTo>
                      <a:pt x="143" y="713"/>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2642325"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2653550" y="1201875"/>
                <a:ext cx="3600" cy="18375"/>
              </a:xfrm>
              <a:custGeom>
                <a:rect b="b" l="l" r="r" t="t"/>
                <a:pathLst>
                  <a:path extrusionOk="0" h="735" w="144">
                    <a:moveTo>
                      <a:pt x="0" y="1"/>
                    </a:moveTo>
                    <a:lnTo>
                      <a:pt x="0" y="735"/>
                    </a:lnTo>
                    <a:lnTo>
                      <a:pt x="143" y="735"/>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2665600" y="1201875"/>
                <a:ext cx="3325" cy="18375"/>
              </a:xfrm>
              <a:custGeom>
                <a:rect b="b" l="l" r="r" t="t"/>
                <a:pathLst>
                  <a:path extrusionOk="0" h="735" w="133">
                    <a:moveTo>
                      <a:pt x="1" y="1"/>
                    </a:moveTo>
                    <a:lnTo>
                      <a:pt x="1" y="735"/>
                    </a:lnTo>
                    <a:lnTo>
                      <a:pt x="132" y="735"/>
                    </a:lnTo>
                    <a:lnTo>
                      <a:pt x="132"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2674375" y="1202425"/>
                <a:ext cx="3600" cy="17825"/>
              </a:xfrm>
              <a:custGeom>
                <a:rect b="b" l="l" r="r" t="t"/>
                <a:pathLst>
                  <a:path extrusionOk="0" h="713" w="144">
                    <a:moveTo>
                      <a:pt x="1" y="1"/>
                    </a:moveTo>
                    <a:lnTo>
                      <a:pt x="1" y="713"/>
                    </a:lnTo>
                    <a:lnTo>
                      <a:pt x="144" y="713"/>
                    </a:lnTo>
                    <a:lnTo>
                      <a:pt x="144"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5" name="Google Shape;2105;p46"/>
            <p:cNvSpPr/>
            <p:nvPr/>
          </p:nvSpPr>
          <p:spPr>
            <a:xfrm>
              <a:off x="2240750"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25694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2276950" y="2159825"/>
              <a:ext cx="29900" cy="12925"/>
            </a:xfrm>
            <a:custGeom>
              <a:rect b="b" l="l" r="r" t="t"/>
              <a:pathLst>
                <a:path extrusionOk="0" h="517" w="1196">
                  <a:moveTo>
                    <a:pt x="11" y="1"/>
                  </a:moveTo>
                  <a:lnTo>
                    <a:pt x="0" y="34"/>
                  </a:lnTo>
                  <a:lnTo>
                    <a:pt x="1184" y="517"/>
                  </a:lnTo>
                  <a:lnTo>
                    <a:pt x="1196"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2292825" y="2153550"/>
              <a:ext cx="40350" cy="17550"/>
            </a:xfrm>
            <a:custGeom>
              <a:rect b="b" l="l" r="r" t="t"/>
              <a:pathLst>
                <a:path extrusionOk="0" h="702" w="1614">
                  <a:moveTo>
                    <a:pt x="12" y="0"/>
                  </a:moveTo>
                  <a:lnTo>
                    <a:pt x="1" y="33"/>
                  </a:lnTo>
                  <a:lnTo>
                    <a:pt x="1602" y="702"/>
                  </a:lnTo>
                  <a:lnTo>
                    <a:pt x="1613"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2309025" y="2148875"/>
              <a:ext cx="41125" cy="15650"/>
            </a:xfrm>
            <a:custGeom>
              <a:rect b="b" l="l" r="r" t="t"/>
              <a:pathLst>
                <a:path extrusionOk="0" h="626" w="1645">
                  <a:moveTo>
                    <a:pt x="11" y="0"/>
                  </a:moveTo>
                  <a:lnTo>
                    <a:pt x="0" y="34"/>
                  </a:lnTo>
                  <a:lnTo>
                    <a:pt x="1633"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2327100" y="2142300"/>
              <a:ext cx="35675" cy="8800"/>
            </a:xfrm>
            <a:custGeom>
              <a:rect b="b" l="l" r="r" t="t"/>
              <a:pathLst>
                <a:path extrusionOk="0" h="352" w="1427">
                  <a:moveTo>
                    <a:pt x="11" y="0"/>
                  </a:moveTo>
                  <a:lnTo>
                    <a:pt x="1" y="34"/>
                  </a:lnTo>
                  <a:lnTo>
                    <a:pt x="1415"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6"/>
            <p:cNvSpPr/>
            <p:nvPr/>
          </p:nvSpPr>
          <p:spPr>
            <a:xfrm>
              <a:off x="2600100" y="2169700"/>
              <a:ext cx="53475" cy="2500"/>
            </a:xfrm>
            <a:custGeom>
              <a:rect b="b" l="l" r="r" t="t"/>
              <a:pathLst>
                <a:path extrusionOk="0" h="100" w="2139">
                  <a:moveTo>
                    <a:pt x="1" y="1"/>
                  </a:moveTo>
                  <a:lnTo>
                    <a:pt x="1" y="34"/>
                  </a:lnTo>
                  <a:lnTo>
                    <a:pt x="2138" y="100"/>
                  </a:lnTo>
                  <a:lnTo>
                    <a:pt x="2138"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6"/>
            <p:cNvSpPr/>
            <p:nvPr/>
          </p:nvSpPr>
          <p:spPr>
            <a:xfrm>
              <a:off x="2599825"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2603100"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6"/>
            <p:cNvSpPr/>
            <p:nvPr/>
          </p:nvSpPr>
          <p:spPr>
            <a:xfrm>
              <a:off x="2603650" y="2132425"/>
              <a:ext cx="46075" cy="2500"/>
            </a:xfrm>
            <a:custGeom>
              <a:rect b="b" l="l" r="r" t="t"/>
              <a:pathLst>
                <a:path extrusionOk="0" h="100" w="1843">
                  <a:moveTo>
                    <a:pt x="1843" y="1"/>
                  </a:moveTo>
                  <a:lnTo>
                    <a:pt x="1" y="66"/>
                  </a:lnTo>
                  <a:lnTo>
                    <a:pt x="1" y="100"/>
                  </a:lnTo>
                  <a:lnTo>
                    <a:pt x="1843" y="34"/>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6"/>
            <p:cNvSpPr/>
            <p:nvPr/>
          </p:nvSpPr>
          <p:spPr>
            <a:xfrm>
              <a:off x="2394950" y="2072675"/>
              <a:ext cx="36750" cy="44425"/>
            </a:xfrm>
            <a:custGeom>
              <a:rect b="b" l="l" r="r" t="t"/>
              <a:pathLst>
                <a:path extrusionOk="0" h="1777" w="1470">
                  <a:moveTo>
                    <a:pt x="1" y="0"/>
                  </a:moveTo>
                  <a:lnTo>
                    <a:pt x="1" y="1777"/>
                  </a:lnTo>
                  <a:lnTo>
                    <a:pt x="1470" y="1777"/>
                  </a:lnTo>
                  <a:lnTo>
                    <a:pt x="1470" y="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2435225" y="2020325"/>
              <a:ext cx="19225" cy="50475"/>
            </a:xfrm>
            <a:custGeom>
              <a:rect b="b" l="l" r="r" t="t"/>
              <a:pathLst>
                <a:path extrusionOk="0" h="2019" w="769">
                  <a:moveTo>
                    <a:pt x="1" y="1"/>
                  </a:moveTo>
                  <a:lnTo>
                    <a:pt x="1" y="2007"/>
                  </a:lnTo>
                  <a:lnTo>
                    <a:pt x="571" y="2018"/>
                  </a:lnTo>
                  <a:lnTo>
                    <a:pt x="768"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7" name="Google Shape;2117;p46"/>
            <p:cNvGrpSpPr/>
            <p:nvPr/>
          </p:nvGrpSpPr>
          <p:grpSpPr>
            <a:xfrm>
              <a:off x="2332816" y="1466925"/>
              <a:ext cx="343200" cy="656200"/>
              <a:chOff x="1950625" y="1466925"/>
              <a:chExt cx="343200" cy="656200"/>
            </a:xfrm>
          </p:grpSpPr>
          <p:sp>
            <p:nvSpPr>
              <p:cNvPr id="2118" name="Google Shape;2118;p46"/>
              <p:cNvSpPr/>
              <p:nvPr/>
            </p:nvSpPr>
            <p:spPr>
              <a:xfrm>
                <a:off x="2094250" y="1488300"/>
                <a:ext cx="36750" cy="3600"/>
              </a:xfrm>
              <a:custGeom>
                <a:rect b="b" l="l" r="r" t="t"/>
                <a:pathLst>
                  <a:path extrusionOk="0" h="144" w="1470">
                    <a:moveTo>
                      <a:pt x="1" y="1"/>
                    </a:moveTo>
                    <a:lnTo>
                      <a:pt x="1" y="132"/>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2013950" y="1487750"/>
                <a:ext cx="36750" cy="3875"/>
              </a:xfrm>
              <a:custGeom>
                <a:rect b="b" l="l" r="r" t="t"/>
                <a:pathLst>
                  <a:path extrusionOk="0" h="155" w="1470">
                    <a:moveTo>
                      <a:pt x="1" y="1"/>
                    </a:moveTo>
                    <a:lnTo>
                      <a:pt x="1" y="144"/>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6"/>
              <p:cNvSpPr/>
              <p:nvPr/>
            </p:nvSpPr>
            <p:spPr>
              <a:xfrm>
                <a:off x="2134275" y="1488300"/>
                <a:ext cx="48550" cy="3875"/>
              </a:xfrm>
              <a:custGeom>
                <a:rect b="b" l="l" r="r" t="t"/>
                <a:pathLst>
                  <a:path extrusionOk="0" h="155" w="1942">
                    <a:moveTo>
                      <a:pt x="0" y="1"/>
                    </a:moveTo>
                    <a:lnTo>
                      <a:pt x="0" y="144"/>
                    </a:lnTo>
                    <a:lnTo>
                      <a:pt x="1941" y="154"/>
                    </a:lnTo>
                    <a:lnTo>
                      <a:pt x="1941"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6"/>
              <p:cNvSpPr/>
              <p:nvPr/>
            </p:nvSpPr>
            <p:spPr>
              <a:xfrm>
                <a:off x="2054225" y="1488050"/>
                <a:ext cx="36500" cy="3575"/>
              </a:xfrm>
              <a:custGeom>
                <a:rect b="b" l="l" r="r" t="t"/>
                <a:pathLst>
                  <a:path extrusionOk="0" h="143" w="1460">
                    <a:moveTo>
                      <a:pt x="1" y="0"/>
                    </a:moveTo>
                    <a:lnTo>
                      <a:pt x="1" y="142"/>
                    </a:lnTo>
                    <a:lnTo>
                      <a:pt x="1460" y="142"/>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2186350" y="1488600"/>
                <a:ext cx="37850" cy="3850"/>
              </a:xfrm>
              <a:custGeom>
                <a:rect b="b" l="l" r="r" t="t"/>
                <a:pathLst>
                  <a:path extrusionOk="0" h="154" w="1514">
                    <a:moveTo>
                      <a:pt x="0" y="0"/>
                    </a:moveTo>
                    <a:lnTo>
                      <a:pt x="0" y="142"/>
                    </a:lnTo>
                    <a:lnTo>
                      <a:pt x="1513" y="153"/>
                    </a:lnTo>
                    <a:lnTo>
                      <a:pt x="1513" y="1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2001050" y="1487750"/>
                <a:ext cx="9650" cy="3600"/>
              </a:xfrm>
              <a:custGeom>
                <a:rect b="b" l="l" r="r" t="t"/>
                <a:pathLst>
                  <a:path extrusionOk="0" h="144" w="386">
                    <a:moveTo>
                      <a:pt x="12" y="1"/>
                    </a:moveTo>
                    <a:lnTo>
                      <a:pt x="1" y="144"/>
                    </a:lnTo>
                    <a:lnTo>
                      <a:pt x="385" y="144"/>
                    </a:lnTo>
                    <a:lnTo>
                      <a:pt x="3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2094250" y="1542025"/>
                <a:ext cx="36750" cy="3850"/>
              </a:xfrm>
              <a:custGeom>
                <a:rect b="b" l="l" r="r" t="t"/>
                <a:pathLst>
                  <a:path extrusionOk="0" h="154" w="1470">
                    <a:moveTo>
                      <a:pt x="1" y="1"/>
                    </a:moveTo>
                    <a:lnTo>
                      <a:pt x="1" y="143"/>
                    </a:lnTo>
                    <a:cubicBezTo>
                      <a:pt x="483" y="154"/>
                      <a:pt x="977" y="154"/>
                      <a:pt x="1470" y="154"/>
                    </a:cubicBezTo>
                    <a:lnTo>
                      <a:pt x="1470" y="22"/>
                    </a:lnTo>
                    <a:cubicBezTo>
                      <a:pt x="977" y="22"/>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2013950" y="1540375"/>
                <a:ext cx="36750" cy="4700"/>
              </a:xfrm>
              <a:custGeom>
                <a:rect b="b" l="l" r="r" t="t"/>
                <a:pathLst>
                  <a:path extrusionOk="0" h="188" w="1470">
                    <a:moveTo>
                      <a:pt x="1" y="1"/>
                    </a:moveTo>
                    <a:lnTo>
                      <a:pt x="1" y="144"/>
                    </a:lnTo>
                    <a:cubicBezTo>
                      <a:pt x="494" y="154"/>
                      <a:pt x="976" y="176"/>
                      <a:pt x="1470" y="188"/>
                    </a:cubicBezTo>
                    <a:lnTo>
                      <a:pt x="1470" y="45"/>
                    </a:lnTo>
                    <a:cubicBezTo>
                      <a:pt x="976" y="34"/>
                      <a:pt x="494" y="2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6"/>
              <p:cNvSpPr/>
              <p:nvPr/>
            </p:nvSpPr>
            <p:spPr>
              <a:xfrm>
                <a:off x="1996675" y="1539825"/>
                <a:ext cx="14025" cy="4150"/>
              </a:xfrm>
              <a:custGeom>
                <a:rect b="b" l="l" r="r" t="t"/>
                <a:pathLst>
                  <a:path extrusionOk="0" h="166" w="561">
                    <a:moveTo>
                      <a:pt x="12" y="1"/>
                    </a:moveTo>
                    <a:lnTo>
                      <a:pt x="1" y="144"/>
                    </a:lnTo>
                    <a:cubicBezTo>
                      <a:pt x="187" y="154"/>
                      <a:pt x="373" y="154"/>
                      <a:pt x="560" y="166"/>
                    </a:cubicBezTo>
                    <a:lnTo>
                      <a:pt x="560" y="23"/>
                    </a:lnTo>
                    <a:cubicBezTo>
                      <a:pt x="373" y="12"/>
                      <a:pt x="187" y="12"/>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6"/>
              <p:cNvSpPr/>
              <p:nvPr/>
            </p:nvSpPr>
            <p:spPr>
              <a:xfrm>
                <a:off x="2134275" y="1542300"/>
                <a:ext cx="48550" cy="3875"/>
              </a:xfrm>
              <a:custGeom>
                <a:rect b="b" l="l" r="r" t="t"/>
                <a:pathLst>
                  <a:path extrusionOk="0" h="155" w="1942">
                    <a:moveTo>
                      <a:pt x="1941" y="1"/>
                    </a:moveTo>
                    <a:cubicBezTo>
                      <a:pt x="1294" y="11"/>
                      <a:pt x="648" y="11"/>
                      <a:pt x="0" y="11"/>
                    </a:cubicBezTo>
                    <a:lnTo>
                      <a:pt x="0" y="143"/>
                    </a:lnTo>
                    <a:cubicBezTo>
                      <a:pt x="209" y="154"/>
                      <a:pt x="417" y="154"/>
                      <a:pt x="626" y="154"/>
                    </a:cubicBezTo>
                    <a:cubicBezTo>
                      <a:pt x="1064" y="154"/>
                      <a:pt x="1503" y="143"/>
                      <a:pt x="1941" y="143"/>
                    </a:cubicBez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6"/>
              <p:cNvSpPr/>
              <p:nvPr/>
            </p:nvSpPr>
            <p:spPr>
              <a:xfrm>
                <a:off x="2186350" y="1541750"/>
                <a:ext cx="37850" cy="4125"/>
              </a:xfrm>
              <a:custGeom>
                <a:rect b="b" l="l" r="r" t="t"/>
                <a:pathLst>
                  <a:path extrusionOk="0" h="165" w="1514">
                    <a:moveTo>
                      <a:pt x="1513" y="1"/>
                    </a:moveTo>
                    <a:cubicBezTo>
                      <a:pt x="1009" y="12"/>
                      <a:pt x="505" y="23"/>
                      <a:pt x="0" y="23"/>
                    </a:cubicBezTo>
                    <a:lnTo>
                      <a:pt x="0" y="165"/>
                    </a:lnTo>
                    <a:cubicBezTo>
                      <a:pt x="505" y="165"/>
                      <a:pt x="1009" y="154"/>
                      <a:pt x="1513" y="143"/>
                    </a:cubicBez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6"/>
              <p:cNvSpPr/>
              <p:nvPr/>
            </p:nvSpPr>
            <p:spPr>
              <a:xfrm>
                <a:off x="2054225" y="1541475"/>
                <a:ext cx="36500" cy="4150"/>
              </a:xfrm>
              <a:custGeom>
                <a:rect b="b" l="l" r="r" t="t"/>
                <a:pathLst>
                  <a:path extrusionOk="0" h="166" w="1460">
                    <a:moveTo>
                      <a:pt x="1" y="1"/>
                    </a:moveTo>
                    <a:lnTo>
                      <a:pt x="1" y="144"/>
                    </a:lnTo>
                    <a:cubicBezTo>
                      <a:pt x="483" y="154"/>
                      <a:pt x="977" y="165"/>
                      <a:pt x="1460" y="165"/>
                    </a:cubicBezTo>
                    <a:lnTo>
                      <a:pt x="1460" y="23"/>
                    </a:lnTo>
                    <a:cubicBezTo>
                      <a:pt x="977" y="23"/>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6"/>
              <p:cNvSpPr/>
              <p:nvPr/>
            </p:nvSpPr>
            <p:spPr>
              <a:xfrm>
                <a:off x="2054225" y="1592750"/>
                <a:ext cx="36500" cy="3850"/>
              </a:xfrm>
              <a:custGeom>
                <a:rect b="b" l="l" r="r" t="t"/>
                <a:pathLst>
                  <a:path extrusionOk="0" h="154" w="1460">
                    <a:moveTo>
                      <a:pt x="1" y="0"/>
                    </a:moveTo>
                    <a:lnTo>
                      <a:pt x="1" y="142"/>
                    </a:lnTo>
                    <a:lnTo>
                      <a:pt x="1460" y="154"/>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6"/>
              <p:cNvSpPr/>
              <p:nvPr/>
            </p:nvSpPr>
            <p:spPr>
              <a:xfrm>
                <a:off x="2186350" y="1594100"/>
                <a:ext cx="37850" cy="3875"/>
              </a:xfrm>
              <a:custGeom>
                <a:rect b="b" l="l" r="r" t="t"/>
                <a:pathLst>
                  <a:path extrusionOk="0" h="155" w="1514">
                    <a:moveTo>
                      <a:pt x="0" y="1"/>
                    </a:moveTo>
                    <a:lnTo>
                      <a:pt x="0" y="144"/>
                    </a:lnTo>
                    <a:lnTo>
                      <a:pt x="1513" y="154"/>
                    </a:lnTo>
                    <a:lnTo>
                      <a:pt x="1513"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6"/>
              <p:cNvSpPr/>
              <p:nvPr/>
            </p:nvSpPr>
            <p:spPr>
              <a:xfrm>
                <a:off x="2227475" y="1594650"/>
                <a:ext cx="10725" cy="3600"/>
              </a:xfrm>
              <a:custGeom>
                <a:rect b="b" l="l" r="r" t="t"/>
                <a:pathLst>
                  <a:path extrusionOk="0" h="144" w="429">
                    <a:moveTo>
                      <a:pt x="0" y="1"/>
                    </a:moveTo>
                    <a:lnTo>
                      <a:pt x="0" y="132"/>
                    </a:lnTo>
                    <a:lnTo>
                      <a:pt x="428" y="144"/>
                    </a:lnTo>
                    <a:lnTo>
                      <a:pt x="428" y="144"/>
                    </a:lnTo>
                    <a:lnTo>
                      <a:pt x="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6"/>
              <p:cNvSpPr/>
              <p:nvPr/>
            </p:nvSpPr>
            <p:spPr>
              <a:xfrm>
                <a:off x="1992025" y="1592200"/>
                <a:ext cx="18675" cy="3575"/>
              </a:xfrm>
              <a:custGeom>
                <a:rect b="b" l="l" r="r" t="t"/>
                <a:pathLst>
                  <a:path extrusionOk="0" h="143" w="747">
                    <a:moveTo>
                      <a:pt x="11" y="0"/>
                    </a:moveTo>
                    <a:lnTo>
                      <a:pt x="1" y="132"/>
                    </a:lnTo>
                    <a:lnTo>
                      <a:pt x="746" y="142"/>
                    </a:lnTo>
                    <a:lnTo>
                      <a:pt x="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6"/>
              <p:cNvSpPr/>
              <p:nvPr/>
            </p:nvSpPr>
            <p:spPr>
              <a:xfrm>
                <a:off x="2013950" y="1592450"/>
                <a:ext cx="36750" cy="3875"/>
              </a:xfrm>
              <a:custGeom>
                <a:rect b="b" l="l" r="r" t="t"/>
                <a:pathLst>
                  <a:path extrusionOk="0" h="155" w="1470">
                    <a:moveTo>
                      <a:pt x="1" y="1"/>
                    </a:moveTo>
                    <a:lnTo>
                      <a:pt x="1" y="132"/>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6"/>
              <p:cNvSpPr/>
              <p:nvPr/>
            </p:nvSpPr>
            <p:spPr>
              <a:xfrm>
                <a:off x="2094250" y="1593300"/>
                <a:ext cx="36750" cy="3850"/>
              </a:xfrm>
              <a:custGeom>
                <a:rect b="b" l="l" r="r" t="t"/>
                <a:pathLst>
                  <a:path extrusionOk="0" h="154" w="1470">
                    <a:moveTo>
                      <a:pt x="1" y="0"/>
                    </a:moveTo>
                    <a:lnTo>
                      <a:pt x="1" y="132"/>
                    </a:lnTo>
                    <a:lnTo>
                      <a:pt x="1470" y="154"/>
                    </a:lnTo>
                    <a:lnTo>
                      <a:pt x="147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6"/>
              <p:cNvSpPr/>
              <p:nvPr/>
            </p:nvSpPr>
            <p:spPr>
              <a:xfrm>
                <a:off x="2134275" y="1593550"/>
                <a:ext cx="48550" cy="4150"/>
              </a:xfrm>
              <a:custGeom>
                <a:rect b="b" l="l" r="r" t="t"/>
                <a:pathLst>
                  <a:path extrusionOk="0" h="166" w="1942">
                    <a:moveTo>
                      <a:pt x="0" y="1"/>
                    </a:moveTo>
                    <a:lnTo>
                      <a:pt x="0" y="144"/>
                    </a:lnTo>
                    <a:lnTo>
                      <a:pt x="1941" y="166"/>
                    </a:lnTo>
                    <a:lnTo>
                      <a:pt x="1941"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6"/>
              <p:cNvSpPr/>
              <p:nvPr/>
            </p:nvSpPr>
            <p:spPr>
              <a:xfrm>
                <a:off x="2134275" y="1652750"/>
                <a:ext cx="48550" cy="3600"/>
              </a:xfrm>
              <a:custGeom>
                <a:rect b="b" l="l" r="r" t="t"/>
                <a:pathLst>
                  <a:path extrusionOk="0" h="144" w="1942">
                    <a:moveTo>
                      <a:pt x="0" y="1"/>
                    </a:moveTo>
                    <a:lnTo>
                      <a:pt x="0" y="144"/>
                    </a:lnTo>
                    <a:lnTo>
                      <a:pt x="1941" y="144"/>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6"/>
              <p:cNvSpPr/>
              <p:nvPr/>
            </p:nvSpPr>
            <p:spPr>
              <a:xfrm>
                <a:off x="2013950" y="1652750"/>
                <a:ext cx="36750" cy="3600"/>
              </a:xfrm>
              <a:custGeom>
                <a:rect b="b" l="l" r="r" t="t"/>
                <a:pathLst>
                  <a:path extrusionOk="0" h="144" w="1470">
                    <a:moveTo>
                      <a:pt x="1" y="1"/>
                    </a:moveTo>
                    <a:lnTo>
                      <a:pt x="1"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6"/>
              <p:cNvSpPr/>
              <p:nvPr/>
            </p:nvSpPr>
            <p:spPr>
              <a:xfrm>
                <a:off x="2094250" y="1652750"/>
                <a:ext cx="36750" cy="3600"/>
              </a:xfrm>
              <a:custGeom>
                <a:rect b="b" l="l" r="r" t="t"/>
                <a:pathLst>
                  <a:path extrusionOk="0" h="144" w="1470">
                    <a:moveTo>
                      <a:pt x="1" y="1"/>
                    </a:moveTo>
                    <a:lnTo>
                      <a:pt x="1" y="144"/>
                    </a:lnTo>
                    <a:lnTo>
                      <a:pt x="615" y="144"/>
                    </a:lnTo>
                    <a:lnTo>
                      <a:pt x="615" y="100"/>
                    </a:lnTo>
                    <a:lnTo>
                      <a:pt x="626"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2227475" y="1652750"/>
                <a:ext cx="17300" cy="3600"/>
              </a:xfrm>
              <a:custGeom>
                <a:rect b="b" l="l" r="r" t="t"/>
                <a:pathLst>
                  <a:path extrusionOk="0" h="144" w="692">
                    <a:moveTo>
                      <a:pt x="0" y="1"/>
                    </a:moveTo>
                    <a:lnTo>
                      <a:pt x="0" y="144"/>
                    </a:lnTo>
                    <a:lnTo>
                      <a:pt x="691" y="144"/>
                    </a:lnTo>
                    <a:lnTo>
                      <a:pt x="6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2054225" y="1652750"/>
                <a:ext cx="36500" cy="3600"/>
              </a:xfrm>
              <a:custGeom>
                <a:rect b="b" l="l" r="r" t="t"/>
                <a:pathLst>
                  <a:path extrusionOk="0" h="144" w="1460">
                    <a:moveTo>
                      <a:pt x="1" y="1"/>
                    </a:moveTo>
                    <a:lnTo>
                      <a:pt x="1" y="144"/>
                    </a:lnTo>
                    <a:lnTo>
                      <a:pt x="1460" y="144"/>
                    </a:lnTo>
                    <a:lnTo>
                      <a:pt x="1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2186350" y="1652750"/>
                <a:ext cx="37850" cy="3600"/>
              </a:xfrm>
              <a:custGeom>
                <a:rect b="b" l="l" r="r" t="t"/>
                <a:pathLst>
                  <a:path extrusionOk="0" h="144" w="1514">
                    <a:moveTo>
                      <a:pt x="0" y="1"/>
                    </a:moveTo>
                    <a:lnTo>
                      <a:pt x="0" y="144"/>
                    </a:lnTo>
                    <a:lnTo>
                      <a:pt x="1513" y="144"/>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1986800" y="1652750"/>
                <a:ext cx="23900" cy="3600"/>
              </a:xfrm>
              <a:custGeom>
                <a:rect b="b" l="l" r="r" t="t"/>
                <a:pathLst>
                  <a:path extrusionOk="0" h="144" w="956">
                    <a:moveTo>
                      <a:pt x="12" y="1"/>
                    </a:moveTo>
                    <a:lnTo>
                      <a:pt x="1" y="144"/>
                    </a:lnTo>
                    <a:lnTo>
                      <a:pt x="955" y="144"/>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6"/>
              <p:cNvSpPr/>
              <p:nvPr/>
            </p:nvSpPr>
            <p:spPr>
              <a:xfrm>
                <a:off x="2054225" y="1717725"/>
                <a:ext cx="36500" cy="3875"/>
              </a:xfrm>
              <a:custGeom>
                <a:rect b="b" l="l" r="r" t="t"/>
                <a:pathLst>
                  <a:path extrusionOk="0" h="155" w="1460">
                    <a:moveTo>
                      <a:pt x="1" y="1"/>
                    </a:moveTo>
                    <a:lnTo>
                      <a:pt x="1" y="143"/>
                    </a:lnTo>
                    <a:lnTo>
                      <a:pt x="1460" y="154"/>
                    </a:lnTo>
                    <a:lnTo>
                      <a:pt x="1460" y="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6"/>
              <p:cNvSpPr/>
              <p:nvPr/>
            </p:nvSpPr>
            <p:spPr>
              <a:xfrm>
                <a:off x="2186350" y="1718825"/>
                <a:ext cx="37850" cy="3875"/>
              </a:xfrm>
              <a:custGeom>
                <a:rect b="b" l="l" r="r" t="t"/>
                <a:pathLst>
                  <a:path extrusionOk="0" h="155" w="1514">
                    <a:moveTo>
                      <a:pt x="0" y="1"/>
                    </a:moveTo>
                    <a:lnTo>
                      <a:pt x="0" y="143"/>
                    </a:lnTo>
                    <a:lnTo>
                      <a:pt x="1513" y="154"/>
                    </a:lnTo>
                    <a:lnTo>
                      <a:pt x="1513"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2118925" y="1718275"/>
                <a:ext cx="12075" cy="3575"/>
              </a:xfrm>
              <a:custGeom>
                <a:rect b="b" l="l" r="r" t="t"/>
                <a:pathLst>
                  <a:path extrusionOk="0" h="143" w="483">
                    <a:moveTo>
                      <a:pt x="0" y="1"/>
                    </a:moveTo>
                    <a:lnTo>
                      <a:pt x="22" y="143"/>
                    </a:lnTo>
                    <a:lnTo>
                      <a:pt x="483" y="143"/>
                    </a:lnTo>
                    <a:lnTo>
                      <a:pt x="483" y="1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2094250" y="1718000"/>
                <a:ext cx="9350" cy="3600"/>
              </a:xfrm>
              <a:custGeom>
                <a:rect b="b" l="l" r="r" t="t"/>
                <a:pathLst>
                  <a:path extrusionOk="0" h="144" w="374">
                    <a:moveTo>
                      <a:pt x="1" y="0"/>
                    </a:moveTo>
                    <a:lnTo>
                      <a:pt x="1" y="143"/>
                    </a:lnTo>
                    <a:lnTo>
                      <a:pt x="351" y="143"/>
                    </a:lnTo>
                    <a:lnTo>
                      <a:pt x="373"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2227475" y="1719375"/>
                <a:ext cx="24975" cy="3575"/>
              </a:xfrm>
              <a:custGeom>
                <a:rect b="b" l="l" r="r" t="t"/>
                <a:pathLst>
                  <a:path extrusionOk="0" h="143" w="999">
                    <a:moveTo>
                      <a:pt x="0" y="1"/>
                    </a:moveTo>
                    <a:lnTo>
                      <a:pt x="0" y="132"/>
                    </a:lnTo>
                    <a:lnTo>
                      <a:pt x="998" y="143"/>
                    </a:lnTo>
                    <a:lnTo>
                      <a:pt x="9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6"/>
              <p:cNvSpPr/>
              <p:nvPr/>
            </p:nvSpPr>
            <p:spPr>
              <a:xfrm>
                <a:off x="2134275" y="1718550"/>
                <a:ext cx="48550" cy="3850"/>
              </a:xfrm>
              <a:custGeom>
                <a:rect b="b" l="l" r="r" t="t"/>
                <a:pathLst>
                  <a:path extrusionOk="0" h="154" w="1942">
                    <a:moveTo>
                      <a:pt x="0" y="0"/>
                    </a:moveTo>
                    <a:lnTo>
                      <a:pt x="0" y="132"/>
                    </a:lnTo>
                    <a:lnTo>
                      <a:pt x="1941" y="154"/>
                    </a:lnTo>
                    <a:lnTo>
                      <a:pt x="1941" y="1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6"/>
              <p:cNvSpPr/>
              <p:nvPr/>
            </p:nvSpPr>
            <p:spPr>
              <a:xfrm>
                <a:off x="2013950" y="1717450"/>
                <a:ext cx="36750" cy="3850"/>
              </a:xfrm>
              <a:custGeom>
                <a:rect b="b" l="l" r="r" t="t"/>
                <a:pathLst>
                  <a:path extrusionOk="0" h="154" w="1470">
                    <a:moveTo>
                      <a:pt x="1" y="0"/>
                    </a:moveTo>
                    <a:lnTo>
                      <a:pt x="1" y="143"/>
                    </a:lnTo>
                    <a:lnTo>
                      <a:pt x="1470" y="154"/>
                    </a:lnTo>
                    <a:lnTo>
                      <a:pt x="1470"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6"/>
              <p:cNvSpPr/>
              <p:nvPr/>
            </p:nvSpPr>
            <p:spPr>
              <a:xfrm>
                <a:off x="1981075" y="1717175"/>
                <a:ext cx="29625" cy="3875"/>
              </a:xfrm>
              <a:custGeom>
                <a:rect b="b" l="l" r="r" t="t"/>
                <a:pathLst>
                  <a:path extrusionOk="0" h="155" w="1185">
                    <a:moveTo>
                      <a:pt x="11" y="1"/>
                    </a:moveTo>
                    <a:lnTo>
                      <a:pt x="0" y="143"/>
                    </a:lnTo>
                    <a:lnTo>
                      <a:pt x="1184" y="154"/>
                    </a:lnTo>
                    <a:lnTo>
                      <a:pt x="1184" y="11"/>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2013950" y="1772550"/>
                <a:ext cx="36750" cy="4125"/>
              </a:xfrm>
              <a:custGeom>
                <a:rect b="b" l="l" r="r" t="t"/>
                <a:pathLst>
                  <a:path extrusionOk="0" h="165" w="1470">
                    <a:moveTo>
                      <a:pt x="1470" y="1"/>
                    </a:moveTo>
                    <a:lnTo>
                      <a:pt x="1" y="22"/>
                    </a:lnTo>
                    <a:lnTo>
                      <a:pt x="1" y="165"/>
                    </a:lnTo>
                    <a:lnTo>
                      <a:pt x="1470" y="143"/>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p:nvPr/>
            </p:nvSpPr>
            <p:spPr>
              <a:xfrm>
                <a:off x="2186350" y="1770350"/>
                <a:ext cx="37850" cy="4125"/>
              </a:xfrm>
              <a:custGeom>
                <a:rect b="b" l="l" r="r" t="t"/>
                <a:pathLst>
                  <a:path extrusionOk="0" h="165" w="1514">
                    <a:moveTo>
                      <a:pt x="1513" y="1"/>
                    </a:moveTo>
                    <a:lnTo>
                      <a:pt x="0" y="23"/>
                    </a:lnTo>
                    <a:lnTo>
                      <a:pt x="0" y="165"/>
                    </a:lnTo>
                    <a:lnTo>
                      <a:pt x="1513" y="143"/>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6"/>
              <p:cNvSpPr/>
              <p:nvPr/>
            </p:nvSpPr>
            <p:spPr>
              <a:xfrm>
                <a:off x="1976400" y="1773100"/>
                <a:ext cx="34300" cy="3850"/>
              </a:xfrm>
              <a:custGeom>
                <a:rect b="b" l="l" r="r" t="t"/>
                <a:pathLst>
                  <a:path extrusionOk="0" h="154" w="1372">
                    <a:moveTo>
                      <a:pt x="1371" y="0"/>
                    </a:moveTo>
                    <a:lnTo>
                      <a:pt x="12" y="22"/>
                    </a:lnTo>
                    <a:lnTo>
                      <a:pt x="0" y="154"/>
                    </a:lnTo>
                    <a:lnTo>
                      <a:pt x="1371" y="143"/>
                    </a:lnTo>
                    <a:lnTo>
                      <a:pt x="1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2054225" y="1772275"/>
                <a:ext cx="36500" cy="3850"/>
              </a:xfrm>
              <a:custGeom>
                <a:rect b="b" l="l" r="r" t="t"/>
                <a:pathLst>
                  <a:path extrusionOk="0" h="154" w="1460">
                    <a:moveTo>
                      <a:pt x="1460" y="0"/>
                    </a:moveTo>
                    <a:lnTo>
                      <a:pt x="1" y="12"/>
                    </a:lnTo>
                    <a:lnTo>
                      <a:pt x="1" y="154"/>
                    </a:lnTo>
                    <a:lnTo>
                      <a:pt x="1460" y="132"/>
                    </a:lnTo>
                    <a:lnTo>
                      <a:pt x="1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6"/>
              <p:cNvSpPr/>
              <p:nvPr/>
            </p:nvSpPr>
            <p:spPr>
              <a:xfrm>
                <a:off x="2134275" y="1770900"/>
                <a:ext cx="48550" cy="4125"/>
              </a:xfrm>
              <a:custGeom>
                <a:rect b="b" l="l" r="r" t="t"/>
                <a:pathLst>
                  <a:path extrusionOk="0" h="165" w="1942">
                    <a:moveTo>
                      <a:pt x="1941" y="1"/>
                    </a:moveTo>
                    <a:lnTo>
                      <a:pt x="0" y="33"/>
                    </a:lnTo>
                    <a:lnTo>
                      <a:pt x="0" y="165"/>
                    </a:lnTo>
                    <a:lnTo>
                      <a:pt x="1941" y="143"/>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6"/>
              <p:cNvSpPr/>
              <p:nvPr/>
            </p:nvSpPr>
            <p:spPr>
              <a:xfrm>
                <a:off x="2227475" y="1770075"/>
                <a:ext cx="31000" cy="3850"/>
              </a:xfrm>
              <a:custGeom>
                <a:rect b="b" l="l" r="r" t="t"/>
                <a:pathLst>
                  <a:path extrusionOk="0" h="154" w="1240">
                    <a:moveTo>
                      <a:pt x="1217" y="0"/>
                    </a:moveTo>
                    <a:lnTo>
                      <a:pt x="0" y="12"/>
                    </a:lnTo>
                    <a:lnTo>
                      <a:pt x="0" y="154"/>
                    </a:lnTo>
                    <a:lnTo>
                      <a:pt x="1239" y="143"/>
                    </a:lnTo>
                    <a:lnTo>
                      <a:pt x="12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6"/>
              <p:cNvSpPr/>
              <p:nvPr/>
            </p:nvSpPr>
            <p:spPr>
              <a:xfrm>
                <a:off x="2013950" y="1832300"/>
                <a:ext cx="36750" cy="4125"/>
              </a:xfrm>
              <a:custGeom>
                <a:rect b="b" l="l" r="r" t="t"/>
                <a:pathLst>
                  <a:path extrusionOk="0" h="165" w="1470">
                    <a:moveTo>
                      <a:pt x="1" y="1"/>
                    </a:moveTo>
                    <a:lnTo>
                      <a:pt x="1" y="143"/>
                    </a:lnTo>
                    <a:lnTo>
                      <a:pt x="1470" y="165"/>
                    </a:lnTo>
                    <a:lnTo>
                      <a:pt x="1470"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6"/>
              <p:cNvSpPr/>
              <p:nvPr/>
            </p:nvSpPr>
            <p:spPr>
              <a:xfrm>
                <a:off x="2227475" y="1836400"/>
                <a:ext cx="38675" cy="4425"/>
              </a:xfrm>
              <a:custGeom>
                <a:rect b="b" l="l" r="r" t="t"/>
                <a:pathLst>
                  <a:path extrusionOk="0" h="177" w="1547">
                    <a:moveTo>
                      <a:pt x="0" y="1"/>
                    </a:moveTo>
                    <a:lnTo>
                      <a:pt x="0" y="144"/>
                    </a:lnTo>
                    <a:lnTo>
                      <a:pt x="1546" y="176"/>
                    </a:lnTo>
                    <a:lnTo>
                      <a:pt x="1535" y="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2186350" y="1835600"/>
                <a:ext cx="37850" cy="4400"/>
              </a:xfrm>
              <a:custGeom>
                <a:rect b="b" l="l" r="r" t="t"/>
                <a:pathLst>
                  <a:path extrusionOk="0" h="176" w="1514">
                    <a:moveTo>
                      <a:pt x="0" y="0"/>
                    </a:moveTo>
                    <a:lnTo>
                      <a:pt x="0" y="142"/>
                    </a:lnTo>
                    <a:lnTo>
                      <a:pt x="1513" y="176"/>
                    </a:lnTo>
                    <a:lnTo>
                      <a:pt x="1513" y="33"/>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6"/>
              <p:cNvSpPr/>
              <p:nvPr/>
            </p:nvSpPr>
            <p:spPr>
              <a:xfrm>
                <a:off x="2136200" y="1834750"/>
                <a:ext cx="46625" cy="4425"/>
              </a:xfrm>
              <a:custGeom>
                <a:rect b="b" l="l" r="r" t="t"/>
                <a:pathLst>
                  <a:path extrusionOk="0" h="177" w="1865">
                    <a:moveTo>
                      <a:pt x="1" y="1"/>
                    </a:moveTo>
                    <a:lnTo>
                      <a:pt x="22" y="144"/>
                    </a:lnTo>
                    <a:lnTo>
                      <a:pt x="1864" y="176"/>
                    </a:lnTo>
                    <a:lnTo>
                      <a:pt x="1864"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6"/>
              <p:cNvSpPr/>
              <p:nvPr/>
            </p:nvSpPr>
            <p:spPr>
              <a:xfrm>
                <a:off x="1971200" y="1831475"/>
                <a:ext cx="39500" cy="4400"/>
              </a:xfrm>
              <a:custGeom>
                <a:rect b="b" l="l" r="r" t="t"/>
                <a:pathLst>
                  <a:path extrusionOk="0" h="176" w="1580">
                    <a:moveTo>
                      <a:pt x="11" y="0"/>
                    </a:moveTo>
                    <a:lnTo>
                      <a:pt x="0" y="143"/>
                    </a:lnTo>
                    <a:lnTo>
                      <a:pt x="1579" y="176"/>
                    </a:lnTo>
                    <a:lnTo>
                      <a:pt x="1579" y="34"/>
                    </a:lnTo>
                    <a:lnTo>
                      <a:pt x="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6"/>
              <p:cNvSpPr/>
              <p:nvPr/>
            </p:nvSpPr>
            <p:spPr>
              <a:xfrm>
                <a:off x="2054225" y="1833125"/>
                <a:ext cx="36500" cy="4125"/>
              </a:xfrm>
              <a:custGeom>
                <a:rect b="b" l="l" r="r" t="t"/>
                <a:pathLst>
                  <a:path extrusionOk="0" h="165" w="1460">
                    <a:moveTo>
                      <a:pt x="1" y="0"/>
                    </a:moveTo>
                    <a:lnTo>
                      <a:pt x="1" y="143"/>
                    </a:lnTo>
                    <a:lnTo>
                      <a:pt x="1460" y="165"/>
                    </a:lnTo>
                    <a:lnTo>
                      <a:pt x="1460"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6"/>
              <p:cNvSpPr/>
              <p:nvPr/>
            </p:nvSpPr>
            <p:spPr>
              <a:xfrm>
                <a:off x="2186350" y="1898900"/>
                <a:ext cx="37850" cy="3850"/>
              </a:xfrm>
              <a:custGeom>
                <a:rect b="b" l="l" r="r" t="t"/>
                <a:pathLst>
                  <a:path extrusionOk="0" h="154" w="1514">
                    <a:moveTo>
                      <a:pt x="1513" y="0"/>
                    </a:moveTo>
                    <a:lnTo>
                      <a:pt x="0" y="12"/>
                    </a:lnTo>
                    <a:lnTo>
                      <a:pt x="0" y="154"/>
                    </a:lnTo>
                    <a:lnTo>
                      <a:pt x="1513" y="143"/>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6"/>
              <p:cNvSpPr/>
              <p:nvPr/>
            </p:nvSpPr>
            <p:spPr>
              <a:xfrm>
                <a:off x="2227475" y="1898625"/>
                <a:ext cx="38925" cy="3875"/>
              </a:xfrm>
              <a:custGeom>
                <a:rect b="b" l="l" r="r" t="t"/>
                <a:pathLst>
                  <a:path extrusionOk="0" h="155" w="1557">
                    <a:moveTo>
                      <a:pt x="1557" y="1"/>
                    </a:moveTo>
                    <a:lnTo>
                      <a:pt x="0" y="11"/>
                    </a:lnTo>
                    <a:lnTo>
                      <a:pt x="0" y="154"/>
                    </a:lnTo>
                    <a:lnTo>
                      <a:pt x="1557" y="132"/>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6"/>
              <p:cNvSpPr/>
              <p:nvPr/>
            </p:nvSpPr>
            <p:spPr>
              <a:xfrm>
                <a:off x="2013950" y="1900275"/>
                <a:ext cx="36750" cy="3575"/>
              </a:xfrm>
              <a:custGeom>
                <a:rect b="b" l="l" r="r" t="t"/>
                <a:pathLst>
                  <a:path extrusionOk="0" h="143" w="1470">
                    <a:moveTo>
                      <a:pt x="1470" y="1"/>
                    </a:moveTo>
                    <a:lnTo>
                      <a:pt x="1" y="11"/>
                    </a:lnTo>
                    <a:lnTo>
                      <a:pt x="1" y="143"/>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6"/>
              <p:cNvSpPr/>
              <p:nvPr/>
            </p:nvSpPr>
            <p:spPr>
              <a:xfrm>
                <a:off x="2145525" y="1899175"/>
                <a:ext cx="37300" cy="3875"/>
              </a:xfrm>
              <a:custGeom>
                <a:rect b="b" l="l" r="r" t="t"/>
                <a:pathLst>
                  <a:path extrusionOk="0" h="155" w="1492">
                    <a:moveTo>
                      <a:pt x="1491" y="1"/>
                    </a:moveTo>
                    <a:lnTo>
                      <a:pt x="0" y="11"/>
                    </a:lnTo>
                    <a:lnTo>
                      <a:pt x="22" y="154"/>
                    </a:lnTo>
                    <a:lnTo>
                      <a:pt x="1491" y="143"/>
                    </a:lnTo>
                    <a:lnTo>
                      <a:pt x="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6"/>
              <p:cNvSpPr/>
              <p:nvPr/>
            </p:nvSpPr>
            <p:spPr>
              <a:xfrm>
                <a:off x="1967350" y="1900550"/>
                <a:ext cx="43350" cy="3850"/>
              </a:xfrm>
              <a:custGeom>
                <a:rect b="b" l="l" r="r" t="t"/>
                <a:pathLst>
                  <a:path extrusionOk="0" h="154" w="1734">
                    <a:moveTo>
                      <a:pt x="1733" y="0"/>
                    </a:moveTo>
                    <a:lnTo>
                      <a:pt x="1" y="12"/>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6"/>
              <p:cNvSpPr/>
              <p:nvPr/>
            </p:nvSpPr>
            <p:spPr>
              <a:xfrm>
                <a:off x="2054225" y="1900000"/>
                <a:ext cx="31275" cy="3600"/>
              </a:xfrm>
              <a:custGeom>
                <a:rect b="b" l="l" r="r" t="t"/>
                <a:pathLst>
                  <a:path extrusionOk="0" h="144" w="1251">
                    <a:moveTo>
                      <a:pt x="1251" y="0"/>
                    </a:moveTo>
                    <a:lnTo>
                      <a:pt x="1" y="12"/>
                    </a:lnTo>
                    <a:lnTo>
                      <a:pt x="1" y="143"/>
                    </a:lnTo>
                    <a:lnTo>
                      <a:pt x="1229" y="132"/>
                    </a:lnTo>
                    <a:lnTo>
                      <a:pt x="12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6"/>
              <p:cNvSpPr/>
              <p:nvPr/>
            </p:nvSpPr>
            <p:spPr>
              <a:xfrm>
                <a:off x="2186350" y="1940300"/>
                <a:ext cx="37850" cy="3850"/>
              </a:xfrm>
              <a:custGeom>
                <a:rect b="b" l="l" r="r" t="t"/>
                <a:pathLst>
                  <a:path extrusionOk="0" h="154" w="1514">
                    <a:moveTo>
                      <a:pt x="1513" y="0"/>
                    </a:moveTo>
                    <a:lnTo>
                      <a:pt x="0" y="11"/>
                    </a:lnTo>
                    <a:lnTo>
                      <a:pt x="0" y="154"/>
                    </a:lnTo>
                    <a:lnTo>
                      <a:pt x="1513" y="142"/>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6"/>
              <p:cNvSpPr/>
              <p:nvPr/>
            </p:nvSpPr>
            <p:spPr>
              <a:xfrm>
                <a:off x="2271725" y="1940000"/>
                <a:ext cx="7975" cy="3325"/>
              </a:xfrm>
              <a:custGeom>
                <a:rect b="b" l="l" r="r" t="t"/>
                <a:pathLst>
                  <a:path extrusionOk="0" h="133" w="319">
                    <a:moveTo>
                      <a:pt x="1" y="1"/>
                    </a:moveTo>
                    <a:lnTo>
                      <a:pt x="1" y="133"/>
                    </a:lnTo>
                    <a:lnTo>
                      <a:pt x="318" y="133"/>
                    </a:lnTo>
                    <a:lnTo>
                      <a:pt x="3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6"/>
              <p:cNvSpPr/>
              <p:nvPr/>
            </p:nvSpPr>
            <p:spPr>
              <a:xfrm>
                <a:off x="1967350" y="1941950"/>
                <a:ext cx="43350" cy="3850"/>
              </a:xfrm>
              <a:custGeom>
                <a:rect b="b" l="l" r="r" t="t"/>
                <a:pathLst>
                  <a:path extrusionOk="0" h="154" w="1734">
                    <a:moveTo>
                      <a:pt x="1733" y="0"/>
                    </a:moveTo>
                    <a:lnTo>
                      <a:pt x="1" y="11"/>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6"/>
              <p:cNvSpPr/>
              <p:nvPr/>
            </p:nvSpPr>
            <p:spPr>
              <a:xfrm>
                <a:off x="2151825" y="1940550"/>
                <a:ext cx="31000" cy="3875"/>
              </a:xfrm>
              <a:custGeom>
                <a:rect b="b" l="l" r="r" t="t"/>
                <a:pathLst>
                  <a:path extrusionOk="0" h="155" w="1240">
                    <a:moveTo>
                      <a:pt x="1239" y="1"/>
                    </a:moveTo>
                    <a:lnTo>
                      <a:pt x="0" y="12"/>
                    </a:lnTo>
                    <a:lnTo>
                      <a:pt x="11" y="154"/>
                    </a:lnTo>
                    <a:lnTo>
                      <a:pt x="1239" y="144"/>
                    </a:lnTo>
                    <a:lnTo>
                      <a:pt x="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6"/>
              <p:cNvSpPr/>
              <p:nvPr/>
            </p:nvSpPr>
            <p:spPr>
              <a:xfrm>
                <a:off x="2227475" y="1940000"/>
                <a:ext cx="38925" cy="3875"/>
              </a:xfrm>
              <a:custGeom>
                <a:rect b="b" l="l" r="r" t="t"/>
                <a:pathLst>
                  <a:path extrusionOk="0" h="155" w="1557">
                    <a:moveTo>
                      <a:pt x="1557" y="1"/>
                    </a:moveTo>
                    <a:lnTo>
                      <a:pt x="0" y="12"/>
                    </a:lnTo>
                    <a:lnTo>
                      <a:pt x="0" y="154"/>
                    </a:lnTo>
                    <a:lnTo>
                      <a:pt x="1557" y="144"/>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6"/>
              <p:cNvSpPr/>
              <p:nvPr/>
            </p:nvSpPr>
            <p:spPr>
              <a:xfrm>
                <a:off x="2013950" y="1941650"/>
                <a:ext cx="36750" cy="3600"/>
              </a:xfrm>
              <a:custGeom>
                <a:rect b="b" l="l" r="r" t="t"/>
                <a:pathLst>
                  <a:path extrusionOk="0" h="144" w="1470">
                    <a:moveTo>
                      <a:pt x="1470" y="1"/>
                    </a:moveTo>
                    <a:lnTo>
                      <a:pt x="1" y="12"/>
                    </a:lnTo>
                    <a:lnTo>
                      <a:pt x="1" y="144"/>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6"/>
              <p:cNvSpPr/>
              <p:nvPr/>
            </p:nvSpPr>
            <p:spPr>
              <a:xfrm>
                <a:off x="2054225" y="1941400"/>
                <a:ext cx="27175" cy="3575"/>
              </a:xfrm>
              <a:custGeom>
                <a:rect b="b" l="l" r="r" t="t"/>
                <a:pathLst>
                  <a:path extrusionOk="0" h="143" w="1087">
                    <a:moveTo>
                      <a:pt x="1087" y="0"/>
                    </a:moveTo>
                    <a:lnTo>
                      <a:pt x="1" y="11"/>
                    </a:lnTo>
                    <a:lnTo>
                      <a:pt x="1" y="142"/>
                    </a:lnTo>
                    <a:lnTo>
                      <a:pt x="1065" y="132"/>
                    </a:lnTo>
                    <a:lnTo>
                      <a:pt x="10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6"/>
              <p:cNvSpPr/>
              <p:nvPr/>
            </p:nvSpPr>
            <p:spPr>
              <a:xfrm>
                <a:off x="2186350" y="2021700"/>
                <a:ext cx="37850" cy="4675"/>
              </a:xfrm>
              <a:custGeom>
                <a:rect b="b" l="l" r="r" t="t"/>
                <a:pathLst>
                  <a:path extrusionOk="0" h="187" w="1514">
                    <a:moveTo>
                      <a:pt x="0" y="0"/>
                    </a:moveTo>
                    <a:lnTo>
                      <a:pt x="0" y="132"/>
                    </a:lnTo>
                    <a:lnTo>
                      <a:pt x="1513" y="187"/>
                    </a:lnTo>
                    <a:lnTo>
                      <a:pt x="1513"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6"/>
              <p:cNvSpPr/>
              <p:nvPr/>
            </p:nvSpPr>
            <p:spPr>
              <a:xfrm>
                <a:off x="2227475" y="2023075"/>
                <a:ext cx="38925" cy="4950"/>
              </a:xfrm>
              <a:custGeom>
                <a:rect b="b" l="l" r="r" t="t"/>
                <a:pathLst>
                  <a:path extrusionOk="0" h="198" w="1557">
                    <a:moveTo>
                      <a:pt x="0" y="0"/>
                    </a:moveTo>
                    <a:lnTo>
                      <a:pt x="0" y="143"/>
                    </a:lnTo>
                    <a:lnTo>
                      <a:pt x="1557" y="198"/>
                    </a:lnTo>
                    <a:lnTo>
                      <a:pt x="1557"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6"/>
              <p:cNvSpPr/>
              <p:nvPr/>
            </p:nvSpPr>
            <p:spPr>
              <a:xfrm>
                <a:off x="1967350" y="2013750"/>
                <a:ext cx="43350" cy="4975"/>
              </a:xfrm>
              <a:custGeom>
                <a:rect b="b" l="l" r="r" t="t"/>
                <a:pathLst>
                  <a:path extrusionOk="0" h="199" w="1734">
                    <a:moveTo>
                      <a:pt x="1" y="1"/>
                    </a:moveTo>
                    <a:lnTo>
                      <a:pt x="1" y="143"/>
                    </a:lnTo>
                    <a:lnTo>
                      <a:pt x="1733" y="198"/>
                    </a:lnTo>
                    <a:lnTo>
                      <a:pt x="1733" y="66"/>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6"/>
              <p:cNvSpPr/>
              <p:nvPr/>
            </p:nvSpPr>
            <p:spPr>
              <a:xfrm>
                <a:off x="2054225" y="2016750"/>
                <a:ext cx="19500" cy="4425"/>
              </a:xfrm>
              <a:custGeom>
                <a:rect b="b" l="l" r="r" t="t"/>
                <a:pathLst>
                  <a:path extrusionOk="0" h="177" w="780">
                    <a:moveTo>
                      <a:pt x="1" y="1"/>
                    </a:moveTo>
                    <a:lnTo>
                      <a:pt x="1" y="144"/>
                    </a:lnTo>
                    <a:lnTo>
                      <a:pt x="768" y="176"/>
                    </a:lnTo>
                    <a:lnTo>
                      <a:pt x="780"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6"/>
              <p:cNvSpPr/>
              <p:nvPr/>
            </p:nvSpPr>
            <p:spPr>
              <a:xfrm>
                <a:off x="1955550" y="2013475"/>
                <a:ext cx="8550" cy="3600"/>
              </a:xfrm>
              <a:custGeom>
                <a:rect b="b" l="l" r="r" t="t"/>
                <a:pathLst>
                  <a:path extrusionOk="0" h="144" w="342">
                    <a:moveTo>
                      <a:pt x="12" y="0"/>
                    </a:moveTo>
                    <a:lnTo>
                      <a:pt x="1" y="132"/>
                    </a:lnTo>
                    <a:lnTo>
                      <a:pt x="341" y="143"/>
                    </a:lnTo>
                    <a:lnTo>
                      <a:pt x="341" y="12"/>
                    </a:lnTo>
                    <a:lnTo>
                      <a:pt x="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6"/>
              <p:cNvSpPr/>
              <p:nvPr/>
            </p:nvSpPr>
            <p:spPr>
              <a:xfrm>
                <a:off x="2165100" y="2020875"/>
                <a:ext cx="19500" cy="4125"/>
              </a:xfrm>
              <a:custGeom>
                <a:rect b="b" l="l" r="r" t="t"/>
                <a:pathLst>
                  <a:path extrusionOk="0" h="165" w="780">
                    <a:moveTo>
                      <a:pt x="1" y="1"/>
                    </a:moveTo>
                    <a:lnTo>
                      <a:pt x="22" y="132"/>
                    </a:lnTo>
                    <a:lnTo>
                      <a:pt x="779" y="165"/>
                    </a:lnTo>
                    <a:lnTo>
                      <a:pt x="779"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6"/>
              <p:cNvSpPr/>
              <p:nvPr/>
            </p:nvSpPr>
            <p:spPr>
              <a:xfrm>
                <a:off x="2013950" y="2015400"/>
                <a:ext cx="36750" cy="4950"/>
              </a:xfrm>
              <a:custGeom>
                <a:rect b="b" l="l" r="r" t="t"/>
                <a:pathLst>
                  <a:path extrusionOk="0" h="198" w="1470">
                    <a:moveTo>
                      <a:pt x="1" y="0"/>
                    </a:moveTo>
                    <a:lnTo>
                      <a:pt x="1" y="143"/>
                    </a:lnTo>
                    <a:lnTo>
                      <a:pt x="1470" y="198"/>
                    </a:lnTo>
                    <a:lnTo>
                      <a:pt x="1470"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6"/>
              <p:cNvSpPr/>
              <p:nvPr/>
            </p:nvSpPr>
            <p:spPr>
              <a:xfrm>
                <a:off x="2269950" y="2024425"/>
                <a:ext cx="17850" cy="4425"/>
              </a:xfrm>
              <a:custGeom>
                <a:rect b="b" l="l" r="r" t="t"/>
                <a:pathLst>
                  <a:path extrusionOk="0" h="177" w="714">
                    <a:moveTo>
                      <a:pt x="1" y="1"/>
                    </a:moveTo>
                    <a:lnTo>
                      <a:pt x="1" y="144"/>
                    </a:lnTo>
                    <a:lnTo>
                      <a:pt x="713" y="176"/>
                    </a:lnTo>
                    <a:lnTo>
                      <a:pt x="703"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6"/>
              <p:cNvSpPr/>
              <p:nvPr/>
            </p:nvSpPr>
            <p:spPr>
              <a:xfrm>
                <a:off x="2013950" y="2069125"/>
                <a:ext cx="36750" cy="4675"/>
              </a:xfrm>
              <a:custGeom>
                <a:rect b="b" l="l" r="r" t="t"/>
                <a:pathLst>
                  <a:path extrusionOk="0" h="187" w="1470">
                    <a:moveTo>
                      <a:pt x="1" y="0"/>
                    </a:moveTo>
                    <a:lnTo>
                      <a:pt x="1" y="142"/>
                    </a:lnTo>
                    <a:lnTo>
                      <a:pt x="1470" y="186"/>
                    </a:lnTo>
                    <a:lnTo>
                      <a:pt x="1470" y="4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6"/>
              <p:cNvSpPr/>
              <p:nvPr/>
            </p:nvSpPr>
            <p:spPr>
              <a:xfrm>
                <a:off x="2227475" y="2075975"/>
                <a:ext cx="38925" cy="4675"/>
              </a:xfrm>
              <a:custGeom>
                <a:rect b="b" l="l" r="r" t="t"/>
                <a:pathLst>
                  <a:path extrusionOk="0" h="187" w="1557">
                    <a:moveTo>
                      <a:pt x="0" y="0"/>
                    </a:moveTo>
                    <a:lnTo>
                      <a:pt x="0" y="143"/>
                    </a:lnTo>
                    <a:lnTo>
                      <a:pt x="1557" y="187"/>
                    </a:lnTo>
                    <a:lnTo>
                      <a:pt x="1557" y="4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6"/>
              <p:cNvSpPr/>
              <p:nvPr/>
            </p:nvSpPr>
            <p:spPr>
              <a:xfrm>
                <a:off x="1950625" y="2067200"/>
                <a:ext cx="13475" cy="3850"/>
              </a:xfrm>
              <a:custGeom>
                <a:rect b="b" l="l" r="r" t="t"/>
                <a:pathLst>
                  <a:path extrusionOk="0" h="154" w="539">
                    <a:moveTo>
                      <a:pt x="23" y="0"/>
                    </a:moveTo>
                    <a:lnTo>
                      <a:pt x="1" y="132"/>
                    </a:lnTo>
                    <a:lnTo>
                      <a:pt x="538" y="154"/>
                    </a:lnTo>
                    <a:lnTo>
                      <a:pt x="538" y="12"/>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6"/>
              <p:cNvSpPr/>
              <p:nvPr/>
            </p:nvSpPr>
            <p:spPr>
              <a:xfrm>
                <a:off x="2188125" y="2074600"/>
                <a:ext cx="37850" cy="4675"/>
              </a:xfrm>
              <a:custGeom>
                <a:rect b="b" l="l" r="r" t="t"/>
                <a:pathLst>
                  <a:path extrusionOk="0" h="187" w="1514">
                    <a:moveTo>
                      <a:pt x="0" y="1"/>
                    </a:moveTo>
                    <a:lnTo>
                      <a:pt x="0" y="143"/>
                    </a:lnTo>
                    <a:lnTo>
                      <a:pt x="1513" y="187"/>
                    </a:lnTo>
                    <a:lnTo>
                      <a:pt x="1513" y="5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6"/>
              <p:cNvSpPr/>
              <p:nvPr/>
            </p:nvSpPr>
            <p:spPr>
              <a:xfrm>
                <a:off x="1967350" y="2067750"/>
                <a:ext cx="43350" cy="4675"/>
              </a:xfrm>
              <a:custGeom>
                <a:rect b="b" l="l" r="r" t="t"/>
                <a:pathLst>
                  <a:path extrusionOk="0" h="187" w="1734">
                    <a:moveTo>
                      <a:pt x="1" y="0"/>
                    </a:moveTo>
                    <a:lnTo>
                      <a:pt x="1" y="132"/>
                    </a:lnTo>
                    <a:lnTo>
                      <a:pt x="1733" y="187"/>
                    </a:lnTo>
                    <a:lnTo>
                      <a:pt x="1733"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6"/>
              <p:cNvSpPr/>
              <p:nvPr/>
            </p:nvSpPr>
            <p:spPr>
              <a:xfrm>
                <a:off x="2173050" y="2074050"/>
                <a:ext cx="11550" cy="3875"/>
              </a:xfrm>
              <a:custGeom>
                <a:rect b="b" l="l" r="r" t="t"/>
                <a:pathLst>
                  <a:path extrusionOk="0" h="155" w="462">
                    <a:moveTo>
                      <a:pt x="1" y="1"/>
                    </a:moveTo>
                    <a:lnTo>
                      <a:pt x="23" y="143"/>
                    </a:lnTo>
                    <a:lnTo>
                      <a:pt x="461" y="154"/>
                    </a:lnTo>
                    <a:lnTo>
                      <a:pt x="461"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6"/>
              <p:cNvSpPr/>
              <p:nvPr/>
            </p:nvSpPr>
            <p:spPr>
              <a:xfrm>
                <a:off x="2269950" y="2077350"/>
                <a:ext cx="23875" cy="4125"/>
              </a:xfrm>
              <a:custGeom>
                <a:rect b="b" l="l" r="r" t="t"/>
                <a:pathLst>
                  <a:path extrusionOk="0" h="165" w="955">
                    <a:moveTo>
                      <a:pt x="1" y="0"/>
                    </a:moveTo>
                    <a:lnTo>
                      <a:pt x="1" y="142"/>
                    </a:lnTo>
                    <a:lnTo>
                      <a:pt x="954" y="164"/>
                    </a:lnTo>
                    <a:lnTo>
                      <a:pt x="944"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6"/>
              <p:cNvSpPr/>
              <p:nvPr/>
            </p:nvSpPr>
            <p:spPr>
              <a:xfrm>
                <a:off x="2054225" y="2070475"/>
                <a:ext cx="14300" cy="3875"/>
              </a:xfrm>
              <a:custGeom>
                <a:rect b="b" l="l" r="r" t="t"/>
                <a:pathLst>
                  <a:path extrusionOk="0" h="155" w="572">
                    <a:moveTo>
                      <a:pt x="1" y="1"/>
                    </a:moveTo>
                    <a:lnTo>
                      <a:pt x="1" y="132"/>
                    </a:lnTo>
                    <a:lnTo>
                      <a:pt x="549" y="154"/>
                    </a:lnTo>
                    <a:lnTo>
                      <a:pt x="571"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46"/>
              <p:cNvSpPr/>
              <p:nvPr/>
            </p:nvSpPr>
            <p:spPr>
              <a:xfrm>
                <a:off x="2010675" y="1466925"/>
                <a:ext cx="3300" cy="650175"/>
              </a:xfrm>
              <a:custGeom>
                <a:rect b="b" l="l" r="r" t="t"/>
                <a:pathLst>
                  <a:path extrusionOk="0" h="26007" w="132">
                    <a:moveTo>
                      <a:pt x="0" y="0"/>
                    </a:moveTo>
                    <a:lnTo>
                      <a:pt x="0" y="834"/>
                    </a:lnTo>
                    <a:lnTo>
                      <a:pt x="0" y="977"/>
                    </a:lnTo>
                    <a:lnTo>
                      <a:pt x="0" y="2939"/>
                    </a:lnTo>
                    <a:lnTo>
                      <a:pt x="0" y="3082"/>
                    </a:lnTo>
                    <a:lnTo>
                      <a:pt x="0" y="5011"/>
                    </a:lnTo>
                    <a:lnTo>
                      <a:pt x="0" y="5153"/>
                    </a:lnTo>
                    <a:lnTo>
                      <a:pt x="0" y="7434"/>
                    </a:lnTo>
                    <a:lnTo>
                      <a:pt x="0" y="7577"/>
                    </a:lnTo>
                    <a:lnTo>
                      <a:pt x="0" y="10021"/>
                    </a:lnTo>
                    <a:lnTo>
                      <a:pt x="0" y="10164"/>
                    </a:lnTo>
                    <a:lnTo>
                      <a:pt x="0" y="12247"/>
                    </a:lnTo>
                    <a:lnTo>
                      <a:pt x="0" y="12390"/>
                    </a:lnTo>
                    <a:lnTo>
                      <a:pt x="0" y="14616"/>
                    </a:lnTo>
                    <a:lnTo>
                      <a:pt x="0" y="14758"/>
                    </a:lnTo>
                    <a:lnTo>
                      <a:pt x="0" y="17345"/>
                    </a:lnTo>
                    <a:lnTo>
                      <a:pt x="0" y="17477"/>
                    </a:lnTo>
                    <a:lnTo>
                      <a:pt x="0" y="19001"/>
                    </a:lnTo>
                    <a:lnTo>
                      <a:pt x="0" y="19133"/>
                    </a:lnTo>
                    <a:lnTo>
                      <a:pt x="0" y="21939"/>
                    </a:lnTo>
                    <a:lnTo>
                      <a:pt x="0" y="22071"/>
                    </a:lnTo>
                    <a:lnTo>
                      <a:pt x="0" y="24088"/>
                    </a:lnTo>
                    <a:lnTo>
                      <a:pt x="0" y="24220"/>
                    </a:lnTo>
                    <a:lnTo>
                      <a:pt x="0" y="26007"/>
                    </a:lnTo>
                    <a:lnTo>
                      <a:pt x="132" y="26007"/>
                    </a:lnTo>
                    <a:lnTo>
                      <a:pt x="132" y="24230"/>
                    </a:lnTo>
                    <a:lnTo>
                      <a:pt x="132" y="24088"/>
                    </a:lnTo>
                    <a:lnTo>
                      <a:pt x="132" y="22082"/>
                    </a:lnTo>
                    <a:lnTo>
                      <a:pt x="132" y="21939"/>
                    </a:lnTo>
                    <a:lnTo>
                      <a:pt x="132" y="19133"/>
                    </a:lnTo>
                    <a:lnTo>
                      <a:pt x="132" y="19001"/>
                    </a:lnTo>
                    <a:lnTo>
                      <a:pt x="132" y="17477"/>
                    </a:lnTo>
                    <a:lnTo>
                      <a:pt x="132" y="17345"/>
                    </a:lnTo>
                    <a:lnTo>
                      <a:pt x="132" y="14758"/>
                    </a:lnTo>
                    <a:lnTo>
                      <a:pt x="132" y="14616"/>
                    </a:lnTo>
                    <a:lnTo>
                      <a:pt x="132" y="12390"/>
                    </a:lnTo>
                    <a:lnTo>
                      <a:pt x="132" y="12247"/>
                    </a:lnTo>
                    <a:lnTo>
                      <a:pt x="132" y="10164"/>
                    </a:lnTo>
                    <a:lnTo>
                      <a:pt x="132" y="10021"/>
                    </a:lnTo>
                    <a:lnTo>
                      <a:pt x="132" y="7577"/>
                    </a:lnTo>
                    <a:lnTo>
                      <a:pt x="132" y="7434"/>
                    </a:lnTo>
                    <a:lnTo>
                      <a:pt x="132" y="5153"/>
                    </a:lnTo>
                    <a:lnTo>
                      <a:pt x="132" y="5022"/>
                    </a:lnTo>
                    <a:lnTo>
                      <a:pt x="132" y="3082"/>
                    </a:lnTo>
                    <a:lnTo>
                      <a:pt x="132" y="2939"/>
                    </a:lnTo>
                    <a:lnTo>
                      <a:pt x="132" y="977"/>
                    </a:lnTo>
                    <a:lnTo>
                      <a:pt x="132" y="834"/>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46"/>
              <p:cNvSpPr/>
              <p:nvPr/>
            </p:nvSpPr>
            <p:spPr>
              <a:xfrm>
                <a:off x="2050675" y="1466925"/>
                <a:ext cx="3575" cy="650175"/>
              </a:xfrm>
              <a:custGeom>
                <a:rect b="b" l="l" r="r" t="t"/>
                <a:pathLst>
                  <a:path extrusionOk="0" h="26007" w="143">
                    <a:moveTo>
                      <a:pt x="1" y="0"/>
                    </a:moveTo>
                    <a:lnTo>
                      <a:pt x="1" y="845"/>
                    </a:lnTo>
                    <a:lnTo>
                      <a:pt x="1" y="987"/>
                    </a:lnTo>
                    <a:lnTo>
                      <a:pt x="1" y="2983"/>
                    </a:lnTo>
                    <a:lnTo>
                      <a:pt x="1" y="3126"/>
                    </a:lnTo>
                    <a:lnTo>
                      <a:pt x="1" y="5033"/>
                    </a:lnTo>
                    <a:lnTo>
                      <a:pt x="1" y="5175"/>
                    </a:lnTo>
                    <a:lnTo>
                      <a:pt x="1" y="7434"/>
                    </a:lnTo>
                    <a:lnTo>
                      <a:pt x="1" y="7577"/>
                    </a:lnTo>
                    <a:lnTo>
                      <a:pt x="1" y="10033"/>
                    </a:lnTo>
                    <a:lnTo>
                      <a:pt x="1" y="10175"/>
                    </a:lnTo>
                    <a:lnTo>
                      <a:pt x="1" y="12226"/>
                    </a:lnTo>
                    <a:lnTo>
                      <a:pt x="1" y="12368"/>
                    </a:lnTo>
                    <a:lnTo>
                      <a:pt x="1" y="14648"/>
                    </a:lnTo>
                    <a:lnTo>
                      <a:pt x="1" y="14780"/>
                    </a:lnTo>
                    <a:lnTo>
                      <a:pt x="1" y="17335"/>
                    </a:lnTo>
                    <a:lnTo>
                      <a:pt x="1" y="17466"/>
                    </a:lnTo>
                    <a:lnTo>
                      <a:pt x="1" y="18990"/>
                    </a:lnTo>
                    <a:lnTo>
                      <a:pt x="1" y="19121"/>
                    </a:lnTo>
                    <a:lnTo>
                      <a:pt x="1" y="21994"/>
                    </a:lnTo>
                    <a:lnTo>
                      <a:pt x="1" y="22137"/>
                    </a:lnTo>
                    <a:lnTo>
                      <a:pt x="1" y="24132"/>
                    </a:lnTo>
                    <a:lnTo>
                      <a:pt x="1" y="24274"/>
                    </a:lnTo>
                    <a:lnTo>
                      <a:pt x="1" y="26007"/>
                    </a:lnTo>
                    <a:lnTo>
                      <a:pt x="143" y="26007"/>
                    </a:lnTo>
                    <a:lnTo>
                      <a:pt x="143" y="24274"/>
                    </a:lnTo>
                    <a:lnTo>
                      <a:pt x="143" y="24143"/>
                    </a:lnTo>
                    <a:lnTo>
                      <a:pt x="143" y="22137"/>
                    </a:lnTo>
                    <a:lnTo>
                      <a:pt x="143" y="21994"/>
                    </a:lnTo>
                    <a:lnTo>
                      <a:pt x="143" y="19121"/>
                    </a:lnTo>
                    <a:lnTo>
                      <a:pt x="143" y="18990"/>
                    </a:lnTo>
                    <a:lnTo>
                      <a:pt x="143" y="17466"/>
                    </a:lnTo>
                    <a:lnTo>
                      <a:pt x="143" y="17335"/>
                    </a:lnTo>
                    <a:lnTo>
                      <a:pt x="143" y="14791"/>
                    </a:lnTo>
                    <a:lnTo>
                      <a:pt x="143" y="14648"/>
                    </a:lnTo>
                    <a:lnTo>
                      <a:pt x="143" y="12368"/>
                    </a:lnTo>
                    <a:lnTo>
                      <a:pt x="143" y="12226"/>
                    </a:lnTo>
                    <a:lnTo>
                      <a:pt x="143" y="10175"/>
                    </a:lnTo>
                    <a:lnTo>
                      <a:pt x="143" y="10033"/>
                    </a:lnTo>
                    <a:lnTo>
                      <a:pt x="143" y="7577"/>
                    </a:lnTo>
                    <a:lnTo>
                      <a:pt x="143" y="7434"/>
                    </a:lnTo>
                    <a:lnTo>
                      <a:pt x="143" y="5175"/>
                    </a:lnTo>
                    <a:lnTo>
                      <a:pt x="143" y="5033"/>
                    </a:lnTo>
                    <a:lnTo>
                      <a:pt x="143" y="3126"/>
                    </a:lnTo>
                    <a:lnTo>
                      <a:pt x="143" y="2983"/>
                    </a:lnTo>
                    <a:lnTo>
                      <a:pt x="143" y="987"/>
                    </a:lnTo>
                    <a:lnTo>
                      <a:pt x="143" y="84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6"/>
              <p:cNvSpPr/>
              <p:nvPr/>
            </p:nvSpPr>
            <p:spPr>
              <a:xfrm>
                <a:off x="2090700" y="1466925"/>
                <a:ext cx="3575" cy="379100"/>
              </a:xfrm>
              <a:custGeom>
                <a:rect b="b" l="l" r="r" t="t"/>
                <a:pathLst>
                  <a:path extrusionOk="0" h="15164" w="143">
                    <a:moveTo>
                      <a:pt x="1" y="0"/>
                    </a:moveTo>
                    <a:lnTo>
                      <a:pt x="1" y="856"/>
                    </a:lnTo>
                    <a:lnTo>
                      <a:pt x="1" y="987"/>
                    </a:lnTo>
                    <a:lnTo>
                      <a:pt x="1" y="3005"/>
                    </a:lnTo>
                    <a:lnTo>
                      <a:pt x="1" y="3147"/>
                    </a:lnTo>
                    <a:lnTo>
                      <a:pt x="1" y="5044"/>
                    </a:lnTo>
                    <a:lnTo>
                      <a:pt x="1" y="5187"/>
                    </a:lnTo>
                    <a:lnTo>
                      <a:pt x="1" y="7434"/>
                    </a:lnTo>
                    <a:lnTo>
                      <a:pt x="1" y="7577"/>
                    </a:lnTo>
                    <a:lnTo>
                      <a:pt x="1" y="10043"/>
                    </a:lnTo>
                    <a:lnTo>
                      <a:pt x="1" y="10186"/>
                    </a:lnTo>
                    <a:lnTo>
                      <a:pt x="1" y="12214"/>
                    </a:lnTo>
                    <a:lnTo>
                      <a:pt x="1" y="12346"/>
                    </a:lnTo>
                    <a:lnTo>
                      <a:pt x="1" y="14681"/>
                    </a:lnTo>
                    <a:lnTo>
                      <a:pt x="1" y="14813"/>
                    </a:lnTo>
                    <a:lnTo>
                      <a:pt x="1" y="15164"/>
                    </a:lnTo>
                    <a:lnTo>
                      <a:pt x="143" y="13760"/>
                    </a:lnTo>
                    <a:lnTo>
                      <a:pt x="143" y="12346"/>
                    </a:lnTo>
                    <a:lnTo>
                      <a:pt x="143" y="12204"/>
                    </a:lnTo>
                    <a:lnTo>
                      <a:pt x="143" y="10186"/>
                    </a:lnTo>
                    <a:lnTo>
                      <a:pt x="143" y="10043"/>
                    </a:lnTo>
                    <a:lnTo>
                      <a:pt x="143" y="7577"/>
                    </a:lnTo>
                    <a:lnTo>
                      <a:pt x="143" y="7434"/>
                    </a:lnTo>
                    <a:lnTo>
                      <a:pt x="143" y="5187"/>
                    </a:lnTo>
                    <a:lnTo>
                      <a:pt x="143" y="5055"/>
                    </a:lnTo>
                    <a:lnTo>
                      <a:pt x="143" y="3147"/>
                    </a:lnTo>
                    <a:lnTo>
                      <a:pt x="143" y="3005"/>
                    </a:lnTo>
                    <a:lnTo>
                      <a:pt x="143" y="987"/>
                    </a:lnTo>
                    <a:lnTo>
                      <a:pt x="143" y="85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6"/>
              <p:cNvSpPr/>
              <p:nvPr/>
            </p:nvSpPr>
            <p:spPr>
              <a:xfrm>
                <a:off x="2130975" y="1466925"/>
                <a:ext cx="3325" cy="355800"/>
              </a:xfrm>
              <a:custGeom>
                <a:rect b="b" l="l" r="r" t="t"/>
                <a:pathLst>
                  <a:path extrusionOk="0" h="14232" w="133">
                    <a:moveTo>
                      <a:pt x="1" y="0"/>
                    </a:moveTo>
                    <a:lnTo>
                      <a:pt x="1" y="856"/>
                    </a:lnTo>
                    <a:lnTo>
                      <a:pt x="1" y="999"/>
                    </a:lnTo>
                    <a:lnTo>
                      <a:pt x="1" y="3026"/>
                    </a:lnTo>
                    <a:lnTo>
                      <a:pt x="1" y="3158"/>
                    </a:lnTo>
                    <a:lnTo>
                      <a:pt x="1" y="5066"/>
                    </a:lnTo>
                    <a:lnTo>
                      <a:pt x="1" y="5209"/>
                    </a:lnTo>
                    <a:lnTo>
                      <a:pt x="1" y="7434"/>
                    </a:lnTo>
                    <a:lnTo>
                      <a:pt x="1" y="7577"/>
                    </a:lnTo>
                    <a:lnTo>
                      <a:pt x="1" y="10065"/>
                    </a:lnTo>
                    <a:lnTo>
                      <a:pt x="1" y="10197"/>
                    </a:lnTo>
                    <a:lnTo>
                      <a:pt x="1" y="12192"/>
                    </a:lnTo>
                    <a:lnTo>
                      <a:pt x="1" y="12324"/>
                    </a:lnTo>
                    <a:lnTo>
                      <a:pt x="1" y="13289"/>
                    </a:lnTo>
                    <a:lnTo>
                      <a:pt x="132" y="14231"/>
                    </a:lnTo>
                    <a:lnTo>
                      <a:pt x="132" y="12324"/>
                    </a:lnTo>
                    <a:lnTo>
                      <a:pt x="132" y="12192"/>
                    </a:lnTo>
                    <a:lnTo>
                      <a:pt x="132" y="10197"/>
                    </a:lnTo>
                    <a:lnTo>
                      <a:pt x="132" y="10065"/>
                    </a:lnTo>
                    <a:lnTo>
                      <a:pt x="132" y="7577"/>
                    </a:lnTo>
                    <a:lnTo>
                      <a:pt x="132" y="7434"/>
                    </a:lnTo>
                    <a:lnTo>
                      <a:pt x="132" y="5209"/>
                    </a:lnTo>
                    <a:lnTo>
                      <a:pt x="132" y="5066"/>
                    </a:lnTo>
                    <a:lnTo>
                      <a:pt x="132" y="3158"/>
                    </a:lnTo>
                    <a:lnTo>
                      <a:pt x="132" y="3026"/>
                    </a:lnTo>
                    <a:lnTo>
                      <a:pt x="132" y="999"/>
                    </a:lnTo>
                    <a:lnTo>
                      <a:pt x="132" y="85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6"/>
              <p:cNvSpPr/>
              <p:nvPr/>
            </p:nvSpPr>
            <p:spPr>
              <a:xfrm>
                <a:off x="2182800" y="1466925"/>
                <a:ext cx="3575" cy="656200"/>
              </a:xfrm>
              <a:custGeom>
                <a:rect b="b" l="l" r="r" t="t"/>
                <a:pathLst>
                  <a:path extrusionOk="0" h="26248" w="143">
                    <a:moveTo>
                      <a:pt x="0" y="0"/>
                    </a:moveTo>
                    <a:lnTo>
                      <a:pt x="0" y="867"/>
                    </a:lnTo>
                    <a:lnTo>
                      <a:pt x="0" y="1009"/>
                    </a:lnTo>
                    <a:lnTo>
                      <a:pt x="0" y="3016"/>
                    </a:lnTo>
                    <a:lnTo>
                      <a:pt x="0" y="3158"/>
                    </a:lnTo>
                    <a:lnTo>
                      <a:pt x="0" y="5088"/>
                    </a:lnTo>
                    <a:lnTo>
                      <a:pt x="0" y="5231"/>
                    </a:lnTo>
                    <a:lnTo>
                      <a:pt x="0" y="7434"/>
                    </a:lnTo>
                    <a:lnTo>
                      <a:pt x="0" y="7577"/>
                    </a:lnTo>
                    <a:lnTo>
                      <a:pt x="0" y="10077"/>
                    </a:lnTo>
                    <a:lnTo>
                      <a:pt x="0" y="10219"/>
                    </a:lnTo>
                    <a:lnTo>
                      <a:pt x="0" y="12160"/>
                    </a:lnTo>
                    <a:lnTo>
                      <a:pt x="0" y="12302"/>
                    </a:lnTo>
                    <a:lnTo>
                      <a:pt x="0" y="14747"/>
                    </a:lnTo>
                    <a:lnTo>
                      <a:pt x="0" y="14889"/>
                    </a:lnTo>
                    <a:lnTo>
                      <a:pt x="0" y="17291"/>
                    </a:lnTo>
                    <a:lnTo>
                      <a:pt x="0" y="17433"/>
                    </a:lnTo>
                    <a:lnTo>
                      <a:pt x="0" y="18946"/>
                    </a:lnTo>
                    <a:lnTo>
                      <a:pt x="0" y="19089"/>
                    </a:lnTo>
                    <a:lnTo>
                      <a:pt x="0" y="22181"/>
                    </a:lnTo>
                    <a:lnTo>
                      <a:pt x="0" y="22323"/>
                    </a:lnTo>
                    <a:lnTo>
                      <a:pt x="0" y="24308"/>
                    </a:lnTo>
                    <a:lnTo>
                      <a:pt x="0" y="24439"/>
                    </a:lnTo>
                    <a:lnTo>
                      <a:pt x="0" y="26248"/>
                    </a:lnTo>
                    <a:lnTo>
                      <a:pt x="142" y="26248"/>
                    </a:lnTo>
                    <a:lnTo>
                      <a:pt x="142" y="24450"/>
                    </a:lnTo>
                    <a:lnTo>
                      <a:pt x="142" y="24308"/>
                    </a:lnTo>
                    <a:lnTo>
                      <a:pt x="142" y="22323"/>
                    </a:lnTo>
                    <a:lnTo>
                      <a:pt x="142" y="22191"/>
                    </a:lnTo>
                    <a:lnTo>
                      <a:pt x="142" y="19089"/>
                    </a:lnTo>
                    <a:lnTo>
                      <a:pt x="142" y="18946"/>
                    </a:lnTo>
                    <a:lnTo>
                      <a:pt x="142" y="17433"/>
                    </a:lnTo>
                    <a:lnTo>
                      <a:pt x="142" y="17291"/>
                    </a:lnTo>
                    <a:lnTo>
                      <a:pt x="142" y="14889"/>
                    </a:lnTo>
                    <a:lnTo>
                      <a:pt x="142" y="14747"/>
                    </a:lnTo>
                    <a:lnTo>
                      <a:pt x="142" y="12302"/>
                    </a:lnTo>
                    <a:lnTo>
                      <a:pt x="142" y="12160"/>
                    </a:lnTo>
                    <a:lnTo>
                      <a:pt x="142" y="10219"/>
                    </a:lnTo>
                    <a:lnTo>
                      <a:pt x="142" y="10077"/>
                    </a:lnTo>
                    <a:lnTo>
                      <a:pt x="142" y="7577"/>
                    </a:lnTo>
                    <a:lnTo>
                      <a:pt x="142" y="7434"/>
                    </a:lnTo>
                    <a:lnTo>
                      <a:pt x="142" y="5231"/>
                    </a:lnTo>
                    <a:lnTo>
                      <a:pt x="142" y="5088"/>
                    </a:lnTo>
                    <a:lnTo>
                      <a:pt x="142" y="3158"/>
                    </a:lnTo>
                    <a:lnTo>
                      <a:pt x="142" y="3016"/>
                    </a:lnTo>
                    <a:lnTo>
                      <a:pt x="142" y="1009"/>
                    </a:lnTo>
                    <a:lnTo>
                      <a:pt x="142" y="867"/>
                    </a:lnTo>
                    <a:lnTo>
                      <a:pt x="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2224175" y="1476525"/>
                <a:ext cx="3325" cy="646600"/>
              </a:xfrm>
              <a:custGeom>
                <a:rect b="b" l="l" r="r" t="t"/>
                <a:pathLst>
                  <a:path extrusionOk="0" h="25864" w="133">
                    <a:moveTo>
                      <a:pt x="0" y="1"/>
                    </a:moveTo>
                    <a:lnTo>
                      <a:pt x="0" y="494"/>
                    </a:lnTo>
                    <a:lnTo>
                      <a:pt x="0" y="636"/>
                    </a:lnTo>
                    <a:lnTo>
                      <a:pt x="0" y="2610"/>
                    </a:lnTo>
                    <a:lnTo>
                      <a:pt x="0" y="2752"/>
                    </a:lnTo>
                    <a:lnTo>
                      <a:pt x="0" y="4715"/>
                    </a:lnTo>
                    <a:lnTo>
                      <a:pt x="0" y="4857"/>
                    </a:lnTo>
                    <a:lnTo>
                      <a:pt x="0" y="7050"/>
                    </a:lnTo>
                    <a:lnTo>
                      <a:pt x="0" y="7193"/>
                    </a:lnTo>
                    <a:lnTo>
                      <a:pt x="0" y="9715"/>
                    </a:lnTo>
                    <a:lnTo>
                      <a:pt x="0" y="9846"/>
                    </a:lnTo>
                    <a:lnTo>
                      <a:pt x="0" y="11754"/>
                    </a:lnTo>
                    <a:lnTo>
                      <a:pt x="0" y="11896"/>
                    </a:lnTo>
                    <a:lnTo>
                      <a:pt x="0" y="14396"/>
                    </a:lnTo>
                    <a:lnTo>
                      <a:pt x="0" y="14539"/>
                    </a:lnTo>
                    <a:lnTo>
                      <a:pt x="0" y="16895"/>
                    </a:lnTo>
                    <a:lnTo>
                      <a:pt x="0" y="17038"/>
                    </a:lnTo>
                    <a:lnTo>
                      <a:pt x="0" y="18551"/>
                    </a:lnTo>
                    <a:lnTo>
                      <a:pt x="0" y="18693"/>
                    </a:lnTo>
                    <a:lnTo>
                      <a:pt x="0" y="21862"/>
                    </a:lnTo>
                    <a:lnTo>
                      <a:pt x="0" y="21994"/>
                    </a:lnTo>
                    <a:lnTo>
                      <a:pt x="0" y="23978"/>
                    </a:lnTo>
                    <a:lnTo>
                      <a:pt x="0" y="24110"/>
                    </a:lnTo>
                    <a:lnTo>
                      <a:pt x="0" y="25864"/>
                    </a:lnTo>
                    <a:lnTo>
                      <a:pt x="132" y="25864"/>
                    </a:lnTo>
                    <a:lnTo>
                      <a:pt x="132" y="24121"/>
                    </a:lnTo>
                    <a:lnTo>
                      <a:pt x="132" y="23978"/>
                    </a:lnTo>
                    <a:lnTo>
                      <a:pt x="132" y="22005"/>
                    </a:lnTo>
                    <a:lnTo>
                      <a:pt x="132" y="21862"/>
                    </a:lnTo>
                    <a:lnTo>
                      <a:pt x="132" y="18693"/>
                    </a:lnTo>
                    <a:lnTo>
                      <a:pt x="132" y="18551"/>
                    </a:lnTo>
                    <a:lnTo>
                      <a:pt x="132" y="17038"/>
                    </a:lnTo>
                    <a:lnTo>
                      <a:pt x="132" y="16895"/>
                    </a:lnTo>
                    <a:lnTo>
                      <a:pt x="132" y="14539"/>
                    </a:lnTo>
                    <a:lnTo>
                      <a:pt x="132" y="14396"/>
                    </a:lnTo>
                    <a:lnTo>
                      <a:pt x="132" y="11896"/>
                    </a:lnTo>
                    <a:lnTo>
                      <a:pt x="132" y="11754"/>
                    </a:lnTo>
                    <a:lnTo>
                      <a:pt x="132" y="9846"/>
                    </a:lnTo>
                    <a:lnTo>
                      <a:pt x="132" y="9715"/>
                    </a:lnTo>
                    <a:lnTo>
                      <a:pt x="132" y="7193"/>
                    </a:lnTo>
                    <a:lnTo>
                      <a:pt x="132" y="7050"/>
                    </a:lnTo>
                    <a:lnTo>
                      <a:pt x="132" y="4857"/>
                    </a:lnTo>
                    <a:lnTo>
                      <a:pt x="132" y="4726"/>
                    </a:lnTo>
                    <a:lnTo>
                      <a:pt x="132" y="2752"/>
                    </a:lnTo>
                    <a:lnTo>
                      <a:pt x="132" y="2610"/>
                    </a:lnTo>
                    <a:lnTo>
                      <a:pt x="132" y="119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6"/>
              <p:cNvSpPr/>
              <p:nvPr/>
            </p:nvSpPr>
            <p:spPr>
              <a:xfrm>
                <a:off x="1964075" y="1878900"/>
                <a:ext cx="3300" cy="238200"/>
              </a:xfrm>
              <a:custGeom>
                <a:rect b="b" l="l" r="r" t="t"/>
                <a:pathLst>
                  <a:path extrusionOk="0" h="9528" w="132">
                    <a:moveTo>
                      <a:pt x="132" y="0"/>
                    </a:moveTo>
                    <a:lnTo>
                      <a:pt x="0" y="1601"/>
                    </a:lnTo>
                    <a:lnTo>
                      <a:pt x="0" y="2533"/>
                    </a:lnTo>
                    <a:lnTo>
                      <a:pt x="0" y="2676"/>
                    </a:lnTo>
                    <a:lnTo>
                      <a:pt x="0" y="5395"/>
                    </a:lnTo>
                    <a:lnTo>
                      <a:pt x="0" y="5526"/>
                    </a:lnTo>
                    <a:lnTo>
                      <a:pt x="0" y="7544"/>
                    </a:lnTo>
                    <a:lnTo>
                      <a:pt x="0" y="7686"/>
                    </a:lnTo>
                    <a:lnTo>
                      <a:pt x="0" y="9528"/>
                    </a:lnTo>
                    <a:lnTo>
                      <a:pt x="132" y="9528"/>
                    </a:lnTo>
                    <a:lnTo>
                      <a:pt x="132" y="7686"/>
                    </a:lnTo>
                    <a:lnTo>
                      <a:pt x="132" y="7554"/>
                    </a:lnTo>
                    <a:lnTo>
                      <a:pt x="132" y="5537"/>
                    </a:lnTo>
                    <a:lnTo>
                      <a:pt x="132" y="5395"/>
                    </a:lnTo>
                    <a:lnTo>
                      <a:pt x="132" y="2676"/>
                    </a:lnTo>
                    <a:lnTo>
                      <a:pt x="132" y="2533"/>
                    </a:lnTo>
                    <a:lnTo>
                      <a:pt x="132" y="1020"/>
                    </a:lnTo>
                    <a:lnTo>
                      <a:pt x="132" y="878"/>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6"/>
              <p:cNvSpPr/>
              <p:nvPr/>
            </p:nvSpPr>
            <p:spPr>
              <a:xfrm>
                <a:off x="2266959" y="1842725"/>
                <a:ext cx="3600" cy="280400"/>
              </a:xfrm>
              <a:custGeom>
                <a:rect b="b" l="l" r="r" t="t"/>
                <a:pathLst>
                  <a:path extrusionOk="0" h="11216" w="144">
                    <a:moveTo>
                      <a:pt x="1" y="0"/>
                    </a:moveTo>
                    <a:lnTo>
                      <a:pt x="1" y="2237"/>
                    </a:lnTo>
                    <a:lnTo>
                      <a:pt x="1" y="2368"/>
                    </a:lnTo>
                    <a:lnTo>
                      <a:pt x="1" y="3892"/>
                    </a:lnTo>
                    <a:lnTo>
                      <a:pt x="1" y="4035"/>
                    </a:lnTo>
                    <a:lnTo>
                      <a:pt x="1" y="7269"/>
                    </a:lnTo>
                    <a:lnTo>
                      <a:pt x="1" y="7412"/>
                    </a:lnTo>
                    <a:lnTo>
                      <a:pt x="1" y="9374"/>
                    </a:lnTo>
                    <a:lnTo>
                      <a:pt x="1" y="9517"/>
                    </a:lnTo>
                    <a:lnTo>
                      <a:pt x="1" y="11216"/>
                    </a:lnTo>
                    <a:lnTo>
                      <a:pt x="144" y="11216"/>
                    </a:lnTo>
                    <a:lnTo>
                      <a:pt x="144" y="9527"/>
                    </a:lnTo>
                    <a:lnTo>
                      <a:pt x="144" y="9385"/>
                    </a:lnTo>
                    <a:lnTo>
                      <a:pt x="144" y="7412"/>
                    </a:lnTo>
                    <a:lnTo>
                      <a:pt x="144" y="7269"/>
                    </a:lnTo>
                    <a:lnTo>
                      <a:pt x="144" y="4024"/>
                    </a:lnTo>
                    <a:lnTo>
                      <a:pt x="144" y="3892"/>
                    </a:lnTo>
                    <a:lnTo>
                      <a:pt x="144" y="2368"/>
                    </a:lnTo>
                    <a:lnTo>
                      <a:pt x="144" y="2237"/>
                    </a:lnTo>
                    <a:lnTo>
                      <a:pt x="144" y="120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1" name="Google Shape;2201;p46"/>
            <p:cNvSpPr/>
            <p:nvPr/>
          </p:nvSpPr>
          <p:spPr>
            <a:xfrm>
              <a:off x="2475375" y="1540675"/>
              <a:ext cx="17575" cy="114575"/>
            </a:xfrm>
            <a:custGeom>
              <a:rect b="b" l="l" r="r" t="t"/>
              <a:pathLst>
                <a:path extrusionOk="0" h="4583" w="703">
                  <a:moveTo>
                    <a:pt x="1" y="0"/>
                  </a:moveTo>
                  <a:lnTo>
                    <a:pt x="89" y="3048"/>
                  </a:lnTo>
                  <a:lnTo>
                    <a:pt x="670" y="4583"/>
                  </a:lnTo>
                  <a:lnTo>
                    <a:pt x="703" y="4572"/>
                  </a:lnTo>
                  <a:lnTo>
                    <a:pt x="122" y="3037"/>
                  </a:lnTo>
                  <a:lnTo>
                    <a:pt x="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46"/>
          <p:cNvSpPr/>
          <p:nvPr/>
        </p:nvSpPr>
        <p:spPr>
          <a:xfrm>
            <a:off x="712896" y="496425"/>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txBox="1"/>
          <p:nvPr>
            <p:ph idx="4294967295" type="title"/>
          </p:nvPr>
        </p:nvSpPr>
        <p:spPr>
          <a:xfrm>
            <a:off x="830788" y="720012"/>
            <a:ext cx="1357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05</a:t>
            </a:r>
            <a:endParaRPr sz="6000"/>
          </a:p>
        </p:txBody>
      </p:sp>
      <p:sp>
        <p:nvSpPr>
          <p:cNvPr id="2204" name="Google Shape;2204;p46"/>
          <p:cNvSpPr txBox="1"/>
          <p:nvPr>
            <p:ph type="title"/>
          </p:nvPr>
        </p:nvSpPr>
        <p:spPr>
          <a:xfrm>
            <a:off x="637475" y="2366800"/>
            <a:ext cx="5205300" cy="19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Results</a:t>
            </a:r>
            <a:endParaRPr sz="6000"/>
          </a:p>
        </p:txBody>
      </p:sp>
      <p:sp>
        <p:nvSpPr>
          <p:cNvPr id="2205" name="Google Shape;2205;p46"/>
          <p:cNvSpPr txBox="1"/>
          <p:nvPr/>
        </p:nvSpPr>
        <p:spPr>
          <a:xfrm>
            <a:off x="830800" y="33203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Our Analytical Findings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47"/>
          <p:cNvSpPr txBox="1"/>
          <p:nvPr>
            <p:ph type="title"/>
          </p:nvPr>
        </p:nvSpPr>
        <p:spPr>
          <a:xfrm>
            <a:off x="2300250" y="1487638"/>
            <a:ext cx="4543500" cy="128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Measures of Overall Gain</a:t>
            </a:r>
            <a:endParaRPr/>
          </a:p>
        </p:txBody>
      </p:sp>
      <p:sp>
        <p:nvSpPr>
          <p:cNvPr id="2211" name="Google Shape;2211;p47"/>
          <p:cNvSpPr txBox="1"/>
          <p:nvPr>
            <p:ph idx="1" type="subTitle"/>
          </p:nvPr>
        </p:nvSpPr>
        <p:spPr>
          <a:xfrm>
            <a:off x="2300238" y="2841225"/>
            <a:ext cx="454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from survey response frequencies and variable relationships.</a:t>
            </a:r>
            <a:endParaRPr/>
          </a:p>
        </p:txBody>
      </p:sp>
      <p:grpSp>
        <p:nvGrpSpPr>
          <p:cNvPr id="2212" name="Google Shape;2212;p47"/>
          <p:cNvGrpSpPr/>
          <p:nvPr/>
        </p:nvGrpSpPr>
        <p:grpSpPr>
          <a:xfrm>
            <a:off x="7554221" y="238354"/>
            <a:ext cx="1321292" cy="2486118"/>
            <a:chOff x="3676475" y="787500"/>
            <a:chExt cx="759800" cy="1429625"/>
          </a:xfrm>
        </p:grpSpPr>
        <p:sp>
          <p:nvSpPr>
            <p:cNvPr id="2213" name="Google Shape;2213;p47"/>
            <p:cNvSpPr/>
            <p:nvPr/>
          </p:nvSpPr>
          <p:spPr>
            <a:xfrm>
              <a:off x="4102950" y="1011375"/>
              <a:ext cx="76225" cy="76225"/>
            </a:xfrm>
            <a:custGeom>
              <a:rect b="b" l="l" r="r" t="t"/>
              <a:pathLst>
                <a:path extrusionOk="0" h="3049" w="3049">
                  <a:moveTo>
                    <a:pt x="1525" y="1"/>
                  </a:moveTo>
                  <a:cubicBezTo>
                    <a:pt x="681" y="1"/>
                    <a:pt x="1" y="680"/>
                    <a:pt x="1" y="1525"/>
                  </a:cubicBezTo>
                  <a:cubicBezTo>
                    <a:pt x="1" y="2369"/>
                    <a:pt x="681" y="3049"/>
                    <a:pt x="1525" y="3049"/>
                  </a:cubicBezTo>
                  <a:cubicBezTo>
                    <a:pt x="2369" y="3049"/>
                    <a:pt x="3049" y="2369"/>
                    <a:pt x="3049" y="1525"/>
                  </a:cubicBezTo>
                  <a:cubicBezTo>
                    <a:pt x="3049" y="680"/>
                    <a:pt x="2369" y="1"/>
                    <a:pt x="1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7"/>
            <p:cNvSpPr/>
            <p:nvPr/>
          </p:nvSpPr>
          <p:spPr>
            <a:xfrm>
              <a:off x="4202475" y="2064200"/>
              <a:ext cx="207600" cy="152925"/>
            </a:xfrm>
            <a:custGeom>
              <a:rect b="b" l="l" r="r" t="t"/>
              <a:pathLst>
                <a:path extrusionOk="0" h="6117" w="8304">
                  <a:moveTo>
                    <a:pt x="3530" y="0"/>
                  </a:moveTo>
                  <a:lnTo>
                    <a:pt x="0" y="88"/>
                  </a:lnTo>
                  <a:lnTo>
                    <a:pt x="383" y="6063"/>
                  </a:lnTo>
                  <a:cubicBezTo>
                    <a:pt x="383" y="6063"/>
                    <a:pt x="3936" y="6116"/>
                    <a:pt x="6272" y="6116"/>
                  </a:cubicBezTo>
                  <a:cubicBezTo>
                    <a:pt x="7440" y="6116"/>
                    <a:pt x="8303" y="6103"/>
                    <a:pt x="8267" y="6063"/>
                  </a:cubicBezTo>
                  <a:cubicBezTo>
                    <a:pt x="8157" y="5953"/>
                    <a:pt x="8267" y="4550"/>
                    <a:pt x="8267" y="4550"/>
                  </a:cubicBezTo>
                  <a:lnTo>
                    <a:pt x="4430" y="3168"/>
                  </a:lnTo>
                  <a:lnTo>
                    <a:pt x="3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7"/>
            <p:cNvSpPr/>
            <p:nvPr/>
          </p:nvSpPr>
          <p:spPr>
            <a:xfrm>
              <a:off x="421205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7"/>
            <p:cNvSpPr/>
            <p:nvPr/>
          </p:nvSpPr>
          <p:spPr>
            <a:xfrm>
              <a:off x="4341700" y="2159825"/>
              <a:ext cx="30175" cy="12925"/>
            </a:xfrm>
            <a:custGeom>
              <a:rect b="b" l="l" r="r" t="t"/>
              <a:pathLst>
                <a:path extrusionOk="0" h="517" w="1207">
                  <a:moveTo>
                    <a:pt x="1185" y="1"/>
                  </a:moveTo>
                  <a:lnTo>
                    <a:pt x="1" y="495"/>
                  </a:lnTo>
                  <a:lnTo>
                    <a:pt x="11" y="517"/>
                  </a:lnTo>
                  <a:lnTo>
                    <a:pt x="1207" y="34"/>
                  </a:lnTo>
                  <a:lnTo>
                    <a:pt x="1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7"/>
            <p:cNvSpPr/>
            <p:nvPr/>
          </p:nvSpPr>
          <p:spPr>
            <a:xfrm>
              <a:off x="4315400" y="2153550"/>
              <a:ext cx="40575" cy="17550"/>
            </a:xfrm>
            <a:custGeom>
              <a:rect b="b" l="l" r="r" t="t"/>
              <a:pathLst>
                <a:path extrusionOk="0" h="702" w="1623">
                  <a:moveTo>
                    <a:pt x="1601" y="0"/>
                  </a:moveTo>
                  <a:lnTo>
                    <a:pt x="0" y="669"/>
                  </a:lnTo>
                  <a:lnTo>
                    <a:pt x="22"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7"/>
            <p:cNvSpPr/>
            <p:nvPr/>
          </p:nvSpPr>
          <p:spPr>
            <a:xfrm>
              <a:off x="4298675"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7"/>
            <p:cNvSpPr/>
            <p:nvPr/>
          </p:nvSpPr>
          <p:spPr>
            <a:xfrm>
              <a:off x="4286050" y="2142300"/>
              <a:ext cx="35650" cy="8800"/>
            </a:xfrm>
            <a:custGeom>
              <a:rect b="b" l="l" r="r" t="t"/>
              <a:pathLst>
                <a:path extrusionOk="0" h="352" w="1426">
                  <a:moveTo>
                    <a:pt x="1415" y="0"/>
                  </a:moveTo>
                  <a:lnTo>
                    <a:pt x="1" y="319"/>
                  </a:lnTo>
                  <a:lnTo>
                    <a:pt x="1"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7"/>
            <p:cNvSpPr/>
            <p:nvPr/>
          </p:nvSpPr>
          <p:spPr>
            <a:xfrm>
              <a:off x="3855900" y="2064200"/>
              <a:ext cx="207625" cy="152925"/>
            </a:xfrm>
            <a:custGeom>
              <a:rect b="b" l="l" r="r" t="t"/>
              <a:pathLst>
                <a:path extrusionOk="0" h="6117" w="8305">
                  <a:moveTo>
                    <a:pt x="4774" y="0"/>
                  </a:moveTo>
                  <a:lnTo>
                    <a:pt x="3875" y="3168"/>
                  </a:lnTo>
                  <a:lnTo>
                    <a:pt x="37" y="4550"/>
                  </a:lnTo>
                  <a:cubicBezTo>
                    <a:pt x="37" y="4550"/>
                    <a:pt x="147" y="5953"/>
                    <a:pt x="37" y="6063"/>
                  </a:cubicBezTo>
                  <a:cubicBezTo>
                    <a:pt x="1" y="6103"/>
                    <a:pt x="863" y="6116"/>
                    <a:pt x="2030" y="6116"/>
                  </a:cubicBezTo>
                  <a:cubicBezTo>
                    <a:pt x="4362" y="6116"/>
                    <a:pt x="7909" y="6063"/>
                    <a:pt x="7909" y="6063"/>
                  </a:cubicBezTo>
                  <a:lnTo>
                    <a:pt x="8304" y="88"/>
                  </a:lnTo>
                  <a:lnTo>
                    <a:pt x="4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3857925" y="2196300"/>
              <a:ext cx="195725" cy="850"/>
            </a:xfrm>
            <a:custGeom>
              <a:rect b="b" l="l" r="r" t="t"/>
              <a:pathLst>
                <a:path extrusionOk="0" h="34" w="7829">
                  <a:moveTo>
                    <a:pt x="0" y="1"/>
                  </a:moveTo>
                  <a:lnTo>
                    <a:pt x="0" y="33"/>
                  </a:lnTo>
                  <a:lnTo>
                    <a:pt x="7828" y="33"/>
                  </a:lnTo>
                  <a:lnTo>
                    <a:pt x="78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7"/>
            <p:cNvSpPr/>
            <p:nvPr/>
          </p:nvSpPr>
          <p:spPr>
            <a:xfrm>
              <a:off x="3894100" y="2159825"/>
              <a:ext cx="30175" cy="12925"/>
            </a:xfrm>
            <a:custGeom>
              <a:rect b="b" l="l" r="r" t="t"/>
              <a:pathLst>
                <a:path extrusionOk="0" h="517" w="1207">
                  <a:moveTo>
                    <a:pt x="12" y="1"/>
                  </a:moveTo>
                  <a:lnTo>
                    <a:pt x="0" y="34"/>
                  </a:lnTo>
                  <a:lnTo>
                    <a:pt x="1185" y="517"/>
                  </a:lnTo>
                  <a:lnTo>
                    <a:pt x="1206" y="495"/>
                  </a:lnTo>
                  <a:lnTo>
                    <a:pt x="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47"/>
            <p:cNvSpPr/>
            <p:nvPr/>
          </p:nvSpPr>
          <p:spPr>
            <a:xfrm>
              <a:off x="3910000" y="2153550"/>
              <a:ext cx="40325" cy="17550"/>
            </a:xfrm>
            <a:custGeom>
              <a:rect b="b" l="l" r="r" t="t"/>
              <a:pathLst>
                <a:path extrusionOk="0" h="702" w="1613">
                  <a:moveTo>
                    <a:pt x="12" y="0"/>
                  </a:moveTo>
                  <a:lnTo>
                    <a:pt x="0" y="33"/>
                  </a:lnTo>
                  <a:lnTo>
                    <a:pt x="1601" y="702"/>
                  </a:lnTo>
                  <a:lnTo>
                    <a:pt x="1612"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926175" y="2148875"/>
              <a:ext cx="41150" cy="15650"/>
            </a:xfrm>
            <a:custGeom>
              <a:rect b="b" l="l" r="r" t="t"/>
              <a:pathLst>
                <a:path extrusionOk="0" h="626" w="1646">
                  <a:moveTo>
                    <a:pt x="11" y="0"/>
                  </a:moveTo>
                  <a:lnTo>
                    <a:pt x="1" y="34"/>
                  </a:lnTo>
                  <a:lnTo>
                    <a:pt x="1634"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944275" y="2142300"/>
              <a:ext cx="35650" cy="8800"/>
            </a:xfrm>
            <a:custGeom>
              <a:rect b="b" l="l" r="r" t="t"/>
              <a:pathLst>
                <a:path extrusionOk="0" h="352" w="1426">
                  <a:moveTo>
                    <a:pt x="11" y="0"/>
                  </a:moveTo>
                  <a:lnTo>
                    <a:pt x="0" y="34"/>
                  </a:lnTo>
                  <a:lnTo>
                    <a:pt x="1414"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998000" y="1466925"/>
              <a:ext cx="177900" cy="143050"/>
            </a:xfrm>
            <a:custGeom>
              <a:rect b="b" l="l" r="r" t="t"/>
              <a:pathLst>
                <a:path extrusionOk="0" h="5722" w="7116">
                  <a:moveTo>
                    <a:pt x="1041" y="0"/>
                  </a:moveTo>
                  <a:lnTo>
                    <a:pt x="0" y="5263"/>
                  </a:lnTo>
                  <a:cubicBezTo>
                    <a:pt x="816" y="5519"/>
                    <a:pt x="1640" y="5721"/>
                    <a:pt x="2474" y="5721"/>
                  </a:cubicBezTo>
                  <a:cubicBezTo>
                    <a:pt x="2570" y="5721"/>
                    <a:pt x="2667" y="5719"/>
                    <a:pt x="2763" y="5713"/>
                  </a:cubicBezTo>
                  <a:cubicBezTo>
                    <a:pt x="4737" y="5581"/>
                    <a:pt x="6535" y="4025"/>
                    <a:pt x="6962" y="2105"/>
                  </a:cubicBezTo>
                  <a:cubicBezTo>
                    <a:pt x="7115" y="1415"/>
                    <a:pt x="7093" y="692"/>
                    <a:pt x="6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7"/>
            <p:cNvSpPr/>
            <p:nvPr/>
          </p:nvSpPr>
          <p:spPr>
            <a:xfrm>
              <a:off x="3987300" y="1466925"/>
              <a:ext cx="287275" cy="212875"/>
            </a:xfrm>
            <a:custGeom>
              <a:rect b="b" l="l" r="r" t="t"/>
              <a:pathLst>
                <a:path extrusionOk="0" h="8515" w="11491">
                  <a:moveTo>
                    <a:pt x="7489" y="0"/>
                  </a:moveTo>
                  <a:cubicBezTo>
                    <a:pt x="7664" y="702"/>
                    <a:pt x="7686" y="1437"/>
                    <a:pt x="7533" y="2139"/>
                  </a:cubicBezTo>
                  <a:cubicBezTo>
                    <a:pt x="7083" y="4112"/>
                    <a:pt x="5230" y="5713"/>
                    <a:pt x="3202" y="5845"/>
                  </a:cubicBezTo>
                  <a:cubicBezTo>
                    <a:pt x="3092" y="5855"/>
                    <a:pt x="2982" y="5855"/>
                    <a:pt x="2873" y="5855"/>
                  </a:cubicBezTo>
                  <a:cubicBezTo>
                    <a:pt x="2029" y="5855"/>
                    <a:pt x="1206" y="5658"/>
                    <a:pt x="406" y="5395"/>
                  </a:cubicBezTo>
                  <a:lnTo>
                    <a:pt x="0" y="7445"/>
                  </a:lnTo>
                  <a:cubicBezTo>
                    <a:pt x="285" y="7533"/>
                    <a:pt x="570" y="7631"/>
                    <a:pt x="845" y="7730"/>
                  </a:cubicBezTo>
                  <a:cubicBezTo>
                    <a:pt x="1305" y="7884"/>
                    <a:pt x="1776" y="8048"/>
                    <a:pt x="2248" y="8179"/>
                  </a:cubicBezTo>
                  <a:cubicBezTo>
                    <a:pt x="3081" y="8403"/>
                    <a:pt x="3952" y="8514"/>
                    <a:pt x="4825" y="8514"/>
                  </a:cubicBezTo>
                  <a:cubicBezTo>
                    <a:pt x="6262" y="8514"/>
                    <a:pt x="7706" y="8214"/>
                    <a:pt x="9002" y="7621"/>
                  </a:cubicBezTo>
                  <a:cubicBezTo>
                    <a:pt x="9901" y="7204"/>
                    <a:pt x="10745" y="6644"/>
                    <a:pt x="11490" y="5976"/>
                  </a:cubicBezTo>
                  <a:lnTo>
                    <a:pt x="102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7"/>
            <p:cNvSpPr/>
            <p:nvPr/>
          </p:nvSpPr>
          <p:spPr>
            <a:xfrm>
              <a:off x="4151475" y="1686750"/>
              <a:ext cx="185575" cy="231900"/>
            </a:xfrm>
            <a:custGeom>
              <a:rect b="b" l="l" r="r" t="t"/>
              <a:pathLst>
                <a:path extrusionOk="0" h="9276" w="7423">
                  <a:moveTo>
                    <a:pt x="5505" y="0"/>
                  </a:moveTo>
                  <a:cubicBezTo>
                    <a:pt x="5340" y="66"/>
                    <a:pt x="5176" y="132"/>
                    <a:pt x="5022" y="187"/>
                  </a:cubicBezTo>
                  <a:cubicBezTo>
                    <a:pt x="4759" y="285"/>
                    <a:pt x="4496" y="373"/>
                    <a:pt x="4233" y="472"/>
                  </a:cubicBezTo>
                  <a:cubicBezTo>
                    <a:pt x="3531" y="713"/>
                    <a:pt x="2808" y="965"/>
                    <a:pt x="2150" y="1338"/>
                  </a:cubicBezTo>
                  <a:cubicBezTo>
                    <a:pt x="1546" y="1667"/>
                    <a:pt x="505" y="2412"/>
                    <a:pt x="220" y="3597"/>
                  </a:cubicBezTo>
                  <a:cubicBezTo>
                    <a:pt x="1" y="4551"/>
                    <a:pt x="318" y="5669"/>
                    <a:pt x="1075" y="6524"/>
                  </a:cubicBezTo>
                  <a:cubicBezTo>
                    <a:pt x="1678" y="7215"/>
                    <a:pt x="2523" y="7774"/>
                    <a:pt x="3729" y="8267"/>
                  </a:cubicBezTo>
                  <a:cubicBezTo>
                    <a:pt x="4923" y="8761"/>
                    <a:pt x="6163" y="9100"/>
                    <a:pt x="7423" y="9276"/>
                  </a:cubicBezTo>
                  <a:lnTo>
                    <a:pt x="5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3931125" y="1620150"/>
              <a:ext cx="440475" cy="465150"/>
            </a:xfrm>
            <a:custGeom>
              <a:rect b="b" l="l" r="r" t="t"/>
              <a:pathLst>
                <a:path extrusionOk="0" h="18606" w="17619">
                  <a:moveTo>
                    <a:pt x="13771" y="1"/>
                  </a:moveTo>
                  <a:cubicBezTo>
                    <a:pt x="13025" y="658"/>
                    <a:pt x="12192" y="1207"/>
                    <a:pt x="11303" y="1612"/>
                  </a:cubicBezTo>
                  <a:cubicBezTo>
                    <a:pt x="9988" y="2215"/>
                    <a:pt x="8518" y="2522"/>
                    <a:pt x="7061" y="2522"/>
                  </a:cubicBezTo>
                  <a:cubicBezTo>
                    <a:pt x="6184" y="2522"/>
                    <a:pt x="5295" y="2413"/>
                    <a:pt x="4451" y="2182"/>
                  </a:cubicBezTo>
                  <a:cubicBezTo>
                    <a:pt x="3979" y="2050"/>
                    <a:pt x="3508" y="1886"/>
                    <a:pt x="3048" y="1733"/>
                  </a:cubicBezTo>
                  <a:cubicBezTo>
                    <a:pt x="2773" y="1634"/>
                    <a:pt x="2500" y="1536"/>
                    <a:pt x="2225" y="1448"/>
                  </a:cubicBezTo>
                  <a:lnTo>
                    <a:pt x="0" y="12817"/>
                  </a:lnTo>
                  <a:cubicBezTo>
                    <a:pt x="196" y="12799"/>
                    <a:pt x="396" y="12791"/>
                    <a:pt x="598" y="12791"/>
                  </a:cubicBezTo>
                  <a:cubicBezTo>
                    <a:pt x="903" y="12791"/>
                    <a:pt x="1214" y="12811"/>
                    <a:pt x="1524" y="12850"/>
                  </a:cubicBezTo>
                  <a:cubicBezTo>
                    <a:pt x="2960" y="13058"/>
                    <a:pt x="4407" y="13694"/>
                    <a:pt x="6074" y="14856"/>
                  </a:cubicBezTo>
                  <a:cubicBezTo>
                    <a:pt x="6742" y="15328"/>
                    <a:pt x="7400" y="15843"/>
                    <a:pt x="8036" y="16337"/>
                  </a:cubicBezTo>
                  <a:cubicBezTo>
                    <a:pt x="8683" y="16852"/>
                    <a:pt x="9363" y="17378"/>
                    <a:pt x="10053" y="17860"/>
                  </a:cubicBezTo>
                  <a:cubicBezTo>
                    <a:pt x="10459" y="18145"/>
                    <a:pt x="10854" y="18387"/>
                    <a:pt x="11249" y="18606"/>
                  </a:cubicBezTo>
                  <a:lnTo>
                    <a:pt x="17618" y="18606"/>
                  </a:lnTo>
                  <a:lnTo>
                    <a:pt x="17202" y="16610"/>
                  </a:lnTo>
                  <a:cubicBezTo>
                    <a:pt x="16215" y="16139"/>
                    <a:pt x="15206" y="15723"/>
                    <a:pt x="14165" y="15360"/>
                  </a:cubicBezTo>
                  <a:cubicBezTo>
                    <a:pt x="13649" y="15175"/>
                    <a:pt x="13123" y="15010"/>
                    <a:pt x="12608" y="14846"/>
                  </a:cubicBezTo>
                  <a:cubicBezTo>
                    <a:pt x="11468" y="14473"/>
                    <a:pt x="10284" y="14100"/>
                    <a:pt x="9176" y="13574"/>
                  </a:cubicBezTo>
                  <a:cubicBezTo>
                    <a:pt x="7302" y="12685"/>
                    <a:pt x="5964" y="11523"/>
                    <a:pt x="5229" y="10120"/>
                  </a:cubicBezTo>
                  <a:cubicBezTo>
                    <a:pt x="4330" y="8421"/>
                    <a:pt x="4473" y="6348"/>
                    <a:pt x="5558" y="5066"/>
                  </a:cubicBezTo>
                  <a:cubicBezTo>
                    <a:pt x="6348" y="4134"/>
                    <a:pt x="7521" y="3663"/>
                    <a:pt x="8749" y="3235"/>
                  </a:cubicBezTo>
                  <a:cubicBezTo>
                    <a:pt x="10503" y="2621"/>
                    <a:pt x="12301" y="2062"/>
                    <a:pt x="14099" y="1557"/>
                  </a:cubicBezTo>
                  <a:lnTo>
                    <a:pt x="137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3903425" y="1943275"/>
              <a:ext cx="301800" cy="142025"/>
            </a:xfrm>
            <a:custGeom>
              <a:rect b="b" l="l" r="r" t="t"/>
              <a:pathLst>
                <a:path extrusionOk="0" h="5681" w="12072">
                  <a:moveTo>
                    <a:pt x="1702" y="0"/>
                  </a:moveTo>
                  <a:cubicBezTo>
                    <a:pt x="1490" y="0"/>
                    <a:pt x="1280" y="12"/>
                    <a:pt x="1075" y="35"/>
                  </a:cubicBezTo>
                  <a:lnTo>
                    <a:pt x="0" y="5505"/>
                  </a:lnTo>
                  <a:lnTo>
                    <a:pt x="7346" y="5681"/>
                  </a:lnTo>
                  <a:lnTo>
                    <a:pt x="12072" y="5681"/>
                  </a:lnTo>
                  <a:cubicBezTo>
                    <a:pt x="11753" y="5495"/>
                    <a:pt x="11424" y="5286"/>
                    <a:pt x="11085" y="5045"/>
                  </a:cubicBezTo>
                  <a:cubicBezTo>
                    <a:pt x="10383" y="4562"/>
                    <a:pt x="9714" y="4036"/>
                    <a:pt x="9056" y="3521"/>
                  </a:cubicBezTo>
                  <a:cubicBezTo>
                    <a:pt x="8420" y="3028"/>
                    <a:pt x="7774" y="2513"/>
                    <a:pt x="7105" y="2052"/>
                  </a:cubicBezTo>
                  <a:cubicBezTo>
                    <a:pt x="5460" y="901"/>
                    <a:pt x="4035" y="265"/>
                    <a:pt x="2610" y="67"/>
                  </a:cubicBezTo>
                  <a:cubicBezTo>
                    <a:pt x="2303" y="23"/>
                    <a:pt x="2000" y="0"/>
                    <a:pt x="1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3676475" y="1389075"/>
              <a:ext cx="154600" cy="108925"/>
            </a:xfrm>
            <a:custGeom>
              <a:rect b="b" l="l" r="r" t="t"/>
              <a:pathLst>
                <a:path extrusionOk="0" h="4357" w="6184">
                  <a:moveTo>
                    <a:pt x="1919" y="1"/>
                  </a:moveTo>
                  <a:lnTo>
                    <a:pt x="1919" y="1"/>
                  </a:lnTo>
                  <a:cubicBezTo>
                    <a:pt x="1842" y="483"/>
                    <a:pt x="2149" y="933"/>
                    <a:pt x="2621" y="1053"/>
                  </a:cubicBezTo>
                  <a:lnTo>
                    <a:pt x="3136" y="1185"/>
                  </a:lnTo>
                  <a:lnTo>
                    <a:pt x="472" y="1986"/>
                  </a:lnTo>
                  <a:cubicBezTo>
                    <a:pt x="285" y="2040"/>
                    <a:pt x="187" y="2227"/>
                    <a:pt x="231" y="2413"/>
                  </a:cubicBezTo>
                  <a:cubicBezTo>
                    <a:pt x="279" y="2567"/>
                    <a:pt x="421" y="2671"/>
                    <a:pt x="582" y="2671"/>
                  </a:cubicBezTo>
                  <a:cubicBezTo>
                    <a:pt x="604" y="2671"/>
                    <a:pt x="625" y="2669"/>
                    <a:pt x="648" y="2665"/>
                  </a:cubicBezTo>
                  <a:lnTo>
                    <a:pt x="1240" y="2534"/>
                  </a:lnTo>
                  <a:lnTo>
                    <a:pt x="275" y="2863"/>
                  </a:lnTo>
                  <a:cubicBezTo>
                    <a:pt x="99" y="2928"/>
                    <a:pt x="0" y="3114"/>
                    <a:pt x="44" y="3290"/>
                  </a:cubicBezTo>
                  <a:cubicBezTo>
                    <a:pt x="83" y="3464"/>
                    <a:pt x="233" y="3570"/>
                    <a:pt x="404" y="3570"/>
                  </a:cubicBezTo>
                  <a:cubicBezTo>
                    <a:pt x="426" y="3570"/>
                    <a:pt x="449" y="3568"/>
                    <a:pt x="472" y="3564"/>
                  </a:cubicBezTo>
                  <a:lnTo>
                    <a:pt x="801" y="3487"/>
                  </a:lnTo>
                  <a:lnTo>
                    <a:pt x="889" y="3762"/>
                  </a:lnTo>
                  <a:cubicBezTo>
                    <a:pt x="934" y="3936"/>
                    <a:pt x="1095" y="4049"/>
                    <a:pt x="1269" y="4049"/>
                  </a:cubicBezTo>
                  <a:cubicBezTo>
                    <a:pt x="1303" y="4049"/>
                    <a:pt x="1337" y="4044"/>
                    <a:pt x="1371" y="4035"/>
                  </a:cubicBezTo>
                  <a:lnTo>
                    <a:pt x="1854" y="3893"/>
                  </a:lnTo>
                  <a:lnTo>
                    <a:pt x="1908" y="4091"/>
                  </a:lnTo>
                  <a:cubicBezTo>
                    <a:pt x="1954" y="4254"/>
                    <a:pt x="2103" y="4357"/>
                    <a:pt x="2271" y="4357"/>
                  </a:cubicBezTo>
                  <a:cubicBezTo>
                    <a:pt x="2307" y="4357"/>
                    <a:pt x="2343" y="4352"/>
                    <a:pt x="2380" y="4342"/>
                  </a:cubicBezTo>
                  <a:lnTo>
                    <a:pt x="4090" y="3838"/>
                  </a:lnTo>
                  <a:cubicBezTo>
                    <a:pt x="4090" y="3838"/>
                    <a:pt x="5658" y="3421"/>
                    <a:pt x="6184" y="2271"/>
                  </a:cubicBezTo>
                  <a:lnTo>
                    <a:pt x="5537" y="308"/>
                  </a:lnTo>
                  <a:lnTo>
                    <a:pt x="4408" y="100"/>
                  </a:lnTo>
                  <a:cubicBezTo>
                    <a:pt x="4188" y="56"/>
                    <a:pt x="3969" y="34"/>
                    <a:pt x="3750" y="34"/>
                  </a:cubicBezTo>
                  <a:lnTo>
                    <a:pt x="19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7"/>
            <p:cNvSpPr/>
            <p:nvPr/>
          </p:nvSpPr>
          <p:spPr>
            <a:xfrm>
              <a:off x="3997450" y="1466925"/>
              <a:ext cx="182025" cy="146400"/>
            </a:xfrm>
            <a:custGeom>
              <a:rect b="b" l="l" r="r" t="t"/>
              <a:pathLst>
                <a:path extrusionOk="0" h="5856" w="7281">
                  <a:moveTo>
                    <a:pt x="6940" y="0"/>
                  </a:moveTo>
                  <a:cubicBezTo>
                    <a:pt x="7115" y="692"/>
                    <a:pt x="7137" y="1415"/>
                    <a:pt x="6984" y="2105"/>
                  </a:cubicBezTo>
                  <a:cubicBezTo>
                    <a:pt x="6557" y="4025"/>
                    <a:pt x="4759" y="5581"/>
                    <a:pt x="2785" y="5713"/>
                  </a:cubicBezTo>
                  <a:cubicBezTo>
                    <a:pt x="2689" y="5719"/>
                    <a:pt x="2592" y="5721"/>
                    <a:pt x="2496" y="5721"/>
                  </a:cubicBezTo>
                  <a:cubicBezTo>
                    <a:pt x="1662" y="5721"/>
                    <a:pt x="838" y="5519"/>
                    <a:pt x="22" y="5263"/>
                  </a:cubicBezTo>
                  <a:lnTo>
                    <a:pt x="0" y="5395"/>
                  </a:lnTo>
                  <a:cubicBezTo>
                    <a:pt x="800" y="5658"/>
                    <a:pt x="1623" y="5855"/>
                    <a:pt x="2467" y="5855"/>
                  </a:cubicBezTo>
                  <a:cubicBezTo>
                    <a:pt x="2576" y="5855"/>
                    <a:pt x="2686" y="5855"/>
                    <a:pt x="2796" y="5845"/>
                  </a:cubicBezTo>
                  <a:cubicBezTo>
                    <a:pt x="4824" y="5713"/>
                    <a:pt x="6677" y="4112"/>
                    <a:pt x="7127" y="2139"/>
                  </a:cubicBezTo>
                  <a:cubicBezTo>
                    <a:pt x="7280" y="1437"/>
                    <a:pt x="7258" y="702"/>
                    <a:pt x="7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7"/>
            <p:cNvSpPr/>
            <p:nvPr/>
          </p:nvSpPr>
          <p:spPr>
            <a:xfrm>
              <a:off x="3986750" y="1616325"/>
              <a:ext cx="288650" cy="66900"/>
            </a:xfrm>
            <a:custGeom>
              <a:rect b="b" l="l" r="r" t="t"/>
              <a:pathLst>
                <a:path extrusionOk="0" h="2676" w="11546">
                  <a:moveTo>
                    <a:pt x="11512" y="0"/>
                  </a:moveTo>
                  <a:cubicBezTo>
                    <a:pt x="10767" y="668"/>
                    <a:pt x="9923" y="1228"/>
                    <a:pt x="9024" y="1645"/>
                  </a:cubicBezTo>
                  <a:cubicBezTo>
                    <a:pt x="7728" y="2238"/>
                    <a:pt x="6284" y="2538"/>
                    <a:pt x="4847" y="2538"/>
                  </a:cubicBezTo>
                  <a:cubicBezTo>
                    <a:pt x="3974" y="2538"/>
                    <a:pt x="3103" y="2427"/>
                    <a:pt x="2270" y="2203"/>
                  </a:cubicBezTo>
                  <a:cubicBezTo>
                    <a:pt x="1798" y="2072"/>
                    <a:pt x="1327" y="1908"/>
                    <a:pt x="867" y="1754"/>
                  </a:cubicBezTo>
                  <a:cubicBezTo>
                    <a:pt x="592" y="1655"/>
                    <a:pt x="307" y="1557"/>
                    <a:pt x="22" y="1469"/>
                  </a:cubicBezTo>
                  <a:lnTo>
                    <a:pt x="0" y="1601"/>
                  </a:lnTo>
                  <a:cubicBezTo>
                    <a:pt x="275" y="1689"/>
                    <a:pt x="548" y="1787"/>
                    <a:pt x="823" y="1886"/>
                  </a:cubicBezTo>
                  <a:cubicBezTo>
                    <a:pt x="1283" y="2039"/>
                    <a:pt x="1754" y="2203"/>
                    <a:pt x="2226" y="2335"/>
                  </a:cubicBezTo>
                  <a:cubicBezTo>
                    <a:pt x="3070" y="2566"/>
                    <a:pt x="3959" y="2675"/>
                    <a:pt x="4836" y="2675"/>
                  </a:cubicBezTo>
                  <a:cubicBezTo>
                    <a:pt x="6293" y="2675"/>
                    <a:pt x="7763" y="2368"/>
                    <a:pt x="9078" y="1765"/>
                  </a:cubicBezTo>
                  <a:cubicBezTo>
                    <a:pt x="9967" y="1360"/>
                    <a:pt x="10800" y="811"/>
                    <a:pt x="11546" y="154"/>
                  </a:cubicBezTo>
                  <a:lnTo>
                    <a:pt x="115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4147650" y="1683200"/>
              <a:ext cx="190250" cy="239300"/>
            </a:xfrm>
            <a:custGeom>
              <a:rect b="b" l="l" r="r" t="t"/>
              <a:pathLst>
                <a:path extrusionOk="0" h="9572" w="7610">
                  <a:moveTo>
                    <a:pt x="5636" y="0"/>
                  </a:moveTo>
                  <a:cubicBezTo>
                    <a:pt x="5460" y="77"/>
                    <a:pt x="5295" y="142"/>
                    <a:pt x="5131" y="198"/>
                  </a:cubicBezTo>
                  <a:cubicBezTo>
                    <a:pt x="4868" y="296"/>
                    <a:pt x="4605" y="384"/>
                    <a:pt x="4342" y="483"/>
                  </a:cubicBezTo>
                  <a:cubicBezTo>
                    <a:pt x="3629" y="724"/>
                    <a:pt x="2895" y="976"/>
                    <a:pt x="2226" y="1360"/>
                  </a:cubicBezTo>
                  <a:cubicBezTo>
                    <a:pt x="1612" y="1699"/>
                    <a:pt x="537" y="2467"/>
                    <a:pt x="242" y="3706"/>
                  </a:cubicBezTo>
                  <a:cubicBezTo>
                    <a:pt x="0" y="4693"/>
                    <a:pt x="340" y="5866"/>
                    <a:pt x="1129" y="6765"/>
                  </a:cubicBezTo>
                  <a:cubicBezTo>
                    <a:pt x="1743" y="7466"/>
                    <a:pt x="2598" y="8036"/>
                    <a:pt x="3826" y="8541"/>
                  </a:cubicBezTo>
                  <a:cubicBezTo>
                    <a:pt x="5044" y="9045"/>
                    <a:pt x="6316" y="9385"/>
                    <a:pt x="7609" y="9571"/>
                  </a:cubicBezTo>
                  <a:lnTo>
                    <a:pt x="7576" y="9418"/>
                  </a:lnTo>
                  <a:cubicBezTo>
                    <a:pt x="6316" y="9242"/>
                    <a:pt x="5076" y="8903"/>
                    <a:pt x="3882" y="8409"/>
                  </a:cubicBezTo>
                  <a:cubicBezTo>
                    <a:pt x="2676" y="7916"/>
                    <a:pt x="1831" y="7357"/>
                    <a:pt x="1228" y="6666"/>
                  </a:cubicBezTo>
                  <a:cubicBezTo>
                    <a:pt x="471" y="5811"/>
                    <a:pt x="154" y="4693"/>
                    <a:pt x="373" y="3739"/>
                  </a:cubicBezTo>
                  <a:cubicBezTo>
                    <a:pt x="658" y="2554"/>
                    <a:pt x="1699" y="1809"/>
                    <a:pt x="2303" y="1480"/>
                  </a:cubicBezTo>
                  <a:cubicBezTo>
                    <a:pt x="2961" y="1107"/>
                    <a:pt x="3684" y="855"/>
                    <a:pt x="4386" y="614"/>
                  </a:cubicBezTo>
                  <a:cubicBezTo>
                    <a:pt x="4649" y="515"/>
                    <a:pt x="4912" y="427"/>
                    <a:pt x="5175" y="329"/>
                  </a:cubicBezTo>
                  <a:cubicBezTo>
                    <a:pt x="5329" y="274"/>
                    <a:pt x="5493" y="208"/>
                    <a:pt x="5658" y="142"/>
                  </a:cubicBezTo>
                  <a:lnTo>
                    <a:pt x="56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4039375" y="1659075"/>
              <a:ext cx="321800" cy="376350"/>
            </a:xfrm>
            <a:custGeom>
              <a:rect b="b" l="l" r="r" t="t"/>
              <a:pathLst>
                <a:path extrusionOk="0" h="15054" w="12872">
                  <a:moveTo>
                    <a:pt x="9769" y="0"/>
                  </a:moveTo>
                  <a:cubicBezTo>
                    <a:pt x="7971" y="505"/>
                    <a:pt x="6173" y="1064"/>
                    <a:pt x="4419" y="1678"/>
                  </a:cubicBezTo>
                  <a:cubicBezTo>
                    <a:pt x="3191" y="2106"/>
                    <a:pt x="2018" y="2577"/>
                    <a:pt x="1228" y="3509"/>
                  </a:cubicBezTo>
                  <a:cubicBezTo>
                    <a:pt x="143" y="4791"/>
                    <a:pt x="0" y="6864"/>
                    <a:pt x="899" y="8563"/>
                  </a:cubicBezTo>
                  <a:cubicBezTo>
                    <a:pt x="1634" y="9966"/>
                    <a:pt x="2972" y="11128"/>
                    <a:pt x="4846" y="12017"/>
                  </a:cubicBezTo>
                  <a:cubicBezTo>
                    <a:pt x="5954" y="12543"/>
                    <a:pt x="7138" y="12916"/>
                    <a:pt x="8278" y="13289"/>
                  </a:cubicBezTo>
                  <a:cubicBezTo>
                    <a:pt x="8793" y="13453"/>
                    <a:pt x="9319" y="13618"/>
                    <a:pt x="9835" y="13803"/>
                  </a:cubicBezTo>
                  <a:cubicBezTo>
                    <a:pt x="10876" y="14166"/>
                    <a:pt x="11885" y="14582"/>
                    <a:pt x="12872" y="15053"/>
                  </a:cubicBezTo>
                  <a:lnTo>
                    <a:pt x="12839" y="14878"/>
                  </a:lnTo>
                  <a:cubicBezTo>
                    <a:pt x="11874" y="14429"/>
                    <a:pt x="10888" y="14023"/>
                    <a:pt x="9890" y="13672"/>
                  </a:cubicBezTo>
                  <a:cubicBezTo>
                    <a:pt x="9363" y="13486"/>
                    <a:pt x="8837" y="13321"/>
                    <a:pt x="8322" y="13157"/>
                  </a:cubicBezTo>
                  <a:cubicBezTo>
                    <a:pt x="7182" y="12784"/>
                    <a:pt x="6008" y="12412"/>
                    <a:pt x="4912" y="11896"/>
                  </a:cubicBezTo>
                  <a:cubicBezTo>
                    <a:pt x="3060" y="11019"/>
                    <a:pt x="1744" y="9878"/>
                    <a:pt x="1020" y="8497"/>
                  </a:cubicBezTo>
                  <a:cubicBezTo>
                    <a:pt x="154" y="6852"/>
                    <a:pt x="285" y="4835"/>
                    <a:pt x="1327" y="3607"/>
                  </a:cubicBezTo>
                  <a:cubicBezTo>
                    <a:pt x="2105" y="2686"/>
                    <a:pt x="3257" y="2237"/>
                    <a:pt x="4463" y="1809"/>
                  </a:cubicBezTo>
                  <a:cubicBezTo>
                    <a:pt x="6217" y="1207"/>
                    <a:pt x="8004" y="647"/>
                    <a:pt x="9791" y="143"/>
                  </a:cubicBezTo>
                  <a:lnTo>
                    <a:pt x="9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3692375" y="1439250"/>
              <a:ext cx="57575" cy="18675"/>
            </a:xfrm>
            <a:custGeom>
              <a:rect b="b" l="l" r="r" t="t"/>
              <a:pathLst>
                <a:path extrusionOk="0" h="747" w="2303">
                  <a:moveTo>
                    <a:pt x="2292" y="1"/>
                  </a:moveTo>
                  <a:lnTo>
                    <a:pt x="0" y="713"/>
                  </a:lnTo>
                  <a:lnTo>
                    <a:pt x="12" y="746"/>
                  </a:lnTo>
                  <a:lnTo>
                    <a:pt x="2302" y="4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3930275" y="1939900"/>
              <a:ext cx="282075" cy="145400"/>
            </a:xfrm>
            <a:custGeom>
              <a:rect b="b" l="l" r="r" t="t"/>
              <a:pathLst>
                <a:path extrusionOk="0" h="5816" w="11283">
                  <a:moveTo>
                    <a:pt x="632" y="1"/>
                  </a:moveTo>
                  <a:cubicBezTo>
                    <a:pt x="430" y="1"/>
                    <a:pt x="230" y="9"/>
                    <a:pt x="34" y="27"/>
                  </a:cubicBezTo>
                  <a:lnTo>
                    <a:pt x="1" y="170"/>
                  </a:lnTo>
                  <a:cubicBezTo>
                    <a:pt x="206" y="147"/>
                    <a:pt x="416" y="135"/>
                    <a:pt x="628" y="135"/>
                  </a:cubicBezTo>
                  <a:cubicBezTo>
                    <a:pt x="926" y="135"/>
                    <a:pt x="1229" y="158"/>
                    <a:pt x="1536" y="202"/>
                  </a:cubicBezTo>
                  <a:cubicBezTo>
                    <a:pt x="2961" y="400"/>
                    <a:pt x="4386" y="1036"/>
                    <a:pt x="6031" y="2187"/>
                  </a:cubicBezTo>
                  <a:cubicBezTo>
                    <a:pt x="6700" y="2648"/>
                    <a:pt x="7346" y="3163"/>
                    <a:pt x="7982" y="3656"/>
                  </a:cubicBezTo>
                  <a:cubicBezTo>
                    <a:pt x="8640" y="4171"/>
                    <a:pt x="9309" y="4697"/>
                    <a:pt x="10011" y="5180"/>
                  </a:cubicBezTo>
                  <a:cubicBezTo>
                    <a:pt x="10350" y="5421"/>
                    <a:pt x="10679" y="5630"/>
                    <a:pt x="10998" y="5816"/>
                  </a:cubicBezTo>
                  <a:lnTo>
                    <a:pt x="11283" y="5816"/>
                  </a:lnTo>
                  <a:cubicBezTo>
                    <a:pt x="10888" y="5597"/>
                    <a:pt x="10493" y="5355"/>
                    <a:pt x="10087" y="5070"/>
                  </a:cubicBezTo>
                  <a:cubicBezTo>
                    <a:pt x="9397" y="4588"/>
                    <a:pt x="8717" y="4062"/>
                    <a:pt x="8070" y="3547"/>
                  </a:cubicBezTo>
                  <a:cubicBezTo>
                    <a:pt x="7434" y="3053"/>
                    <a:pt x="6776" y="2538"/>
                    <a:pt x="6108" y="2066"/>
                  </a:cubicBezTo>
                  <a:cubicBezTo>
                    <a:pt x="4441" y="904"/>
                    <a:pt x="2994" y="268"/>
                    <a:pt x="1558" y="60"/>
                  </a:cubicBezTo>
                  <a:cubicBezTo>
                    <a:pt x="1248" y="21"/>
                    <a:pt x="937" y="1"/>
                    <a:pt x="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3696475" y="1457600"/>
              <a:ext cx="57850" cy="19225"/>
            </a:xfrm>
            <a:custGeom>
              <a:rect b="b" l="l" r="r" t="t"/>
              <a:pathLst>
                <a:path extrusionOk="0" h="769" w="2314">
                  <a:moveTo>
                    <a:pt x="2303" y="1"/>
                  </a:moveTo>
                  <a:lnTo>
                    <a:pt x="1" y="736"/>
                  </a:lnTo>
                  <a:lnTo>
                    <a:pt x="12" y="768"/>
                  </a:lnTo>
                  <a:lnTo>
                    <a:pt x="2314" y="34"/>
                  </a:ln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3722525" y="1472950"/>
              <a:ext cx="37025" cy="13725"/>
            </a:xfrm>
            <a:custGeom>
              <a:rect b="b" l="l" r="r" t="t"/>
              <a:pathLst>
                <a:path extrusionOk="0" h="549" w="1481">
                  <a:moveTo>
                    <a:pt x="1469" y="1"/>
                  </a:moveTo>
                  <a:lnTo>
                    <a:pt x="0" y="516"/>
                  </a:lnTo>
                  <a:lnTo>
                    <a:pt x="12" y="549"/>
                  </a:lnTo>
                  <a:lnTo>
                    <a:pt x="1481" y="34"/>
                  </a:lnTo>
                  <a:lnTo>
                    <a:pt x="1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3754600" y="1418425"/>
              <a:ext cx="51275" cy="16475"/>
            </a:xfrm>
            <a:custGeom>
              <a:rect b="b" l="l" r="r" t="t"/>
              <a:pathLst>
                <a:path extrusionOk="0" h="659" w="2051">
                  <a:moveTo>
                    <a:pt x="22" y="0"/>
                  </a:moveTo>
                  <a:lnTo>
                    <a:pt x="0" y="22"/>
                  </a:lnTo>
                  <a:cubicBezTo>
                    <a:pt x="395" y="537"/>
                    <a:pt x="932" y="658"/>
                    <a:pt x="1348" y="658"/>
                  </a:cubicBezTo>
                  <a:cubicBezTo>
                    <a:pt x="1743" y="658"/>
                    <a:pt x="2050" y="548"/>
                    <a:pt x="2050" y="548"/>
                  </a:cubicBezTo>
                  <a:lnTo>
                    <a:pt x="2040" y="515"/>
                  </a:lnTo>
                  <a:cubicBezTo>
                    <a:pt x="2034" y="521"/>
                    <a:pt x="1740" y="628"/>
                    <a:pt x="1352" y="628"/>
                  </a:cubicBezTo>
                  <a:cubicBezTo>
                    <a:pt x="936" y="628"/>
                    <a:pt x="413" y="50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4278125" y="787500"/>
              <a:ext cx="118700" cy="156475"/>
            </a:xfrm>
            <a:custGeom>
              <a:rect b="b" l="l" r="r" t="t"/>
              <a:pathLst>
                <a:path extrusionOk="0" h="6259" w="4748">
                  <a:moveTo>
                    <a:pt x="2171" y="0"/>
                  </a:moveTo>
                  <a:cubicBezTo>
                    <a:pt x="2146" y="0"/>
                    <a:pt x="2120" y="3"/>
                    <a:pt x="2094" y="9"/>
                  </a:cubicBezTo>
                  <a:cubicBezTo>
                    <a:pt x="1908" y="53"/>
                    <a:pt x="1787" y="228"/>
                    <a:pt x="1809" y="415"/>
                  </a:cubicBezTo>
                  <a:lnTo>
                    <a:pt x="1952" y="1412"/>
                  </a:lnTo>
                  <a:lnTo>
                    <a:pt x="1798" y="832"/>
                  </a:lnTo>
                  <a:cubicBezTo>
                    <a:pt x="1760" y="677"/>
                    <a:pt x="1610" y="574"/>
                    <a:pt x="1454" y="574"/>
                  </a:cubicBezTo>
                  <a:cubicBezTo>
                    <a:pt x="1434" y="574"/>
                    <a:pt x="1413" y="575"/>
                    <a:pt x="1392" y="579"/>
                  </a:cubicBezTo>
                  <a:cubicBezTo>
                    <a:pt x="1206" y="623"/>
                    <a:pt x="1085" y="798"/>
                    <a:pt x="1118" y="985"/>
                  </a:cubicBezTo>
                  <a:lnTo>
                    <a:pt x="1611" y="3726"/>
                  </a:lnTo>
                  <a:lnTo>
                    <a:pt x="1261" y="3320"/>
                  </a:lnTo>
                  <a:cubicBezTo>
                    <a:pt x="1076" y="3111"/>
                    <a:pt x="815" y="3000"/>
                    <a:pt x="550" y="3000"/>
                  </a:cubicBezTo>
                  <a:cubicBezTo>
                    <a:pt x="359" y="3000"/>
                    <a:pt x="166" y="3058"/>
                    <a:pt x="0" y="3178"/>
                  </a:cubicBezTo>
                  <a:lnTo>
                    <a:pt x="855" y="4789"/>
                  </a:lnTo>
                  <a:cubicBezTo>
                    <a:pt x="954" y="4987"/>
                    <a:pt x="1075" y="5173"/>
                    <a:pt x="1217" y="5349"/>
                  </a:cubicBezTo>
                  <a:lnTo>
                    <a:pt x="1908" y="6258"/>
                  </a:lnTo>
                  <a:lnTo>
                    <a:pt x="3958" y="5951"/>
                  </a:lnTo>
                  <a:cubicBezTo>
                    <a:pt x="4747" y="4965"/>
                    <a:pt x="4418" y="3375"/>
                    <a:pt x="4418" y="3375"/>
                  </a:cubicBezTo>
                  <a:lnTo>
                    <a:pt x="4079" y="1621"/>
                  </a:lnTo>
                  <a:cubicBezTo>
                    <a:pt x="4049" y="1434"/>
                    <a:pt x="3887" y="1309"/>
                    <a:pt x="3704" y="1309"/>
                  </a:cubicBezTo>
                  <a:cubicBezTo>
                    <a:pt x="3683" y="1309"/>
                    <a:pt x="3662" y="1311"/>
                    <a:pt x="3640" y="1314"/>
                  </a:cubicBezTo>
                  <a:lnTo>
                    <a:pt x="3443" y="1358"/>
                  </a:lnTo>
                  <a:lnTo>
                    <a:pt x="3344" y="864"/>
                  </a:lnTo>
                  <a:cubicBezTo>
                    <a:pt x="3315" y="668"/>
                    <a:pt x="3144" y="542"/>
                    <a:pt x="2959" y="542"/>
                  </a:cubicBezTo>
                  <a:cubicBezTo>
                    <a:pt x="2938" y="542"/>
                    <a:pt x="2916" y="543"/>
                    <a:pt x="2895" y="547"/>
                  </a:cubicBezTo>
                  <a:lnTo>
                    <a:pt x="2610" y="601"/>
                  </a:lnTo>
                  <a:lnTo>
                    <a:pt x="2522" y="272"/>
                  </a:lnTo>
                  <a:cubicBezTo>
                    <a:pt x="2474" y="112"/>
                    <a:pt x="2330" y="0"/>
                    <a:pt x="217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4043200" y="1662625"/>
              <a:ext cx="317175" cy="368400"/>
            </a:xfrm>
            <a:custGeom>
              <a:rect b="b" l="l" r="r" t="t"/>
              <a:pathLst>
                <a:path extrusionOk="0" h="14736" w="12687">
                  <a:moveTo>
                    <a:pt x="9638" y="1"/>
                  </a:moveTo>
                  <a:cubicBezTo>
                    <a:pt x="7851" y="505"/>
                    <a:pt x="6064" y="1065"/>
                    <a:pt x="4310" y="1667"/>
                  </a:cubicBezTo>
                  <a:cubicBezTo>
                    <a:pt x="3104" y="2095"/>
                    <a:pt x="1952" y="2544"/>
                    <a:pt x="1174" y="3465"/>
                  </a:cubicBezTo>
                  <a:cubicBezTo>
                    <a:pt x="132" y="4693"/>
                    <a:pt x="1" y="6710"/>
                    <a:pt x="867" y="8355"/>
                  </a:cubicBezTo>
                  <a:cubicBezTo>
                    <a:pt x="1591" y="9736"/>
                    <a:pt x="2907" y="10877"/>
                    <a:pt x="4759" y="11754"/>
                  </a:cubicBezTo>
                  <a:cubicBezTo>
                    <a:pt x="5855" y="12270"/>
                    <a:pt x="7029" y="12642"/>
                    <a:pt x="8169" y="13015"/>
                  </a:cubicBezTo>
                  <a:cubicBezTo>
                    <a:pt x="8684" y="13179"/>
                    <a:pt x="9210" y="13344"/>
                    <a:pt x="9737" y="13530"/>
                  </a:cubicBezTo>
                  <a:cubicBezTo>
                    <a:pt x="10735" y="13881"/>
                    <a:pt x="11721" y="14287"/>
                    <a:pt x="12686" y="14736"/>
                  </a:cubicBezTo>
                  <a:lnTo>
                    <a:pt x="11787" y="10394"/>
                  </a:lnTo>
                  <a:cubicBezTo>
                    <a:pt x="10494" y="10208"/>
                    <a:pt x="9222" y="9868"/>
                    <a:pt x="8004" y="9364"/>
                  </a:cubicBezTo>
                  <a:cubicBezTo>
                    <a:pt x="6776" y="8859"/>
                    <a:pt x="5921" y="8289"/>
                    <a:pt x="5307" y="7588"/>
                  </a:cubicBezTo>
                  <a:cubicBezTo>
                    <a:pt x="4518" y="6689"/>
                    <a:pt x="4178" y="5516"/>
                    <a:pt x="4420" y="4529"/>
                  </a:cubicBezTo>
                  <a:cubicBezTo>
                    <a:pt x="4715" y="3290"/>
                    <a:pt x="5790" y="2522"/>
                    <a:pt x="6404" y="2183"/>
                  </a:cubicBezTo>
                  <a:cubicBezTo>
                    <a:pt x="7073" y="1799"/>
                    <a:pt x="7807" y="1547"/>
                    <a:pt x="8520" y="1306"/>
                  </a:cubicBezTo>
                  <a:cubicBezTo>
                    <a:pt x="8783" y="1207"/>
                    <a:pt x="9046" y="1119"/>
                    <a:pt x="9309" y="1021"/>
                  </a:cubicBezTo>
                  <a:cubicBezTo>
                    <a:pt x="9473" y="965"/>
                    <a:pt x="9638" y="900"/>
                    <a:pt x="9814" y="823"/>
                  </a:cubicBezTo>
                  <a:lnTo>
                    <a:pt x="9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4324425" y="807450"/>
              <a:ext cx="11000" cy="58975"/>
            </a:xfrm>
            <a:custGeom>
              <a:rect b="b" l="l" r="r" t="t"/>
              <a:pathLst>
                <a:path extrusionOk="0" h="2359" w="440">
                  <a:moveTo>
                    <a:pt x="1" y="0"/>
                  </a:moveTo>
                  <a:lnTo>
                    <a:pt x="395" y="2358"/>
                  </a:lnTo>
                  <a:lnTo>
                    <a:pt x="439" y="2358"/>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4342800" y="802525"/>
              <a:ext cx="10700" cy="59775"/>
            </a:xfrm>
            <a:custGeom>
              <a:rect b="b" l="l" r="r" t="t"/>
              <a:pathLst>
                <a:path extrusionOk="0" h="2391" w="428">
                  <a:moveTo>
                    <a:pt x="1" y="0"/>
                  </a:moveTo>
                  <a:lnTo>
                    <a:pt x="395" y="2390"/>
                  </a:lnTo>
                  <a:lnTo>
                    <a:pt x="428" y="2380"/>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4363625" y="821150"/>
              <a:ext cx="6075" cy="38700"/>
            </a:xfrm>
            <a:custGeom>
              <a:rect b="b" l="l" r="r" t="t"/>
              <a:pathLst>
                <a:path extrusionOk="0" h="1548" w="243">
                  <a:moveTo>
                    <a:pt x="33" y="1"/>
                  </a:moveTo>
                  <a:lnTo>
                    <a:pt x="1" y="12"/>
                  </a:lnTo>
                  <a:lnTo>
                    <a:pt x="209" y="1547"/>
                  </a:lnTo>
                  <a:lnTo>
                    <a:pt x="242" y="1547"/>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4318125" y="880100"/>
              <a:ext cx="35375" cy="40050"/>
            </a:xfrm>
            <a:custGeom>
              <a:rect b="b" l="l" r="r" t="t"/>
              <a:pathLst>
                <a:path extrusionOk="0" h="1602" w="1415">
                  <a:moveTo>
                    <a:pt x="11" y="0"/>
                  </a:moveTo>
                  <a:lnTo>
                    <a:pt x="1" y="33"/>
                  </a:lnTo>
                  <a:cubicBezTo>
                    <a:pt x="1217" y="274"/>
                    <a:pt x="1382" y="1590"/>
                    <a:pt x="1382" y="1601"/>
                  </a:cubicBezTo>
                  <a:lnTo>
                    <a:pt x="1415" y="1601"/>
                  </a:lnTo>
                  <a:cubicBezTo>
                    <a:pt x="1415" y="1590"/>
                    <a:pt x="1251" y="242"/>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4099125" y="1656875"/>
              <a:ext cx="69375" cy="850"/>
            </a:xfrm>
            <a:custGeom>
              <a:rect b="b" l="l" r="r" t="t"/>
              <a:pathLst>
                <a:path extrusionOk="0" h="34" w="2775">
                  <a:moveTo>
                    <a:pt x="0" y="1"/>
                  </a:moveTo>
                  <a:lnTo>
                    <a:pt x="0" y="33"/>
                  </a:lnTo>
                  <a:lnTo>
                    <a:pt x="2775" y="33"/>
                  </a:lnTo>
                  <a:lnTo>
                    <a:pt x="2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3814900" y="923400"/>
              <a:ext cx="621375" cy="543550"/>
            </a:xfrm>
            <a:custGeom>
              <a:rect b="b" l="l" r="r" t="t"/>
              <a:pathLst>
                <a:path extrusionOk="0" h="21742" w="24855">
                  <a:moveTo>
                    <a:pt x="22783" y="1"/>
                  </a:moveTo>
                  <a:lnTo>
                    <a:pt x="20152" y="450"/>
                  </a:lnTo>
                  <a:lnTo>
                    <a:pt x="21237" y="6776"/>
                  </a:lnTo>
                  <a:lnTo>
                    <a:pt x="15623" y="10010"/>
                  </a:lnTo>
                  <a:lnTo>
                    <a:pt x="15294" y="10120"/>
                  </a:lnTo>
                  <a:lnTo>
                    <a:pt x="11359" y="11326"/>
                  </a:lnTo>
                  <a:lnTo>
                    <a:pt x="10833" y="11491"/>
                  </a:lnTo>
                  <a:cubicBezTo>
                    <a:pt x="10328" y="11644"/>
                    <a:pt x="9890" y="11951"/>
                    <a:pt x="9571" y="12368"/>
                  </a:cubicBezTo>
                  <a:lnTo>
                    <a:pt x="6491" y="16281"/>
                  </a:lnTo>
                  <a:lnTo>
                    <a:pt x="0" y="18935"/>
                  </a:lnTo>
                  <a:lnTo>
                    <a:pt x="647" y="20898"/>
                  </a:lnTo>
                  <a:lnTo>
                    <a:pt x="7215" y="19658"/>
                  </a:lnTo>
                  <a:cubicBezTo>
                    <a:pt x="7795" y="19549"/>
                    <a:pt x="8300" y="19220"/>
                    <a:pt x="8640" y="18749"/>
                  </a:cubicBezTo>
                  <a:lnTo>
                    <a:pt x="9692" y="17258"/>
                  </a:lnTo>
                  <a:lnTo>
                    <a:pt x="8365" y="21741"/>
                  </a:lnTo>
                  <a:lnTo>
                    <a:pt x="17158" y="21741"/>
                  </a:lnTo>
                  <a:lnTo>
                    <a:pt x="17531" y="14517"/>
                  </a:lnTo>
                  <a:lnTo>
                    <a:pt x="23978" y="9484"/>
                  </a:lnTo>
                  <a:cubicBezTo>
                    <a:pt x="24592" y="9013"/>
                    <a:pt x="24855" y="8234"/>
                    <a:pt x="24669" y="7488"/>
                  </a:cubicBezTo>
                  <a:lnTo>
                    <a:pt x="227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4054175" y="1295350"/>
              <a:ext cx="17300" cy="68550"/>
            </a:xfrm>
            <a:custGeom>
              <a:rect b="b" l="l" r="r" t="t"/>
              <a:pathLst>
                <a:path extrusionOk="0" h="2742" w="692">
                  <a:moveTo>
                    <a:pt x="658" y="0"/>
                  </a:moveTo>
                  <a:lnTo>
                    <a:pt x="0" y="2731"/>
                  </a:lnTo>
                  <a:lnTo>
                    <a:pt x="34" y="2741"/>
                  </a:lnTo>
                  <a:lnTo>
                    <a:pt x="691" y="11"/>
                  </a:lnTo>
                  <a:lnTo>
                    <a:pt x="6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4112825" y="1140200"/>
              <a:ext cx="59775" cy="65000"/>
            </a:xfrm>
            <a:custGeom>
              <a:rect b="b" l="l" r="r" t="t"/>
              <a:pathLst>
                <a:path extrusionOk="0" h="2600" w="2391">
                  <a:moveTo>
                    <a:pt x="1591" y="1"/>
                  </a:moveTo>
                  <a:lnTo>
                    <a:pt x="1" y="856"/>
                  </a:lnTo>
                  <a:lnTo>
                    <a:pt x="779" y="2599"/>
                  </a:lnTo>
                  <a:lnTo>
                    <a:pt x="2391" y="1864"/>
                  </a:lnTo>
                  <a:lnTo>
                    <a:pt x="1591"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4144625" y="1111000"/>
              <a:ext cx="27425" cy="29600"/>
            </a:xfrm>
            <a:custGeom>
              <a:rect b="b" l="l" r="r" t="t"/>
              <a:pathLst>
                <a:path extrusionOk="0" h="1184" w="1097">
                  <a:moveTo>
                    <a:pt x="541" y="0"/>
                  </a:moveTo>
                  <a:cubicBezTo>
                    <a:pt x="515" y="0"/>
                    <a:pt x="488" y="2"/>
                    <a:pt x="461" y="6"/>
                  </a:cubicBezTo>
                  <a:cubicBezTo>
                    <a:pt x="187" y="62"/>
                    <a:pt x="0" y="325"/>
                    <a:pt x="56" y="598"/>
                  </a:cubicBezTo>
                  <a:cubicBezTo>
                    <a:pt x="97" y="857"/>
                    <a:pt x="353" y="1184"/>
                    <a:pt x="620" y="1184"/>
                  </a:cubicBezTo>
                  <a:cubicBezTo>
                    <a:pt x="637" y="1184"/>
                    <a:pt x="653" y="1182"/>
                    <a:pt x="670" y="1180"/>
                  </a:cubicBezTo>
                  <a:cubicBezTo>
                    <a:pt x="943" y="1125"/>
                    <a:pt x="1097" y="698"/>
                    <a:pt x="1042" y="423"/>
                  </a:cubicBezTo>
                  <a:cubicBezTo>
                    <a:pt x="1003" y="176"/>
                    <a:pt x="785" y="0"/>
                    <a:pt x="54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4099950" y="1116700"/>
              <a:ext cx="62775" cy="72375"/>
            </a:xfrm>
            <a:custGeom>
              <a:rect b="b" l="l" r="r" t="t"/>
              <a:pathLst>
                <a:path extrusionOk="0" h="2895" w="2511">
                  <a:moveTo>
                    <a:pt x="1073" y="1"/>
                  </a:moveTo>
                  <a:cubicBezTo>
                    <a:pt x="960" y="1"/>
                    <a:pt x="846" y="21"/>
                    <a:pt x="735" y="63"/>
                  </a:cubicBezTo>
                  <a:cubicBezTo>
                    <a:pt x="252" y="250"/>
                    <a:pt x="1" y="777"/>
                    <a:pt x="176" y="1269"/>
                  </a:cubicBezTo>
                  <a:lnTo>
                    <a:pt x="352" y="1862"/>
                  </a:lnTo>
                  <a:cubicBezTo>
                    <a:pt x="555" y="2554"/>
                    <a:pt x="996" y="2894"/>
                    <a:pt x="1425" y="2894"/>
                  </a:cubicBezTo>
                  <a:cubicBezTo>
                    <a:pt x="1525" y="2894"/>
                    <a:pt x="1625" y="2875"/>
                    <a:pt x="1722" y="2838"/>
                  </a:cubicBezTo>
                  <a:lnTo>
                    <a:pt x="1821" y="2804"/>
                  </a:lnTo>
                  <a:cubicBezTo>
                    <a:pt x="2336" y="2607"/>
                    <a:pt x="2511" y="1927"/>
                    <a:pt x="2248" y="1248"/>
                  </a:cubicBezTo>
                  <a:lnTo>
                    <a:pt x="1963" y="590"/>
                  </a:lnTo>
                  <a:cubicBezTo>
                    <a:pt x="1811" y="227"/>
                    <a:pt x="1451"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4073900" y="1076525"/>
              <a:ext cx="88825" cy="107825"/>
            </a:xfrm>
            <a:custGeom>
              <a:rect b="b" l="l" r="r" t="t"/>
              <a:pathLst>
                <a:path extrusionOk="0" h="4313" w="3553">
                  <a:moveTo>
                    <a:pt x="1567" y="1"/>
                  </a:moveTo>
                  <a:cubicBezTo>
                    <a:pt x="1499" y="1"/>
                    <a:pt x="1430" y="5"/>
                    <a:pt x="1360" y="15"/>
                  </a:cubicBezTo>
                  <a:lnTo>
                    <a:pt x="1196" y="48"/>
                  </a:lnTo>
                  <a:cubicBezTo>
                    <a:pt x="451" y="245"/>
                    <a:pt x="1" y="1002"/>
                    <a:pt x="176" y="1758"/>
                  </a:cubicBezTo>
                  <a:cubicBezTo>
                    <a:pt x="176" y="1758"/>
                    <a:pt x="560" y="2888"/>
                    <a:pt x="604" y="3019"/>
                  </a:cubicBezTo>
                  <a:cubicBezTo>
                    <a:pt x="891" y="3881"/>
                    <a:pt x="1484" y="4312"/>
                    <a:pt x="2085" y="4312"/>
                  </a:cubicBezTo>
                  <a:cubicBezTo>
                    <a:pt x="2195" y="4312"/>
                    <a:pt x="2304" y="4298"/>
                    <a:pt x="2413" y="4269"/>
                  </a:cubicBezTo>
                  <a:cubicBezTo>
                    <a:pt x="3192" y="4061"/>
                    <a:pt x="3553" y="3063"/>
                    <a:pt x="3257" y="2021"/>
                  </a:cubicBezTo>
                  <a:lnTo>
                    <a:pt x="2928" y="1002"/>
                  </a:lnTo>
                  <a:cubicBezTo>
                    <a:pt x="2741" y="391"/>
                    <a:pt x="2181" y="1"/>
                    <a:pt x="1567"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4097225" y="1131650"/>
              <a:ext cx="4650" cy="4275"/>
            </a:xfrm>
            <a:custGeom>
              <a:rect b="b" l="l" r="r" t="t"/>
              <a:pathLst>
                <a:path extrusionOk="0" h="171" w="186">
                  <a:moveTo>
                    <a:pt x="83" y="1"/>
                  </a:moveTo>
                  <a:cubicBezTo>
                    <a:pt x="78" y="1"/>
                    <a:pt x="72" y="2"/>
                    <a:pt x="66" y="3"/>
                  </a:cubicBezTo>
                  <a:cubicBezTo>
                    <a:pt x="22" y="25"/>
                    <a:pt x="0" y="69"/>
                    <a:pt x="11" y="113"/>
                  </a:cubicBezTo>
                  <a:cubicBezTo>
                    <a:pt x="20" y="149"/>
                    <a:pt x="51" y="170"/>
                    <a:pt x="87" y="170"/>
                  </a:cubicBezTo>
                  <a:cubicBezTo>
                    <a:pt x="94" y="170"/>
                    <a:pt x="102" y="169"/>
                    <a:pt x="110" y="167"/>
                  </a:cubicBezTo>
                  <a:cubicBezTo>
                    <a:pt x="154" y="157"/>
                    <a:pt x="186" y="113"/>
                    <a:pt x="175" y="69"/>
                  </a:cubicBezTo>
                  <a:cubicBezTo>
                    <a:pt x="156" y="31"/>
                    <a:pt x="12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4125975" y="1124250"/>
              <a:ext cx="4700" cy="4000"/>
            </a:xfrm>
            <a:custGeom>
              <a:rect b="b" l="l" r="r" t="t"/>
              <a:pathLst>
                <a:path extrusionOk="0" h="160" w="188">
                  <a:moveTo>
                    <a:pt x="100" y="0"/>
                  </a:moveTo>
                  <a:cubicBezTo>
                    <a:pt x="93" y="0"/>
                    <a:pt x="85" y="1"/>
                    <a:pt x="78" y="3"/>
                  </a:cubicBezTo>
                  <a:cubicBezTo>
                    <a:pt x="34" y="14"/>
                    <a:pt x="1" y="58"/>
                    <a:pt x="12" y="102"/>
                  </a:cubicBezTo>
                  <a:cubicBezTo>
                    <a:pt x="30" y="138"/>
                    <a:pt x="63" y="159"/>
                    <a:pt x="99" y="159"/>
                  </a:cubicBezTo>
                  <a:cubicBezTo>
                    <a:pt x="106" y="159"/>
                    <a:pt x="114" y="158"/>
                    <a:pt x="122" y="156"/>
                  </a:cubicBezTo>
                  <a:cubicBezTo>
                    <a:pt x="166" y="146"/>
                    <a:pt x="188" y="102"/>
                    <a:pt x="176" y="58"/>
                  </a:cubicBezTo>
                  <a:cubicBezTo>
                    <a:pt x="167" y="21"/>
                    <a:pt x="136"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4106525" y="1127625"/>
              <a:ext cx="12350" cy="17650"/>
            </a:xfrm>
            <a:custGeom>
              <a:rect b="b" l="l" r="r" t="t"/>
              <a:pathLst>
                <a:path extrusionOk="0" h="706" w="494">
                  <a:moveTo>
                    <a:pt x="207" y="1"/>
                  </a:moveTo>
                  <a:cubicBezTo>
                    <a:pt x="190" y="1"/>
                    <a:pt x="172" y="4"/>
                    <a:pt x="154" y="11"/>
                  </a:cubicBezTo>
                  <a:cubicBezTo>
                    <a:pt x="55" y="33"/>
                    <a:pt x="1" y="131"/>
                    <a:pt x="33" y="219"/>
                  </a:cubicBezTo>
                  <a:lnTo>
                    <a:pt x="132" y="581"/>
                  </a:lnTo>
                  <a:cubicBezTo>
                    <a:pt x="151" y="655"/>
                    <a:pt x="225" y="706"/>
                    <a:pt x="300" y="706"/>
                  </a:cubicBezTo>
                  <a:cubicBezTo>
                    <a:pt x="314" y="706"/>
                    <a:pt x="327" y="704"/>
                    <a:pt x="340" y="701"/>
                  </a:cubicBezTo>
                  <a:cubicBezTo>
                    <a:pt x="439" y="679"/>
                    <a:pt x="494" y="581"/>
                    <a:pt x="461" y="493"/>
                  </a:cubicBezTo>
                  <a:lnTo>
                    <a:pt x="362" y="131"/>
                  </a:lnTo>
                  <a:cubicBezTo>
                    <a:pt x="345" y="52"/>
                    <a:pt x="278" y="1"/>
                    <a:pt x="207"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4131750" y="1126200"/>
              <a:ext cx="14275" cy="12950"/>
            </a:xfrm>
            <a:custGeom>
              <a:rect b="b" l="l" r="r" t="t"/>
              <a:pathLst>
                <a:path extrusionOk="0" h="518" w="571">
                  <a:moveTo>
                    <a:pt x="290" y="1"/>
                  </a:moveTo>
                  <a:cubicBezTo>
                    <a:pt x="267" y="1"/>
                    <a:pt x="243" y="5"/>
                    <a:pt x="220" y="12"/>
                  </a:cubicBezTo>
                  <a:cubicBezTo>
                    <a:pt x="77" y="46"/>
                    <a:pt x="0" y="188"/>
                    <a:pt x="33" y="331"/>
                  </a:cubicBezTo>
                  <a:cubicBezTo>
                    <a:pt x="69" y="439"/>
                    <a:pt x="172" y="518"/>
                    <a:pt x="281" y="518"/>
                  </a:cubicBezTo>
                  <a:cubicBezTo>
                    <a:pt x="304" y="518"/>
                    <a:pt x="328" y="514"/>
                    <a:pt x="351" y="506"/>
                  </a:cubicBezTo>
                  <a:cubicBezTo>
                    <a:pt x="493" y="473"/>
                    <a:pt x="571" y="331"/>
                    <a:pt x="537" y="188"/>
                  </a:cubicBezTo>
                  <a:cubicBezTo>
                    <a:pt x="501" y="80"/>
                    <a:pt x="399" y="1"/>
                    <a:pt x="290"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4089800" y="1144300"/>
              <a:ext cx="14575" cy="12950"/>
            </a:xfrm>
            <a:custGeom>
              <a:rect b="b" l="l" r="r" t="t"/>
              <a:pathLst>
                <a:path extrusionOk="0" h="518" w="583">
                  <a:moveTo>
                    <a:pt x="295" y="1"/>
                  </a:moveTo>
                  <a:cubicBezTo>
                    <a:pt x="270" y="1"/>
                    <a:pt x="245" y="4"/>
                    <a:pt x="220" y="12"/>
                  </a:cubicBezTo>
                  <a:cubicBezTo>
                    <a:pt x="88" y="45"/>
                    <a:pt x="1" y="187"/>
                    <a:pt x="44" y="330"/>
                  </a:cubicBezTo>
                  <a:cubicBezTo>
                    <a:pt x="72" y="439"/>
                    <a:pt x="173" y="517"/>
                    <a:pt x="288" y="517"/>
                  </a:cubicBezTo>
                  <a:cubicBezTo>
                    <a:pt x="312" y="517"/>
                    <a:pt x="338" y="514"/>
                    <a:pt x="363" y="506"/>
                  </a:cubicBezTo>
                  <a:cubicBezTo>
                    <a:pt x="494" y="472"/>
                    <a:pt x="582" y="330"/>
                    <a:pt x="538" y="187"/>
                  </a:cubicBezTo>
                  <a:cubicBezTo>
                    <a:pt x="511" y="79"/>
                    <a:pt x="410" y="1"/>
                    <a:pt x="295"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4118050" y="1108700"/>
              <a:ext cx="15375" cy="4125"/>
            </a:xfrm>
            <a:custGeom>
              <a:rect b="b" l="l" r="r" t="t"/>
              <a:pathLst>
                <a:path extrusionOk="0" h="165" w="615">
                  <a:moveTo>
                    <a:pt x="351" y="0"/>
                  </a:moveTo>
                  <a:cubicBezTo>
                    <a:pt x="296" y="0"/>
                    <a:pt x="230" y="11"/>
                    <a:pt x="176" y="11"/>
                  </a:cubicBezTo>
                  <a:cubicBezTo>
                    <a:pt x="154" y="22"/>
                    <a:pt x="0" y="55"/>
                    <a:pt x="11" y="55"/>
                  </a:cubicBezTo>
                  <a:cubicBezTo>
                    <a:pt x="11" y="66"/>
                    <a:pt x="11" y="88"/>
                    <a:pt x="22" y="98"/>
                  </a:cubicBezTo>
                  <a:cubicBezTo>
                    <a:pt x="33" y="132"/>
                    <a:pt x="88" y="132"/>
                    <a:pt x="110" y="132"/>
                  </a:cubicBezTo>
                  <a:lnTo>
                    <a:pt x="220" y="132"/>
                  </a:lnTo>
                  <a:cubicBezTo>
                    <a:pt x="263" y="120"/>
                    <a:pt x="296" y="120"/>
                    <a:pt x="329" y="120"/>
                  </a:cubicBezTo>
                  <a:cubicBezTo>
                    <a:pt x="362" y="120"/>
                    <a:pt x="406" y="120"/>
                    <a:pt x="427" y="132"/>
                  </a:cubicBezTo>
                  <a:cubicBezTo>
                    <a:pt x="449" y="132"/>
                    <a:pt x="614" y="154"/>
                    <a:pt x="614" y="164"/>
                  </a:cubicBezTo>
                  <a:lnTo>
                    <a:pt x="614" y="132"/>
                  </a:lnTo>
                  <a:cubicBezTo>
                    <a:pt x="559" y="66"/>
                    <a:pt x="493" y="22"/>
                    <a:pt x="406" y="11"/>
                  </a:cubicBezTo>
                  <a:cubicBezTo>
                    <a:pt x="395" y="0"/>
                    <a:pt x="373" y="0"/>
                    <a:pt x="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4084325" y="1116375"/>
              <a:ext cx="12925" cy="9325"/>
            </a:xfrm>
            <a:custGeom>
              <a:rect b="b" l="l" r="r" t="t"/>
              <a:pathLst>
                <a:path extrusionOk="0" h="373" w="517">
                  <a:moveTo>
                    <a:pt x="505" y="0"/>
                  </a:moveTo>
                  <a:cubicBezTo>
                    <a:pt x="505" y="0"/>
                    <a:pt x="351" y="44"/>
                    <a:pt x="329" y="44"/>
                  </a:cubicBezTo>
                  <a:cubicBezTo>
                    <a:pt x="275" y="66"/>
                    <a:pt x="220" y="88"/>
                    <a:pt x="176" y="110"/>
                  </a:cubicBezTo>
                  <a:cubicBezTo>
                    <a:pt x="154" y="120"/>
                    <a:pt x="143" y="132"/>
                    <a:pt x="121" y="142"/>
                  </a:cubicBezTo>
                  <a:cubicBezTo>
                    <a:pt x="56" y="197"/>
                    <a:pt x="22" y="274"/>
                    <a:pt x="0" y="351"/>
                  </a:cubicBezTo>
                  <a:cubicBezTo>
                    <a:pt x="0" y="362"/>
                    <a:pt x="12" y="373"/>
                    <a:pt x="22" y="373"/>
                  </a:cubicBezTo>
                  <a:cubicBezTo>
                    <a:pt x="12" y="373"/>
                    <a:pt x="143" y="274"/>
                    <a:pt x="154" y="263"/>
                  </a:cubicBezTo>
                  <a:cubicBezTo>
                    <a:pt x="187" y="241"/>
                    <a:pt x="209" y="230"/>
                    <a:pt x="242" y="208"/>
                  </a:cubicBezTo>
                  <a:cubicBezTo>
                    <a:pt x="275" y="197"/>
                    <a:pt x="307" y="186"/>
                    <a:pt x="351" y="164"/>
                  </a:cubicBezTo>
                  <a:cubicBezTo>
                    <a:pt x="384" y="154"/>
                    <a:pt x="417" y="142"/>
                    <a:pt x="450" y="120"/>
                  </a:cubicBezTo>
                  <a:cubicBezTo>
                    <a:pt x="472" y="98"/>
                    <a:pt x="516" y="76"/>
                    <a:pt x="516" y="44"/>
                  </a:cubicBezTo>
                  <a:cubicBezTo>
                    <a:pt x="505" y="33"/>
                    <a:pt x="505" y="11"/>
                    <a:pt x="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4155325" y="1138525"/>
              <a:ext cx="11525" cy="10575"/>
            </a:xfrm>
            <a:custGeom>
              <a:rect b="b" l="l" r="r" t="t"/>
              <a:pathLst>
                <a:path extrusionOk="0" h="423" w="461">
                  <a:moveTo>
                    <a:pt x="220" y="1"/>
                  </a:moveTo>
                  <a:cubicBezTo>
                    <a:pt x="213" y="1"/>
                    <a:pt x="205" y="1"/>
                    <a:pt x="198" y="2"/>
                  </a:cubicBezTo>
                  <a:cubicBezTo>
                    <a:pt x="88" y="24"/>
                    <a:pt x="0" y="133"/>
                    <a:pt x="22" y="243"/>
                  </a:cubicBezTo>
                  <a:cubicBezTo>
                    <a:pt x="32" y="350"/>
                    <a:pt x="119" y="422"/>
                    <a:pt x="222" y="422"/>
                  </a:cubicBezTo>
                  <a:cubicBezTo>
                    <a:pt x="236" y="422"/>
                    <a:pt x="250" y="421"/>
                    <a:pt x="264" y="418"/>
                  </a:cubicBezTo>
                  <a:cubicBezTo>
                    <a:pt x="373" y="408"/>
                    <a:pt x="461" y="298"/>
                    <a:pt x="439" y="177"/>
                  </a:cubicBezTo>
                  <a:cubicBezTo>
                    <a:pt x="428" y="74"/>
                    <a:pt x="331" y="1"/>
                    <a:pt x="2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4115850" y="1137750"/>
              <a:ext cx="21675" cy="15225"/>
            </a:xfrm>
            <a:custGeom>
              <a:rect b="b" l="l" r="r" t="t"/>
              <a:pathLst>
                <a:path extrusionOk="0" h="609" w="867">
                  <a:moveTo>
                    <a:pt x="790" y="0"/>
                  </a:moveTo>
                  <a:lnTo>
                    <a:pt x="461" y="55"/>
                  </a:lnTo>
                  <a:lnTo>
                    <a:pt x="362" y="208"/>
                  </a:lnTo>
                  <a:lnTo>
                    <a:pt x="242" y="198"/>
                  </a:lnTo>
                  <a:lnTo>
                    <a:pt x="1" y="461"/>
                  </a:lnTo>
                  <a:cubicBezTo>
                    <a:pt x="1" y="461"/>
                    <a:pt x="99" y="609"/>
                    <a:pt x="292" y="609"/>
                  </a:cubicBezTo>
                  <a:cubicBezTo>
                    <a:pt x="356" y="609"/>
                    <a:pt x="431" y="592"/>
                    <a:pt x="515" y="549"/>
                  </a:cubicBezTo>
                  <a:cubicBezTo>
                    <a:pt x="866" y="373"/>
                    <a:pt x="790" y="0"/>
                    <a:pt x="790"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4115575" y="1138300"/>
              <a:ext cx="19750" cy="12225"/>
            </a:xfrm>
            <a:custGeom>
              <a:rect b="b" l="l" r="r" t="t"/>
              <a:pathLst>
                <a:path extrusionOk="0" h="489" w="790">
                  <a:moveTo>
                    <a:pt x="790" y="0"/>
                  </a:moveTo>
                  <a:lnTo>
                    <a:pt x="0" y="461"/>
                  </a:lnTo>
                  <a:cubicBezTo>
                    <a:pt x="77" y="480"/>
                    <a:pt x="146" y="488"/>
                    <a:pt x="209" y="488"/>
                  </a:cubicBezTo>
                  <a:cubicBezTo>
                    <a:pt x="687" y="488"/>
                    <a:pt x="790" y="0"/>
                    <a:pt x="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4084875" y="1066175"/>
              <a:ext cx="80875" cy="47250"/>
            </a:xfrm>
            <a:custGeom>
              <a:rect b="b" l="l" r="r" t="t"/>
              <a:pathLst>
                <a:path extrusionOk="0" h="1890" w="3235">
                  <a:moveTo>
                    <a:pt x="1457" y="0"/>
                  </a:moveTo>
                  <a:cubicBezTo>
                    <a:pt x="1018" y="0"/>
                    <a:pt x="359" y="130"/>
                    <a:pt x="0" y="835"/>
                  </a:cubicBezTo>
                  <a:cubicBezTo>
                    <a:pt x="0" y="835"/>
                    <a:pt x="1253" y="1889"/>
                    <a:pt x="2566" y="1889"/>
                  </a:cubicBezTo>
                  <a:cubicBezTo>
                    <a:pt x="2599" y="1889"/>
                    <a:pt x="2632" y="1888"/>
                    <a:pt x="2665" y="1887"/>
                  </a:cubicBezTo>
                  <a:cubicBezTo>
                    <a:pt x="2665" y="1887"/>
                    <a:pt x="3235" y="517"/>
                    <a:pt x="1897" y="45"/>
                  </a:cubicBezTo>
                  <a:cubicBezTo>
                    <a:pt x="1897" y="45"/>
                    <a:pt x="1715" y="0"/>
                    <a:pt x="1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4058300" y="1086225"/>
              <a:ext cx="36450" cy="44125"/>
            </a:xfrm>
            <a:custGeom>
              <a:rect b="b" l="l" r="r" t="t"/>
              <a:pathLst>
                <a:path extrusionOk="0" h="1765" w="1458">
                  <a:moveTo>
                    <a:pt x="1261" y="0"/>
                  </a:moveTo>
                  <a:lnTo>
                    <a:pt x="1063" y="33"/>
                  </a:lnTo>
                  <a:cubicBezTo>
                    <a:pt x="0" y="318"/>
                    <a:pt x="943" y="1765"/>
                    <a:pt x="943" y="1765"/>
                  </a:cubicBezTo>
                  <a:cubicBezTo>
                    <a:pt x="1458" y="932"/>
                    <a:pt x="1261" y="0"/>
                    <a:pt x="1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4098850" y="1176375"/>
              <a:ext cx="98425" cy="62350"/>
            </a:xfrm>
            <a:custGeom>
              <a:rect b="b" l="l" r="r" t="t"/>
              <a:pathLst>
                <a:path extrusionOk="0" h="2494" w="3937">
                  <a:moveTo>
                    <a:pt x="3936" y="1"/>
                  </a:moveTo>
                  <a:lnTo>
                    <a:pt x="1" y="1207"/>
                  </a:lnTo>
                  <a:cubicBezTo>
                    <a:pt x="121" y="1626"/>
                    <a:pt x="518" y="2493"/>
                    <a:pt x="1652" y="2493"/>
                  </a:cubicBezTo>
                  <a:cubicBezTo>
                    <a:pt x="1856" y="2493"/>
                    <a:pt x="2082" y="2466"/>
                    <a:pt x="2336" y="2402"/>
                  </a:cubicBezTo>
                  <a:cubicBezTo>
                    <a:pt x="3498" y="2117"/>
                    <a:pt x="3860" y="1009"/>
                    <a:pt x="3936"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7" name="Google Shape;2267;p47"/>
          <p:cNvGrpSpPr/>
          <p:nvPr/>
        </p:nvGrpSpPr>
        <p:grpSpPr>
          <a:xfrm>
            <a:off x="415161" y="2522713"/>
            <a:ext cx="896411" cy="2081279"/>
            <a:chOff x="1293325" y="1022525"/>
            <a:chExt cx="515475" cy="1196825"/>
          </a:xfrm>
        </p:grpSpPr>
        <p:sp>
          <p:nvSpPr>
            <p:cNvPr id="2268" name="Google Shape;2268;p47"/>
            <p:cNvSpPr/>
            <p:nvPr/>
          </p:nvSpPr>
          <p:spPr>
            <a:xfrm>
              <a:off x="1596925" y="1708400"/>
              <a:ext cx="151875" cy="414175"/>
            </a:xfrm>
            <a:custGeom>
              <a:rect b="b" l="l" r="r" t="t"/>
              <a:pathLst>
                <a:path extrusionOk="0" h="16567" w="6075">
                  <a:moveTo>
                    <a:pt x="5219" y="1"/>
                  </a:moveTo>
                  <a:lnTo>
                    <a:pt x="0" y="406"/>
                  </a:lnTo>
                  <a:lnTo>
                    <a:pt x="1809" y="7204"/>
                  </a:lnTo>
                  <a:lnTo>
                    <a:pt x="1809" y="8684"/>
                  </a:lnTo>
                  <a:cubicBezTo>
                    <a:pt x="1809" y="8947"/>
                    <a:pt x="1842" y="9199"/>
                    <a:pt x="1886" y="9452"/>
                  </a:cubicBezTo>
                  <a:lnTo>
                    <a:pt x="3311" y="16567"/>
                  </a:lnTo>
                  <a:lnTo>
                    <a:pt x="6074" y="16567"/>
                  </a:lnTo>
                  <a:lnTo>
                    <a:pt x="5580" y="8278"/>
                  </a:lnTo>
                  <a:lnTo>
                    <a:pt x="52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1457675" y="1717175"/>
              <a:ext cx="123625" cy="396100"/>
            </a:xfrm>
            <a:custGeom>
              <a:rect b="b" l="l" r="r" t="t"/>
              <a:pathLst>
                <a:path extrusionOk="0" h="15844" w="4945">
                  <a:moveTo>
                    <a:pt x="67" y="1"/>
                  </a:moveTo>
                  <a:lnTo>
                    <a:pt x="1" y="15843"/>
                  </a:lnTo>
                  <a:lnTo>
                    <a:pt x="2961" y="15843"/>
                  </a:lnTo>
                  <a:lnTo>
                    <a:pt x="3914" y="8487"/>
                  </a:lnTo>
                  <a:cubicBezTo>
                    <a:pt x="3948" y="8212"/>
                    <a:pt x="3948" y="7939"/>
                    <a:pt x="3914" y="7664"/>
                  </a:cubicBezTo>
                  <a:lnTo>
                    <a:pt x="3772" y="6557"/>
                  </a:lnTo>
                  <a:lnTo>
                    <a:pt x="4945" y="67"/>
                  </a:lnTo>
                  <a:lnTo>
                    <a:pt x="67"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1445625" y="1466925"/>
              <a:ext cx="288375" cy="253275"/>
            </a:xfrm>
            <a:custGeom>
              <a:rect b="b" l="l" r="r" t="t"/>
              <a:pathLst>
                <a:path extrusionOk="0" h="10131" w="11535">
                  <a:moveTo>
                    <a:pt x="1414" y="0"/>
                  </a:moveTo>
                  <a:lnTo>
                    <a:pt x="0" y="10011"/>
                  </a:lnTo>
                  <a:lnTo>
                    <a:pt x="5427" y="10077"/>
                  </a:lnTo>
                  <a:lnTo>
                    <a:pt x="5680" y="7533"/>
                  </a:lnTo>
                  <a:lnTo>
                    <a:pt x="6052" y="10065"/>
                  </a:lnTo>
                  <a:lnTo>
                    <a:pt x="11534" y="10131"/>
                  </a:lnTo>
                  <a:lnTo>
                    <a:pt x="10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1570600" y="1540675"/>
              <a:ext cx="17575" cy="114575"/>
            </a:xfrm>
            <a:custGeom>
              <a:rect b="b" l="l" r="r" t="t"/>
              <a:pathLst>
                <a:path extrusionOk="0" h="4583" w="703">
                  <a:moveTo>
                    <a:pt x="1" y="0"/>
                  </a:moveTo>
                  <a:lnTo>
                    <a:pt x="77" y="3048"/>
                  </a:lnTo>
                  <a:lnTo>
                    <a:pt x="669" y="4583"/>
                  </a:lnTo>
                  <a:lnTo>
                    <a:pt x="703" y="4572"/>
                  </a:lnTo>
                  <a:lnTo>
                    <a:pt x="121" y="3037"/>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1500450" y="1177000"/>
              <a:ext cx="188300" cy="87950"/>
            </a:xfrm>
            <a:custGeom>
              <a:rect b="b" l="l" r="r" t="t"/>
              <a:pathLst>
                <a:path extrusionOk="0" h="3518" w="7532">
                  <a:moveTo>
                    <a:pt x="5300" y="0"/>
                  </a:moveTo>
                  <a:cubicBezTo>
                    <a:pt x="4867" y="0"/>
                    <a:pt x="4434" y="42"/>
                    <a:pt x="4001" y="119"/>
                  </a:cubicBezTo>
                  <a:cubicBezTo>
                    <a:pt x="3877" y="142"/>
                    <a:pt x="3753" y="151"/>
                    <a:pt x="3628" y="151"/>
                  </a:cubicBezTo>
                  <a:cubicBezTo>
                    <a:pt x="3152" y="151"/>
                    <a:pt x="2670" y="17"/>
                    <a:pt x="2182" y="17"/>
                  </a:cubicBezTo>
                  <a:cubicBezTo>
                    <a:pt x="2142" y="17"/>
                    <a:pt x="2102" y="18"/>
                    <a:pt x="2061" y="20"/>
                  </a:cubicBezTo>
                  <a:cubicBezTo>
                    <a:pt x="1513" y="53"/>
                    <a:pt x="954" y="239"/>
                    <a:pt x="559" y="623"/>
                  </a:cubicBezTo>
                  <a:cubicBezTo>
                    <a:pt x="186" y="984"/>
                    <a:pt x="0" y="1555"/>
                    <a:pt x="176" y="2037"/>
                  </a:cubicBezTo>
                  <a:cubicBezTo>
                    <a:pt x="340" y="2476"/>
                    <a:pt x="768" y="2761"/>
                    <a:pt x="1195" y="2958"/>
                  </a:cubicBezTo>
                  <a:cubicBezTo>
                    <a:pt x="1973" y="3330"/>
                    <a:pt x="2835" y="3517"/>
                    <a:pt x="3697" y="3517"/>
                  </a:cubicBezTo>
                  <a:cubicBezTo>
                    <a:pt x="4436" y="3517"/>
                    <a:pt x="5177" y="3379"/>
                    <a:pt x="5865" y="3101"/>
                  </a:cubicBezTo>
                  <a:cubicBezTo>
                    <a:pt x="6403" y="2882"/>
                    <a:pt x="6940" y="2553"/>
                    <a:pt x="7236" y="2048"/>
                  </a:cubicBezTo>
                  <a:cubicBezTo>
                    <a:pt x="7532" y="1544"/>
                    <a:pt x="7532" y="831"/>
                    <a:pt x="7093" y="426"/>
                  </a:cubicBezTo>
                  <a:cubicBezTo>
                    <a:pt x="6820" y="173"/>
                    <a:pt x="6425" y="85"/>
                    <a:pt x="6041" y="42"/>
                  </a:cubicBezTo>
                  <a:cubicBezTo>
                    <a:pt x="5794" y="14"/>
                    <a:pt x="5547" y="0"/>
                    <a:pt x="53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1528650" y="1195850"/>
              <a:ext cx="132700" cy="9900"/>
            </a:xfrm>
            <a:custGeom>
              <a:rect b="b" l="l" r="r" t="t"/>
              <a:pathLst>
                <a:path extrusionOk="0" h="396" w="5308">
                  <a:moveTo>
                    <a:pt x="5297" y="1"/>
                  </a:moveTo>
                  <a:cubicBezTo>
                    <a:pt x="4258" y="240"/>
                    <a:pt x="3174" y="363"/>
                    <a:pt x="2092" y="363"/>
                  </a:cubicBezTo>
                  <a:cubicBezTo>
                    <a:pt x="1394" y="363"/>
                    <a:pt x="696" y="312"/>
                    <a:pt x="12" y="209"/>
                  </a:cubicBezTo>
                  <a:lnTo>
                    <a:pt x="1" y="242"/>
                  </a:lnTo>
                  <a:cubicBezTo>
                    <a:pt x="692" y="340"/>
                    <a:pt x="1394" y="395"/>
                    <a:pt x="2084" y="395"/>
                  </a:cubicBezTo>
                  <a:cubicBezTo>
                    <a:pt x="3170" y="395"/>
                    <a:pt x="4266" y="274"/>
                    <a:pt x="5307" y="33"/>
                  </a:cubicBezTo>
                  <a:lnTo>
                    <a:pt x="5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1560200" y="1162125"/>
              <a:ext cx="65525" cy="65800"/>
            </a:xfrm>
            <a:custGeom>
              <a:rect b="b" l="l" r="r" t="t"/>
              <a:pathLst>
                <a:path extrusionOk="0" h="2632" w="2621">
                  <a:moveTo>
                    <a:pt x="0" y="1"/>
                  </a:moveTo>
                  <a:lnTo>
                    <a:pt x="0" y="2632"/>
                  </a:lnTo>
                  <a:lnTo>
                    <a:pt x="2620" y="2632"/>
                  </a:lnTo>
                  <a:lnTo>
                    <a:pt x="2620"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1539075" y="1103475"/>
              <a:ext cx="34550" cy="40325"/>
            </a:xfrm>
            <a:custGeom>
              <a:rect b="b" l="l" r="r" t="t"/>
              <a:pathLst>
                <a:path extrusionOk="0" h="1613" w="1382">
                  <a:moveTo>
                    <a:pt x="692" y="0"/>
                  </a:moveTo>
                  <a:cubicBezTo>
                    <a:pt x="308" y="0"/>
                    <a:pt x="1" y="307"/>
                    <a:pt x="1" y="692"/>
                  </a:cubicBezTo>
                  <a:cubicBezTo>
                    <a:pt x="1" y="1075"/>
                    <a:pt x="308" y="1613"/>
                    <a:pt x="692" y="1613"/>
                  </a:cubicBezTo>
                  <a:cubicBezTo>
                    <a:pt x="1075" y="1613"/>
                    <a:pt x="1382" y="1075"/>
                    <a:pt x="1382" y="692"/>
                  </a:cubicBezTo>
                  <a:cubicBezTo>
                    <a:pt x="1382" y="307"/>
                    <a:pt x="1075" y="0"/>
                    <a:pt x="69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1612275" y="1103475"/>
              <a:ext cx="34275" cy="40325"/>
            </a:xfrm>
            <a:custGeom>
              <a:rect b="b" l="l" r="r" t="t"/>
              <a:pathLst>
                <a:path extrusionOk="0" h="1613" w="1371">
                  <a:moveTo>
                    <a:pt x="691" y="0"/>
                  </a:moveTo>
                  <a:cubicBezTo>
                    <a:pt x="307" y="0"/>
                    <a:pt x="0" y="307"/>
                    <a:pt x="0" y="692"/>
                  </a:cubicBezTo>
                  <a:cubicBezTo>
                    <a:pt x="0" y="1075"/>
                    <a:pt x="307" y="1613"/>
                    <a:pt x="691" y="1613"/>
                  </a:cubicBezTo>
                  <a:cubicBezTo>
                    <a:pt x="1063" y="1613"/>
                    <a:pt x="1370" y="1075"/>
                    <a:pt x="1370" y="692"/>
                  </a:cubicBezTo>
                  <a:cubicBezTo>
                    <a:pt x="1370" y="307"/>
                    <a:pt x="1063" y="0"/>
                    <a:pt x="69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1554425" y="1060175"/>
              <a:ext cx="76775" cy="126650"/>
            </a:xfrm>
            <a:custGeom>
              <a:rect b="b" l="l" r="r" t="t"/>
              <a:pathLst>
                <a:path extrusionOk="0" h="5066" w="3071">
                  <a:moveTo>
                    <a:pt x="1535" y="0"/>
                  </a:moveTo>
                  <a:cubicBezTo>
                    <a:pt x="768" y="0"/>
                    <a:pt x="144" y="604"/>
                    <a:pt x="110" y="1371"/>
                  </a:cubicBezTo>
                  <a:lnTo>
                    <a:pt x="34" y="3586"/>
                  </a:lnTo>
                  <a:cubicBezTo>
                    <a:pt x="1" y="4397"/>
                    <a:pt x="648" y="5065"/>
                    <a:pt x="1459" y="5065"/>
                  </a:cubicBezTo>
                  <a:lnTo>
                    <a:pt x="1623" y="5065"/>
                  </a:lnTo>
                  <a:cubicBezTo>
                    <a:pt x="2424" y="5065"/>
                    <a:pt x="3070" y="4397"/>
                    <a:pt x="3048" y="3586"/>
                  </a:cubicBezTo>
                  <a:lnTo>
                    <a:pt x="2972" y="1371"/>
                  </a:lnTo>
                  <a:cubicBezTo>
                    <a:pt x="2939" y="604"/>
                    <a:pt x="2314" y="0"/>
                    <a:pt x="1535"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1575000" y="1111975"/>
              <a:ext cx="4125" cy="4125"/>
            </a:xfrm>
            <a:custGeom>
              <a:rect b="b" l="l" r="r" t="t"/>
              <a:pathLst>
                <a:path extrusionOk="0" h="165" w="165">
                  <a:moveTo>
                    <a:pt x="77" y="1"/>
                  </a:moveTo>
                  <a:cubicBezTo>
                    <a:pt x="33" y="1"/>
                    <a:pt x="0" y="45"/>
                    <a:pt x="0" y="88"/>
                  </a:cubicBezTo>
                  <a:cubicBezTo>
                    <a:pt x="0" y="132"/>
                    <a:pt x="33" y="165"/>
                    <a:pt x="77" y="165"/>
                  </a:cubicBezTo>
                  <a:cubicBezTo>
                    <a:pt x="120" y="165"/>
                    <a:pt x="164" y="132"/>
                    <a:pt x="164" y="88"/>
                  </a:cubicBezTo>
                  <a:cubicBezTo>
                    <a:pt x="164" y="45"/>
                    <a:pt x="120" y="1"/>
                    <a:pt x="77"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1606800" y="1111975"/>
              <a:ext cx="4125" cy="4125"/>
            </a:xfrm>
            <a:custGeom>
              <a:rect b="b" l="l" r="r" t="t"/>
              <a:pathLst>
                <a:path extrusionOk="0" h="165" w="165">
                  <a:moveTo>
                    <a:pt x="88" y="1"/>
                  </a:moveTo>
                  <a:cubicBezTo>
                    <a:pt x="44" y="1"/>
                    <a:pt x="0" y="45"/>
                    <a:pt x="0" y="88"/>
                  </a:cubicBezTo>
                  <a:cubicBezTo>
                    <a:pt x="0" y="132"/>
                    <a:pt x="44" y="165"/>
                    <a:pt x="88" y="165"/>
                  </a:cubicBezTo>
                  <a:cubicBezTo>
                    <a:pt x="132" y="165"/>
                    <a:pt x="164" y="132"/>
                    <a:pt x="164" y="88"/>
                  </a:cubicBezTo>
                  <a:cubicBezTo>
                    <a:pt x="164" y="45"/>
                    <a:pt x="132" y="1"/>
                    <a:pt x="88"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1567575" y="1093900"/>
              <a:ext cx="17850" cy="6850"/>
            </a:xfrm>
            <a:custGeom>
              <a:rect b="b" l="l" r="r" t="t"/>
              <a:pathLst>
                <a:path extrusionOk="0" h="274" w="714">
                  <a:moveTo>
                    <a:pt x="275" y="0"/>
                  </a:moveTo>
                  <a:cubicBezTo>
                    <a:pt x="122" y="0"/>
                    <a:pt x="1" y="120"/>
                    <a:pt x="1" y="274"/>
                  </a:cubicBezTo>
                  <a:lnTo>
                    <a:pt x="439" y="274"/>
                  </a:lnTo>
                  <a:cubicBezTo>
                    <a:pt x="593" y="274"/>
                    <a:pt x="714" y="154"/>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7"/>
            <p:cNvSpPr/>
            <p:nvPr/>
          </p:nvSpPr>
          <p:spPr>
            <a:xfrm>
              <a:off x="1600475" y="1093900"/>
              <a:ext cx="17850" cy="6850"/>
            </a:xfrm>
            <a:custGeom>
              <a:rect b="b" l="l" r="r" t="t"/>
              <a:pathLst>
                <a:path extrusionOk="0" h="274" w="714">
                  <a:moveTo>
                    <a:pt x="0" y="0"/>
                  </a:moveTo>
                  <a:cubicBezTo>
                    <a:pt x="0" y="154"/>
                    <a:pt x="121" y="274"/>
                    <a:pt x="275" y="274"/>
                  </a:cubicBezTo>
                  <a:lnTo>
                    <a:pt x="714" y="274"/>
                  </a:lnTo>
                  <a:cubicBezTo>
                    <a:pt x="714"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7"/>
            <p:cNvSpPr/>
            <p:nvPr/>
          </p:nvSpPr>
          <p:spPr>
            <a:xfrm>
              <a:off x="1554975" y="1114725"/>
              <a:ext cx="75950" cy="72650"/>
            </a:xfrm>
            <a:custGeom>
              <a:rect b="b" l="l" r="r" t="t"/>
              <a:pathLst>
                <a:path extrusionOk="0" h="2906" w="3038">
                  <a:moveTo>
                    <a:pt x="88" y="0"/>
                  </a:moveTo>
                  <a:cubicBezTo>
                    <a:pt x="78" y="11"/>
                    <a:pt x="66" y="11"/>
                    <a:pt x="66" y="11"/>
                  </a:cubicBezTo>
                  <a:lnTo>
                    <a:pt x="12" y="1480"/>
                  </a:lnTo>
                  <a:cubicBezTo>
                    <a:pt x="12" y="1480"/>
                    <a:pt x="0" y="2905"/>
                    <a:pt x="1513" y="2905"/>
                  </a:cubicBezTo>
                  <a:cubicBezTo>
                    <a:pt x="3038" y="2905"/>
                    <a:pt x="3026" y="1480"/>
                    <a:pt x="3026" y="1480"/>
                  </a:cubicBezTo>
                  <a:lnTo>
                    <a:pt x="2972" y="11"/>
                  </a:lnTo>
                  <a:cubicBezTo>
                    <a:pt x="2972" y="11"/>
                    <a:pt x="2961" y="11"/>
                    <a:pt x="2950" y="22"/>
                  </a:cubicBezTo>
                  <a:cubicBezTo>
                    <a:pt x="2872" y="682"/>
                    <a:pt x="2423" y="751"/>
                    <a:pt x="2239" y="751"/>
                  </a:cubicBezTo>
                  <a:cubicBezTo>
                    <a:pt x="2191" y="751"/>
                    <a:pt x="2161" y="746"/>
                    <a:pt x="2161" y="746"/>
                  </a:cubicBezTo>
                  <a:lnTo>
                    <a:pt x="1744" y="658"/>
                  </a:lnTo>
                  <a:cubicBezTo>
                    <a:pt x="1667" y="642"/>
                    <a:pt x="1591" y="633"/>
                    <a:pt x="1515" y="633"/>
                  </a:cubicBezTo>
                  <a:cubicBezTo>
                    <a:pt x="1440" y="633"/>
                    <a:pt x="1366" y="642"/>
                    <a:pt x="1294" y="658"/>
                  </a:cubicBezTo>
                  <a:lnTo>
                    <a:pt x="899" y="735"/>
                  </a:lnTo>
                  <a:cubicBezTo>
                    <a:pt x="850" y="742"/>
                    <a:pt x="803" y="746"/>
                    <a:pt x="758" y="746"/>
                  </a:cubicBezTo>
                  <a:cubicBezTo>
                    <a:pt x="298" y="746"/>
                    <a:pt x="139" y="35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1574450" y="1136900"/>
              <a:ext cx="37000" cy="7350"/>
            </a:xfrm>
            <a:custGeom>
              <a:rect b="b" l="l" r="r" t="t"/>
              <a:pathLst>
                <a:path extrusionOk="0" h="294" w="1480">
                  <a:moveTo>
                    <a:pt x="0" y="1"/>
                  </a:moveTo>
                  <a:cubicBezTo>
                    <a:pt x="0" y="1"/>
                    <a:pt x="297" y="293"/>
                    <a:pt x="736" y="293"/>
                  </a:cubicBezTo>
                  <a:cubicBezTo>
                    <a:pt x="955" y="293"/>
                    <a:pt x="1210" y="220"/>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1561300" y="1115825"/>
              <a:ext cx="12875" cy="12900"/>
            </a:xfrm>
            <a:custGeom>
              <a:rect b="b" l="l" r="r" t="t"/>
              <a:pathLst>
                <a:path extrusionOk="0" h="516" w="515">
                  <a:moveTo>
                    <a:pt x="263" y="0"/>
                  </a:moveTo>
                  <a:cubicBezTo>
                    <a:pt x="120" y="0"/>
                    <a:pt x="0" y="120"/>
                    <a:pt x="0" y="263"/>
                  </a:cubicBezTo>
                  <a:cubicBezTo>
                    <a:pt x="0" y="405"/>
                    <a:pt x="120" y="515"/>
                    <a:pt x="263" y="515"/>
                  </a:cubicBezTo>
                  <a:cubicBezTo>
                    <a:pt x="405" y="515"/>
                    <a:pt x="515" y="405"/>
                    <a:pt x="515" y="263"/>
                  </a:cubicBezTo>
                  <a:cubicBezTo>
                    <a:pt x="515" y="120"/>
                    <a:pt x="405" y="0"/>
                    <a:pt x="26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1611725" y="1115825"/>
              <a:ext cx="12900" cy="12900"/>
            </a:xfrm>
            <a:custGeom>
              <a:rect b="b" l="l" r="r" t="t"/>
              <a:pathLst>
                <a:path extrusionOk="0" h="516" w="516">
                  <a:moveTo>
                    <a:pt x="252" y="0"/>
                  </a:moveTo>
                  <a:cubicBezTo>
                    <a:pt x="110" y="0"/>
                    <a:pt x="0" y="120"/>
                    <a:pt x="0" y="263"/>
                  </a:cubicBezTo>
                  <a:cubicBezTo>
                    <a:pt x="0" y="405"/>
                    <a:pt x="110" y="515"/>
                    <a:pt x="252" y="515"/>
                  </a:cubicBezTo>
                  <a:cubicBezTo>
                    <a:pt x="395" y="515"/>
                    <a:pt x="515" y="405"/>
                    <a:pt x="515" y="263"/>
                  </a:cubicBezTo>
                  <a:cubicBezTo>
                    <a:pt x="515" y="120"/>
                    <a:pt x="395" y="0"/>
                    <a:pt x="25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1319250" y="1022525"/>
              <a:ext cx="121450" cy="156350"/>
            </a:xfrm>
            <a:custGeom>
              <a:rect b="b" l="l" r="r" t="t"/>
              <a:pathLst>
                <a:path extrusionOk="0" h="6254" w="4858">
                  <a:moveTo>
                    <a:pt x="2911" y="0"/>
                  </a:moveTo>
                  <a:cubicBezTo>
                    <a:pt x="2757" y="0"/>
                    <a:pt x="2611" y="94"/>
                    <a:pt x="2566" y="246"/>
                  </a:cubicBezTo>
                  <a:lnTo>
                    <a:pt x="2446" y="563"/>
                  </a:lnTo>
                  <a:lnTo>
                    <a:pt x="2171" y="487"/>
                  </a:lnTo>
                  <a:cubicBezTo>
                    <a:pt x="2143" y="481"/>
                    <a:pt x="2114" y="478"/>
                    <a:pt x="2085" y="478"/>
                  </a:cubicBezTo>
                  <a:cubicBezTo>
                    <a:pt x="1906" y="478"/>
                    <a:pt x="1737" y="592"/>
                    <a:pt x="1689" y="772"/>
                  </a:cubicBezTo>
                  <a:lnTo>
                    <a:pt x="1569" y="1254"/>
                  </a:lnTo>
                  <a:lnTo>
                    <a:pt x="1372" y="1199"/>
                  </a:lnTo>
                  <a:cubicBezTo>
                    <a:pt x="1338" y="1190"/>
                    <a:pt x="1304" y="1186"/>
                    <a:pt x="1271" y="1186"/>
                  </a:cubicBezTo>
                  <a:cubicBezTo>
                    <a:pt x="1099" y="1186"/>
                    <a:pt x="946" y="1299"/>
                    <a:pt x="900" y="1474"/>
                  </a:cubicBezTo>
                  <a:lnTo>
                    <a:pt x="439" y="3195"/>
                  </a:lnTo>
                  <a:cubicBezTo>
                    <a:pt x="439" y="3195"/>
                    <a:pt x="1" y="4751"/>
                    <a:pt x="714" y="5804"/>
                  </a:cubicBezTo>
                  <a:lnTo>
                    <a:pt x="2731" y="6254"/>
                  </a:lnTo>
                  <a:lnTo>
                    <a:pt x="3487" y="5399"/>
                  </a:lnTo>
                  <a:cubicBezTo>
                    <a:pt x="3641" y="5234"/>
                    <a:pt x="3772" y="5058"/>
                    <a:pt x="3893" y="4872"/>
                  </a:cubicBezTo>
                  <a:lnTo>
                    <a:pt x="4858" y="3326"/>
                  </a:lnTo>
                  <a:cubicBezTo>
                    <a:pt x="4683" y="3182"/>
                    <a:pt x="4469" y="3110"/>
                    <a:pt x="4255" y="3110"/>
                  </a:cubicBezTo>
                  <a:cubicBezTo>
                    <a:pt x="4013" y="3110"/>
                    <a:pt x="3772" y="3201"/>
                    <a:pt x="3586" y="3381"/>
                  </a:cubicBezTo>
                  <a:lnTo>
                    <a:pt x="3213" y="3754"/>
                  </a:lnTo>
                  <a:lnTo>
                    <a:pt x="3915" y="1057"/>
                  </a:lnTo>
                  <a:cubicBezTo>
                    <a:pt x="3959" y="870"/>
                    <a:pt x="3849" y="684"/>
                    <a:pt x="3674" y="629"/>
                  </a:cubicBezTo>
                  <a:cubicBezTo>
                    <a:pt x="3644" y="622"/>
                    <a:pt x="3614" y="619"/>
                    <a:pt x="3585" y="619"/>
                  </a:cubicBezTo>
                  <a:cubicBezTo>
                    <a:pt x="3431" y="619"/>
                    <a:pt x="3291" y="712"/>
                    <a:pt x="3235" y="860"/>
                  </a:cubicBezTo>
                  <a:lnTo>
                    <a:pt x="3038" y="1430"/>
                  </a:lnTo>
                  <a:lnTo>
                    <a:pt x="3038" y="1430"/>
                  </a:lnTo>
                  <a:lnTo>
                    <a:pt x="3257" y="432"/>
                  </a:lnTo>
                  <a:cubicBezTo>
                    <a:pt x="3301" y="256"/>
                    <a:pt x="3192" y="70"/>
                    <a:pt x="3016" y="15"/>
                  </a:cubicBezTo>
                  <a:cubicBezTo>
                    <a:pt x="2981" y="5"/>
                    <a:pt x="2946" y="0"/>
                    <a:pt x="291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1383675" y="1042625"/>
              <a:ext cx="15375" cy="58425"/>
            </a:xfrm>
            <a:custGeom>
              <a:rect b="b" l="l" r="r" t="t"/>
              <a:pathLst>
                <a:path extrusionOk="0" h="2337" w="615">
                  <a:moveTo>
                    <a:pt x="581" y="0"/>
                  </a:moveTo>
                  <a:lnTo>
                    <a:pt x="1" y="2336"/>
                  </a:lnTo>
                  <a:lnTo>
                    <a:pt x="44" y="2336"/>
                  </a:lnTo>
                  <a:lnTo>
                    <a:pt x="615" y="12"/>
                  </a:lnTo>
                  <a:lnTo>
                    <a:pt x="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1365850" y="1036600"/>
              <a:ext cx="15100" cy="58950"/>
            </a:xfrm>
            <a:custGeom>
              <a:rect b="b" l="l" r="r" t="t"/>
              <a:pathLst>
                <a:path extrusionOk="0" h="2358" w="604">
                  <a:moveTo>
                    <a:pt x="571" y="0"/>
                  </a:moveTo>
                  <a:lnTo>
                    <a:pt x="0" y="2346"/>
                  </a:lnTo>
                  <a:lnTo>
                    <a:pt x="34" y="2358"/>
                  </a:lnTo>
                  <a:lnTo>
                    <a:pt x="604" y="12"/>
                  </a:lnTo>
                  <a:lnTo>
                    <a:pt x="5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1349950" y="1053875"/>
              <a:ext cx="8800" cy="38100"/>
            </a:xfrm>
            <a:custGeom>
              <a:rect b="b" l="l" r="r" t="t"/>
              <a:pathLst>
                <a:path extrusionOk="0" h="1524" w="352">
                  <a:moveTo>
                    <a:pt x="319" y="0"/>
                  </a:moveTo>
                  <a:lnTo>
                    <a:pt x="1" y="1513"/>
                  </a:lnTo>
                  <a:lnTo>
                    <a:pt x="34" y="1524"/>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1361750" y="1115825"/>
              <a:ext cx="37850" cy="37550"/>
            </a:xfrm>
            <a:custGeom>
              <a:rect b="b" l="l" r="r" t="t"/>
              <a:pathLst>
                <a:path extrusionOk="0" h="1502" w="1514">
                  <a:moveTo>
                    <a:pt x="1513" y="0"/>
                  </a:moveTo>
                  <a:cubicBezTo>
                    <a:pt x="264" y="154"/>
                    <a:pt x="0" y="1480"/>
                    <a:pt x="0" y="1491"/>
                  </a:cubicBezTo>
                  <a:lnTo>
                    <a:pt x="33" y="1502"/>
                  </a:lnTo>
                  <a:cubicBezTo>
                    <a:pt x="33" y="1480"/>
                    <a:pt x="296" y="186"/>
                    <a:pt x="1513" y="33"/>
                  </a:cubicBezTo>
                  <a:lnTo>
                    <a:pt x="1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1727400" y="1647825"/>
              <a:ext cx="81400" cy="120375"/>
            </a:xfrm>
            <a:custGeom>
              <a:rect b="b" l="l" r="r" t="t"/>
              <a:pathLst>
                <a:path extrusionOk="0" h="4815" w="3256">
                  <a:moveTo>
                    <a:pt x="2686" y="1"/>
                  </a:moveTo>
                  <a:lnTo>
                    <a:pt x="329" y="88"/>
                  </a:lnTo>
                  <a:lnTo>
                    <a:pt x="0" y="714"/>
                  </a:lnTo>
                  <a:lnTo>
                    <a:pt x="0" y="2424"/>
                  </a:lnTo>
                  <a:cubicBezTo>
                    <a:pt x="0" y="2654"/>
                    <a:pt x="186" y="2841"/>
                    <a:pt x="427" y="2841"/>
                  </a:cubicBezTo>
                  <a:cubicBezTo>
                    <a:pt x="636" y="2841"/>
                    <a:pt x="811" y="2698"/>
                    <a:pt x="844" y="2490"/>
                  </a:cubicBezTo>
                  <a:lnTo>
                    <a:pt x="1041" y="1272"/>
                  </a:lnTo>
                  <a:lnTo>
                    <a:pt x="1217" y="2939"/>
                  </a:lnTo>
                  <a:lnTo>
                    <a:pt x="910" y="3991"/>
                  </a:lnTo>
                  <a:cubicBezTo>
                    <a:pt x="811" y="4342"/>
                    <a:pt x="1009" y="4704"/>
                    <a:pt x="1348" y="4814"/>
                  </a:cubicBezTo>
                  <a:lnTo>
                    <a:pt x="1874" y="4693"/>
                  </a:lnTo>
                  <a:cubicBezTo>
                    <a:pt x="2324" y="4595"/>
                    <a:pt x="2686" y="4244"/>
                    <a:pt x="2795" y="3805"/>
                  </a:cubicBezTo>
                  <a:lnTo>
                    <a:pt x="3158" y="2468"/>
                  </a:lnTo>
                  <a:cubicBezTo>
                    <a:pt x="3256" y="2095"/>
                    <a:pt x="3048" y="1141"/>
                    <a:pt x="3048" y="1141"/>
                  </a:cubicBezTo>
                  <a:lnTo>
                    <a:pt x="2686"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1760825" y="1690575"/>
              <a:ext cx="17575" cy="77875"/>
            </a:xfrm>
            <a:custGeom>
              <a:rect b="b" l="l" r="r" t="t"/>
              <a:pathLst>
                <a:path extrusionOk="0" h="3115" w="703">
                  <a:moveTo>
                    <a:pt x="549" y="1"/>
                  </a:moveTo>
                  <a:lnTo>
                    <a:pt x="505"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1772350"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1799750"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1442050" y="1217775"/>
              <a:ext cx="362925" cy="451450"/>
            </a:xfrm>
            <a:custGeom>
              <a:rect b="b" l="l" r="r" t="t"/>
              <a:pathLst>
                <a:path extrusionOk="0" h="18058" w="14517">
                  <a:moveTo>
                    <a:pt x="4595" y="1"/>
                  </a:moveTo>
                  <a:lnTo>
                    <a:pt x="1798" y="1239"/>
                  </a:lnTo>
                  <a:cubicBezTo>
                    <a:pt x="856" y="1700"/>
                    <a:pt x="198" y="2577"/>
                    <a:pt x="0" y="3607"/>
                  </a:cubicBezTo>
                  <a:lnTo>
                    <a:pt x="1898" y="3992"/>
                  </a:lnTo>
                  <a:lnTo>
                    <a:pt x="965" y="12291"/>
                  </a:lnTo>
                  <a:lnTo>
                    <a:pt x="10581" y="12269"/>
                  </a:lnTo>
                  <a:lnTo>
                    <a:pt x="11283" y="18058"/>
                  </a:lnTo>
                  <a:lnTo>
                    <a:pt x="14516" y="18058"/>
                  </a:lnTo>
                  <a:lnTo>
                    <a:pt x="12039" y="3498"/>
                  </a:lnTo>
                  <a:cubicBezTo>
                    <a:pt x="11841" y="2369"/>
                    <a:pt x="11085" y="1415"/>
                    <a:pt x="10011" y="976"/>
                  </a:cubicBezTo>
                  <a:lnTo>
                    <a:pt x="7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1293325" y="1161025"/>
              <a:ext cx="263600" cy="242575"/>
            </a:xfrm>
            <a:custGeom>
              <a:rect b="b" l="l" r="r" t="t"/>
              <a:pathLst>
                <a:path extrusionOk="0" h="9703" w="10544">
                  <a:moveTo>
                    <a:pt x="1279" y="1"/>
                  </a:moveTo>
                  <a:lnTo>
                    <a:pt x="270" y="6513"/>
                  </a:lnTo>
                  <a:cubicBezTo>
                    <a:pt x="0" y="8239"/>
                    <a:pt x="1350" y="9702"/>
                    <a:pt x="2984" y="9702"/>
                  </a:cubicBezTo>
                  <a:cubicBezTo>
                    <a:pt x="3208" y="9702"/>
                    <a:pt x="3437" y="9675"/>
                    <a:pt x="3669" y="9617"/>
                  </a:cubicBezTo>
                  <a:lnTo>
                    <a:pt x="8154" y="8487"/>
                  </a:lnTo>
                  <a:lnTo>
                    <a:pt x="10544" y="2271"/>
                  </a:lnTo>
                  <a:lnTo>
                    <a:pt x="4185" y="5012"/>
                  </a:lnTo>
                  <a:lnTo>
                    <a:pt x="4623" y="495"/>
                  </a:lnTo>
                  <a:lnTo>
                    <a:pt x="12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1679150" y="1316725"/>
              <a:ext cx="27975" cy="207775"/>
            </a:xfrm>
            <a:custGeom>
              <a:rect b="b" l="l" r="r" t="t"/>
              <a:pathLst>
                <a:path extrusionOk="0" h="8311" w="1119">
                  <a:moveTo>
                    <a:pt x="0" y="0"/>
                  </a:moveTo>
                  <a:lnTo>
                    <a:pt x="1085" y="8311"/>
                  </a:lnTo>
                  <a:lnTo>
                    <a:pt x="1119" y="8311"/>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7"/>
            <p:cNvSpPr/>
            <p:nvPr/>
          </p:nvSpPr>
          <p:spPr>
            <a:xfrm>
              <a:off x="1480150" y="1301650"/>
              <a:ext cx="12100" cy="95125"/>
            </a:xfrm>
            <a:custGeom>
              <a:rect b="b" l="l" r="r" t="t"/>
              <a:pathLst>
                <a:path extrusionOk="0" h="3805" w="484">
                  <a:moveTo>
                    <a:pt x="450" y="1"/>
                  </a:moveTo>
                  <a:lnTo>
                    <a:pt x="1" y="3794"/>
                  </a:lnTo>
                  <a:lnTo>
                    <a:pt x="33" y="3805"/>
                  </a:lnTo>
                  <a:lnTo>
                    <a:pt x="483" y="11"/>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7"/>
            <p:cNvSpPr/>
            <p:nvPr/>
          </p:nvSpPr>
          <p:spPr>
            <a:xfrm>
              <a:off x="1510850" y="1217500"/>
              <a:ext cx="49075" cy="20600"/>
            </a:xfrm>
            <a:custGeom>
              <a:rect b="b" l="l" r="r" t="t"/>
              <a:pathLst>
                <a:path extrusionOk="0" h="824" w="1963">
                  <a:moveTo>
                    <a:pt x="1952" y="0"/>
                  </a:moveTo>
                  <a:lnTo>
                    <a:pt x="1" y="790"/>
                  </a:lnTo>
                  <a:lnTo>
                    <a:pt x="11" y="823"/>
                  </a:lnTo>
                  <a:lnTo>
                    <a:pt x="1963" y="34"/>
                  </a:lnTo>
                  <a:lnTo>
                    <a:pt x="1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7"/>
            <p:cNvSpPr/>
            <p:nvPr/>
          </p:nvSpPr>
          <p:spPr>
            <a:xfrm>
              <a:off x="1625700" y="1217500"/>
              <a:ext cx="55925" cy="20600"/>
            </a:xfrm>
            <a:custGeom>
              <a:rect b="b" l="l" r="r" t="t"/>
              <a:pathLst>
                <a:path extrusionOk="0" h="824" w="2237">
                  <a:moveTo>
                    <a:pt x="12" y="0"/>
                  </a:moveTo>
                  <a:lnTo>
                    <a:pt x="0" y="34"/>
                  </a:lnTo>
                  <a:lnTo>
                    <a:pt x="2226" y="823"/>
                  </a:lnTo>
                  <a:lnTo>
                    <a:pt x="2237" y="790"/>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7"/>
            <p:cNvSpPr/>
            <p:nvPr/>
          </p:nvSpPr>
          <p:spPr>
            <a:xfrm>
              <a:off x="1563750" y="1223475"/>
              <a:ext cx="42525" cy="40375"/>
            </a:xfrm>
            <a:custGeom>
              <a:rect b="b" l="l" r="r" t="t"/>
              <a:pathLst>
                <a:path extrusionOk="0" h="1615" w="1701">
                  <a:moveTo>
                    <a:pt x="790" y="36"/>
                  </a:moveTo>
                  <a:cubicBezTo>
                    <a:pt x="855" y="36"/>
                    <a:pt x="933" y="68"/>
                    <a:pt x="977" y="134"/>
                  </a:cubicBezTo>
                  <a:cubicBezTo>
                    <a:pt x="1020" y="189"/>
                    <a:pt x="1031" y="255"/>
                    <a:pt x="1031" y="331"/>
                  </a:cubicBezTo>
                  <a:cubicBezTo>
                    <a:pt x="1009" y="375"/>
                    <a:pt x="987" y="409"/>
                    <a:pt x="977" y="463"/>
                  </a:cubicBezTo>
                  <a:cubicBezTo>
                    <a:pt x="977" y="485"/>
                    <a:pt x="977" y="518"/>
                    <a:pt x="965" y="551"/>
                  </a:cubicBezTo>
                  <a:lnTo>
                    <a:pt x="965" y="562"/>
                  </a:lnTo>
                  <a:cubicBezTo>
                    <a:pt x="855" y="540"/>
                    <a:pt x="735" y="507"/>
                    <a:pt x="658" y="409"/>
                  </a:cubicBezTo>
                  <a:cubicBezTo>
                    <a:pt x="614" y="343"/>
                    <a:pt x="592" y="266"/>
                    <a:pt x="614" y="189"/>
                  </a:cubicBezTo>
                  <a:cubicBezTo>
                    <a:pt x="626" y="134"/>
                    <a:pt x="648" y="80"/>
                    <a:pt x="702" y="58"/>
                  </a:cubicBezTo>
                  <a:cubicBezTo>
                    <a:pt x="724" y="46"/>
                    <a:pt x="757" y="36"/>
                    <a:pt x="790" y="36"/>
                  </a:cubicBezTo>
                  <a:close/>
                  <a:moveTo>
                    <a:pt x="1417" y="152"/>
                  </a:moveTo>
                  <a:cubicBezTo>
                    <a:pt x="1434" y="152"/>
                    <a:pt x="1452" y="154"/>
                    <a:pt x="1469" y="156"/>
                  </a:cubicBezTo>
                  <a:cubicBezTo>
                    <a:pt x="1547" y="178"/>
                    <a:pt x="1634" y="222"/>
                    <a:pt x="1645" y="310"/>
                  </a:cubicBezTo>
                  <a:cubicBezTo>
                    <a:pt x="1656" y="409"/>
                    <a:pt x="1547" y="485"/>
                    <a:pt x="1448" y="518"/>
                  </a:cubicBezTo>
                  <a:cubicBezTo>
                    <a:pt x="1344" y="550"/>
                    <a:pt x="1239" y="571"/>
                    <a:pt x="1135" y="571"/>
                  </a:cubicBezTo>
                  <a:cubicBezTo>
                    <a:pt x="1097" y="571"/>
                    <a:pt x="1058" y="568"/>
                    <a:pt x="1020" y="562"/>
                  </a:cubicBezTo>
                  <a:lnTo>
                    <a:pt x="1009" y="562"/>
                  </a:lnTo>
                  <a:cubicBezTo>
                    <a:pt x="1020" y="529"/>
                    <a:pt x="1042" y="496"/>
                    <a:pt x="1053" y="463"/>
                  </a:cubicBezTo>
                  <a:cubicBezTo>
                    <a:pt x="1064" y="419"/>
                    <a:pt x="1064" y="375"/>
                    <a:pt x="1064" y="343"/>
                  </a:cubicBezTo>
                  <a:cubicBezTo>
                    <a:pt x="1142" y="226"/>
                    <a:pt x="1280" y="152"/>
                    <a:pt x="1417" y="152"/>
                  </a:cubicBezTo>
                  <a:close/>
                  <a:moveTo>
                    <a:pt x="779" y="1"/>
                  </a:moveTo>
                  <a:cubicBezTo>
                    <a:pt x="744" y="1"/>
                    <a:pt x="709" y="8"/>
                    <a:pt x="680" y="24"/>
                  </a:cubicBezTo>
                  <a:cubicBezTo>
                    <a:pt x="626" y="58"/>
                    <a:pt x="592" y="112"/>
                    <a:pt x="570" y="178"/>
                  </a:cubicBezTo>
                  <a:cubicBezTo>
                    <a:pt x="560" y="266"/>
                    <a:pt x="582" y="353"/>
                    <a:pt x="626" y="419"/>
                  </a:cubicBezTo>
                  <a:cubicBezTo>
                    <a:pt x="713" y="529"/>
                    <a:pt x="834" y="573"/>
                    <a:pt x="955" y="595"/>
                  </a:cubicBezTo>
                  <a:cubicBezTo>
                    <a:pt x="921" y="650"/>
                    <a:pt x="877" y="694"/>
                    <a:pt x="845" y="738"/>
                  </a:cubicBezTo>
                  <a:cubicBezTo>
                    <a:pt x="604" y="1045"/>
                    <a:pt x="329" y="1296"/>
                    <a:pt x="0" y="1516"/>
                  </a:cubicBezTo>
                  <a:lnTo>
                    <a:pt x="22" y="1537"/>
                  </a:lnTo>
                  <a:cubicBezTo>
                    <a:pt x="351" y="1330"/>
                    <a:pt x="636" y="1066"/>
                    <a:pt x="877" y="760"/>
                  </a:cubicBezTo>
                  <a:cubicBezTo>
                    <a:pt x="911" y="716"/>
                    <a:pt x="943" y="672"/>
                    <a:pt x="977" y="617"/>
                  </a:cubicBezTo>
                  <a:cubicBezTo>
                    <a:pt x="987" y="704"/>
                    <a:pt x="1009" y="792"/>
                    <a:pt x="1053" y="891"/>
                  </a:cubicBezTo>
                  <a:cubicBezTo>
                    <a:pt x="1184" y="1176"/>
                    <a:pt x="1393" y="1428"/>
                    <a:pt x="1645" y="1615"/>
                  </a:cubicBezTo>
                  <a:lnTo>
                    <a:pt x="1667" y="1581"/>
                  </a:lnTo>
                  <a:cubicBezTo>
                    <a:pt x="1415" y="1406"/>
                    <a:pt x="1218" y="1154"/>
                    <a:pt x="1086" y="880"/>
                  </a:cubicBezTo>
                  <a:cubicBezTo>
                    <a:pt x="1042" y="770"/>
                    <a:pt x="1009" y="682"/>
                    <a:pt x="1009" y="606"/>
                  </a:cubicBezTo>
                  <a:lnTo>
                    <a:pt x="1020" y="606"/>
                  </a:lnTo>
                  <a:cubicBezTo>
                    <a:pt x="1044" y="608"/>
                    <a:pt x="1068" y="609"/>
                    <a:pt x="1092" y="609"/>
                  </a:cubicBezTo>
                  <a:cubicBezTo>
                    <a:pt x="1213" y="609"/>
                    <a:pt x="1340" y="587"/>
                    <a:pt x="1459" y="551"/>
                  </a:cubicBezTo>
                  <a:cubicBezTo>
                    <a:pt x="1569" y="518"/>
                    <a:pt x="1700" y="431"/>
                    <a:pt x="1678" y="310"/>
                  </a:cubicBezTo>
                  <a:cubicBezTo>
                    <a:pt x="1667" y="200"/>
                    <a:pt x="1569" y="146"/>
                    <a:pt x="1481" y="124"/>
                  </a:cubicBezTo>
                  <a:cubicBezTo>
                    <a:pt x="1461" y="121"/>
                    <a:pt x="1441" y="119"/>
                    <a:pt x="1421" y="119"/>
                  </a:cubicBezTo>
                  <a:cubicBezTo>
                    <a:pt x="1286" y="119"/>
                    <a:pt x="1150" y="183"/>
                    <a:pt x="1064" y="288"/>
                  </a:cubicBezTo>
                  <a:cubicBezTo>
                    <a:pt x="1064" y="222"/>
                    <a:pt x="1042" y="167"/>
                    <a:pt x="1009" y="112"/>
                  </a:cubicBezTo>
                  <a:cubicBezTo>
                    <a:pt x="955" y="43"/>
                    <a:pt x="863"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7"/>
            <p:cNvSpPr/>
            <p:nvPr/>
          </p:nvSpPr>
          <p:spPr>
            <a:xfrm>
              <a:off x="1457675" y="1987450"/>
              <a:ext cx="90475" cy="125825"/>
            </a:xfrm>
            <a:custGeom>
              <a:rect b="b" l="l" r="r" t="t"/>
              <a:pathLst>
                <a:path extrusionOk="0" h="5033" w="3619">
                  <a:moveTo>
                    <a:pt x="1" y="0"/>
                  </a:moveTo>
                  <a:lnTo>
                    <a:pt x="1" y="5032"/>
                  </a:lnTo>
                  <a:lnTo>
                    <a:pt x="2961" y="5032"/>
                  </a:lnTo>
                  <a:lnTo>
                    <a:pt x="36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7"/>
            <p:cNvSpPr/>
            <p:nvPr/>
          </p:nvSpPr>
          <p:spPr>
            <a:xfrm>
              <a:off x="1652550" y="1987450"/>
              <a:ext cx="96250" cy="135125"/>
            </a:xfrm>
            <a:custGeom>
              <a:rect b="b" l="l" r="r" t="t"/>
              <a:pathLst>
                <a:path extrusionOk="0" h="5405" w="3850">
                  <a:moveTo>
                    <a:pt x="1" y="0"/>
                  </a:moveTo>
                  <a:lnTo>
                    <a:pt x="1086" y="5405"/>
                  </a:lnTo>
                  <a:lnTo>
                    <a:pt x="3849" y="5405"/>
                  </a:lnTo>
                  <a:lnTo>
                    <a:pt x="35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7"/>
            <p:cNvSpPr/>
            <p:nvPr/>
          </p:nvSpPr>
          <p:spPr>
            <a:xfrm>
              <a:off x="1333700" y="2113250"/>
              <a:ext cx="198000" cy="103875"/>
            </a:xfrm>
            <a:custGeom>
              <a:rect b="b" l="l" r="r" t="t"/>
              <a:pathLst>
                <a:path extrusionOk="0" h="4155" w="7920">
                  <a:moveTo>
                    <a:pt x="4576" y="0"/>
                  </a:moveTo>
                  <a:lnTo>
                    <a:pt x="3874" y="1206"/>
                  </a:lnTo>
                  <a:lnTo>
                    <a:pt x="37" y="2588"/>
                  </a:lnTo>
                  <a:cubicBezTo>
                    <a:pt x="37" y="2588"/>
                    <a:pt x="158" y="3991"/>
                    <a:pt x="37" y="4101"/>
                  </a:cubicBezTo>
                  <a:cubicBezTo>
                    <a:pt x="0" y="4141"/>
                    <a:pt x="864" y="4154"/>
                    <a:pt x="2032" y="4154"/>
                  </a:cubicBezTo>
                  <a:cubicBezTo>
                    <a:pt x="4368" y="4154"/>
                    <a:pt x="7920" y="4101"/>
                    <a:pt x="7920" y="4101"/>
                  </a:cubicBezTo>
                  <a:lnTo>
                    <a:pt x="79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7"/>
            <p:cNvSpPr/>
            <p:nvPr/>
          </p:nvSpPr>
          <p:spPr>
            <a:xfrm>
              <a:off x="133570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7"/>
            <p:cNvSpPr/>
            <p:nvPr/>
          </p:nvSpPr>
          <p:spPr>
            <a:xfrm>
              <a:off x="1372175" y="2159825"/>
              <a:ext cx="29875" cy="12925"/>
            </a:xfrm>
            <a:custGeom>
              <a:rect b="b" l="l" r="r" t="t"/>
              <a:pathLst>
                <a:path extrusionOk="0" h="517" w="1195">
                  <a:moveTo>
                    <a:pt x="11" y="1"/>
                  </a:moveTo>
                  <a:lnTo>
                    <a:pt x="0" y="34"/>
                  </a:lnTo>
                  <a:lnTo>
                    <a:pt x="1184" y="517"/>
                  </a:lnTo>
                  <a:lnTo>
                    <a:pt x="1195"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7"/>
            <p:cNvSpPr/>
            <p:nvPr/>
          </p:nvSpPr>
          <p:spPr>
            <a:xfrm>
              <a:off x="1388050" y="2153550"/>
              <a:ext cx="40325" cy="17550"/>
            </a:xfrm>
            <a:custGeom>
              <a:rect b="b" l="l" r="r" t="t"/>
              <a:pathLst>
                <a:path extrusionOk="0" h="702" w="1613">
                  <a:moveTo>
                    <a:pt x="11" y="0"/>
                  </a:moveTo>
                  <a:lnTo>
                    <a:pt x="1" y="33"/>
                  </a:lnTo>
                  <a:lnTo>
                    <a:pt x="1602" y="702"/>
                  </a:lnTo>
                  <a:lnTo>
                    <a:pt x="1612" y="66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7"/>
            <p:cNvSpPr/>
            <p:nvPr/>
          </p:nvSpPr>
          <p:spPr>
            <a:xfrm>
              <a:off x="1403950" y="2148875"/>
              <a:ext cx="41400" cy="15650"/>
            </a:xfrm>
            <a:custGeom>
              <a:rect b="b" l="l" r="r" t="t"/>
              <a:pathLst>
                <a:path extrusionOk="0" h="626" w="1656">
                  <a:moveTo>
                    <a:pt x="11" y="0"/>
                  </a:moveTo>
                  <a:lnTo>
                    <a:pt x="1" y="34"/>
                  </a:lnTo>
                  <a:lnTo>
                    <a:pt x="1634" y="626"/>
                  </a:lnTo>
                  <a:lnTo>
                    <a:pt x="1656"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7"/>
            <p:cNvSpPr/>
            <p:nvPr/>
          </p:nvSpPr>
          <p:spPr>
            <a:xfrm>
              <a:off x="1422300" y="2142300"/>
              <a:ext cx="35675" cy="8800"/>
            </a:xfrm>
            <a:custGeom>
              <a:rect b="b" l="l" r="r" t="t"/>
              <a:pathLst>
                <a:path extrusionOk="0" h="352" w="1427">
                  <a:moveTo>
                    <a:pt x="1" y="0"/>
                  </a:moveTo>
                  <a:lnTo>
                    <a:pt x="1" y="34"/>
                  </a:lnTo>
                  <a:lnTo>
                    <a:pt x="1416" y="351"/>
                  </a:lnTo>
                  <a:lnTo>
                    <a:pt x="1426" y="31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7"/>
            <p:cNvSpPr/>
            <p:nvPr/>
          </p:nvSpPr>
          <p:spPr>
            <a:xfrm>
              <a:off x="1664600" y="2113250"/>
              <a:ext cx="117350" cy="106100"/>
            </a:xfrm>
            <a:custGeom>
              <a:rect b="b" l="l" r="r" t="t"/>
              <a:pathLst>
                <a:path extrusionOk="0" h="4244" w="4694">
                  <a:moveTo>
                    <a:pt x="363" y="0"/>
                  </a:moveTo>
                  <a:lnTo>
                    <a:pt x="1" y="2665"/>
                  </a:lnTo>
                  <a:lnTo>
                    <a:pt x="1" y="4244"/>
                  </a:lnTo>
                  <a:lnTo>
                    <a:pt x="4693" y="4244"/>
                  </a:lnTo>
                  <a:lnTo>
                    <a:pt x="4693" y="2665"/>
                  </a:lnTo>
                  <a:lnTo>
                    <a:pt x="36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7"/>
            <p:cNvSpPr/>
            <p:nvPr/>
          </p:nvSpPr>
          <p:spPr>
            <a:xfrm>
              <a:off x="16646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7"/>
            <p:cNvSpPr/>
            <p:nvPr/>
          </p:nvSpPr>
          <p:spPr>
            <a:xfrm>
              <a:off x="1695300" y="2169700"/>
              <a:ext cx="53500" cy="2500"/>
            </a:xfrm>
            <a:custGeom>
              <a:rect b="b" l="l" r="r" t="t"/>
              <a:pathLst>
                <a:path extrusionOk="0" h="100" w="2140">
                  <a:moveTo>
                    <a:pt x="1" y="1"/>
                  </a:moveTo>
                  <a:lnTo>
                    <a:pt x="1" y="34"/>
                  </a:lnTo>
                  <a:lnTo>
                    <a:pt x="2139" y="100"/>
                  </a:lnTo>
                  <a:lnTo>
                    <a:pt x="2139"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7"/>
            <p:cNvSpPr/>
            <p:nvPr/>
          </p:nvSpPr>
          <p:spPr>
            <a:xfrm>
              <a:off x="1695050"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7"/>
            <p:cNvSpPr/>
            <p:nvPr/>
          </p:nvSpPr>
          <p:spPr>
            <a:xfrm>
              <a:off x="1698325"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7"/>
            <p:cNvSpPr/>
            <p:nvPr/>
          </p:nvSpPr>
          <p:spPr>
            <a:xfrm>
              <a:off x="1698600" y="2132425"/>
              <a:ext cx="46350" cy="2500"/>
            </a:xfrm>
            <a:custGeom>
              <a:rect b="b" l="l" r="r" t="t"/>
              <a:pathLst>
                <a:path extrusionOk="0" h="100" w="1854">
                  <a:moveTo>
                    <a:pt x="1854" y="1"/>
                  </a:moveTo>
                  <a:lnTo>
                    <a:pt x="0" y="66"/>
                  </a:lnTo>
                  <a:lnTo>
                    <a:pt x="12" y="100"/>
                  </a:lnTo>
                  <a:lnTo>
                    <a:pt x="1854" y="34"/>
                  </a:lnTo>
                  <a:lnTo>
                    <a:pt x="1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7"/>
            <p:cNvSpPr/>
            <p:nvPr/>
          </p:nvSpPr>
          <p:spPr>
            <a:xfrm>
              <a:off x="1586225" y="1147300"/>
              <a:ext cx="13450" cy="4450"/>
            </a:xfrm>
            <a:custGeom>
              <a:rect b="b" l="l" r="r" t="t"/>
              <a:pathLst>
                <a:path extrusionOk="0" h="178" w="538">
                  <a:moveTo>
                    <a:pt x="271" y="0"/>
                  </a:moveTo>
                  <a:cubicBezTo>
                    <a:pt x="261" y="0"/>
                    <a:pt x="251" y="1"/>
                    <a:pt x="242" y="2"/>
                  </a:cubicBezTo>
                  <a:cubicBezTo>
                    <a:pt x="187" y="2"/>
                    <a:pt x="143" y="24"/>
                    <a:pt x="99" y="45"/>
                  </a:cubicBezTo>
                  <a:cubicBezTo>
                    <a:pt x="66" y="57"/>
                    <a:pt x="0" y="101"/>
                    <a:pt x="0" y="133"/>
                  </a:cubicBezTo>
                  <a:cubicBezTo>
                    <a:pt x="0" y="163"/>
                    <a:pt x="50" y="168"/>
                    <a:pt x="90" y="168"/>
                  </a:cubicBezTo>
                  <a:cubicBezTo>
                    <a:pt x="108" y="168"/>
                    <a:pt x="125" y="167"/>
                    <a:pt x="132" y="167"/>
                  </a:cubicBezTo>
                  <a:cubicBezTo>
                    <a:pt x="253" y="177"/>
                    <a:pt x="363" y="177"/>
                    <a:pt x="483" y="177"/>
                  </a:cubicBezTo>
                  <a:cubicBezTo>
                    <a:pt x="505" y="177"/>
                    <a:pt x="527" y="167"/>
                    <a:pt x="538" y="155"/>
                  </a:cubicBezTo>
                  <a:cubicBezTo>
                    <a:pt x="538" y="133"/>
                    <a:pt x="527" y="123"/>
                    <a:pt x="516" y="111"/>
                  </a:cubicBezTo>
                  <a:cubicBezTo>
                    <a:pt x="457" y="42"/>
                    <a:pt x="362" y="0"/>
                    <a:pt x="271" y="0"/>
                  </a:cubicBezTo>
                  <a:close/>
                </a:path>
              </a:pathLst>
            </a:custGeom>
            <a:solidFill>
              <a:srgbClr val="363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7"/>
            <p:cNvSpPr/>
            <p:nvPr/>
          </p:nvSpPr>
          <p:spPr>
            <a:xfrm>
              <a:off x="1587875" y="1110600"/>
              <a:ext cx="10175" cy="21400"/>
            </a:xfrm>
            <a:custGeom>
              <a:rect b="b" l="l" r="r" t="t"/>
              <a:pathLst>
                <a:path extrusionOk="0" h="856" w="407">
                  <a:moveTo>
                    <a:pt x="197" y="0"/>
                  </a:moveTo>
                  <a:cubicBezTo>
                    <a:pt x="88" y="0"/>
                    <a:pt x="0" y="100"/>
                    <a:pt x="0" y="209"/>
                  </a:cubicBezTo>
                  <a:lnTo>
                    <a:pt x="0" y="648"/>
                  </a:lnTo>
                  <a:cubicBezTo>
                    <a:pt x="0" y="768"/>
                    <a:pt x="88" y="856"/>
                    <a:pt x="197" y="856"/>
                  </a:cubicBezTo>
                  <a:cubicBezTo>
                    <a:pt x="319" y="856"/>
                    <a:pt x="406" y="768"/>
                    <a:pt x="406" y="648"/>
                  </a:cubicBezTo>
                  <a:lnTo>
                    <a:pt x="406" y="209"/>
                  </a:lnTo>
                  <a:cubicBezTo>
                    <a:pt x="406" y="100"/>
                    <a:pt x="319" y="0"/>
                    <a:pt x="19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pic>
        <p:nvPicPr>
          <p:cNvPr id="2322" name="Google Shape;2322;p48"/>
          <p:cNvPicPr preferRelativeResize="0"/>
          <p:nvPr/>
        </p:nvPicPr>
        <p:blipFill>
          <a:blip r:embed="rId3">
            <a:alphaModFix/>
          </a:blip>
          <a:stretch>
            <a:fillRect/>
          </a:stretch>
        </p:blipFill>
        <p:spPr>
          <a:xfrm>
            <a:off x="337100" y="152400"/>
            <a:ext cx="8469796"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pic>
        <p:nvPicPr>
          <p:cNvPr id="2327" name="Google Shape;2327;p49"/>
          <p:cNvPicPr preferRelativeResize="0"/>
          <p:nvPr/>
        </p:nvPicPr>
        <p:blipFill>
          <a:blip r:embed="rId3">
            <a:alphaModFix/>
          </a:blip>
          <a:stretch>
            <a:fillRect/>
          </a:stretch>
        </p:blipFill>
        <p:spPr>
          <a:xfrm>
            <a:off x="267125" y="152400"/>
            <a:ext cx="8469796" cy="4838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pic>
        <p:nvPicPr>
          <p:cNvPr id="2332" name="Google Shape;2332;p50"/>
          <p:cNvPicPr preferRelativeResize="0"/>
          <p:nvPr/>
        </p:nvPicPr>
        <p:blipFill>
          <a:blip r:embed="rId3">
            <a:alphaModFix/>
          </a:blip>
          <a:stretch>
            <a:fillRect/>
          </a:stretch>
        </p:blipFill>
        <p:spPr>
          <a:xfrm>
            <a:off x="337100" y="152400"/>
            <a:ext cx="8469796" cy="4838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6" name="Shape 2336"/>
        <p:cNvGrpSpPr/>
        <p:nvPr/>
      </p:nvGrpSpPr>
      <p:grpSpPr>
        <a:xfrm>
          <a:off x="0" y="0"/>
          <a:ext cx="0" cy="0"/>
          <a:chOff x="0" y="0"/>
          <a:chExt cx="0" cy="0"/>
        </a:xfrm>
      </p:grpSpPr>
      <p:pic>
        <p:nvPicPr>
          <p:cNvPr id="2337" name="Google Shape;2337;p51"/>
          <p:cNvPicPr preferRelativeResize="0"/>
          <p:nvPr/>
        </p:nvPicPr>
        <p:blipFill>
          <a:blip r:embed="rId3">
            <a:alphaModFix/>
          </a:blip>
          <a:stretch>
            <a:fillRect/>
          </a:stretch>
        </p:blipFill>
        <p:spPr>
          <a:xfrm>
            <a:off x="337100" y="152400"/>
            <a:ext cx="8469796" cy="48387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pic>
        <p:nvPicPr>
          <p:cNvPr id="2342" name="Google Shape;2342;p52"/>
          <p:cNvPicPr preferRelativeResize="0"/>
          <p:nvPr/>
        </p:nvPicPr>
        <p:blipFill>
          <a:blip r:embed="rId3">
            <a:alphaModFix/>
          </a:blip>
          <a:stretch>
            <a:fillRect/>
          </a:stretch>
        </p:blipFill>
        <p:spPr>
          <a:xfrm>
            <a:off x="337100" y="152400"/>
            <a:ext cx="8469796" cy="48387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6" name="Shape 2346"/>
        <p:cNvGrpSpPr/>
        <p:nvPr/>
      </p:nvGrpSpPr>
      <p:grpSpPr>
        <a:xfrm>
          <a:off x="0" y="0"/>
          <a:ext cx="0" cy="0"/>
          <a:chOff x="0" y="0"/>
          <a:chExt cx="0" cy="0"/>
        </a:xfrm>
      </p:grpSpPr>
      <p:sp>
        <p:nvSpPr>
          <p:cNvPr id="2347" name="Google Shape;2347;p53"/>
          <p:cNvSpPr txBox="1"/>
          <p:nvPr>
            <p:ph idx="4294967295" type="title"/>
          </p:nvPr>
        </p:nvSpPr>
        <p:spPr>
          <a:xfrm>
            <a:off x="2538050" y="1422575"/>
            <a:ext cx="597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a:t>
            </a:r>
            <a:endParaRPr/>
          </a:p>
          <a:p>
            <a:pPr indent="0" lvl="0" marL="0" rtl="0" algn="l">
              <a:spcBef>
                <a:spcPts val="0"/>
              </a:spcBef>
              <a:spcAft>
                <a:spcPts val="0"/>
              </a:spcAft>
              <a:buNone/>
            </a:pPr>
            <a:r>
              <a:rPr lang="en"/>
              <a:t>Mixed-Effects Models</a:t>
            </a:r>
            <a:endParaRPr/>
          </a:p>
        </p:txBody>
      </p:sp>
      <p:sp>
        <p:nvSpPr>
          <p:cNvPr id="2348" name="Google Shape;2348;p53"/>
          <p:cNvSpPr txBox="1"/>
          <p:nvPr/>
        </p:nvSpPr>
        <p:spPr>
          <a:xfrm>
            <a:off x="2538050" y="2430850"/>
            <a:ext cx="4809000" cy="236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Poppins"/>
                <a:ea typeface="Poppins"/>
                <a:cs typeface="Poppins"/>
                <a:sym typeface="Poppins"/>
              </a:rPr>
              <a:t>To assess changes in “knowledge”, “attitude”, “behavior”, and “sense of belonging” while accounting for variability between individual students.</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6"/>
          <p:cNvSpPr/>
          <p:nvPr/>
        </p:nvSpPr>
        <p:spPr>
          <a:xfrm>
            <a:off x="3775358" y="758050"/>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6"/>
          <p:cNvSpPr txBox="1"/>
          <p:nvPr>
            <p:ph type="title"/>
          </p:nvPr>
        </p:nvSpPr>
        <p:spPr>
          <a:xfrm>
            <a:off x="2555700" y="2085538"/>
            <a:ext cx="4032600" cy="155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954" name="Google Shape;954;p36"/>
          <p:cNvSpPr txBox="1"/>
          <p:nvPr>
            <p:ph idx="2" type="title"/>
          </p:nvPr>
        </p:nvSpPr>
        <p:spPr>
          <a:xfrm>
            <a:off x="3893250" y="981637"/>
            <a:ext cx="1357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55" name="Google Shape;955;p36"/>
          <p:cNvSpPr txBox="1"/>
          <p:nvPr>
            <p:ph idx="1" type="subTitle"/>
          </p:nvPr>
        </p:nvSpPr>
        <p:spPr>
          <a:xfrm>
            <a:off x="2770200" y="3682850"/>
            <a:ext cx="3603600" cy="7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 brief summary of notable data characteristics</a:t>
            </a:r>
            <a:endParaRPr/>
          </a:p>
        </p:txBody>
      </p:sp>
      <p:grpSp>
        <p:nvGrpSpPr>
          <p:cNvPr id="956" name="Google Shape;956;p36"/>
          <p:cNvGrpSpPr/>
          <p:nvPr/>
        </p:nvGrpSpPr>
        <p:grpSpPr>
          <a:xfrm>
            <a:off x="7523866" y="2238859"/>
            <a:ext cx="906914" cy="2321885"/>
            <a:chOff x="2191425" y="882475"/>
            <a:chExt cx="522175" cy="1336875"/>
          </a:xfrm>
        </p:grpSpPr>
        <p:sp>
          <p:nvSpPr>
            <p:cNvPr id="957" name="Google Shape;957;p36"/>
            <p:cNvSpPr/>
            <p:nvPr/>
          </p:nvSpPr>
          <p:spPr>
            <a:xfrm>
              <a:off x="2464975" y="1162125"/>
              <a:ext cx="65550" cy="65800"/>
            </a:xfrm>
            <a:custGeom>
              <a:rect b="b" l="l" r="r" t="t"/>
              <a:pathLst>
                <a:path extrusionOk="0" h="2632" w="2622">
                  <a:moveTo>
                    <a:pt x="0" y="1"/>
                  </a:moveTo>
                  <a:lnTo>
                    <a:pt x="0" y="2632"/>
                  </a:lnTo>
                  <a:lnTo>
                    <a:pt x="2621" y="2632"/>
                  </a:lnTo>
                  <a:lnTo>
                    <a:pt x="2621"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2464150" y="1083750"/>
              <a:ext cx="67175" cy="111300"/>
            </a:xfrm>
            <a:custGeom>
              <a:rect b="b" l="l" r="r" t="t"/>
              <a:pathLst>
                <a:path extrusionOk="0" h="4452" w="2687">
                  <a:moveTo>
                    <a:pt x="1349" y="0"/>
                  </a:moveTo>
                  <a:cubicBezTo>
                    <a:pt x="669" y="0"/>
                    <a:pt x="121" y="538"/>
                    <a:pt x="99" y="1206"/>
                  </a:cubicBezTo>
                  <a:lnTo>
                    <a:pt x="23" y="3147"/>
                  </a:lnTo>
                  <a:cubicBezTo>
                    <a:pt x="1" y="3859"/>
                    <a:pt x="571" y="4451"/>
                    <a:pt x="1273" y="4451"/>
                  </a:cubicBezTo>
                  <a:lnTo>
                    <a:pt x="1415" y="4451"/>
                  </a:lnTo>
                  <a:cubicBezTo>
                    <a:pt x="2128" y="4451"/>
                    <a:pt x="2686" y="3859"/>
                    <a:pt x="2665" y="3147"/>
                  </a:cubicBezTo>
                  <a:lnTo>
                    <a:pt x="2599" y="1206"/>
                  </a:lnTo>
                  <a:cubicBezTo>
                    <a:pt x="2577" y="538"/>
                    <a:pt x="2018"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2444150" y="1103475"/>
              <a:ext cx="34275" cy="40325"/>
            </a:xfrm>
            <a:custGeom>
              <a:rect b="b" l="l" r="r" t="t"/>
              <a:pathLst>
                <a:path extrusionOk="0" h="1613" w="1371">
                  <a:moveTo>
                    <a:pt x="680" y="0"/>
                  </a:moveTo>
                  <a:cubicBezTo>
                    <a:pt x="307" y="0"/>
                    <a:pt x="0" y="307"/>
                    <a:pt x="0" y="692"/>
                  </a:cubicBezTo>
                  <a:cubicBezTo>
                    <a:pt x="0" y="1075"/>
                    <a:pt x="307" y="1613"/>
                    <a:pt x="680" y="1613"/>
                  </a:cubicBezTo>
                  <a:cubicBezTo>
                    <a:pt x="1064" y="1613"/>
                    <a:pt x="1371" y="1075"/>
                    <a:pt x="1371" y="692"/>
                  </a:cubicBezTo>
                  <a:cubicBezTo>
                    <a:pt x="1371" y="307"/>
                    <a:pt x="1064" y="0"/>
                    <a:pt x="68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2517050" y="1103475"/>
              <a:ext cx="34550" cy="40325"/>
            </a:xfrm>
            <a:custGeom>
              <a:rect b="b" l="l" r="r" t="t"/>
              <a:pathLst>
                <a:path extrusionOk="0" h="1613" w="1382">
                  <a:moveTo>
                    <a:pt x="692" y="0"/>
                  </a:moveTo>
                  <a:cubicBezTo>
                    <a:pt x="307" y="0"/>
                    <a:pt x="0" y="307"/>
                    <a:pt x="0" y="692"/>
                  </a:cubicBezTo>
                  <a:cubicBezTo>
                    <a:pt x="0" y="1075"/>
                    <a:pt x="307" y="1613"/>
                    <a:pt x="692" y="1613"/>
                  </a:cubicBezTo>
                  <a:cubicBezTo>
                    <a:pt x="1075" y="1613"/>
                    <a:pt x="1382" y="1075"/>
                    <a:pt x="1382" y="692"/>
                  </a:cubicBezTo>
                  <a:cubicBezTo>
                    <a:pt x="1382" y="307"/>
                    <a:pt x="1075" y="0"/>
                    <a:pt x="692"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2459475" y="1060175"/>
              <a:ext cx="76775" cy="126650"/>
            </a:xfrm>
            <a:custGeom>
              <a:rect b="b" l="l" r="r" t="t"/>
              <a:pathLst>
                <a:path extrusionOk="0" h="5066" w="3071">
                  <a:moveTo>
                    <a:pt x="1536" y="0"/>
                  </a:moveTo>
                  <a:cubicBezTo>
                    <a:pt x="758" y="0"/>
                    <a:pt x="133" y="604"/>
                    <a:pt x="100" y="1371"/>
                  </a:cubicBezTo>
                  <a:lnTo>
                    <a:pt x="23" y="3586"/>
                  </a:lnTo>
                  <a:cubicBezTo>
                    <a:pt x="1" y="4397"/>
                    <a:pt x="648" y="5065"/>
                    <a:pt x="1448" y="5065"/>
                  </a:cubicBezTo>
                  <a:lnTo>
                    <a:pt x="1613" y="5065"/>
                  </a:lnTo>
                  <a:cubicBezTo>
                    <a:pt x="2424" y="5065"/>
                    <a:pt x="3071" y="4397"/>
                    <a:pt x="3038" y="3586"/>
                  </a:cubicBezTo>
                  <a:lnTo>
                    <a:pt x="2961" y="1371"/>
                  </a:lnTo>
                  <a:cubicBezTo>
                    <a:pt x="2929" y="604"/>
                    <a:pt x="2303" y="0"/>
                    <a:pt x="1536" y="0"/>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2479775" y="1111975"/>
              <a:ext cx="4150" cy="4125"/>
            </a:xfrm>
            <a:custGeom>
              <a:rect b="b" l="l" r="r" t="t"/>
              <a:pathLst>
                <a:path extrusionOk="0" h="165" w="166">
                  <a:moveTo>
                    <a:pt x="77" y="1"/>
                  </a:moveTo>
                  <a:cubicBezTo>
                    <a:pt x="34" y="1"/>
                    <a:pt x="0" y="45"/>
                    <a:pt x="0" y="88"/>
                  </a:cubicBezTo>
                  <a:cubicBezTo>
                    <a:pt x="0" y="132"/>
                    <a:pt x="34" y="165"/>
                    <a:pt x="77" y="165"/>
                  </a:cubicBezTo>
                  <a:cubicBezTo>
                    <a:pt x="132" y="165"/>
                    <a:pt x="165" y="132"/>
                    <a:pt x="165" y="88"/>
                  </a:cubicBezTo>
                  <a:cubicBezTo>
                    <a:pt x="165"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2511850" y="1111975"/>
              <a:ext cx="4125" cy="4125"/>
            </a:xfrm>
            <a:custGeom>
              <a:rect b="b" l="l" r="r" t="t"/>
              <a:pathLst>
                <a:path extrusionOk="0" h="165" w="165">
                  <a:moveTo>
                    <a:pt x="77" y="1"/>
                  </a:moveTo>
                  <a:cubicBezTo>
                    <a:pt x="33" y="1"/>
                    <a:pt x="0" y="45"/>
                    <a:pt x="0" y="88"/>
                  </a:cubicBezTo>
                  <a:cubicBezTo>
                    <a:pt x="0" y="132"/>
                    <a:pt x="33" y="165"/>
                    <a:pt x="77" y="165"/>
                  </a:cubicBezTo>
                  <a:cubicBezTo>
                    <a:pt x="121" y="165"/>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2472375" y="1093900"/>
              <a:ext cx="17825" cy="6850"/>
            </a:xfrm>
            <a:custGeom>
              <a:rect b="b" l="l" r="r" t="t"/>
              <a:pathLst>
                <a:path extrusionOk="0" h="274" w="713">
                  <a:moveTo>
                    <a:pt x="274" y="0"/>
                  </a:moveTo>
                  <a:cubicBezTo>
                    <a:pt x="121" y="0"/>
                    <a:pt x="1" y="120"/>
                    <a:pt x="1" y="274"/>
                  </a:cubicBezTo>
                  <a:lnTo>
                    <a:pt x="439" y="274"/>
                  </a:lnTo>
                  <a:cubicBezTo>
                    <a:pt x="593" y="274"/>
                    <a:pt x="713" y="154"/>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2505275" y="1093900"/>
              <a:ext cx="17825" cy="6850"/>
            </a:xfrm>
            <a:custGeom>
              <a:rect b="b" l="l" r="r" t="t"/>
              <a:pathLst>
                <a:path extrusionOk="0" h="274" w="713">
                  <a:moveTo>
                    <a:pt x="0" y="0"/>
                  </a:moveTo>
                  <a:cubicBezTo>
                    <a:pt x="0" y="154"/>
                    <a:pt x="121" y="274"/>
                    <a:pt x="274" y="274"/>
                  </a:cubicBezTo>
                  <a:lnTo>
                    <a:pt x="713" y="274"/>
                  </a:lnTo>
                  <a:cubicBezTo>
                    <a:pt x="713"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2491025" y="1147300"/>
              <a:ext cx="13450" cy="4450"/>
            </a:xfrm>
            <a:custGeom>
              <a:rect b="b" l="l" r="r" t="t"/>
              <a:pathLst>
                <a:path extrusionOk="0" h="178" w="538">
                  <a:moveTo>
                    <a:pt x="274" y="0"/>
                  </a:moveTo>
                  <a:cubicBezTo>
                    <a:pt x="263" y="0"/>
                    <a:pt x="252" y="1"/>
                    <a:pt x="241" y="2"/>
                  </a:cubicBezTo>
                  <a:cubicBezTo>
                    <a:pt x="198" y="2"/>
                    <a:pt x="142" y="24"/>
                    <a:pt x="98" y="45"/>
                  </a:cubicBezTo>
                  <a:cubicBezTo>
                    <a:pt x="77" y="57"/>
                    <a:pt x="11" y="101"/>
                    <a:pt x="0" y="133"/>
                  </a:cubicBezTo>
                  <a:cubicBezTo>
                    <a:pt x="0" y="163"/>
                    <a:pt x="50" y="168"/>
                    <a:pt x="90" y="168"/>
                  </a:cubicBezTo>
                  <a:cubicBezTo>
                    <a:pt x="108" y="168"/>
                    <a:pt x="125" y="167"/>
                    <a:pt x="132" y="167"/>
                  </a:cubicBezTo>
                  <a:cubicBezTo>
                    <a:pt x="252" y="177"/>
                    <a:pt x="373" y="177"/>
                    <a:pt x="483" y="177"/>
                  </a:cubicBezTo>
                  <a:cubicBezTo>
                    <a:pt x="505" y="177"/>
                    <a:pt x="527" y="167"/>
                    <a:pt x="537" y="155"/>
                  </a:cubicBezTo>
                  <a:cubicBezTo>
                    <a:pt x="537" y="133"/>
                    <a:pt x="527" y="123"/>
                    <a:pt x="515" y="111"/>
                  </a:cubicBezTo>
                  <a:cubicBezTo>
                    <a:pt x="456" y="42"/>
                    <a:pt x="370" y="0"/>
                    <a:pt x="274"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2492675" y="1110600"/>
              <a:ext cx="10150" cy="21400"/>
            </a:xfrm>
            <a:custGeom>
              <a:rect b="b" l="l" r="r" t="t"/>
              <a:pathLst>
                <a:path extrusionOk="0" h="856" w="406">
                  <a:moveTo>
                    <a:pt x="208" y="0"/>
                  </a:moveTo>
                  <a:cubicBezTo>
                    <a:pt x="88" y="0"/>
                    <a:pt x="0" y="100"/>
                    <a:pt x="0" y="209"/>
                  </a:cubicBezTo>
                  <a:lnTo>
                    <a:pt x="0" y="648"/>
                  </a:lnTo>
                  <a:cubicBezTo>
                    <a:pt x="0" y="768"/>
                    <a:pt x="88" y="856"/>
                    <a:pt x="208" y="856"/>
                  </a:cubicBezTo>
                  <a:cubicBezTo>
                    <a:pt x="318" y="856"/>
                    <a:pt x="405" y="768"/>
                    <a:pt x="405" y="648"/>
                  </a:cubicBezTo>
                  <a:lnTo>
                    <a:pt x="405" y="209"/>
                  </a:lnTo>
                  <a:cubicBezTo>
                    <a:pt x="405" y="100"/>
                    <a:pt x="318" y="0"/>
                    <a:pt x="208"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2479225" y="1136900"/>
              <a:ext cx="37025" cy="7350"/>
            </a:xfrm>
            <a:custGeom>
              <a:rect b="b" l="l" r="r" t="t"/>
              <a:pathLst>
                <a:path extrusionOk="0" h="294" w="1481">
                  <a:moveTo>
                    <a:pt x="0" y="1"/>
                  </a:moveTo>
                  <a:cubicBezTo>
                    <a:pt x="0" y="1"/>
                    <a:pt x="302" y="293"/>
                    <a:pt x="741" y="293"/>
                  </a:cubicBezTo>
                  <a:cubicBezTo>
                    <a:pt x="961" y="293"/>
                    <a:pt x="1214" y="220"/>
                    <a:pt x="14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2453200" y="1068125"/>
              <a:ext cx="17275" cy="41150"/>
            </a:xfrm>
            <a:custGeom>
              <a:rect b="b" l="l" r="r" t="t"/>
              <a:pathLst>
                <a:path extrusionOk="0" h="1646" w="691">
                  <a:moveTo>
                    <a:pt x="625" y="1"/>
                  </a:moveTo>
                  <a:cubicBezTo>
                    <a:pt x="625" y="1"/>
                    <a:pt x="0" y="559"/>
                    <a:pt x="340" y="1645"/>
                  </a:cubicBezTo>
                  <a:lnTo>
                    <a:pt x="625" y="932"/>
                  </a:lnTo>
                  <a:cubicBezTo>
                    <a:pt x="680" y="812"/>
                    <a:pt x="691" y="669"/>
                    <a:pt x="680" y="537"/>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2525000" y="1068125"/>
              <a:ext cx="17300" cy="41150"/>
            </a:xfrm>
            <a:custGeom>
              <a:rect b="b" l="l" r="r" t="t"/>
              <a:pathLst>
                <a:path extrusionOk="0" h="1646" w="692">
                  <a:moveTo>
                    <a:pt x="67" y="1"/>
                  </a:moveTo>
                  <a:lnTo>
                    <a:pt x="11" y="537"/>
                  </a:lnTo>
                  <a:cubicBezTo>
                    <a:pt x="1" y="669"/>
                    <a:pt x="23" y="812"/>
                    <a:pt x="67" y="932"/>
                  </a:cubicBezTo>
                  <a:lnTo>
                    <a:pt x="362" y="1645"/>
                  </a:lnTo>
                  <a:cubicBezTo>
                    <a:pt x="691" y="559"/>
                    <a:pt x="67"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2452100" y="1040350"/>
              <a:ext cx="80600" cy="42050"/>
            </a:xfrm>
            <a:custGeom>
              <a:rect b="b" l="l" r="r" t="t"/>
              <a:pathLst>
                <a:path extrusionOk="0" h="1682" w="3224">
                  <a:moveTo>
                    <a:pt x="1068" y="1"/>
                  </a:moveTo>
                  <a:cubicBezTo>
                    <a:pt x="1052" y="1"/>
                    <a:pt x="1036" y="2"/>
                    <a:pt x="1020" y="4"/>
                  </a:cubicBezTo>
                  <a:cubicBezTo>
                    <a:pt x="834" y="15"/>
                    <a:pt x="680" y="135"/>
                    <a:pt x="625" y="311"/>
                  </a:cubicBezTo>
                  <a:cubicBezTo>
                    <a:pt x="601" y="307"/>
                    <a:pt x="577" y="305"/>
                    <a:pt x="553" y="305"/>
                  </a:cubicBezTo>
                  <a:cubicBezTo>
                    <a:pt x="389" y="305"/>
                    <a:pt x="227" y="396"/>
                    <a:pt x="132" y="530"/>
                  </a:cubicBezTo>
                  <a:cubicBezTo>
                    <a:pt x="22" y="695"/>
                    <a:pt x="0" y="892"/>
                    <a:pt x="33" y="1078"/>
                  </a:cubicBezTo>
                  <a:cubicBezTo>
                    <a:pt x="77" y="1297"/>
                    <a:pt x="220" y="1517"/>
                    <a:pt x="428" y="1594"/>
                  </a:cubicBezTo>
                  <a:cubicBezTo>
                    <a:pt x="508" y="1627"/>
                    <a:pt x="592" y="1641"/>
                    <a:pt x="677" y="1641"/>
                  </a:cubicBezTo>
                  <a:cubicBezTo>
                    <a:pt x="789" y="1641"/>
                    <a:pt x="902" y="1616"/>
                    <a:pt x="1009" y="1572"/>
                  </a:cubicBezTo>
                  <a:cubicBezTo>
                    <a:pt x="1009" y="1561"/>
                    <a:pt x="1020" y="1561"/>
                    <a:pt x="1020" y="1561"/>
                  </a:cubicBezTo>
                  <a:cubicBezTo>
                    <a:pt x="1173" y="1517"/>
                    <a:pt x="1316" y="1440"/>
                    <a:pt x="1458" y="1353"/>
                  </a:cubicBezTo>
                  <a:cubicBezTo>
                    <a:pt x="1590" y="1265"/>
                    <a:pt x="1733" y="1177"/>
                    <a:pt x="1897" y="1133"/>
                  </a:cubicBezTo>
                  <a:cubicBezTo>
                    <a:pt x="1961" y="1118"/>
                    <a:pt x="2028" y="1111"/>
                    <a:pt x="2095" y="1111"/>
                  </a:cubicBezTo>
                  <a:cubicBezTo>
                    <a:pt x="2224" y="1111"/>
                    <a:pt x="2356" y="1138"/>
                    <a:pt x="2478" y="1188"/>
                  </a:cubicBezTo>
                  <a:cubicBezTo>
                    <a:pt x="2664" y="1265"/>
                    <a:pt x="2818" y="1385"/>
                    <a:pt x="2961" y="1528"/>
                  </a:cubicBezTo>
                  <a:cubicBezTo>
                    <a:pt x="3015" y="1583"/>
                    <a:pt x="3059" y="1638"/>
                    <a:pt x="3136" y="1682"/>
                  </a:cubicBezTo>
                  <a:cubicBezTo>
                    <a:pt x="3158" y="1550"/>
                    <a:pt x="3190" y="1397"/>
                    <a:pt x="3180" y="1265"/>
                  </a:cubicBezTo>
                  <a:cubicBezTo>
                    <a:pt x="3224" y="1155"/>
                    <a:pt x="3212" y="1024"/>
                    <a:pt x="3158" y="925"/>
                  </a:cubicBezTo>
                  <a:cubicBezTo>
                    <a:pt x="3103" y="815"/>
                    <a:pt x="3004" y="739"/>
                    <a:pt x="2895" y="705"/>
                  </a:cubicBezTo>
                  <a:cubicBezTo>
                    <a:pt x="2830" y="688"/>
                    <a:pt x="2764" y="686"/>
                    <a:pt x="2698" y="686"/>
                  </a:cubicBezTo>
                  <a:cubicBezTo>
                    <a:pt x="2679" y="686"/>
                    <a:pt x="2659" y="686"/>
                    <a:pt x="2639" y="686"/>
                  </a:cubicBezTo>
                  <a:cubicBezTo>
                    <a:pt x="2557" y="686"/>
                    <a:pt x="2476" y="683"/>
                    <a:pt x="2401" y="651"/>
                  </a:cubicBezTo>
                  <a:cubicBezTo>
                    <a:pt x="2281" y="585"/>
                    <a:pt x="2204" y="464"/>
                    <a:pt x="2105" y="366"/>
                  </a:cubicBezTo>
                  <a:cubicBezTo>
                    <a:pt x="1997" y="265"/>
                    <a:pt x="1851" y="212"/>
                    <a:pt x="1708" y="212"/>
                  </a:cubicBezTo>
                  <a:cubicBezTo>
                    <a:pt x="1633" y="212"/>
                    <a:pt x="1559" y="226"/>
                    <a:pt x="1491" y="256"/>
                  </a:cubicBezTo>
                  <a:cubicBezTo>
                    <a:pt x="1411" y="106"/>
                    <a:pt x="1239" y="1"/>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2466075" y="1115825"/>
              <a:ext cx="12900" cy="12900"/>
            </a:xfrm>
            <a:custGeom>
              <a:rect b="b" l="l" r="r" t="t"/>
              <a:pathLst>
                <a:path extrusionOk="0" h="516" w="516">
                  <a:moveTo>
                    <a:pt x="263" y="0"/>
                  </a:moveTo>
                  <a:cubicBezTo>
                    <a:pt x="121" y="0"/>
                    <a:pt x="0" y="120"/>
                    <a:pt x="0" y="263"/>
                  </a:cubicBezTo>
                  <a:cubicBezTo>
                    <a:pt x="0" y="405"/>
                    <a:pt x="121" y="515"/>
                    <a:pt x="263" y="515"/>
                  </a:cubicBezTo>
                  <a:cubicBezTo>
                    <a:pt x="406" y="515"/>
                    <a:pt x="516" y="405"/>
                    <a:pt x="516" y="263"/>
                  </a:cubicBezTo>
                  <a:cubicBezTo>
                    <a:pt x="516" y="120"/>
                    <a:pt x="406" y="0"/>
                    <a:pt x="26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2516500" y="1115825"/>
              <a:ext cx="12925" cy="12900"/>
            </a:xfrm>
            <a:custGeom>
              <a:rect b="b" l="l" r="r" t="t"/>
              <a:pathLst>
                <a:path extrusionOk="0" h="516" w="517">
                  <a:moveTo>
                    <a:pt x="253" y="0"/>
                  </a:moveTo>
                  <a:cubicBezTo>
                    <a:pt x="110" y="0"/>
                    <a:pt x="0" y="120"/>
                    <a:pt x="0" y="263"/>
                  </a:cubicBezTo>
                  <a:cubicBezTo>
                    <a:pt x="0" y="405"/>
                    <a:pt x="110" y="515"/>
                    <a:pt x="253" y="515"/>
                  </a:cubicBezTo>
                  <a:cubicBezTo>
                    <a:pt x="395" y="515"/>
                    <a:pt x="516" y="405"/>
                    <a:pt x="516" y="263"/>
                  </a:cubicBezTo>
                  <a:cubicBezTo>
                    <a:pt x="516" y="120"/>
                    <a:pt x="395" y="0"/>
                    <a:pt x="25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2191425" y="882475"/>
              <a:ext cx="110200" cy="155525"/>
            </a:xfrm>
            <a:custGeom>
              <a:rect b="b" l="l" r="r" t="t"/>
              <a:pathLst>
                <a:path extrusionOk="0" h="6221" w="4408">
                  <a:moveTo>
                    <a:pt x="1341" y="1"/>
                  </a:moveTo>
                  <a:cubicBezTo>
                    <a:pt x="1326" y="1"/>
                    <a:pt x="1310" y="2"/>
                    <a:pt x="1294" y="4"/>
                  </a:cubicBezTo>
                  <a:cubicBezTo>
                    <a:pt x="1097" y="37"/>
                    <a:pt x="965" y="212"/>
                    <a:pt x="987" y="410"/>
                  </a:cubicBezTo>
                  <a:lnTo>
                    <a:pt x="1031" y="749"/>
                  </a:lnTo>
                  <a:lnTo>
                    <a:pt x="746" y="804"/>
                  </a:lnTo>
                  <a:cubicBezTo>
                    <a:pt x="538" y="848"/>
                    <a:pt x="395" y="1056"/>
                    <a:pt x="439" y="1265"/>
                  </a:cubicBezTo>
                  <a:lnTo>
                    <a:pt x="538" y="1758"/>
                  </a:lnTo>
                  <a:lnTo>
                    <a:pt x="329" y="1791"/>
                  </a:lnTo>
                  <a:cubicBezTo>
                    <a:pt x="132" y="1835"/>
                    <a:pt x="0" y="2032"/>
                    <a:pt x="34" y="2240"/>
                  </a:cubicBezTo>
                  <a:lnTo>
                    <a:pt x="385" y="3994"/>
                  </a:lnTo>
                  <a:cubicBezTo>
                    <a:pt x="385" y="3994"/>
                    <a:pt x="670" y="5585"/>
                    <a:pt x="1766" y="6220"/>
                  </a:cubicBezTo>
                  <a:lnTo>
                    <a:pt x="3772" y="5738"/>
                  </a:lnTo>
                  <a:lnTo>
                    <a:pt x="4090" y="4642"/>
                  </a:lnTo>
                  <a:cubicBezTo>
                    <a:pt x="4145" y="4422"/>
                    <a:pt x="4189" y="4203"/>
                    <a:pt x="4210" y="3984"/>
                  </a:cubicBezTo>
                  <a:lnTo>
                    <a:pt x="4408" y="2174"/>
                  </a:lnTo>
                  <a:cubicBezTo>
                    <a:pt x="4331" y="2155"/>
                    <a:pt x="4253" y="2145"/>
                    <a:pt x="4177" y="2145"/>
                  </a:cubicBezTo>
                  <a:cubicBezTo>
                    <a:pt x="3785" y="2145"/>
                    <a:pt x="3418" y="2393"/>
                    <a:pt x="3290" y="2778"/>
                  </a:cubicBezTo>
                  <a:lnTo>
                    <a:pt x="3114" y="3271"/>
                  </a:lnTo>
                  <a:lnTo>
                    <a:pt x="2555" y="552"/>
                  </a:lnTo>
                  <a:cubicBezTo>
                    <a:pt x="2526" y="387"/>
                    <a:pt x="2376" y="273"/>
                    <a:pt x="2212" y="273"/>
                  </a:cubicBezTo>
                  <a:cubicBezTo>
                    <a:pt x="2191" y="273"/>
                    <a:pt x="2170" y="274"/>
                    <a:pt x="2149" y="278"/>
                  </a:cubicBezTo>
                  <a:cubicBezTo>
                    <a:pt x="1974" y="311"/>
                    <a:pt x="1842" y="475"/>
                    <a:pt x="1864" y="661"/>
                  </a:cubicBezTo>
                  <a:lnTo>
                    <a:pt x="1941" y="1265"/>
                  </a:lnTo>
                  <a:lnTo>
                    <a:pt x="1700" y="278"/>
                  </a:lnTo>
                  <a:cubicBezTo>
                    <a:pt x="1660" y="107"/>
                    <a:pt x="1510" y="1"/>
                    <a:pt x="1341"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2235825" y="898725"/>
              <a:ext cx="13175" cy="58700"/>
            </a:xfrm>
            <a:custGeom>
              <a:rect b="b" l="l" r="r" t="t"/>
              <a:pathLst>
                <a:path extrusionOk="0" h="2348" w="527">
                  <a:moveTo>
                    <a:pt x="34" y="1"/>
                  </a:moveTo>
                  <a:lnTo>
                    <a:pt x="1" y="11"/>
                  </a:lnTo>
                  <a:lnTo>
                    <a:pt x="494" y="2347"/>
                  </a:lnTo>
                  <a:lnTo>
                    <a:pt x="527" y="2347"/>
                  </a:lnTo>
                  <a:lnTo>
                    <a:pt x="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2216650" y="901200"/>
              <a:ext cx="14000" cy="59225"/>
            </a:xfrm>
            <a:custGeom>
              <a:rect b="b" l="l" r="r" t="t"/>
              <a:pathLst>
                <a:path extrusionOk="0" h="2369" w="560">
                  <a:moveTo>
                    <a:pt x="0" y="0"/>
                  </a:moveTo>
                  <a:lnTo>
                    <a:pt x="526" y="2368"/>
                  </a:lnTo>
                  <a:lnTo>
                    <a:pt x="560" y="235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2204325" y="926150"/>
              <a:ext cx="10425" cy="37850"/>
            </a:xfrm>
            <a:custGeom>
              <a:rect b="b" l="l" r="r" t="t"/>
              <a:pathLst>
                <a:path extrusionOk="0" h="1514" w="417">
                  <a:moveTo>
                    <a:pt x="33" y="0"/>
                  </a:moveTo>
                  <a:lnTo>
                    <a:pt x="0" y="11"/>
                  </a:lnTo>
                  <a:lnTo>
                    <a:pt x="383" y="1513"/>
                  </a:lnTo>
                  <a:lnTo>
                    <a:pt x="417" y="1513"/>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2242400" y="963975"/>
              <a:ext cx="27175" cy="50175"/>
            </a:xfrm>
            <a:custGeom>
              <a:rect b="b" l="l" r="r" t="t"/>
              <a:pathLst>
                <a:path extrusionOk="0" h="2007" w="1087">
                  <a:moveTo>
                    <a:pt x="1065" y="0"/>
                  </a:moveTo>
                  <a:cubicBezTo>
                    <a:pt x="1" y="680"/>
                    <a:pt x="351" y="1996"/>
                    <a:pt x="363" y="2006"/>
                  </a:cubicBezTo>
                  <a:lnTo>
                    <a:pt x="395" y="1996"/>
                  </a:lnTo>
                  <a:cubicBezTo>
                    <a:pt x="385" y="1984"/>
                    <a:pt x="45" y="702"/>
                    <a:pt x="1087" y="33"/>
                  </a:cubicBezTo>
                  <a:lnTo>
                    <a:pt x="1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2632175" y="1647825"/>
              <a:ext cx="81425" cy="120375"/>
            </a:xfrm>
            <a:custGeom>
              <a:rect b="b" l="l" r="r" t="t"/>
              <a:pathLst>
                <a:path extrusionOk="0" h="4815" w="3257">
                  <a:moveTo>
                    <a:pt x="2687" y="1"/>
                  </a:moveTo>
                  <a:lnTo>
                    <a:pt x="340" y="88"/>
                  </a:lnTo>
                  <a:lnTo>
                    <a:pt x="0" y="714"/>
                  </a:lnTo>
                  <a:lnTo>
                    <a:pt x="0" y="2424"/>
                  </a:lnTo>
                  <a:cubicBezTo>
                    <a:pt x="0" y="2654"/>
                    <a:pt x="198" y="2841"/>
                    <a:pt x="428" y="2841"/>
                  </a:cubicBezTo>
                  <a:cubicBezTo>
                    <a:pt x="636" y="2841"/>
                    <a:pt x="811" y="2698"/>
                    <a:pt x="855" y="2490"/>
                  </a:cubicBezTo>
                  <a:lnTo>
                    <a:pt x="1053" y="1272"/>
                  </a:lnTo>
                  <a:lnTo>
                    <a:pt x="1218" y="2939"/>
                  </a:lnTo>
                  <a:lnTo>
                    <a:pt x="911" y="3991"/>
                  </a:lnTo>
                  <a:cubicBezTo>
                    <a:pt x="811" y="4342"/>
                    <a:pt x="1009" y="4704"/>
                    <a:pt x="1349" y="4814"/>
                  </a:cubicBezTo>
                  <a:lnTo>
                    <a:pt x="1875" y="4693"/>
                  </a:lnTo>
                  <a:cubicBezTo>
                    <a:pt x="2324" y="4595"/>
                    <a:pt x="2687" y="4244"/>
                    <a:pt x="2807" y="3805"/>
                  </a:cubicBezTo>
                  <a:lnTo>
                    <a:pt x="3158" y="2468"/>
                  </a:lnTo>
                  <a:cubicBezTo>
                    <a:pt x="3257" y="2095"/>
                    <a:pt x="3048" y="1141"/>
                    <a:pt x="3048" y="1141"/>
                  </a:cubicBezTo>
                  <a:lnTo>
                    <a:pt x="2687" y="1"/>
                  </a:ln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2665600" y="1690575"/>
              <a:ext cx="17575" cy="77875"/>
            </a:xfrm>
            <a:custGeom>
              <a:rect b="b" l="l" r="r" t="t"/>
              <a:pathLst>
                <a:path extrusionOk="0" h="3115" w="703">
                  <a:moveTo>
                    <a:pt x="549" y="1"/>
                  </a:moveTo>
                  <a:lnTo>
                    <a:pt x="516" y="12"/>
                  </a:lnTo>
                  <a:lnTo>
                    <a:pt x="670" y="1394"/>
                  </a:lnTo>
                  <a:lnTo>
                    <a:pt x="1" y="3104"/>
                  </a:lnTo>
                  <a:lnTo>
                    <a:pt x="34"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2677125" y="1691975"/>
              <a:ext cx="19500" cy="73725"/>
            </a:xfrm>
            <a:custGeom>
              <a:rect b="b" l="l" r="r" t="t"/>
              <a:pathLst>
                <a:path extrusionOk="0" h="2949" w="780">
                  <a:moveTo>
                    <a:pt x="604" y="0"/>
                  </a:moveTo>
                  <a:lnTo>
                    <a:pt x="746" y="1316"/>
                  </a:lnTo>
                  <a:cubicBezTo>
                    <a:pt x="614" y="1589"/>
                    <a:pt x="12" y="2905"/>
                    <a:pt x="0" y="2938"/>
                  </a:cubicBezTo>
                  <a:lnTo>
                    <a:pt x="34" y="2949"/>
                  </a:lnTo>
                  <a:cubicBezTo>
                    <a:pt x="55" y="2905"/>
                    <a:pt x="582" y="1754"/>
                    <a:pt x="779"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2704525" y="1694425"/>
              <a:ext cx="2500" cy="32100"/>
            </a:xfrm>
            <a:custGeom>
              <a:rect b="b" l="l" r="r" t="t"/>
              <a:pathLst>
                <a:path extrusionOk="0" h="1284" w="100">
                  <a:moveTo>
                    <a:pt x="1" y="0"/>
                  </a:moveTo>
                  <a:lnTo>
                    <a:pt x="66" y="1284"/>
                  </a:lnTo>
                  <a:lnTo>
                    <a:pt x="100" y="1272"/>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2346850" y="1217775"/>
              <a:ext cx="362925" cy="451450"/>
            </a:xfrm>
            <a:custGeom>
              <a:rect b="b" l="l" r="r" t="t"/>
              <a:pathLst>
                <a:path extrusionOk="0" h="18058" w="14517">
                  <a:moveTo>
                    <a:pt x="4594" y="1"/>
                  </a:moveTo>
                  <a:lnTo>
                    <a:pt x="1798" y="1239"/>
                  </a:lnTo>
                  <a:cubicBezTo>
                    <a:pt x="866" y="1700"/>
                    <a:pt x="198" y="2577"/>
                    <a:pt x="0" y="3607"/>
                  </a:cubicBezTo>
                  <a:lnTo>
                    <a:pt x="1897" y="3992"/>
                  </a:lnTo>
                  <a:lnTo>
                    <a:pt x="1568" y="9966"/>
                  </a:lnTo>
                  <a:lnTo>
                    <a:pt x="10350" y="10295"/>
                  </a:lnTo>
                  <a:lnTo>
                    <a:pt x="11282" y="18058"/>
                  </a:lnTo>
                  <a:lnTo>
                    <a:pt x="14516" y="18058"/>
                  </a:lnTo>
                  <a:lnTo>
                    <a:pt x="12039" y="3498"/>
                  </a:lnTo>
                  <a:cubicBezTo>
                    <a:pt x="11852" y="2369"/>
                    <a:pt x="11084" y="1415"/>
                    <a:pt x="10021" y="976"/>
                  </a:cubicBezTo>
                  <a:lnTo>
                    <a:pt x="7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2238650" y="2113250"/>
              <a:ext cx="197825" cy="103875"/>
            </a:xfrm>
            <a:custGeom>
              <a:rect b="b" l="l" r="r" t="t"/>
              <a:pathLst>
                <a:path extrusionOk="0" h="4155" w="7913">
                  <a:moveTo>
                    <a:pt x="4580" y="0"/>
                  </a:moveTo>
                  <a:lnTo>
                    <a:pt x="3878" y="1206"/>
                  </a:lnTo>
                  <a:lnTo>
                    <a:pt x="41" y="2588"/>
                  </a:lnTo>
                  <a:cubicBezTo>
                    <a:pt x="41" y="2588"/>
                    <a:pt x="151" y="3991"/>
                    <a:pt x="41" y="4101"/>
                  </a:cubicBezTo>
                  <a:cubicBezTo>
                    <a:pt x="1" y="4141"/>
                    <a:pt x="862" y="4154"/>
                    <a:pt x="2028" y="4154"/>
                  </a:cubicBezTo>
                  <a:cubicBezTo>
                    <a:pt x="4361" y="4154"/>
                    <a:pt x="7913" y="4101"/>
                    <a:pt x="7913" y="4101"/>
                  </a:cubicBezTo>
                  <a:lnTo>
                    <a:pt x="79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2569400" y="2113250"/>
              <a:ext cx="117350" cy="106100"/>
            </a:xfrm>
            <a:custGeom>
              <a:rect b="b" l="l" r="r" t="t"/>
              <a:pathLst>
                <a:path extrusionOk="0" h="4244" w="4694">
                  <a:moveTo>
                    <a:pt x="362" y="0"/>
                  </a:moveTo>
                  <a:lnTo>
                    <a:pt x="1" y="2665"/>
                  </a:lnTo>
                  <a:lnTo>
                    <a:pt x="1" y="4244"/>
                  </a:lnTo>
                  <a:lnTo>
                    <a:pt x="4693" y="4244"/>
                  </a:lnTo>
                  <a:lnTo>
                    <a:pt x="4693" y="2665"/>
                  </a:lnTo>
                  <a:lnTo>
                    <a:pt x="3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2569125" y="1597675"/>
              <a:ext cx="37850" cy="55100"/>
            </a:xfrm>
            <a:custGeom>
              <a:rect b="b" l="l" r="r" t="t"/>
              <a:pathLst>
                <a:path extrusionOk="0" h="2204" w="1514">
                  <a:moveTo>
                    <a:pt x="0" y="1"/>
                  </a:moveTo>
                  <a:lnTo>
                    <a:pt x="0" y="2204"/>
                  </a:lnTo>
                  <a:lnTo>
                    <a:pt x="1513" y="2204"/>
                  </a:lnTo>
                  <a:lnTo>
                    <a:pt x="1513"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2569125" y="1943850"/>
              <a:ext cx="37850" cy="79250"/>
            </a:xfrm>
            <a:custGeom>
              <a:rect b="b" l="l" r="r" t="t"/>
              <a:pathLst>
                <a:path extrusionOk="0" h="3170" w="1514">
                  <a:moveTo>
                    <a:pt x="1513" y="0"/>
                  </a:moveTo>
                  <a:lnTo>
                    <a:pt x="0" y="12"/>
                  </a:lnTo>
                  <a:lnTo>
                    <a:pt x="0" y="3114"/>
                  </a:lnTo>
                  <a:lnTo>
                    <a:pt x="1513" y="3169"/>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2569125" y="1492150"/>
              <a:ext cx="37850" cy="50175"/>
            </a:xfrm>
            <a:custGeom>
              <a:rect b="b" l="l" r="r" t="t"/>
              <a:pathLst>
                <a:path extrusionOk="0" h="2007" w="1514">
                  <a:moveTo>
                    <a:pt x="0" y="0"/>
                  </a:moveTo>
                  <a:lnTo>
                    <a:pt x="0" y="2007"/>
                  </a:lnTo>
                  <a:cubicBezTo>
                    <a:pt x="505" y="2007"/>
                    <a:pt x="1009" y="1996"/>
                    <a:pt x="1513" y="1985"/>
                  </a:cubicBezTo>
                  <a:lnTo>
                    <a:pt x="1513"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2569125" y="1773900"/>
              <a:ext cx="37850" cy="62525"/>
            </a:xfrm>
            <a:custGeom>
              <a:rect b="b" l="l" r="r" t="t"/>
              <a:pathLst>
                <a:path extrusionOk="0" h="2501" w="1514">
                  <a:moveTo>
                    <a:pt x="1513" y="1"/>
                  </a:moveTo>
                  <a:lnTo>
                    <a:pt x="0" y="23"/>
                  </a:lnTo>
                  <a:lnTo>
                    <a:pt x="0" y="2468"/>
                  </a:lnTo>
                  <a:lnTo>
                    <a:pt x="1513" y="2501"/>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2569125" y="1722375"/>
              <a:ext cx="37850" cy="48550"/>
            </a:xfrm>
            <a:custGeom>
              <a:rect b="b" l="l" r="r" t="t"/>
              <a:pathLst>
                <a:path extrusionOk="0" h="1942" w="1514">
                  <a:moveTo>
                    <a:pt x="0" y="1"/>
                  </a:moveTo>
                  <a:lnTo>
                    <a:pt x="0" y="1942"/>
                  </a:lnTo>
                  <a:lnTo>
                    <a:pt x="1513" y="1920"/>
                  </a:lnTo>
                  <a:lnTo>
                    <a:pt x="1513" y="1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2569125" y="1545325"/>
              <a:ext cx="37850" cy="49100"/>
            </a:xfrm>
            <a:custGeom>
              <a:rect b="b" l="l" r="r" t="t"/>
              <a:pathLst>
                <a:path extrusionOk="0" h="1964" w="1514">
                  <a:moveTo>
                    <a:pt x="1513" y="0"/>
                  </a:moveTo>
                  <a:cubicBezTo>
                    <a:pt x="1009" y="11"/>
                    <a:pt x="505" y="22"/>
                    <a:pt x="0" y="22"/>
                  </a:cubicBezTo>
                  <a:lnTo>
                    <a:pt x="0" y="1952"/>
                  </a:lnTo>
                  <a:lnTo>
                    <a:pt x="1513" y="196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2569125" y="1656325"/>
              <a:ext cx="37850" cy="63075"/>
            </a:xfrm>
            <a:custGeom>
              <a:rect b="b" l="l" r="r" t="t"/>
              <a:pathLst>
                <a:path extrusionOk="0" h="2523" w="1514">
                  <a:moveTo>
                    <a:pt x="0" y="1"/>
                  </a:moveTo>
                  <a:lnTo>
                    <a:pt x="0" y="2501"/>
                  </a:lnTo>
                  <a:lnTo>
                    <a:pt x="1513" y="2523"/>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2569125" y="1902475"/>
              <a:ext cx="37850" cy="38100"/>
            </a:xfrm>
            <a:custGeom>
              <a:rect b="b" l="l" r="r" t="t"/>
              <a:pathLst>
                <a:path extrusionOk="0" h="1524" w="1514">
                  <a:moveTo>
                    <a:pt x="1513" y="0"/>
                  </a:moveTo>
                  <a:lnTo>
                    <a:pt x="0" y="11"/>
                  </a:lnTo>
                  <a:lnTo>
                    <a:pt x="0" y="1524"/>
                  </a:lnTo>
                  <a:lnTo>
                    <a:pt x="1513" y="151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2569125" y="1839150"/>
              <a:ext cx="37850" cy="60050"/>
            </a:xfrm>
            <a:custGeom>
              <a:rect b="b" l="l" r="r" t="t"/>
              <a:pathLst>
                <a:path extrusionOk="0" h="2402" w="1514">
                  <a:moveTo>
                    <a:pt x="0" y="0"/>
                  </a:moveTo>
                  <a:lnTo>
                    <a:pt x="0" y="2402"/>
                  </a:lnTo>
                  <a:lnTo>
                    <a:pt x="1513" y="2390"/>
                  </a:lnTo>
                  <a:lnTo>
                    <a:pt x="1513" y="3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2610250" y="2026625"/>
              <a:ext cx="38925" cy="50450"/>
            </a:xfrm>
            <a:custGeom>
              <a:rect b="b" l="l" r="r" t="t"/>
              <a:pathLst>
                <a:path extrusionOk="0" h="2018" w="1557">
                  <a:moveTo>
                    <a:pt x="0" y="1"/>
                  </a:moveTo>
                  <a:lnTo>
                    <a:pt x="0" y="1974"/>
                  </a:lnTo>
                  <a:lnTo>
                    <a:pt x="1557" y="2018"/>
                  </a:lnTo>
                  <a:lnTo>
                    <a:pt x="1557"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2610250" y="1901925"/>
              <a:ext cx="38925" cy="38400"/>
            </a:xfrm>
            <a:custGeom>
              <a:rect b="b" l="l" r="r" t="t"/>
              <a:pathLst>
                <a:path extrusionOk="0" h="1536" w="1557">
                  <a:moveTo>
                    <a:pt x="1557" y="0"/>
                  </a:moveTo>
                  <a:lnTo>
                    <a:pt x="0" y="22"/>
                  </a:lnTo>
                  <a:lnTo>
                    <a:pt x="0" y="1535"/>
                  </a:lnTo>
                  <a:lnTo>
                    <a:pt x="1557" y="1524"/>
                  </a:lnTo>
                  <a:lnTo>
                    <a:pt x="15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2610250" y="1943575"/>
              <a:ext cx="38925" cy="80875"/>
            </a:xfrm>
            <a:custGeom>
              <a:rect b="b" l="l" r="r" t="t"/>
              <a:pathLst>
                <a:path extrusionOk="0" h="3235" w="1557">
                  <a:moveTo>
                    <a:pt x="1557" y="1"/>
                  </a:moveTo>
                  <a:lnTo>
                    <a:pt x="0" y="11"/>
                  </a:lnTo>
                  <a:lnTo>
                    <a:pt x="0" y="3180"/>
                  </a:lnTo>
                  <a:lnTo>
                    <a:pt x="1557" y="3235"/>
                  </a:lnTo>
                  <a:lnTo>
                    <a:pt x="1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2652725" y="1901925"/>
              <a:ext cx="7700" cy="38100"/>
            </a:xfrm>
            <a:custGeom>
              <a:rect b="b" l="l" r="r" t="t"/>
              <a:pathLst>
                <a:path extrusionOk="0" h="1524" w="308">
                  <a:moveTo>
                    <a:pt x="1" y="0"/>
                  </a:moveTo>
                  <a:lnTo>
                    <a:pt x="1" y="1524"/>
                  </a:lnTo>
                  <a:lnTo>
                    <a:pt x="308" y="1524"/>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2652725" y="1872875"/>
              <a:ext cx="2775" cy="25775"/>
            </a:xfrm>
            <a:custGeom>
              <a:rect b="b" l="l" r="r" t="t"/>
              <a:pathLst>
                <a:path extrusionOk="0" h="1031" w="111">
                  <a:moveTo>
                    <a:pt x="1" y="0"/>
                  </a:moveTo>
                  <a:lnTo>
                    <a:pt x="1" y="1031"/>
                  </a:lnTo>
                  <a:lnTo>
                    <a:pt x="111" y="103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2652725" y="1943300"/>
              <a:ext cx="17575" cy="82000"/>
            </a:xfrm>
            <a:custGeom>
              <a:rect b="b" l="l" r="r" t="t"/>
              <a:pathLst>
                <a:path extrusionOk="0" h="3280" w="703">
                  <a:moveTo>
                    <a:pt x="1" y="1"/>
                  </a:moveTo>
                  <a:lnTo>
                    <a:pt x="1" y="3246"/>
                  </a:lnTo>
                  <a:lnTo>
                    <a:pt x="703" y="3279"/>
                  </a:lnTo>
                  <a:lnTo>
                    <a:pt x="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2569125" y="1466925"/>
              <a:ext cx="37850" cy="21950"/>
            </a:xfrm>
            <a:custGeom>
              <a:rect b="b" l="l" r="r" t="t"/>
              <a:pathLst>
                <a:path extrusionOk="0" h="878" w="1514">
                  <a:moveTo>
                    <a:pt x="0" y="0"/>
                  </a:moveTo>
                  <a:lnTo>
                    <a:pt x="0" y="867"/>
                  </a:lnTo>
                  <a:lnTo>
                    <a:pt x="1513" y="878"/>
                  </a:lnTo>
                  <a:lnTo>
                    <a:pt x="1513" y="38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2652725" y="2028000"/>
              <a:ext cx="23600" cy="50175"/>
            </a:xfrm>
            <a:custGeom>
              <a:rect b="b" l="l" r="r" t="t"/>
              <a:pathLst>
                <a:path extrusionOk="0" h="2007" w="944">
                  <a:moveTo>
                    <a:pt x="1" y="1"/>
                  </a:moveTo>
                  <a:lnTo>
                    <a:pt x="1" y="1974"/>
                  </a:lnTo>
                  <a:lnTo>
                    <a:pt x="944" y="2007"/>
                  </a:lnTo>
                  <a:lnTo>
                    <a:pt x="713"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2610250" y="1839975"/>
              <a:ext cx="38925" cy="58950"/>
            </a:xfrm>
            <a:custGeom>
              <a:rect b="b" l="l" r="r" t="t"/>
              <a:pathLst>
                <a:path extrusionOk="0" h="2358" w="1557">
                  <a:moveTo>
                    <a:pt x="0" y="1"/>
                  </a:moveTo>
                  <a:lnTo>
                    <a:pt x="0" y="2357"/>
                  </a:lnTo>
                  <a:lnTo>
                    <a:pt x="1557" y="2347"/>
                  </a:lnTo>
                  <a:lnTo>
                    <a:pt x="1557" y="110"/>
                  </a:lnTo>
                  <a:lnTo>
                    <a:pt x="1546"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2610250" y="1545325"/>
              <a:ext cx="10175" cy="49350"/>
            </a:xfrm>
            <a:custGeom>
              <a:rect b="b" l="l" r="r" t="t"/>
              <a:pathLst>
                <a:path extrusionOk="0" h="1974" w="407">
                  <a:moveTo>
                    <a:pt x="0" y="0"/>
                  </a:moveTo>
                  <a:lnTo>
                    <a:pt x="0" y="1974"/>
                  </a:lnTo>
                  <a:lnTo>
                    <a:pt x="406" y="1974"/>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2610250" y="1506400"/>
              <a:ext cx="4125" cy="35375"/>
            </a:xfrm>
            <a:custGeom>
              <a:rect b="b" l="l" r="r" t="t"/>
              <a:pathLst>
                <a:path extrusionOk="0" h="1415" w="165">
                  <a:moveTo>
                    <a:pt x="0" y="0"/>
                  </a:moveTo>
                  <a:lnTo>
                    <a:pt x="0" y="1415"/>
                  </a:lnTo>
                  <a:lnTo>
                    <a:pt x="165" y="141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2569125" y="2024975"/>
              <a:ext cx="37850" cy="51025"/>
            </a:xfrm>
            <a:custGeom>
              <a:rect b="b" l="l" r="r" t="t"/>
              <a:pathLst>
                <a:path extrusionOk="0" h="2041" w="1514">
                  <a:moveTo>
                    <a:pt x="0" y="1"/>
                  </a:moveTo>
                  <a:lnTo>
                    <a:pt x="0" y="1986"/>
                  </a:lnTo>
                  <a:lnTo>
                    <a:pt x="1513" y="2040"/>
                  </a:lnTo>
                  <a:lnTo>
                    <a:pt x="1513"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2610250" y="1597950"/>
              <a:ext cx="17000" cy="54825"/>
            </a:xfrm>
            <a:custGeom>
              <a:rect b="b" l="l" r="r" t="t"/>
              <a:pathLst>
                <a:path extrusionOk="0" h="2193" w="680">
                  <a:moveTo>
                    <a:pt x="0" y="0"/>
                  </a:moveTo>
                  <a:lnTo>
                    <a:pt x="0" y="2193"/>
                  </a:lnTo>
                  <a:lnTo>
                    <a:pt x="680" y="2193"/>
                  </a:lnTo>
                  <a:lnTo>
                    <a:pt x="428" y="1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2610250" y="1656325"/>
              <a:ext cx="24675" cy="63075"/>
            </a:xfrm>
            <a:custGeom>
              <a:rect b="b" l="l" r="r" t="t"/>
              <a:pathLst>
                <a:path extrusionOk="0" h="2523" w="987">
                  <a:moveTo>
                    <a:pt x="0" y="1"/>
                  </a:moveTo>
                  <a:lnTo>
                    <a:pt x="0" y="2523"/>
                  </a:lnTo>
                  <a:lnTo>
                    <a:pt x="987" y="2523"/>
                  </a:lnTo>
                  <a:lnTo>
                    <a:pt x="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2610250" y="1773650"/>
              <a:ext cx="38375" cy="63600"/>
            </a:xfrm>
            <a:custGeom>
              <a:rect b="b" l="l" r="r" t="t"/>
              <a:pathLst>
                <a:path extrusionOk="0" h="2544" w="1535">
                  <a:moveTo>
                    <a:pt x="1239" y="0"/>
                  </a:moveTo>
                  <a:lnTo>
                    <a:pt x="0" y="11"/>
                  </a:lnTo>
                  <a:lnTo>
                    <a:pt x="0" y="2511"/>
                  </a:lnTo>
                  <a:lnTo>
                    <a:pt x="1535" y="2544"/>
                  </a:lnTo>
                  <a:lnTo>
                    <a:pt x="1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2610250" y="1722675"/>
              <a:ext cx="30450" cy="47700"/>
            </a:xfrm>
            <a:custGeom>
              <a:rect b="b" l="l" r="r" t="t"/>
              <a:pathLst>
                <a:path extrusionOk="0" h="1908" w="1218">
                  <a:moveTo>
                    <a:pt x="0" y="0"/>
                  </a:moveTo>
                  <a:lnTo>
                    <a:pt x="0" y="1908"/>
                  </a:lnTo>
                  <a:lnTo>
                    <a:pt x="1217" y="1896"/>
                  </a:lnTo>
                  <a:lnTo>
                    <a:pt x="998"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2396725" y="1903575"/>
              <a:ext cx="36750" cy="38400"/>
            </a:xfrm>
            <a:custGeom>
              <a:rect b="b" l="l" r="r" t="t"/>
              <a:pathLst>
                <a:path extrusionOk="0" h="1536" w="1470">
                  <a:moveTo>
                    <a:pt x="1470" y="0"/>
                  </a:moveTo>
                  <a:lnTo>
                    <a:pt x="1" y="11"/>
                  </a:lnTo>
                  <a:lnTo>
                    <a:pt x="1" y="1535"/>
                  </a:lnTo>
                  <a:lnTo>
                    <a:pt x="1470" y="1524"/>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2350125" y="2017300"/>
              <a:ext cx="43350" cy="51850"/>
            </a:xfrm>
            <a:custGeom>
              <a:rect b="b" l="l" r="r" t="t"/>
              <a:pathLst>
                <a:path extrusionOk="0" h="2074" w="1734">
                  <a:moveTo>
                    <a:pt x="1" y="1"/>
                  </a:moveTo>
                  <a:lnTo>
                    <a:pt x="1" y="2018"/>
                  </a:lnTo>
                  <a:lnTo>
                    <a:pt x="1733" y="207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2350125" y="1945225"/>
              <a:ext cx="43350" cy="70200"/>
            </a:xfrm>
            <a:custGeom>
              <a:rect b="b" l="l" r="r" t="t"/>
              <a:pathLst>
                <a:path extrusionOk="0" h="2808" w="1734">
                  <a:moveTo>
                    <a:pt x="1733" y="1"/>
                  </a:moveTo>
                  <a:lnTo>
                    <a:pt x="1" y="23"/>
                  </a:lnTo>
                  <a:lnTo>
                    <a:pt x="1" y="2742"/>
                  </a:lnTo>
                  <a:lnTo>
                    <a:pt x="1733" y="2807"/>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2354225" y="1776650"/>
              <a:ext cx="39250" cy="55675"/>
            </a:xfrm>
            <a:custGeom>
              <a:rect b="b" l="l" r="r" t="t"/>
              <a:pathLst>
                <a:path extrusionOk="0" h="2227" w="1570">
                  <a:moveTo>
                    <a:pt x="1569" y="1"/>
                  </a:moveTo>
                  <a:lnTo>
                    <a:pt x="198" y="12"/>
                  </a:lnTo>
                  <a:lnTo>
                    <a:pt x="1" y="2193"/>
                  </a:lnTo>
                  <a:lnTo>
                    <a:pt x="1569" y="2227"/>
                  </a:ln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2359450" y="1720725"/>
              <a:ext cx="34025" cy="52950"/>
            </a:xfrm>
            <a:custGeom>
              <a:rect b="b" l="l" r="r" t="t"/>
              <a:pathLst>
                <a:path extrusionOk="0" h="2118" w="1361">
                  <a:moveTo>
                    <a:pt x="176" y="1"/>
                  </a:moveTo>
                  <a:lnTo>
                    <a:pt x="1" y="2117"/>
                  </a:lnTo>
                  <a:lnTo>
                    <a:pt x="1360" y="2095"/>
                  </a:lnTo>
                  <a:lnTo>
                    <a:pt x="1360"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2350125" y="1903825"/>
              <a:ext cx="43350" cy="38400"/>
            </a:xfrm>
            <a:custGeom>
              <a:rect b="b" l="l" r="r" t="t"/>
              <a:pathLst>
                <a:path extrusionOk="0" h="1536" w="1734">
                  <a:moveTo>
                    <a:pt x="1733" y="1"/>
                  </a:moveTo>
                  <a:lnTo>
                    <a:pt x="1" y="23"/>
                  </a:lnTo>
                  <a:lnTo>
                    <a:pt x="1" y="1536"/>
                  </a:lnTo>
                  <a:lnTo>
                    <a:pt x="1733" y="1525"/>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2350125" y="2071025"/>
              <a:ext cx="43350" cy="46075"/>
            </a:xfrm>
            <a:custGeom>
              <a:rect b="b" l="l" r="r" t="t"/>
              <a:pathLst>
                <a:path extrusionOk="0" h="1843" w="1734">
                  <a:moveTo>
                    <a:pt x="1" y="1"/>
                  </a:moveTo>
                  <a:lnTo>
                    <a:pt x="1" y="1843"/>
                  </a:lnTo>
                  <a:lnTo>
                    <a:pt x="1733" y="184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2350125" y="1835050"/>
              <a:ext cx="43350" cy="65800"/>
            </a:xfrm>
            <a:custGeom>
              <a:rect b="b" l="l" r="r" t="t"/>
              <a:pathLst>
                <a:path extrusionOk="0" h="2632" w="1734">
                  <a:moveTo>
                    <a:pt x="154" y="0"/>
                  </a:moveTo>
                  <a:lnTo>
                    <a:pt x="1" y="1754"/>
                  </a:lnTo>
                  <a:lnTo>
                    <a:pt x="1" y="2632"/>
                  </a:lnTo>
                  <a:lnTo>
                    <a:pt x="1733" y="2620"/>
                  </a:lnTo>
                  <a:lnTo>
                    <a:pt x="1733" y="33"/>
                  </a:lnTo>
                  <a:lnTo>
                    <a:pt x="1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2333950" y="2016750"/>
              <a:ext cx="12925" cy="50750"/>
            </a:xfrm>
            <a:custGeom>
              <a:rect b="b" l="l" r="r" t="t"/>
              <a:pathLst>
                <a:path extrusionOk="0" h="2030" w="517">
                  <a:moveTo>
                    <a:pt x="176" y="1"/>
                  </a:moveTo>
                  <a:lnTo>
                    <a:pt x="1" y="2018"/>
                  </a:lnTo>
                  <a:lnTo>
                    <a:pt x="516" y="2030"/>
                  </a:lnTo>
                  <a:lnTo>
                    <a:pt x="516"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2329575" y="2070475"/>
              <a:ext cx="17300" cy="46625"/>
            </a:xfrm>
            <a:custGeom>
              <a:rect b="b" l="l" r="r" t="t"/>
              <a:pathLst>
                <a:path extrusionOk="0" h="1865" w="692">
                  <a:moveTo>
                    <a:pt x="154" y="1"/>
                  </a:moveTo>
                  <a:lnTo>
                    <a:pt x="0" y="1865"/>
                  </a:lnTo>
                  <a:lnTo>
                    <a:pt x="691" y="1865"/>
                  </a:lnTo>
                  <a:lnTo>
                    <a:pt x="691" y="2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2344650" y="1918925"/>
              <a:ext cx="2225" cy="23300"/>
            </a:xfrm>
            <a:custGeom>
              <a:rect b="b" l="l" r="r" t="t"/>
              <a:pathLst>
                <a:path extrusionOk="0" h="932" w="89">
                  <a:moveTo>
                    <a:pt x="88" y="0"/>
                  </a:moveTo>
                  <a:lnTo>
                    <a:pt x="1" y="932"/>
                  </a:lnTo>
                  <a:lnTo>
                    <a:pt x="88" y="932"/>
                  </a:ln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2364100" y="1656325"/>
              <a:ext cx="29375" cy="61150"/>
            </a:xfrm>
            <a:custGeom>
              <a:rect b="b" l="l" r="r" t="t"/>
              <a:pathLst>
                <a:path extrusionOk="0" h="2446" w="1175">
                  <a:moveTo>
                    <a:pt x="220" y="1"/>
                  </a:moveTo>
                  <a:lnTo>
                    <a:pt x="1" y="2435"/>
                  </a:lnTo>
                  <a:lnTo>
                    <a:pt x="1174" y="2445"/>
                  </a:lnTo>
                  <a:lnTo>
                    <a:pt x="11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2338625" y="1945775"/>
              <a:ext cx="8250" cy="68000"/>
            </a:xfrm>
            <a:custGeom>
              <a:rect b="b" l="l" r="r" t="t"/>
              <a:pathLst>
                <a:path extrusionOk="0" h="2720" w="330">
                  <a:moveTo>
                    <a:pt x="230" y="1"/>
                  </a:moveTo>
                  <a:lnTo>
                    <a:pt x="0" y="2708"/>
                  </a:lnTo>
                  <a:lnTo>
                    <a:pt x="329" y="2720"/>
                  </a:lnTo>
                  <a:lnTo>
                    <a:pt x="3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2396725" y="1595750"/>
              <a:ext cx="36750" cy="57025"/>
            </a:xfrm>
            <a:custGeom>
              <a:rect b="b" l="l" r="r" t="t"/>
              <a:pathLst>
                <a:path extrusionOk="0" h="2281" w="1470">
                  <a:moveTo>
                    <a:pt x="1" y="0"/>
                  </a:moveTo>
                  <a:lnTo>
                    <a:pt x="1" y="2281"/>
                  </a:lnTo>
                  <a:lnTo>
                    <a:pt x="1470" y="2281"/>
                  </a:lnTo>
                  <a:lnTo>
                    <a:pt x="147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2396725" y="1543950"/>
              <a:ext cx="36750" cy="48825"/>
            </a:xfrm>
            <a:custGeom>
              <a:rect b="b" l="l" r="r" t="t"/>
              <a:pathLst>
                <a:path extrusionOk="0" h="1953" w="1470">
                  <a:moveTo>
                    <a:pt x="1" y="1"/>
                  </a:moveTo>
                  <a:lnTo>
                    <a:pt x="1" y="1941"/>
                  </a:lnTo>
                  <a:lnTo>
                    <a:pt x="1470" y="1952"/>
                  </a:lnTo>
                  <a:lnTo>
                    <a:pt x="1470" y="45"/>
                  </a:lnTo>
                  <a:cubicBezTo>
                    <a:pt x="976" y="33"/>
                    <a:pt x="494"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2396725" y="1656325"/>
              <a:ext cx="36750" cy="61425"/>
            </a:xfrm>
            <a:custGeom>
              <a:rect b="b" l="l" r="r" t="t"/>
              <a:pathLst>
                <a:path extrusionOk="0" h="2457" w="1470">
                  <a:moveTo>
                    <a:pt x="1" y="1"/>
                  </a:moveTo>
                  <a:lnTo>
                    <a:pt x="1" y="2445"/>
                  </a:lnTo>
                  <a:lnTo>
                    <a:pt x="1470" y="2457"/>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2369875" y="1595475"/>
              <a:ext cx="23600" cy="57300"/>
            </a:xfrm>
            <a:custGeom>
              <a:rect b="b" l="l" r="r" t="t"/>
              <a:pathLst>
                <a:path extrusionOk="0" h="2292" w="944">
                  <a:moveTo>
                    <a:pt x="198" y="1"/>
                  </a:moveTo>
                  <a:lnTo>
                    <a:pt x="0" y="2292"/>
                  </a:lnTo>
                  <a:lnTo>
                    <a:pt x="943" y="2292"/>
                  </a:lnTo>
                  <a:lnTo>
                    <a:pt x="943" y="11"/>
                  </a:lnTo>
                  <a:lnTo>
                    <a:pt x="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2396725" y="1721025"/>
              <a:ext cx="36750" cy="52100"/>
            </a:xfrm>
            <a:custGeom>
              <a:rect b="b" l="l" r="r" t="t"/>
              <a:pathLst>
                <a:path extrusionOk="0" h="2084" w="1470">
                  <a:moveTo>
                    <a:pt x="1" y="0"/>
                  </a:moveTo>
                  <a:lnTo>
                    <a:pt x="1" y="2083"/>
                  </a:lnTo>
                  <a:lnTo>
                    <a:pt x="1470" y="2062"/>
                  </a:lnTo>
                  <a:lnTo>
                    <a:pt x="1470" y="1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a:off x="2396725" y="1776100"/>
              <a:ext cx="36750" cy="57050"/>
            </a:xfrm>
            <a:custGeom>
              <a:rect b="b" l="l" r="r" t="t"/>
              <a:pathLst>
                <a:path extrusionOk="0" h="2282" w="1470">
                  <a:moveTo>
                    <a:pt x="1470" y="1"/>
                  </a:moveTo>
                  <a:lnTo>
                    <a:pt x="1" y="23"/>
                  </a:lnTo>
                  <a:lnTo>
                    <a:pt x="1" y="2249"/>
                  </a:lnTo>
                  <a:lnTo>
                    <a:pt x="1470" y="2281"/>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2379725" y="1491325"/>
              <a:ext cx="13750" cy="49075"/>
            </a:xfrm>
            <a:custGeom>
              <a:rect b="b" l="l" r="r" t="t"/>
              <a:pathLst>
                <a:path extrusionOk="0" h="1963" w="550">
                  <a:moveTo>
                    <a:pt x="165" y="1"/>
                  </a:moveTo>
                  <a:lnTo>
                    <a:pt x="1" y="1941"/>
                  </a:lnTo>
                  <a:cubicBezTo>
                    <a:pt x="176" y="1952"/>
                    <a:pt x="362" y="1952"/>
                    <a:pt x="549" y="1963"/>
                  </a:cubicBezTo>
                  <a:lnTo>
                    <a:pt x="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2375075" y="1543400"/>
              <a:ext cx="18400" cy="48825"/>
            </a:xfrm>
            <a:custGeom>
              <a:rect b="b" l="l" r="r" t="t"/>
              <a:pathLst>
                <a:path extrusionOk="0" h="1953" w="736">
                  <a:moveTo>
                    <a:pt x="176" y="1"/>
                  </a:moveTo>
                  <a:lnTo>
                    <a:pt x="0" y="1952"/>
                  </a:lnTo>
                  <a:lnTo>
                    <a:pt x="735" y="1952"/>
                  </a:lnTo>
                  <a:lnTo>
                    <a:pt x="735" y="23"/>
                  </a:lnTo>
                  <a:cubicBezTo>
                    <a:pt x="548" y="11"/>
                    <a:pt x="362" y="11"/>
                    <a:pt x="1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2396725" y="1491325"/>
              <a:ext cx="36750" cy="50175"/>
            </a:xfrm>
            <a:custGeom>
              <a:rect b="b" l="l" r="r" t="t"/>
              <a:pathLst>
                <a:path extrusionOk="0" h="2007" w="1470">
                  <a:moveTo>
                    <a:pt x="1" y="1"/>
                  </a:moveTo>
                  <a:lnTo>
                    <a:pt x="1" y="1963"/>
                  </a:lnTo>
                  <a:cubicBezTo>
                    <a:pt x="494" y="1985"/>
                    <a:pt x="976" y="1996"/>
                    <a:pt x="1470" y="2007"/>
                  </a:cubicBezTo>
                  <a:lnTo>
                    <a:pt x="1470" y="1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2384125" y="1466925"/>
              <a:ext cx="9350" cy="20850"/>
            </a:xfrm>
            <a:custGeom>
              <a:rect b="b" l="l" r="r" t="t"/>
              <a:pathLst>
                <a:path extrusionOk="0" h="834" w="374">
                  <a:moveTo>
                    <a:pt x="77" y="0"/>
                  </a:moveTo>
                  <a:lnTo>
                    <a:pt x="0" y="834"/>
                  </a:lnTo>
                  <a:lnTo>
                    <a:pt x="373" y="834"/>
                  </a:lnTo>
                  <a:lnTo>
                    <a:pt x="3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2477025" y="1775550"/>
              <a:ext cx="3600" cy="35400"/>
            </a:xfrm>
            <a:custGeom>
              <a:rect b="b" l="l" r="r" t="t"/>
              <a:pathLst>
                <a:path extrusionOk="0" h="1416" w="144">
                  <a:moveTo>
                    <a:pt x="1" y="1"/>
                  </a:moveTo>
                  <a:lnTo>
                    <a:pt x="1" y="1415"/>
                  </a:lnTo>
                  <a:lnTo>
                    <a:pt x="1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2534875" y="1944125"/>
              <a:ext cx="30725" cy="77325"/>
            </a:xfrm>
            <a:custGeom>
              <a:rect b="b" l="l" r="r" t="t"/>
              <a:pathLst>
                <a:path extrusionOk="0" h="3093" w="1229">
                  <a:moveTo>
                    <a:pt x="1228" y="1"/>
                  </a:moveTo>
                  <a:lnTo>
                    <a:pt x="0" y="11"/>
                  </a:lnTo>
                  <a:lnTo>
                    <a:pt x="450" y="3071"/>
                  </a:lnTo>
                  <a:lnTo>
                    <a:pt x="1228" y="3093"/>
                  </a:lnTo>
                  <a:lnTo>
                    <a:pt x="1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2528266" y="1902725"/>
              <a:ext cx="36750" cy="38150"/>
            </a:xfrm>
            <a:custGeom>
              <a:rect b="b" l="l" r="r" t="t"/>
              <a:pathLst>
                <a:path extrusionOk="0" h="1526" w="1470">
                  <a:moveTo>
                    <a:pt x="1469" y="1"/>
                  </a:moveTo>
                  <a:lnTo>
                    <a:pt x="0" y="12"/>
                  </a:lnTo>
                  <a:lnTo>
                    <a:pt x="230" y="1525"/>
                  </a:lnTo>
                  <a:lnTo>
                    <a:pt x="1469" y="1514"/>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2517050" y="1774450"/>
              <a:ext cx="48550" cy="61175"/>
            </a:xfrm>
            <a:custGeom>
              <a:rect b="b" l="l" r="r" t="t"/>
              <a:pathLst>
                <a:path extrusionOk="0" h="2447" w="1942">
                  <a:moveTo>
                    <a:pt x="1941" y="1"/>
                  </a:moveTo>
                  <a:lnTo>
                    <a:pt x="0" y="23"/>
                  </a:lnTo>
                  <a:lnTo>
                    <a:pt x="0" y="1930"/>
                  </a:lnTo>
                  <a:lnTo>
                    <a:pt x="78" y="2413"/>
                  </a:lnTo>
                  <a:lnTo>
                    <a:pt x="1941" y="2446"/>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2546650" y="2024175"/>
              <a:ext cx="18950" cy="50450"/>
            </a:xfrm>
            <a:custGeom>
              <a:rect b="b" l="l" r="r" t="t"/>
              <a:pathLst>
                <a:path extrusionOk="0" h="2018" w="758">
                  <a:moveTo>
                    <a:pt x="0" y="0"/>
                  </a:moveTo>
                  <a:lnTo>
                    <a:pt x="297" y="1996"/>
                  </a:lnTo>
                  <a:lnTo>
                    <a:pt x="757" y="2018"/>
                  </a:lnTo>
                  <a:lnTo>
                    <a:pt x="757" y="33"/>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2519525" y="1838325"/>
              <a:ext cx="46075" cy="61150"/>
            </a:xfrm>
            <a:custGeom>
              <a:rect b="b" l="l" r="r" t="t"/>
              <a:pathLst>
                <a:path extrusionOk="0" h="2446" w="1843">
                  <a:moveTo>
                    <a:pt x="0" y="1"/>
                  </a:moveTo>
                  <a:lnTo>
                    <a:pt x="351" y="2445"/>
                  </a:lnTo>
                  <a:lnTo>
                    <a:pt x="1842" y="2435"/>
                  </a:lnTo>
                  <a:lnTo>
                    <a:pt x="1842"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2554600" y="2077600"/>
              <a:ext cx="11000" cy="45525"/>
            </a:xfrm>
            <a:custGeom>
              <a:rect b="b" l="l" r="r" t="t"/>
              <a:pathLst>
                <a:path extrusionOk="0" h="1821" w="440">
                  <a:moveTo>
                    <a:pt x="1" y="1"/>
                  </a:moveTo>
                  <a:lnTo>
                    <a:pt x="264" y="1821"/>
                  </a:lnTo>
                  <a:lnTo>
                    <a:pt x="439" y="1821"/>
                  </a:lnTo>
                  <a:lnTo>
                    <a:pt x="439"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2652725" y="2080900"/>
              <a:ext cx="28800" cy="42225"/>
            </a:xfrm>
            <a:custGeom>
              <a:rect b="b" l="l" r="r" t="t"/>
              <a:pathLst>
                <a:path extrusionOk="0" h="1689" w="1152">
                  <a:moveTo>
                    <a:pt x="1" y="0"/>
                  </a:moveTo>
                  <a:lnTo>
                    <a:pt x="1" y="1689"/>
                  </a:lnTo>
                  <a:lnTo>
                    <a:pt x="1152" y="1689"/>
                  </a:lnTo>
                  <a:lnTo>
                    <a:pt x="954"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2510200" y="1775000"/>
              <a:ext cx="3575" cy="24150"/>
            </a:xfrm>
            <a:custGeom>
              <a:rect b="b" l="l" r="r" t="t"/>
              <a:pathLst>
                <a:path extrusionOk="0" h="966" w="143">
                  <a:moveTo>
                    <a:pt x="143" y="1"/>
                  </a:moveTo>
                  <a:lnTo>
                    <a:pt x="1" y="12"/>
                  </a:lnTo>
                  <a:lnTo>
                    <a:pt x="143" y="96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2569125" y="2078150"/>
              <a:ext cx="37850" cy="44975"/>
            </a:xfrm>
            <a:custGeom>
              <a:rect b="b" l="l" r="r" t="t"/>
              <a:pathLst>
                <a:path extrusionOk="0" h="1799" w="1514">
                  <a:moveTo>
                    <a:pt x="0" y="1"/>
                  </a:moveTo>
                  <a:lnTo>
                    <a:pt x="0" y="1799"/>
                  </a:lnTo>
                  <a:lnTo>
                    <a:pt x="1513" y="1799"/>
                  </a:lnTo>
                  <a:lnTo>
                    <a:pt x="1513"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2610250" y="2079525"/>
              <a:ext cx="38925" cy="43600"/>
            </a:xfrm>
            <a:custGeom>
              <a:rect b="b" l="l" r="r" t="t"/>
              <a:pathLst>
                <a:path extrusionOk="0" h="1744" w="1557">
                  <a:moveTo>
                    <a:pt x="0" y="1"/>
                  </a:moveTo>
                  <a:lnTo>
                    <a:pt x="0" y="1744"/>
                  </a:lnTo>
                  <a:lnTo>
                    <a:pt x="1557" y="1744"/>
                  </a:lnTo>
                  <a:lnTo>
                    <a:pt x="1557"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2437000" y="1944675"/>
              <a:ext cx="26625" cy="72950"/>
            </a:xfrm>
            <a:custGeom>
              <a:rect b="b" l="l" r="r" t="t"/>
              <a:pathLst>
                <a:path extrusionOk="0" h="2918" w="1065">
                  <a:moveTo>
                    <a:pt x="1065" y="1"/>
                  </a:moveTo>
                  <a:lnTo>
                    <a:pt x="1" y="11"/>
                  </a:lnTo>
                  <a:lnTo>
                    <a:pt x="1" y="2884"/>
                  </a:lnTo>
                  <a:lnTo>
                    <a:pt x="780" y="2917"/>
                  </a:lnTo>
                  <a:lnTo>
                    <a:pt x="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2437000" y="1836700"/>
              <a:ext cx="36500" cy="63600"/>
            </a:xfrm>
            <a:custGeom>
              <a:rect b="b" l="l" r="r" t="t"/>
              <a:pathLst>
                <a:path extrusionOk="0" h="2544" w="1460">
                  <a:moveTo>
                    <a:pt x="1" y="0"/>
                  </a:moveTo>
                  <a:lnTo>
                    <a:pt x="1" y="2544"/>
                  </a:lnTo>
                  <a:lnTo>
                    <a:pt x="1251" y="2532"/>
                  </a:lnTo>
                  <a:lnTo>
                    <a:pt x="1460" y="373"/>
                  </a:lnTo>
                  <a:lnTo>
                    <a:pt x="146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2437000" y="1903275"/>
              <a:ext cx="30725" cy="38400"/>
            </a:xfrm>
            <a:custGeom>
              <a:rect b="b" l="l" r="r" t="t"/>
              <a:pathLst>
                <a:path extrusionOk="0" h="1536" w="1229">
                  <a:moveTo>
                    <a:pt x="1229" y="1"/>
                  </a:moveTo>
                  <a:lnTo>
                    <a:pt x="1" y="12"/>
                  </a:lnTo>
                  <a:lnTo>
                    <a:pt x="1" y="1536"/>
                  </a:lnTo>
                  <a:lnTo>
                    <a:pt x="1087" y="1525"/>
                  </a:lnTo>
                  <a:lnTo>
                    <a:pt x="12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2437000" y="2073775"/>
              <a:ext cx="13750" cy="43325"/>
            </a:xfrm>
            <a:custGeom>
              <a:rect b="b" l="l" r="r" t="t"/>
              <a:pathLst>
                <a:path extrusionOk="0" h="1733" w="550">
                  <a:moveTo>
                    <a:pt x="1" y="0"/>
                  </a:moveTo>
                  <a:lnTo>
                    <a:pt x="1" y="1733"/>
                  </a:lnTo>
                  <a:lnTo>
                    <a:pt x="385" y="1733"/>
                  </a:lnTo>
                  <a:lnTo>
                    <a:pt x="549"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2502250" y="1721825"/>
              <a:ext cx="11525" cy="49925"/>
            </a:xfrm>
            <a:custGeom>
              <a:rect b="b" l="l" r="r" t="t"/>
              <a:pathLst>
                <a:path extrusionOk="0" h="1997" w="461">
                  <a:moveTo>
                    <a:pt x="0" y="1"/>
                  </a:moveTo>
                  <a:lnTo>
                    <a:pt x="297" y="1996"/>
                  </a:lnTo>
                  <a:lnTo>
                    <a:pt x="461" y="1996"/>
                  </a:lnTo>
                  <a:lnTo>
                    <a:pt x="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2492675" y="1656325"/>
              <a:ext cx="21100" cy="62250"/>
            </a:xfrm>
            <a:custGeom>
              <a:rect b="b" l="l" r="r" t="t"/>
              <a:pathLst>
                <a:path extrusionOk="0" h="2490" w="844">
                  <a:moveTo>
                    <a:pt x="0" y="1"/>
                  </a:moveTo>
                  <a:lnTo>
                    <a:pt x="361" y="2479"/>
                  </a:lnTo>
                  <a:lnTo>
                    <a:pt x="844" y="2489"/>
                  </a:lnTo>
                  <a:lnTo>
                    <a:pt x="8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2396725" y="1835850"/>
              <a:ext cx="36750" cy="64725"/>
            </a:xfrm>
            <a:custGeom>
              <a:rect b="b" l="l" r="r" t="t"/>
              <a:pathLst>
                <a:path extrusionOk="0" h="2589" w="1470">
                  <a:moveTo>
                    <a:pt x="1" y="1"/>
                  </a:moveTo>
                  <a:lnTo>
                    <a:pt x="1" y="2588"/>
                  </a:lnTo>
                  <a:lnTo>
                    <a:pt x="1470" y="257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2477025" y="1656325"/>
              <a:ext cx="15375" cy="61975"/>
            </a:xfrm>
            <a:custGeom>
              <a:rect b="b" l="l" r="r" t="t"/>
              <a:pathLst>
                <a:path extrusionOk="0" h="2479" w="615">
                  <a:moveTo>
                    <a:pt x="1" y="1"/>
                  </a:moveTo>
                  <a:lnTo>
                    <a:pt x="1" y="2467"/>
                  </a:lnTo>
                  <a:lnTo>
                    <a:pt x="373" y="2479"/>
                  </a:lnTo>
                  <a:lnTo>
                    <a:pt x="6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2477025" y="1721575"/>
              <a:ext cx="8800" cy="50450"/>
            </a:xfrm>
            <a:custGeom>
              <a:rect b="b" l="l" r="r" t="t"/>
              <a:pathLst>
                <a:path extrusionOk="0" h="2018" w="352">
                  <a:moveTo>
                    <a:pt x="1" y="0"/>
                  </a:moveTo>
                  <a:lnTo>
                    <a:pt x="1" y="2018"/>
                  </a:lnTo>
                  <a:lnTo>
                    <a:pt x="154" y="2018"/>
                  </a:lnTo>
                  <a:lnTo>
                    <a:pt x="3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2396725" y="1466925"/>
              <a:ext cx="36750" cy="21150"/>
            </a:xfrm>
            <a:custGeom>
              <a:rect b="b" l="l" r="r" t="t"/>
              <a:pathLst>
                <a:path extrusionOk="0" h="846" w="1470">
                  <a:moveTo>
                    <a:pt x="1" y="0"/>
                  </a:moveTo>
                  <a:lnTo>
                    <a:pt x="1" y="834"/>
                  </a:lnTo>
                  <a:lnTo>
                    <a:pt x="1470" y="84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2437000" y="1775550"/>
              <a:ext cx="36500" cy="58425"/>
            </a:xfrm>
            <a:custGeom>
              <a:rect b="b" l="l" r="r" t="t"/>
              <a:pathLst>
                <a:path extrusionOk="0" h="2337" w="1460">
                  <a:moveTo>
                    <a:pt x="1460" y="1"/>
                  </a:moveTo>
                  <a:lnTo>
                    <a:pt x="1" y="23"/>
                  </a:lnTo>
                  <a:lnTo>
                    <a:pt x="1" y="2303"/>
                  </a:lnTo>
                  <a:lnTo>
                    <a:pt x="1460" y="2336"/>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a:off x="2477025" y="1466925"/>
              <a:ext cx="36750" cy="21400"/>
            </a:xfrm>
            <a:custGeom>
              <a:rect b="b" l="l" r="r" t="t"/>
              <a:pathLst>
                <a:path extrusionOk="0" h="856" w="1470">
                  <a:moveTo>
                    <a:pt x="1" y="0"/>
                  </a:moveTo>
                  <a:lnTo>
                    <a:pt x="1" y="856"/>
                  </a:lnTo>
                  <a:lnTo>
                    <a:pt x="1470" y="856"/>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a:off x="2477025" y="1491600"/>
              <a:ext cx="36750" cy="51000"/>
            </a:xfrm>
            <a:custGeom>
              <a:rect b="b" l="l" r="r" t="t"/>
              <a:pathLst>
                <a:path extrusionOk="0" h="2040" w="1470">
                  <a:moveTo>
                    <a:pt x="1" y="0"/>
                  </a:moveTo>
                  <a:lnTo>
                    <a:pt x="1" y="2018"/>
                  </a:lnTo>
                  <a:cubicBezTo>
                    <a:pt x="483" y="2029"/>
                    <a:pt x="977" y="2039"/>
                    <a:pt x="1470" y="2039"/>
                  </a:cubicBezTo>
                  <a:lnTo>
                    <a:pt x="147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2437000" y="1491600"/>
              <a:ext cx="36500" cy="50450"/>
            </a:xfrm>
            <a:custGeom>
              <a:rect b="b" l="l" r="r" t="t"/>
              <a:pathLst>
                <a:path extrusionOk="0" h="2018" w="1460">
                  <a:moveTo>
                    <a:pt x="1" y="0"/>
                  </a:moveTo>
                  <a:lnTo>
                    <a:pt x="1" y="1996"/>
                  </a:lnTo>
                  <a:cubicBezTo>
                    <a:pt x="483" y="2007"/>
                    <a:pt x="977" y="2018"/>
                    <a:pt x="1460" y="2018"/>
                  </a:cubicBez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2437000" y="1721275"/>
              <a:ext cx="36500" cy="51300"/>
            </a:xfrm>
            <a:custGeom>
              <a:rect b="b" l="l" r="r" t="t"/>
              <a:pathLst>
                <a:path extrusionOk="0" h="2052" w="1460">
                  <a:moveTo>
                    <a:pt x="1" y="1"/>
                  </a:moveTo>
                  <a:lnTo>
                    <a:pt x="1" y="2052"/>
                  </a:lnTo>
                  <a:lnTo>
                    <a:pt x="1460" y="2040"/>
                  </a:lnTo>
                  <a:lnTo>
                    <a:pt x="1460"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6"/>
            <p:cNvSpPr/>
            <p:nvPr/>
          </p:nvSpPr>
          <p:spPr>
            <a:xfrm>
              <a:off x="2437000" y="1656325"/>
              <a:ext cx="36500" cy="61700"/>
            </a:xfrm>
            <a:custGeom>
              <a:rect b="b" l="l" r="r" t="t"/>
              <a:pathLst>
                <a:path extrusionOk="0" h="2468" w="1460">
                  <a:moveTo>
                    <a:pt x="1" y="1"/>
                  </a:moveTo>
                  <a:lnTo>
                    <a:pt x="1" y="2457"/>
                  </a:lnTo>
                  <a:lnTo>
                    <a:pt x="1460" y="2467"/>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6"/>
            <p:cNvSpPr/>
            <p:nvPr/>
          </p:nvSpPr>
          <p:spPr>
            <a:xfrm>
              <a:off x="2437000" y="1545050"/>
              <a:ext cx="36500" cy="47975"/>
            </a:xfrm>
            <a:custGeom>
              <a:rect b="b" l="l" r="r" t="t"/>
              <a:pathLst>
                <a:path extrusionOk="0" h="1919" w="1460">
                  <a:moveTo>
                    <a:pt x="1" y="1"/>
                  </a:moveTo>
                  <a:lnTo>
                    <a:pt x="1" y="1908"/>
                  </a:lnTo>
                  <a:lnTo>
                    <a:pt x="1460" y="1919"/>
                  </a:lnTo>
                  <a:lnTo>
                    <a:pt x="1460" y="22"/>
                  </a:lnTo>
                  <a:cubicBezTo>
                    <a:pt x="977" y="22"/>
                    <a:pt x="483"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2437000" y="1596300"/>
              <a:ext cx="36500" cy="56475"/>
            </a:xfrm>
            <a:custGeom>
              <a:rect b="b" l="l" r="r" t="t"/>
              <a:pathLst>
                <a:path extrusionOk="0" h="2259" w="1460">
                  <a:moveTo>
                    <a:pt x="1" y="0"/>
                  </a:moveTo>
                  <a:lnTo>
                    <a:pt x="1" y="2259"/>
                  </a:lnTo>
                  <a:lnTo>
                    <a:pt x="1460" y="2259"/>
                  </a:lnTo>
                  <a:lnTo>
                    <a:pt x="146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2477025" y="1545600"/>
              <a:ext cx="36750" cy="47975"/>
            </a:xfrm>
            <a:custGeom>
              <a:rect b="b" l="l" r="r" t="t"/>
              <a:pathLst>
                <a:path extrusionOk="0" h="1919" w="1470">
                  <a:moveTo>
                    <a:pt x="1" y="0"/>
                  </a:moveTo>
                  <a:lnTo>
                    <a:pt x="1" y="1908"/>
                  </a:lnTo>
                  <a:lnTo>
                    <a:pt x="1470" y="1919"/>
                  </a:lnTo>
                  <a:lnTo>
                    <a:pt x="1470" y="11"/>
                  </a:lnTo>
                  <a:cubicBezTo>
                    <a:pt x="977" y="11"/>
                    <a:pt x="483" y="1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6"/>
            <p:cNvSpPr/>
            <p:nvPr/>
          </p:nvSpPr>
          <p:spPr>
            <a:xfrm>
              <a:off x="2477025" y="1596575"/>
              <a:ext cx="36750" cy="56200"/>
            </a:xfrm>
            <a:custGeom>
              <a:rect b="b" l="l" r="r" t="t"/>
              <a:pathLst>
                <a:path extrusionOk="0" h="2248" w="1470">
                  <a:moveTo>
                    <a:pt x="1" y="1"/>
                  </a:moveTo>
                  <a:lnTo>
                    <a:pt x="1" y="2248"/>
                  </a:lnTo>
                  <a:lnTo>
                    <a:pt x="1470" y="224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6"/>
            <p:cNvSpPr/>
            <p:nvPr/>
          </p:nvSpPr>
          <p:spPr>
            <a:xfrm>
              <a:off x="2517050" y="1721825"/>
              <a:ext cx="48550" cy="49925"/>
            </a:xfrm>
            <a:custGeom>
              <a:rect b="b" l="l" r="r" t="t"/>
              <a:pathLst>
                <a:path extrusionOk="0" h="1997" w="1942">
                  <a:moveTo>
                    <a:pt x="0" y="1"/>
                  </a:moveTo>
                  <a:lnTo>
                    <a:pt x="0" y="1996"/>
                  </a:lnTo>
                  <a:lnTo>
                    <a:pt x="1941" y="1964"/>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2517050" y="1597125"/>
              <a:ext cx="48550" cy="55650"/>
            </a:xfrm>
            <a:custGeom>
              <a:rect b="b" l="l" r="r" t="t"/>
              <a:pathLst>
                <a:path extrusionOk="0" h="2226" w="1942">
                  <a:moveTo>
                    <a:pt x="0" y="1"/>
                  </a:moveTo>
                  <a:lnTo>
                    <a:pt x="0" y="2226"/>
                  </a:lnTo>
                  <a:lnTo>
                    <a:pt x="1941" y="2226"/>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2516466" y="1656325"/>
              <a:ext cx="48550" cy="62525"/>
            </a:xfrm>
            <a:custGeom>
              <a:rect b="b" l="l" r="r" t="t"/>
              <a:pathLst>
                <a:path extrusionOk="0" h="2501" w="1942">
                  <a:moveTo>
                    <a:pt x="0" y="1"/>
                  </a:moveTo>
                  <a:lnTo>
                    <a:pt x="0" y="2489"/>
                  </a:lnTo>
                  <a:lnTo>
                    <a:pt x="1941" y="2501"/>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2517050" y="1466925"/>
              <a:ext cx="48550" cy="21675"/>
            </a:xfrm>
            <a:custGeom>
              <a:rect b="b" l="l" r="r" t="t"/>
              <a:pathLst>
                <a:path extrusionOk="0" h="867" w="1942">
                  <a:moveTo>
                    <a:pt x="0" y="0"/>
                  </a:moveTo>
                  <a:lnTo>
                    <a:pt x="0" y="856"/>
                  </a:lnTo>
                  <a:lnTo>
                    <a:pt x="1941" y="867"/>
                  </a:lnTo>
                  <a:lnTo>
                    <a:pt x="1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2517050" y="1545875"/>
              <a:ext cx="48550" cy="48250"/>
            </a:xfrm>
            <a:custGeom>
              <a:rect b="b" l="l" r="r" t="t"/>
              <a:pathLst>
                <a:path extrusionOk="0" h="1930" w="1942">
                  <a:moveTo>
                    <a:pt x="0" y="0"/>
                  </a:moveTo>
                  <a:lnTo>
                    <a:pt x="0" y="1908"/>
                  </a:lnTo>
                  <a:lnTo>
                    <a:pt x="1941" y="1930"/>
                  </a:lnTo>
                  <a:lnTo>
                    <a:pt x="1941" y="0"/>
                  </a:lnTo>
                  <a:cubicBezTo>
                    <a:pt x="1503" y="0"/>
                    <a:pt x="1064" y="11"/>
                    <a:pt x="626" y="11"/>
                  </a:cubicBezTo>
                  <a:cubicBezTo>
                    <a:pt x="417" y="11"/>
                    <a:pt x="209" y="11"/>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2517050" y="1491875"/>
              <a:ext cx="48550" cy="50725"/>
            </a:xfrm>
            <a:custGeom>
              <a:rect b="b" l="l" r="r" t="t"/>
              <a:pathLst>
                <a:path extrusionOk="0" h="2029" w="1942">
                  <a:moveTo>
                    <a:pt x="0" y="1"/>
                  </a:moveTo>
                  <a:lnTo>
                    <a:pt x="0" y="2028"/>
                  </a:lnTo>
                  <a:cubicBezTo>
                    <a:pt x="648" y="2028"/>
                    <a:pt x="1294" y="2028"/>
                    <a:pt x="1941" y="2018"/>
                  </a:cubicBezTo>
                  <a:lnTo>
                    <a:pt x="1941"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2396725" y="1944950"/>
              <a:ext cx="36750" cy="71825"/>
            </a:xfrm>
            <a:custGeom>
              <a:rect b="b" l="l" r="r" t="t"/>
              <a:pathLst>
                <a:path extrusionOk="0" h="2873" w="1470">
                  <a:moveTo>
                    <a:pt x="1470" y="0"/>
                  </a:moveTo>
                  <a:lnTo>
                    <a:pt x="1" y="12"/>
                  </a:lnTo>
                  <a:lnTo>
                    <a:pt x="1" y="2818"/>
                  </a:lnTo>
                  <a:lnTo>
                    <a:pt x="1470" y="2873"/>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2396725" y="2018950"/>
              <a:ext cx="36750" cy="51300"/>
            </a:xfrm>
            <a:custGeom>
              <a:rect b="b" l="l" r="r" t="t"/>
              <a:pathLst>
                <a:path extrusionOk="0" h="2052" w="1470">
                  <a:moveTo>
                    <a:pt x="1" y="1"/>
                  </a:moveTo>
                  <a:lnTo>
                    <a:pt x="1" y="2007"/>
                  </a:lnTo>
                  <a:lnTo>
                    <a:pt x="1470" y="2051"/>
                  </a:lnTo>
                  <a:lnTo>
                    <a:pt x="1470"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2437000" y="1466925"/>
              <a:ext cx="36500" cy="21400"/>
            </a:xfrm>
            <a:custGeom>
              <a:rect b="b" l="l" r="r" t="t"/>
              <a:pathLst>
                <a:path extrusionOk="0" h="856" w="1460">
                  <a:moveTo>
                    <a:pt x="1" y="0"/>
                  </a:moveTo>
                  <a:lnTo>
                    <a:pt x="1" y="845"/>
                  </a:lnTo>
                  <a:lnTo>
                    <a:pt x="1460" y="856"/>
                  </a:ln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2610250" y="1541750"/>
              <a:ext cx="4675" cy="3600"/>
            </a:xfrm>
            <a:custGeom>
              <a:rect b="b" l="l" r="r" t="t"/>
              <a:pathLst>
                <a:path extrusionOk="0" h="144" w="187">
                  <a:moveTo>
                    <a:pt x="0" y="1"/>
                  </a:moveTo>
                  <a:lnTo>
                    <a:pt x="0" y="143"/>
                  </a:lnTo>
                  <a:lnTo>
                    <a:pt x="187" y="143"/>
                  </a:lnTo>
                  <a:lnTo>
                    <a:pt x="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2509650" y="1771725"/>
              <a:ext cx="4125" cy="3600"/>
            </a:xfrm>
            <a:custGeom>
              <a:rect b="b" l="l" r="r" t="t"/>
              <a:pathLst>
                <a:path extrusionOk="0" h="144" w="165">
                  <a:moveTo>
                    <a:pt x="1" y="0"/>
                  </a:moveTo>
                  <a:lnTo>
                    <a:pt x="23" y="143"/>
                  </a:lnTo>
                  <a:lnTo>
                    <a:pt x="165" y="132"/>
                  </a:lnTo>
                  <a:lnTo>
                    <a:pt x="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477025" y="1772000"/>
              <a:ext cx="3875" cy="3575"/>
            </a:xfrm>
            <a:custGeom>
              <a:rect b="b" l="l" r="r" t="t"/>
              <a:pathLst>
                <a:path extrusionOk="0" h="143" w="155">
                  <a:moveTo>
                    <a:pt x="1" y="1"/>
                  </a:moveTo>
                  <a:lnTo>
                    <a:pt x="1" y="143"/>
                  </a:lnTo>
                  <a:lnTo>
                    <a:pt x="144" y="14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2652725" y="1898625"/>
              <a:ext cx="3325" cy="3325"/>
            </a:xfrm>
            <a:custGeom>
              <a:rect b="b" l="l" r="r" t="t"/>
              <a:pathLst>
                <a:path extrusionOk="0" h="133" w="133">
                  <a:moveTo>
                    <a:pt x="1" y="1"/>
                  </a:moveTo>
                  <a:lnTo>
                    <a:pt x="1" y="132"/>
                  </a:lnTo>
                  <a:lnTo>
                    <a:pt x="132" y="132"/>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2344375" y="1942200"/>
              <a:ext cx="2500" cy="3600"/>
            </a:xfrm>
            <a:custGeom>
              <a:rect b="b" l="l" r="r" t="t"/>
              <a:pathLst>
                <a:path extrusionOk="0" h="144" w="100">
                  <a:moveTo>
                    <a:pt x="12" y="1"/>
                  </a:moveTo>
                  <a:lnTo>
                    <a:pt x="0" y="144"/>
                  </a:lnTo>
                  <a:lnTo>
                    <a:pt x="99" y="144"/>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214450" y="1011125"/>
              <a:ext cx="247250" cy="333575"/>
            </a:xfrm>
            <a:custGeom>
              <a:rect b="b" l="l" r="r" t="t"/>
              <a:pathLst>
                <a:path extrusionOk="0" h="13343" w="9890">
                  <a:moveTo>
                    <a:pt x="3060" y="0"/>
                  </a:moveTo>
                  <a:lnTo>
                    <a:pt x="0" y="789"/>
                  </a:lnTo>
                  <a:lnTo>
                    <a:pt x="2029" y="9790"/>
                  </a:lnTo>
                  <a:cubicBezTo>
                    <a:pt x="2193" y="10514"/>
                    <a:pt x="2687" y="11139"/>
                    <a:pt x="3367" y="11457"/>
                  </a:cubicBezTo>
                  <a:lnTo>
                    <a:pt x="7368" y="13343"/>
                  </a:lnTo>
                  <a:lnTo>
                    <a:pt x="9890" y="8267"/>
                  </a:lnTo>
                  <a:lnTo>
                    <a:pt x="5603" y="7729"/>
                  </a:lnTo>
                  <a:lnTo>
                    <a:pt x="30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2584200" y="1316725"/>
              <a:ext cx="21975" cy="150500"/>
            </a:xfrm>
            <a:custGeom>
              <a:rect b="b" l="l" r="r" t="t"/>
              <a:pathLst>
                <a:path extrusionOk="0" h="6020" w="879">
                  <a:moveTo>
                    <a:pt x="1" y="0"/>
                  </a:moveTo>
                  <a:lnTo>
                    <a:pt x="845" y="6020"/>
                  </a:lnTo>
                  <a:lnTo>
                    <a:pt x="878" y="600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2392350" y="1301650"/>
              <a:ext cx="4675" cy="43050"/>
            </a:xfrm>
            <a:custGeom>
              <a:rect b="b" l="l" r="r" t="t"/>
              <a:pathLst>
                <a:path extrusionOk="0" h="1722" w="187">
                  <a:moveTo>
                    <a:pt x="154" y="1"/>
                  </a:moveTo>
                  <a:lnTo>
                    <a:pt x="0" y="1722"/>
                  </a:lnTo>
                  <a:lnTo>
                    <a:pt x="33" y="1722"/>
                  </a:lnTo>
                  <a:lnTo>
                    <a:pt x="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36"/>
            <p:cNvGrpSpPr/>
            <p:nvPr/>
          </p:nvGrpSpPr>
          <p:grpSpPr>
            <a:xfrm>
              <a:off x="2464975" y="1197750"/>
              <a:ext cx="65800" cy="22500"/>
              <a:chOff x="2617375" y="1197750"/>
              <a:chExt cx="65800" cy="22500"/>
            </a:xfrm>
          </p:grpSpPr>
          <p:sp>
            <p:nvSpPr>
              <p:cNvPr id="1083" name="Google Shape;1083;p36"/>
              <p:cNvSpPr/>
              <p:nvPr/>
            </p:nvSpPr>
            <p:spPr>
              <a:xfrm>
                <a:off x="2617375" y="1197750"/>
                <a:ext cx="65800" cy="21150"/>
              </a:xfrm>
              <a:custGeom>
                <a:rect b="b" l="l" r="r" t="t"/>
                <a:pathLst>
                  <a:path extrusionOk="0" h="846" w="2632">
                    <a:moveTo>
                      <a:pt x="0" y="1"/>
                    </a:moveTo>
                    <a:lnTo>
                      <a:pt x="0" y="846"/>
                    </a:lnTo>
                    <a:lnTo>
                      <a:pt x="2632" y="846"/>
                    </a:lnTo>
                    <a:lnTo>
                      <a:pt x="26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2620950"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2630800" y="1202425"/>
                <a:ext cx="3575" cy="17825"/>
              </a:xfrm>
              <a:custGeom>
                <a:rect b="b" l="l" r="r" t="t"/>
                <a:pathLst>
                  <a:path extrusionOk="0" h="713" w="143">
                    <a:moveTo>
                      <a:pt x="1" y="1"/>
                    </a:moveTo>
                    <a:lnTo>
                      <a:pt x="1" y="713"/>
                    </a:lnTo>
                    <a:lnTo>
                      <a:pt x="143" y="713"/>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2642325"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2653550" y="1201875"/>
                <a:ext cx="3600" cy="18375"/>
              </a:xfrm>
              <a:custGeom>
                <a:rect b="b" l="l" r="r" t="t"/>
                <a:pathLst>
                  <a:path extrusionOk="0" h="735" w="144">
                    <a:moveTo>
                      <a:pt x="0" y="1"/>
                    </a:moveTo>
                    <a:lnTo>
                      <a:pt x="0" y="735"/>
                    </a:lnTo>
                    <a:lnTo>
                      <a:pt x="143" y="735"/>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2665600" y="1201875"/>
                <a:ext cx="3325" cy="18375"/>
              </a:xfrm>
              <a:custGeom>
                <a:rect b="b" l="l" r="r" t="t"/>
                <a:pathLst>
                  <a:path extrusionOk="0" h="735" w="133">
                    <a:moveTo>
                      <a:pt x="1" y="1"/>
                    </a:moveTo>
                    <a:lnTo>
                      <a:pt x="1" y="735"/>
                    </a:lnTo>
                    <a:lnTo>
                      <a:pt x="132" y="735"/>
                    </a:lnTo>
                    <a:lnTo>
                      <a:pt x="132"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2674375" y="1202425"/>
                <a:ext cx="3600" cy="17825"/>
              </a:xfrm>
              <a:custGeom>
                <a:rect b="b" l="l" r="r" t="t"/>
                <a:pathLst>
                  <a:path extrusionOk="0" h="713" w="144">
                    <a:moveTo>
                      <a:pt x="1" y="1"/>
                    </a:moveTo>
                    <a:lnTo>
                      <a:pt x="1" y="713"/>
                    </a:lnTo>
                    <a:lnTo>
                      <a:pt x="144" y="713"/>
                    </a:lnTo>
                    <a:lnTo>
                      <a:pt x="144"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36"/>
            <p:cNvSpPr/>
            <p:nvPr/>
          </p:nvSpPr>
          <p:spPr>
            <a:xfrm>
              <a:off x="2240750"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25694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2276950" y="2159825"/>
              <a:ext cx="29900" cy="12925"/>
            </a:xfrm>
            <a:custGeom>
              <a:rect b="b" l="l" r="r" t="t"/>
              <a:pathLst>
                <a:path extrusionOk="0" h="517" w="1196">
                  <a:moveTo>
                    <a:pt x="11" y="1"/>
                  </a:moveTo>
                  <a:lnTo>
                    <a:pt x="0" y="34"/>
                  </a:lnTo>
                  <a:lnTo>
                    <a:pt x="1184" y="517"/>
                  </a:lnTo>
                  <a:lnTo>
                    <a:pt x="1196"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2292825" y="2153550"/>
              <a:ext cx="40350" cy="17550"/>
            </a:xfrm>
            <a:custGeom>
              <a:rect b="b" l="l" r="r" t="t"/>
              <a:pathLst>
                <a:path extrusionOk="0" h="702" w="1614">
                  <a:moveTo>
                    <a:pt x="12" y="0"/>
                  </a:moveTo>
                  <a:lnTo>
                    <a:pt x="1" y="33"/>
                  </a:lnTo>
                  <a:lnTo>
                    <a:pt x="1602" y="702"/>
                  </a:lnTo>
                  <a:lnTo>
                    <a:pt x="1613"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2309025" y="2148875"/>
              <a:ext cx="41125" cy="15650"/>
            </a:xfrm>
            <a:custGeom>
              <a:rect b="b" l="l" r="r" t="t"/>
              <a:pathLst>
                <a:path extrusionOk="0" h="626" w="1645">
                  <a:moveTo>
                    <a:pt x="11" y="0"/>
                  </a:moveTo>
                  <a:lnTo>
                    <a:pt x="0" y="34"/>
                  </a:lnTo>
                  <a:lnTo>
                    <a:pt x="1633"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2327100" y="2142300"/>
              <a:ext cx="35675" cy="8800"/>
            </a:xfrm>
            <a:custGeom>
              <a:rect b="b" l="l" r="r" t="t"/>
              <a:pathLst>
                <a:path extrusionOk="0" h="352" w="1427">
                  <a:moveTo>
                    <a:pt x="11" y="0"/>
                  </a:moveTo>
                  <a:lnTo>
                    <a:pt x="1" y="34"/>
                  </a:lnTo>
                  <a:lnTo>
                    <a:pt x="1415"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2600100" y="2169700"/>
              <a:ext cx="53475" cy="2500"/>
            </a:xfrm>
            <a:custGeom>
              <a:rect b="b" l="l" r="r" t="t"/>
              <a:pathLst>
                <a:path extrusionOk="0" h="100" w="2139">
                  <a:moveTo>
                    <a:pt x="1" y="1"/>
                  </a:moveTo>
                  <a:lnTo>
                    <a:pt x="1" y="34"/>
                  </a:lnTo>
                  <a:lnTo>
                    <a:pt x="2138" y="100"/>
                  </a:lnTo>
                  <a:lnTo>
                    <a:pt x="2138"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2599825"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2603100"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2603650" y="2132425"/>
              <a:ext cx="46075" cy="2500"/>
            </a:xfrm>
            <a:custGeom>
              <a:rect b="b" l="l" r="r" t="t"/>
              <a:pathLst>
                <a:path extrusionOk="0" h="100" w="1843">
                  <a:moveTo>
                    <a:pt x="1843" y="1"/>
                  </a:moveTo>
                  <a:lnTo>
                    <a:pt x="1" y="66"/>
                  </a:lnTo>
                  <a:lnTo>
                    <a:pt x="1" y="100"/>
                  </a:lnTo>
                  <a:lnTo>
                    <a:pt x="1843" y="34"/>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2394950" y="2072675"/>
              <a:ext cx="36750" cy="44425"/>
            </a:xfrm>
            <a:custGeom>
              <a:rect b="b" l="l" r="r" t="t"/>
              <a:pathLst>
                <a:path extrusionOk="0" h="1777" w="1470">
                  <a:moveTo>
                    <a:pt x="1" y="0"/>
                  </a:moveTo>
                  <a:lnTo>
                    <a:pt x="1" y="1777"/>
                  </a:lnTo>
                  <a:lnTo>
                    <a:pt x="1470" y="1777"/>
                  </a:lnTo>
                  <a:lnTo>
                    <a:pt x="1470" y="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2435225" y="2020325"/>
              <a:ext cx="19225" cy="50475"/>
            </a:xfrm>
            <a:custGeom>
              <a:rect b="b" l="l" r="r" t="t"/>
              <a:pathLst>
                <a:path extrusionOk="0" h="2019" w="769">
                  <a:moveTo>
                    <a:pt x="1" y="1"/>
                  </a:moveTo>
                  <a:lnTo>
                    <a:pt x="1" y="2007"/>
                  </a:lnTo>
                  <a:lnTo>
                    <a:pt x="571" y="2018"/>
                  </a:lnTo>
                  <a:lnTo>
                    <a:pt x="768"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36"/>
            <p:cNvGrpSpPr/>
            <p:nvPr/>
          </p:nvGrpSpPr>
          <p:grpSpPr>
            <a:xfrm>
              <a:off x="2332816" y="1466925"/>
              <a:ext cx="343200" cy="656200"/>
              <a:chOff x="1950625" y="1466925"/>
              <a:chExt cx="343200" cy="656200"/>
            </a:xfrm>
          </p:grpSpPr>
          <p:sp>
            <p:nvSpPr>
              <p:cNvPr id="1103" name="Google Shape;1103;p36"/>
              <p:cNvSpPr/>
              <p:nvPr/>
            </p:nvSpPr>
            <p:spPr>
              <a:xfrm>
                <a:off x="2094250" y="1488300"/>
                <a:ext cx="36750" cy="3600"/>
              </a:xfrm>
              <a:custGeom>
                <a:rect b="b" l="l" r="r" t="t"/>
                <a:pathLst>
                  <a:path extrusionOk="0" h="144" w="1470">
                    <a:moveTo>
                      <a:pt x="1" y="1"/>
                    </a:moveTo>
                    <a:lnTo>
                      <a:pt x="1" y="132"/>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2013950" y="1487750"/>
                <a:ext cx="36750" cy="3875"/>
              </a:xfrm>
              <a:custGeom>
                <a:rect b="b" l="l" r="r" t="t"/>
                <a:pathLst>
                  <a:path extrusionOk="0" h="155" w="1470">
                    <a:moveTo>
                      <a:pt x="1" y="1"/>
                    </a:moveTo>
                    <a:lnTo>
                      <a:pt x="1" y="144"/>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2134275" y="1488300"/>
                <a:ext cx="48550" cy="3875"/>
              </a:xfrm>
              <a:custGeom>
                <a:rect b="b" l="l" r="r" t="t"/>
                <a:pathLst>
                  <a:path extrusionOk="0" h="155" w="1942">
                    <a:moveTo>
                      <a:pt x="0" y="1"/>
                    </a:moveTo>
                    <a:lnTo>
                      <a:pt x="0" y="144"/>
                    </a:lnTo>
                    <a:lnTo>
                      <a:pt x="1941" y="154"/>
                    </a:lnTo>
                    <a:lnTo>
                      <a:pt x="1941"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2054225" y="1488050"/>
                <a:ext cx="36500" cy="3575"/>
              </a:xfrm>
              <a:custGeom>
                <a:rect b="b" l="l" r="r" t="t"/>
                <a:pathLst>
                  <a:path extrusionOk="0" h="143" w="1460">
                    <a:moveTo>
                      <a:pt x="1" y="0"/>
                    </a:moveTo>
                    <a:lnTo>
                      <a:pt x="1" y="142"/>
                    </a:lnTo>
                    <a:lnTo>
                      <a:pt x="1460" y="142"/>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2186350" y="1488600"/>
                <a:ext cx="37850" cy="3850"/>
              </a:xfrm>
              <a:custGeom>
                <a:rect b="b" l="l" r="r" t="t"/>
                <a:pathLst>
                  <a:path extrusionOk="0" h="154" w="1514">
                    <a:moveTo>
                      <a:pt x="0" y="0"/>
                    </a:moveTo>
                    <a:lnTo>
                      <a:pt x="0" y="142"/>
                    </a:lnTo>
                    <a:lnTo>
                      <a:pt x="1513" y="153"/>
                    </a:lnTo>
                    <a:lnTo>
                      <a:pt x="1513" y="1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2001050" y="1487750"/>
                <a:ext cx="9650" cy="3600"/>
              </a:xfrm>
              <a:custGeom>
                <a:rect b="b" l="l" r="r" t="t"/>
                <a:pathLst>
                  <a:path extrusionOk="0" h="144" w="386">
                    <a:moveTo>
                      <a:pt x="12" y="1"/>
                    </a:moveTo>
                    <a:lnTo>
                      <a:pt x="1" y="144"/>
                    </a:lnTo>
                    <a:lnTo>
                      <a:pt x="385" y="144"/>
                    </a:lnTo>
                    <a:lnTo>
                      <a:pt x="3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2094250" y="1542025"/>
                <a:ext cx="36750" cy="3850"/>
              </a:xfrm>
              <a:custGeom>
                <a:rect b="b" l="l" r="r" t="t"/>
                <a:pathLst>
                  <a:path extrusionOk="0" h="154" w="1470">
                    <a:moveTo>
                      <a:pt x="1" y="1"/>
                    </a:moveTo>
                    <a:lnTo>
                      <a:pt x="1" y="143"/>
                    </a:lnTo>
                    <a:cubicBezTo>
                      <a:pt x="483" y="154"/>
                      <a:pt x="977" y="154"/>
                      <a:pt x="1470" y="154"/>
                    </a:cubicBezTo>
                    <a:lnTo>
                      <a:pt x="1470" y="22"/>
                    </a:lnTo>
                    <a:cubicBezTo>
                      <a:pt x="977" y="22"/>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2013950" y="1540375"/>
                <a:ext cx="36750" cy="4700"/>
              </a:xfrm>
              <a:custGeom>
                <a:rect b="b" l="l" r="r" t="t"/>
                <a:pathLst>
                  <a:path extrusionOk="0" h="188" w="1470">
                    <a:moveTo>
                      <a:pt x="1" y="1"/>
                    </a:moveTo>
                    <a:lnTo>
                      <a:pt x="1" y="144"/>
                    </a:lnTo>
                    <a:cubicBezTo>
                      <a:pt x="494" y="154"/>
                      <a:pt x="976" y="176"/>
                      <a:pt x="1470" y="188"/>
                    </a:cubicBezTo>
                    <a:lnTo>
                      <a:pt x="1470" y="45"/>
                    </a:lnTo>
                    <a:cubicBezTo>
                      <a:pt x="976" y="34"/>
                      <a:pt x="494" y="2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1996675" y="1539825"/>
                <a:ext cx="14025" cy="4150"/>
              </a:xfrm>
              <a:custGeom>
                <a:rect b="b" l="l" r="r" t="t"/>
                <a:pathLst>
                  <a:path extrusionOk="0" h="166" w="561">
                    <a:moveTo>
                      <a:pt x="12" y="1"/>
                    </a:moveTo>
                    <a:lnTo>
                      <a:pt x="1" y="144"/>
                    </a:lnTo>
                    <a:cubicBezTo>
                      <a:pt x="187" y="154"/>
                      <a:pt x="373" y="154"/>
                      <a:pt x="560" y="166"/>
                    </a:cubicBezTo>
                    <a:lnTo>
                      <a:pt x="560" y="23"/>
                    </a:lnTo>
                    <a:cubicBezTo>
                      <a:pt x="373" y="12"/>
                      <a:pt x="187" y="12"/>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2134275" y="1542300"/>
                <a:ext cx="48550" cy="3875"/>
              </a:xfrm>
              <a:custGeom>
                <a:rect b="b" l="l" r="r" t="t"/>
                <a:pathLst>
                  <a:path extrusionOk="0" h="155" w="1942">
                    <a:moveTo>
                      <a:pt x="1941" y="1"/>
                    </a:moveTo>
                    <a:cubicBezTo>
                      <a:pt x="1294" y="11"/>
                      <a:pt x="648" y="11"/>
                      <a:pt x="0" y="11"/>
                    </a:cubicBezTo>
                    <a:lnTo>
                      <a:pt x="0" y="143"/>
                    </a:lnTo>
                    <a:cubicBezTo>
                      <a:pt x="209" y="154"/>
                      <a:pt x="417" y="154"/>
                      <a:pt x="626" y="154"/>
                    </a:cubicBezTo>
                    <a:cubicBezTo>
                      <a:pt x="1064" y="154"/>
                      <a:pt x="1503" y="143"/>
                      <a:pt x="1941" y="143"/>
                    </a:cubicBez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2186350" y="1541750"/>
                <a:ext cx="37850" cy="4125"/>
              </a:xfrm>
              <a:custGeom>
                <a:rect b="b" l="l" r="r" t="t"/>
                <a:pathLst>
                  <a:path extrusionOk="0" h="165" w="1514">
                    <a:moveTo>
                      <a:pt x="1513" y="1"/>
                    </a:moveTo>
                    <a:cubicBezTo>
                      <a:pt x="1009" y="12"/>
                      <a:pt x="505" y="23"/>
                      <a:pt x="0" y="23"/>
                    </a:cubicBezTo>
                    <a:lnTo>
                      <a:pt x="0" y="165"/>
                    </a:lnTo>
                    <a:cubicBezTo>
                      <a:pt x="505" y="165"/>
                      <a:pt x="1009" y="154"/>
                      <a:pt x="1513" y="143"/>
                    </a:cubicBez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2054225" y="1541475"/>
                <a:ext cx="36500" cy="4150"/>
              </a:xfrm>
              <a:custGeom>
                <a:rect b="b" l="l" r="r" t="t"/>
                <a:pathLst>
                  <a:path extrusionOk="0" h="166" w="1460">
                    <a:moveTo>
                      <a:pt x="1" y="1"/>
                    </a:moveTo>
                    <a:lnTo>
                      <a:pt x="1" y="144"/>
                    </a:lnTo>
                    <a:cubicBezTo>
                      <a:pt x="483" y="154"/>
                      <a:pt x="977" y="165"/>
                      <a:pt x="1460" y="165"/>
                    </a:cubicBezTo>
                    <a:lnTo>
                      <a:pt x="1460" y="23"/>
                    </a:lnTo>
                    <a:cubicBezTo>
                      <a:pt x="977" y="23"/>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2054225" y="1592750"/>
                <a:ext cx="36500" cy="3850"/>
              </a:xfrm>
              <a:custGeom>
                <a:rect b="b" l="l" r="r" t="t"/>
                <a:pathLst>
                  <a:path extrusionOk="0" h="154" w="1460">
                    <a:moveTo>
                      <a:pt x="1" y="0"/>
                    </a:moveTo>
                    <a:lnTo>
                      <a:pt x="1" y="142"/>
                    </a:lnTo>
                    <a:lnTo>
                      <a:pt x="1460" y="154"/>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2186350" y="1594100"/>
                <a:ext cx="37850" cy="3875"/>
              </a:xfrm>
              <a:custGeom>
                <a:rect b="b" l="l" r="r" t="t"/>
                <a:pathLst>
                  <a:path extrusionOk="0" h="155" w="1514">
                    <a:moveTo>
                      <a:pt x="0" y="1"/>
                    </a:moveTo>
                    <a:lnTo>
                      <a:pt x="0" y="144"/>
                    </a:lnTo>
                    <a:lnTo>
                      <a:pt x="1513" y="154"/>
                    </a:lnTo>
                    <a:lnTo>
                      <a:pt x="1513"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2227475" y="1594650"/>
                <a:ext cx="10725" cy="3600"/>
              </a:xfrm>
              <a:custGeom>
                <a:rect b="b" l="l" r="r" t="t"/>
                <a:pathLst>
                  <a:path extrusionOk="0" h="144" w="429">
                    <a:moveTo>
                      <a:pt x="0" y="1"/>
                    </a:moveTo>
                    <a:lnTo>
                      <a:pt x="0" y="132"/>
                    </a:lnTo>
                    <a:lnTo>
                      <a:pt x="428" y="144"/>
                    </a:lnTo>
                    <a:lnTo>
                      <a:pt x="428" y="144"/>
                    </a:lnTo>
                    <a:lnTo>
                      <a:pt x="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1992025" y="1592200"/>
                <a:ext cx="18675" cy="3575"/>
              </a:xfrm>
              <a:custGeom>
                <a:rect b="b" l="l" r="r" t="t"/>
                <a:pathLst>
                  <a:path extrusionOk="0" h="143" w="747">
                    <a:moveTo>
                      <a:pt x="11" y="0"/>
                    </a:moveTo>
                    <a:lnTo>
                      <a:pt x="1" y="132"/>
                    </a:lnTo>
                    <a:lnTo>
                      <a:pt x="746" y="142"/>
                    </a:lnTo>
                    <a:lnTo>
                      <a:pt x="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2013950" y="1592450"/>
                <a:ext cx="36750" cy="3875"/>
              </a:xfrm>
              <a:custGeom>
                <a:rect b="b" l="l" r="r" t="t"/>
                <a:pathLst>
                  <a:path extrusionOk="0" h="155" w="1470">
                    <a:moveTo>
                      <a:pt x="1" y="1"/>
                    </a:moveTo>
                    <a:lnTo>
                      <a:pt x="1" y="132"/>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2094250" y="1593300"/>
                <a:ext cx="36750" cy="3850"/>
              </a:xfrm>
              <a:custGeom>
                <a:rect b="b" l="l" r="r" t="t"/>
                <a:pathLst>
                  <a:path extrusionOk="0" h="154" w="1470">
                    <a:moveTo>
                      <a:pt x="1" y="0"/>
                    </a:moveTo>
                    <a:lnTo>
                      <a:pt x="1" y="132"/>
                    </a:lnTo>
                    <a:lnTo>
                      <a:pt x="1470" y="154"/>
                    </a:lnTo>
                    <a:lnTo>
                      <a:pt x="147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2134275" y="1593550"/>
                <a:ext cx="48550" cy="4150"/>
              </a:xfrm>
              <a:custGeom>
                <a:rect b="b" l="l" r="r" t="t"/>
                <a:pathLst>
                  <a:path extrusionOk="0" h="166" w="1942">
                    <a:moveTo>
                      <a:pt x="0" y="1"/>
                    </a:moveTo>
                    <a:lnTo>
                      <a:pt x="0" y="144"/>
                    </a:lnTo>
                    <a:lnTo>
                      <a:pt x="1941" y="166"/>
                    </a:lnTo>
                    <a:lnTo>
                      <a:pt x="1941"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2134275" y="1652750"/>
                <a:ext cx="48550" cy="3600"/>
              </a:xfrm>
              <a:custGeom>
                <a:rect b="b" l="l" r="r" t="t"/>
                <a:pathLst>
                  <a:path extrusionOk="0" h="144" w="1942">
                    <a:moveTo>
                      <a:pt x="0" y="1"/>
                    </a:moveTo>
                    <a:lnTo>
                      <a:pt x="0" y="144"/>
                    </a:lnTo>
                    <a:lnTo>
                      <a:pt x="1941" y="144"/>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2013950" y="1652750"/>
                <a:ext cx="36750" cy="3600"/>
              </a:xfrm>
              <a:custGeom>
                <a:rect b="b" l="l" r="r" t="t"/>
                <a:pathLst>
                  <a:path extrusionOk="0" h="144" w="1470">
                    <a:moveTo>
                      <a:pt x="1" y="1"/>
                    </a:moveTo>
                    <a:lnTo>
                      <a:pt x="1"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2094250" y="1652750"/>
                <a:ext cx="36750" cy="3600"/>
              </a:xfrm>
              <a:custGeom>
                <a:rect b="b" l="l" r="r" t="t"/>
                <a:pathLst>
                  <a:path extrusionOk="0" h="144" w="1470">
                    <a:moveTo>
                      <a:pt x="1" y="1"/>
                    </a:moveTo>
                    <a:lnTo>
                      <a:pt x="1" y="144"/>
                    </a:lnTo>
                    <a:lnTo>
                      <a:pt x="615" y="144"/>
                    </a:lnTo>
                    <a:lnTo>
                      <a:pt x="615" y="100"/>
                    </a:lnTo>
                    <a:lnTo>
                      <a:pt x="626"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2227475" y="1652750"/>
                <a:ext cx="17300" cy="3600"/>
              </a:xfrm>
              <a:custGeom>
                <a:rect b="b" l="l" r="r" t="t"/>
                <a:pathLst>
                  <a:path extrusionOk="0" h="144" w="692">
                    <a:moveTo>
                      <a:pt x="0" y="1"/>
                    </a:moveTo>
                    <a:lnTo>
                      <a:pt x="0" y="144"/>
                    </a:lnTo>
                    <a:lnTo>
                      <a:pt x="691" y="144"/>
                    </a:lnTo>
                    <a:lnTo>
                      <a:pt x="6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2054225" y="1652750"/>
                <a:ext cx="36500" cy="3600"/>
              </a:xfrm>
              <a:custGeom>
                <a:rect b="b" l="l" r="r" t="t"/>
                <a:pathLst>
                  <a:path extrusionOk="0" h="144" w="1460">
                    <a:moveTo>
                      <a:pt x="1" y="1"/>
                    </a:moveTo>
                    <a:lnTo>
                      <a:pt x="1" y="144"/>
                    </a:lnTo>
                    <a:lnTo>
                      <a:pt x="1460" y="144"/>
                    </a:lnTo>
                    <a:lnTo>
                      <a:pt x="1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2186350" y="1652750"/>
                <a:ext cx="37850" cy="3600"/>
              </a:xfrm>
              <a:custGeom>
                <a:rect b="b" l="l" r="r" t="t"/>
                <a:pathLst>
                  <a:path extrusionOk="0" h="144" w="1514">
                    <a:moveTo>
                      <a:pt x="0" y="1"/>
                    </a:moveTo>
                    <a:lnTo>
                      <a:pt x="0" y="144"/>
                    </a:lnTo>
                    <a:lnTo>
                      <a:pt x="1513" y="144"/>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1986800" y="1652750"/>
                <a:ext cx="23900" cy="3600"/>
              </a:xfrm>
              <a:custGeom>
                <a:rect b="b" l="l" r="r" t="t"/>
                <a:pathLst>
                  <a:path extrusionOk="0" h="144" w="956">
                    <a:moveTo>
                      <a:pt x="12" y="1"/>
                    </a:moveTo>
                    <a:lnTo>
                      <a:pt x="1" y="144"/>
                    </a:lnTo>
                    <a:lnTo>
                      <a:pt x="955" y="144"/>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2054225" y="1717725"/>
                <a:ext cx="36500" cy="3875"/>
              </a:xfrm>
              <a:custGeom>
                <a:rect b="b" l="l" r="r" t="t"/>
                <a:pathLst>
                  <a:path extrusionOk="0" h="155" w="1460">
                    <a:moveTo>
                      <a:pt x="1" y="1"/>
                    </a:moveTo>
                    <a:lnTo>
                      <a:pt x="1" y="143"/>
                    </a:lnTo>
                    <a:lnTo>
                      <a:pt x="1460" y="154"/>
                    </a:lnTo>
                    <a:lnTo>
                      <a:pt x="1460" y="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2186350" y="1718825"/>
                <a:ext cx="37850" cy="3875"/>
              </a:xfrm>
              <a:custGeom>
                <a:rect b="b" l="l" r="r" t="t"/>
                <a:pathLst>
                  <a:path extrusionOk="0" h="155" w="1514">
                    <a:moveTo>
                      <a:pt x="0" y="1"/>
                    </a:moveTo>
                    <a:lnTo>
                      <a:pt x="0" y="143"/>
                    </a:lnTo>
                    <a:lnTo>
                      <a:pt x="1513" y="154"/>
                    </a:lnTo>
                    <a:lnTo>
                      <a:pt x="1513"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2118925" y="1718275"/>
                <a:ext cx="12075" cy="3575"/>
              </a:xfrm>
              <a:custGeom>
                <a:rect b="b" l="l" r="r" t="t"/>
                <a:pathLst>
                  <a:path extrusionOk="0" h="143" w="483">
                    <a:moveTo>
                      <a:pt x="0" y="1"/>
                    </a:moveTo>
                    <a:lnTo>
                      <a:pt x="22" y="143"/>
                    </a:lnTo>
                    <a:lnTo>
                      <a:pt x="483" y="143"/>
                    </a:lnTo>
                    <a:lnTo>
                      <a:pt x="483" y="1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2094250" y="1718000"/>
                <a:ext cx="9350" cy="3600"/>
              </a:xfrm>
              <a:custGeom>
                <a:rect b="b" l="l" r="r" t="t"/>
                <a:pathLst>
                  <a:path extrusionOk="0" h="144" w="374">
                    <a:moveTo>
                      <a:pt x="1" y="0"/>
                    </a:moveTo>
                    <a:lnTo>
                      <a:pt x="1" y="143"/>
                    </a:lnTo>
                    <a:lnTo>
                      <a:pt x="351" y="143"/>
                    </a:lnTo>
                    <a:lnTo>
                      <a:pt x="373"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2227475" y="1719375"/>
                <a:ext cx="24975" cy="3575"/>
              </a:xfrm>
              <a:custGeom>
                <a:rect b="b" l="l" r="r" t="t"/>
                <a:pathLst>
                  <a:path extrusionOk="0" h="143" w="999">
                    <a:moveTo>
                      <a:pt x="0" y="1"/>
                    </a:moveTo>
                    <a:lnTo>
                      <a:pt x="0" y="132"/>
                    </a:lnTo>
                    <a:lnTo>
                      <a:pt x="998" y="143"/>
                    </a:lnTo>
                    <a:lnTo>
                      <a:pt x="9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2134275" y="1718550"/>
                <a:ext cx="48550" cy="3850"/>
              </a:xfrm>
              <a:custGeom>
                <a:rect b="b" l="l" r="r" t="t"/>
                <a:pathLst>
                  <a:path extrusionOk="0" h="154" w="1942">
                    <a:moveTo>
                      <a:pt x="0" y="0"/>
                    </a:moveTo>
                    <a:lnTo>
                      <a:pt x="0" y="132"/>
                    </a:lnTo>
                    <a:lnTo>
                      <a:pt x="1941" y="154"/>
                    </a:lnTo>
                    <a:lnTo>
                      <a:pt x="1941" y="1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6"/>
              <p:cNvSpPr/>
              <p:nvPr/>
            </p:nvSpPr>
            <p:spPr>
              <a:xfrm>
                <a:off x="2013950" y="1717450"/>
                <a:ext cx="36750" cy="3850"/>
              </a:xfrm>
              <a:custGeom>
                <a:rect b="b" l="l" r="r" t="t"/>
                <a:pathLst>
                  <a:path extrusionOk="0" h="154" w="1470">
                    <a:moveTo>
                      <a:pt x="1" y="0"/>
                    </a:moveTo>
                    <a:lnTo>
                      <a:pt x="1" y="143"/>
                    </a:lnTo>
                    <a:lnTo>
                      <a:pt x="1470" y="154"/>
                    </a:lnTo>
                    <a:lnTo>
                      <a:pt x="1470"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6"/>
              <p:cNvSpPr/>
              <p:nvPr/>
            </p:nvSpPr>
            <p:spPr>
              <a:xfrm>
                <a:off x="1981075" y="1717175"/>
                <a:ext cx="29625" cy="3875"/>
              </a:xfrm>
              <a:custGeom>
                <a:rect b="b" l="l" r="r" t="t"/>
                <a:pathLst>
                  <a:path extrusionOk="0" h="155" w="1185">
                    <a:moveTo>
                      <a:pt x="11" y="1"/>
                    </a:moveTo>
                    <a:lnTo>
                      <a:pt x="0" y="143"/>
                    </a:lnTo>
                    <a:lnTo>
                      <a:pt x="1184" y="154"/>
                    </a:lnTo>
                    <a:lnTo>
                      <a:pt x="1184" y="11"/>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6"/>
              <p:cNvSpPr/>
              <p:nvPr/>
            </p:nvSpPr>
            <p:spPr>
              <a:xfrm>
                <a:off x="2013950" y="1772550"/>
                <a:ext cx="36750" cy="4125"/>
              </a:xfrm>
              <a:custGeom>
                <a:rect b="b" l="l" r="r" t="t"/>
                <a:pathLst>
                  <a:path extrusionOk="0" h="165" w="1470">
                    <a:moveTo>
                      <a:pt x="1470" y="1"/>
                    </a:moveTo>
                    <a:lnTo>
                      <a:pt x="1" y="22"/>
                    </a:lnTo>
                    <a:lnTo>
                      <a:pt x="1" y="165"/>
                    </a:lnTo>
                    <a:lnTo>
                      <a:pt x="1470" y="143"/>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6"/>
              <p:cNvSpPr/>
              <p:nvPr/>
            </p:nvSpPr>
            <p:spPr>
              <a:xfrm>
                <a:off x="2186350" y="1770350"/>
                <a:ext cx="37850" cy="4125"/>
              </a:xfrm>
              <a:custGeom>
                <a:rect b="b" l="l" r="r" t="t"/>
                <a:pathLst>
                  <a:path extrusionOk="0" h="165" w="1514">
                    <a:moveTo>
                      <a:pt x="1513" y="1"/>
                    </a:moveTo>
                    <a:lnTo>
                      <a:pt x="0" y="23"/>
                    </a:lnTo>
                    <a:lnTo>
                      <a:pt x="0" y="165"/>
                    </a:lnTo>
                    <a:lnTo>
                      <a:pt x="1513" y="143"/>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6"/>
              <p:cNvSpPr/>
              <p:nvPr/>
            </p:nvSpPr>
            <p:spPr>
              <a:xfrm>
                <a:off x="1976400" y="1773100"/>
                <a:ext cx="34300" cy="3850"/>
              </a:xfrm>
              <a:custGeom>
                <a:rect b="b" l="l" r="r" t="t"/>
                <a:pathLst>
                  <a:path extrusionOk="0" h="154" w="1372">
                    <a:moveTo>
                      <a:pt x="1371" y="0"/>
                    </a:moveTo>
                    <a:lnTo>
                      <a:pt x="12" y="22"/>
                    </a:lnTo>
                    <a:lnTo>
                      <a:pt x="0" y="154"/>
                    </a:lnTo>
                    <a:lnTo>
                      <a:pt x="1371" y="143"/>
                    </a:lnTo>
                    <a:lnTo>
                      <a:pt x="1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6"/>
              <p:cNvSpPr/>
              <p:nvPr/>
            </p:nvSpPr>
            <p:spPr>
              <a:xfrm>
                <a:off x="2054225" y="1772275"/>
                <a:ext cx="36500" cy="3850"/>
              </a:xfrm>
              <a:custGeom>
                <a:rect b="b" l="l" r="r" t="t"/>
                <a:pathLst>
                  <a:path extrusionOk="0" h="154" w="1460">
                    <a:moveTo>
                      <a:pt x="1460" y="0"/>
                    </a:moveTo>
                    <a:lnTo>
                      <a:pt x="1" y="12"/>
                    </a:lnTo>
                    <a:lnTo>
                      <a:pt x="1" y="154"/>
                    </a:lnTo>
                    <a:lnTo>
                      <a:pt x="1460" y="132"/>
                    </a:lnTo>
                    <a:lnTo>
                      <a:pt x="1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6"/>
              <p:cNvSpPr/>
              <p:nvPr/>
            </p:nvSpPr>
            <p:spPr>
              <a:xfrm>
                <a:off x="2134275" y="1770900"/>
                <a:ext cx="48550" cy="4125"/>
              </a:xfrm>
              <a:custGeom>
                <a:rect b="b" l="l" r="r" t="t"/>
                <a:pathLst>
                  <a:path extrusionOk="0" h="165" w="1942">
                    <a:moveTo>
                      <a:pt x="1941" y="1"/>
                    </a:moveTo>
                    <a:lnTo>
                      <a:pt x="0" y="33"/>
                    </a:lnTo>
                    <a:lnTo>
                      <a:pt x="0" y="165"/>
                    </a:lnTo>
                    <a:lnTo>
                      <a:pt x="1941" y="143"/>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6"/>
              <p:cNvSpPr/>
              <p:nvPr/>
            </p:nvSpPr>
            <p:spPr>
              <a:xfrm>
                <a:off x="2227475" y="1770075"/>
                <a:ext cx="31000" cy="3850"/>
              </a:xfrm>
              <a:custGeom>
                <a:rect b="b" l="l" r="r" t="t"/>
                <a:pathLst>
                  <a:path extrusionOk="0" h="154" w="1240">
                    <a:moveTo>
                      <a:pt x="1217" y="0"/>
                    </a:moveTo>
                    <a:lnTo>
                      <a:pt x="0" y="12"/>
                    </a:lnTo>
                    <a:lnTo>
                      <a:pt x="0" y="154"/>
                    </a:lnTo>
                    <a:lnTo>
                      <a:pt x="1239" y="143"/>
                    </a:lnTo>
                    <a:lnTo>
                      <a:pt x="12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6"/>
              <p:cNvSpPr/>
              <p:nvPr/>
            </p:nvSpPr>
            <p:spPr>
              <a:xfrm>
                <a:off x="2013950" y="1832300"/>
                <a:ext cx="36750" cy="4125"/>
              </a:xfrm>
              <a:custGeom>
                <a:rect b="b" l="l" r="r" t="t"/>
                <a:pathLst>
                  <a:path extrusionOk="0" h="165" w="1470">
                    <a:moveTo>
                      <a:pt x="1" y="1"/>
                    </a:moveTo>
                    <a:lnTo>
                      <a:pt x="1" y="143"/>
                    </a:lnTo>
                    <a:lnTo>
                      <a:pt x="1470" y="165"/>
                    </a:lnTo>
                    <a:lnTo>
                      <a:pt x="1470"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6"/>
              <p:cNvSpPr/>
              <p:nvPr/>
            </p:nvSpPr>
            <p:spPr>
              <a:xfrm>
                <a:off x="2227475" y="1836400"/>
                <a:ext cx="38675" cy="4425"/>
              </a:xfrm>
              <a:custGeom>
                <a:rect b="b" l="l" r="r" t="t"/>
                <a:pathLst>
                  <a:path extrusionOk="0" h="177" w="1547">
                    <a:moveTo>
                      <a:pt x="0" y="1"/>
                    </a:moveTo>
                    <a:lnTo>
                      <a:pt x="0" y="144"/>
                    </a:lnTo>
                    <a:lnTo>
                      <a:pt x="1546" y="176"/>
                    </a:lnTo>
                    <a:lnTo>
                      <a:pt x="1535" y="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6"/>
              <p:cNvSpPr/>
              <p:nvPr/>
            </p:nvSpPr>
            <p:spPr>
              <a:xfrm>
                <a:off x="2186350" y="1835600"/>
                <a:ext cx="37850" cy="4400"/>
              </a:xfrm>
              <a:custGeom>
                <a:rect b="b" l="l" r="r" t="t"/>
                <a:pathLst>
                  <a:path extrusionOk="0" h="176" w="1514">
                    <a:moveTo>
                      <a:pt x="0" y="0"/>
                    </a:moveTo>
                    <a:lnTo>
                      <a:pt x="0" y="142"/>
                    </a:lnTo>
                    <a:lnTo>
                      <a:pt x="1513" y="176"/>
                    </a:lnTo>
                    <a:lnTo>
                      <a:pt x="1513" y="33"/>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6"/>
              <p:cNvSpPr/>
              <p:nvPr/>
            </p:nvSpPr>
            <p:spPr>
              <a:xfrm>
                <a:off x="2136200" y="1834750"/>
                <a:ext cx="46625" cy="4425"/>
              </a:xfrm>
              <a:custGeom>
                <a:rect b="b" l="l" r="r" t="t"/>
                <a:pathLst>
                  <a:path extrusionOk="0" h="177" w="1865">
                    <a:moveTo>
                      <a:pt x="1" y="1"/>
                    </a:moveTo>
                    <a:lnTo>
                      <a:pt x="22" y="144"/>
                    </a:lnTo>
                    <a:lnTo>
                      <a:pt x="1864" y="176"/>
                    </a:lnTo>
                    <a:lnTo>
                      <a:pt x="1864"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6"/>
              <p:cNvSpPr/>
              <p:nvPr/>
            </p:nvSpPr>
            <p:spPr>
              <a:xfrm>
                <a:off x="1971200" y="1831475"/>
                <a:ext cx="39500" cy="4400"/>
              </a:xfrm>
              <a:custGeom>
                <a:rect b="b" l="l" r="r" t="t"/>
                <a:pathLst>
                  <a:path extrusionOk="0" h="176" w="1580">
                    <a:moveTo>
                      <a:pt x="11" y="0"/>
                    </a:moveTo>
                    <a:lnTo>
                      <a:pt x="0" y="143"/>
                    </a:lnTo>
                    <a:lnTo>
                      <a:pt x="1579" y="176"/>
                    </a:lnTo>
                    <a:lnTo>
                      <a:pt x="1579" y="34"/>
                    </a:lnTo>
                    <a:lnTo>
                      <a:pt x="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6"/>
              <p:cNvSpPr/>
              <p:nvPr/>
            </p:nvSpPr>
            <p:spPr>
              <a:xfrm>
                <a:off x="2054225" y="1833125"/>
                <a:ext cx="36500" cy="4125"/>
              </a:xfrm>
              <a:custGeom>
                <a:rect b="b" l="l" r="r" t="t"/>
                <a:pathLst>
                  <a:path extrusionOk="0" h="165" w="1460">
                    <a:moveTo>
                      <a:pt x="1" y="0"/>
                    </a:moveTo>
                    <a:lnTo>
                      <a:pt x="1" y="143"/>
                    </a:lnTo>
                    <a:lnTo>
                      <a:pt x="1460" y="165"/>
                    </a:lnTo>
                    <a:lnTo>
                      <a:pt x="1460"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6"/>
              <p:cNvSpPr/>
              <p:nvPr/>
            </p:nvSpPr>
            <p:spPr>
              <a:xfrm>
                <a:off x="2186350" y="1898900"/>
                <a:ext cx="37850" cy="3850"/>
              </a:xfrm>
              <a:custGeom>
                <a:rect b="b" l="l" r="r" t="t"/>
                <a:pathLst>
                  <a:path extrusionOk="0" h="154" w="1514">
                    <a:moveTo>
                      <a:pt x="1513" y="0"/>
                    </a:moveTo>
                    <a:lnTo>
                      <a:pt x="0" y="12"/>
                    </a:lnTo>
                    <a:lnTo>
                      <a:pt x="0" y="154"/>
                    </a:lnTo>
                    <a:lnTo>
                      <a:pt x="1513" y="143"/>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6"/>
              <p:cNvSpPr/>
              <p:nvPr/>
            </p:nvSpPr>
            <p:spPr>
              <a:xfrm>
                <a:off x="2227475" y="1898625"/>
                <a:ext cx="38925" cy="3875"/>
              </a:xfrm>
              <a:custGeom>
                <a:rect b="b" l="l" r="r" t="t"/>
                <a:pathLst>
                  <a:path extrusionOk="0" h="155" w="1557">
                    <a:moveTo>
                      <a:pt x="1557" y="1"/>
                    </a:moveTo>
                    <a:lnTo>
                      <a:pt x="0" y="11"/>
                    </a:lnTo>
                    <a:lnTo>
                      <a:pt x="0" y="154"/>
                    </a:lnTo>
                    <a:lnTo>
                      <a:pt x="1557" y="132"/>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6"/>
              <p:cNvSpPr/>
              <p:nvPr/>
            </p:nvSpPr>
            <p:spPr>
              <a:xfrm>
                <a:off x="2013950" y="1900275"/>
                <a:ext cx="36750" cy="3575"/>
              </a:xfrm>
              <a:custGeom>
                <a:rect b="b" l="l" r="r" t="t"/>
                <a:pathLst>
                  <a:path extrusionOk="0" h="143" w="1470">
                    <a:moveTo>
                      <a:pt x="1470" y="1"/>
                    </a:moveTo>
                    <a:lnTo>
                      <a:pt x="1" y="11"/>
                    </a:lnTo>
                    <a:lnTo>
                      <a:pt x="1" y="143"/>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6"/>
              <p:cNvSpPr/>
              <p:nvPr/>
            </p:nvSpPr>
            <p:spPr>
              <a:xfrm>
                <a:off x="2145525" y="1899175"/>
                <a:ext cx="37300" cy="3875"/>
              </a:xfrm>
              <a:custGeom>
                <a:rect b="b" l="l" r="r" t="t"/>
                <a:pathLst>
                  <a:path extrusionOk="0" h="155" w="1492">
                    <a:moveTo>
                      <a:pt x="1491" y="1"/>
                    </a:moveTo>
                    <a:lnTo>
                      <a:pt x="0" y="11"/>
                    </a:lnTo>
                    <a:lnTo>
                      <a:pt x="22" y="154"/>
                    </a:lnTo>
                    <a:lnTo>
                      <a:pt x="1491" y="143"/>
                    </a:lnTo>
                    <a:lnTo>
                      <a:pt x="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6"/>
              <p:cNvSpPr/>
              <p:nvPr/>
            </p:nvSpPr>
            <p:spPr>
              <a:xfrm>
                <a:off x="1967350" y="1900550"/>
                <a:ext cx="43350" cy="3850"/>
              </a:xfrm>
              <a:custGeom>
                <a:rect b="b" l="l" r="r" t="t"/>
                <a:pathLst>
                  <a:path extrusionOk="0" h="154" w="1734">
                    <a:moveTo>
                      <a:pt x="1733" y="0"/>
                    </a:moveTo>
                    <a:lnTo>
                      <a:pt x="1" y="12"/>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6"/>
              <p:cNvSpPr/>
              <p:nvPr/>
            </p:nvSpPr>
            <p:spPr>
              <a:xfrm>
                <a:off x="2054225" y="1900000"/>
                <a:ext cx="31275" cy="3600"/>
              </a:xfrm>
              <a:custGeom>
                <a:rect b="b" l="l" r="r" t="t"/>
                <a:pathLst>
                  <a:path extrusionOk="0" h="144" w="1251">
                    <a:moveTo>
                      <a:pt x="1251" y="0"/>
                    </a:moveTo>
                    <a:lnTo>
                      <a:pt x="1" y="12"/>
                    </a:lnTo>
                    <a:lnTo>
                      <a:pt x="1" y="143"/>
                    </a:lnTo>
                    <a:lnTo>
                      <a:pt x="1229" y="132"/>
                    </a:lnTo>
                    <a:lnTo>
                      <a:pt x="12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6"/>
              <p:cNvSpPr/>
              <p:nvPr/>
            </p:nvSpPr>
            <p:spPr>
              <a:xfrm>
                <a:off x="2186350" y="1940300"/>
                <a:ext cx="37850" cy="3850"/>
              </a:xfrm>
              <a:custGeom>
                <a:rect b="b" l="l" r="r" t="t"/>
                <a:pathLst>
                  <a:path extrusionOk="0" h="154" w="1514">
                    <a:moveTo>
                      <a:pt x="1513" y="0"/>
                    </a:moveTo>
                    <a:lnTo>
                      <a:pt x="0" y="11"/>
                    </a:lnTo>
                    <a:lnTo>
                      <a:pt x="0" y="154"/>
                    </a:lnTo>
                    <a:lnTo>
                      <a:pt x="1513" y="142"/>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6"/>
              <p:cNvSpPr/>
              <p:nvPr/>
            </p:nvSpPr>
            <p:spPr>
              <a:xfrm>
                <a:off x="2271725" y="1940000"/>
                <a:ext cx="7975" cy="3325"/>
              </a:xfrm>
              <a:custGeom>
                <a:rect b="b" l="l" r="r" t="t"/>
                <a:pathLst>
                  <a:path extrusionOk="0" h="133" w="319">
                    <a:moveTo>
                      <a:pt x="1" y="1"/>
                    </a:moveTo>
                    <a:lnTo>
                      <a:pt x="1" y="133"/>
                    </a:lnTo>
                    <a:lnTo>
                      <a:pt x="318" y="133"/>
                    </a:lnTo>
                    <a:lnTo>
                      <a:pt x="3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6"/>
              <p:cNvSpPr/>
              <p:nvPr/>
            </p:nvSpPr>
            <p:spPr>
              <a:xfrm>
                <a:off x="1967350" y="1941950"/>
                <a:ext cx="43350" cy="3850"/>
              </a:xfrm>
              <a:custGeom>
                <a:rect b="b" l="l" r="r" t="t"/>
                <a:pathLst>
                  <a:path extrusionOk="0" h="154" w="1734">
                    <a:moveTo>
                      <a:pt x="1733" y="0"/>
                    </a:moveTo>
                    <a:lnTo>
                      <a:pt x="1" y="11"/>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6"/>
              <p:cNvSpPr/>
              <p:nvPr/>
            </p:nvSpPr>
            <p:spPr>
              <a:xfrm>
                <a:off x="2151825" y="1940550"/>
                <a:ext cx="31000" cy="3875"/>
              </a:xfrm>
              <a:custGeom>
                <a:rect b="b" l="l" r="r" t="t"/>
                <a:pathLst>
                  <a:path extrusionOk="0" h="155" w="1240">
                    <a:moveTo>
                      <a:pt x="1239" y="1"/>
                    </a:moveTo>
                    <a:lnTo>
                      <a:pt x="0" y="12"/>
                    </a:lnTo>
                    <a:lnTo>
                      <a:pt x="11" y="154"/>
                    </a:lnTo>
                    <a:lnTo>
                      <a:pt x="1239" y="144"/>
                    </a:lnTo>
                    <a:lnTo>
                      <a:pt x="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6"/>
              <p:cNvSpPr/>
              <p:nvPr/>
            </p:nvSpPr>
            <p:spPr>
              <a:xfrm>
                <a:off x="2227475" y="1940000"/>
                <a:ext cx="38925" cy="3875"/>
              </a:xfrm>
              <a:custGeom>
                <a:rect b="b" l="l" r="r" t="t"/>
                <a:pathLst>
                  <a:path extrusionOk="0" h="155" w="1557">
                    <a:moveTo>
                      <a:pt x="1557" y="1"/>
                    </a:moveTo>
                    <a:lnTo>
                      <a:pt x="0" y="12"/>
                    </a:lnTo>
                    <a:lnTo>
                      <a:pt x="0" y="154"/>
                    </a:lnTo>
                    <a:lnTo>
                      <a:pt x="1557" y="144"/>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6"/>
              <p:cNvSpPr/>
              <p:nvPr/>
            </p:nvSpPr>
            <p:spPr>
              <a:xfrm>
                <a:off x="2013950" y="1941650"/>
                <a:ext cx="36750" cy="3600"/>
              </a:xfrm>
              <a:custGeom>
                <a:rect b="b" l="l" r="r" t="t"/>
                <a:pathLst>
                  <a:path extrusionOk="0" h="144" w="1470">
                    <a:moveTo>
                      <a:pt x="1470" y="1"/>
                    </a:moveTo>
                    <a:lnTo>
                      <a:pt x="1" y="12"/>
                    </a:lnTo>
                    <a:lnTo>
                      <a:pt x="1" y="144"/>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6"/>
              <p:cNvSpPr/>
              <p:nvPr/>
            </p:nvSpPr>
            <p:spPr>
              <a:xfrm>
                <a:off x="2054225" y="1941400"/>
                <a:ext cx="27175" cy="3575"/>
              </a:xfrm>
              <a:custGeom>
                <a:rect b="b" l="l" r="r" t="t"/>
                <a:pathLst>
                  <a:path extrusionOk="0" h="143" w="1087">
                    <a:moveTo>
                      <a:pt x="1087" y="0"/>
                    </a:moveTo>
                    <a:lnTo>
                      <a:pt x="1" y="11"/>
                    </a:lnTo>
                    <a:lnTo>
                      <a:pt x="1" y="142"/>
                    </a:lnTo>
                    <a:lnTo>
                      <a:pt x="1065" y="132"/>
                    </a:lnTo>
                    <a:lnTo>
                      <a:pt x="10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6"/>
              <p:cNvSpPr/>
              <p:nvPr/>
            </p:nvSpPr>
            <p:spPr>
              <a:xfrm>
                <a:off x="2186350" y="2021700"/>
                <a:ext cx="37850" cy="4675"/>
              </a:xfrm>
              <a:custGeom>
                <a:rect b="b" l="l" r="r" t="t"/>
                <a:pathLst>
                  <a:path extrusionOk="0" h="187" w="1514">
                    <a:moveTo>
                      <a:pt x="0" y="0"/>
                    </a:moveTo>
                    <a:lnTo>
                      <a:pt x="0" y="132"/>
                    </a:lnTo>
                    <a:lnTo>
                      <a:pt x="1513" y="187"/>
                    </a:lnTo>
                    <a:lnTo>
                      <a:pt x="1513"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6"/>
              <p:cNvSpPr/>
              <p:nvPr/>
            </p:nvSpPr>
            <p:spPr>
              <a:xfrm>
                <a:off x="2227475" y="2023075"/>
                <a:ext cx="38925" cy="4950"/>
              </a:xfrm>
              <a:custGeom>
                <a:rect b="b" l="l" r="r" t="t"/>
                <a:pathLst>
                  <a:path extrusionOk="0" h="198" w="1557">
                    <a:moveTo>
                      <a:pt x="0" y="0"/>
                    </a:moveTo>
                    <a:lnTo>
                      <a:pt x="0" y="143"/>
                    </a:lnTo>
                    <a:lnTo>
                      <a:pt x="1557" y="198"/>
                    </a:lnTo>
                    <a:lnTo>
                      <a:pt x="1557"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6"/>
              <p:cNvSpPr/>
              <p:nvPr/>
            </p:nvSpPr>
            <p:spPr>
              <a:xfrm>
                <a:off x="1967350" y="2013750"/>
                <a:ext cx="43350" cy="4975"/>
              </a:xfrm>
              <a:custGeom>
                <a:rect b="b" l="l" r="r" t="t"/>
                <a:pathLst>
                  <a:path extrusionOk="0" h="199" w="1734">
                    <a:moveTo>
                      <a:pt x="1" y="1"/>
                    </a:moveTo>
                    <a:lnTo>
                      <a:pt x="1" y="143"/>
                    </a:lnTo>
                    <a:lnTo>
                      <a:pt x="1733" y="198"/>
                    </a:lnTo>
                    <a:lnTo>
                      <a:pt x="1733" y="66"/>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6"/>
              <p:cNvSpPr/>
              <p:nvPr/>
            </p:nvSpPr>
            <p:spPr>
              <a:xfrm>
                <a:off x="2054225" y="2016750"/>
                <a:ext cx="19500" cy="4425"/>
              </a:xfrm>
              <a:custGeom>
                <a:rect b="b" l="l" r="r" t="t"/>
                <a:pathLst>
                  <a:path extrusionOk="0" h="177" w="780">
                    <a:moveTo>
                      <a:pt x="1" y="1"/>
                    </a:moveTo>
                    <a:lnTo>
                      <a:pt x="1" y="144"/>
                    </a:lnTo>
                    <a:lnTo>
                      <a:pt x="768" y="176"/>
                    </a:lnTo>
                    <a:lnTo>
                      <a:pt x="780"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6"/>
              <p:cNvSpPr/>
              <p:nvPr/>
            </p:nvSpPr>
            <p:spPr>
              <a:xfrm>
                <a:off x="1955550" y="2013475"/>
                <a:ext cx="8550" cy="3600"/>
              </a:xfrm>
              <a:custGeom>
                <a:rect b="b" l="l" r="r" t="t"/>
                <a:pathLst>
                  <a:path extrusionOk="0" h="144" w="342">
                    <a:moveTo>
                      <a:pt x="12" y="0"/>
                    </a:moveTo>
                    <a:lnTo>
                      <a:pt x="1" y="132"/>
                    </a:lnTo>
                    <a:lnTo>
                      <a:pt x="341" y="143"/>
                    </a:lnTo>
                    <a:lnTo>
                      <a:pt x="341" y="12"/>
                    </a:lnTo>
                    <a:lnTo>
                      <a:pt x="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6"/>
              <p:cNvSpPr/>
              <p:nvPr/>
            </p:nvSpPr>
            <p:spPr>
              <a:xfrm>
                <a:off x="2165100" y="2020875"/>
                <a:ext cx="19500" cy="4125"/>
              </a:xfrm>
              <a:custGeom>
                <a:rect b="b" l="l" r="r" t="t"/>
                <a:pathLst>
                  <a:path extrusionOk="0" h="165" w="780">
                    <a:moveTo>
                      <a:pt x="1" y="1"/>
                    </a:moveTo>
                    <a:lnTo>
                      <a:pt x="22" y="132"/>
                    </a:lnTo>
                    <a:lnTo>
                      <a:pt x="779" y="165"/>
                    </a:lnTo>
                    <a:lnTo>
                      <a:pt x="779"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6"/>
              <p:cNvSpPr/>
              <p:nvPr/>
            </p:nvSpPr>
            <p:spPr>
              <a:xfrm>
                <a:off x="2013950" y="2015400"/>
                <a:ext cx="36750" cy="4950"/>
              </a:xfrm>
              <a:custGeom>
                <a:rect b="b" l="l" r="r" t="t"/>
                <a:pathLst>
                  <a:path extrusionOk="0" h="198" w="1470">
                    <a:moveTo>
                      <a:pt x="1" y="0"/>
                    </a:moveTo>
                    <a:lnTo>
                      <a:pt x="1" y="143"/>
                    </a:lnTo>
                    <a:lnTo>
                      <a:pt x="1470" y="198"/>
                    </a:lnTo>
                    <a:lnTo>
                      <a:pt x="1470"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6"/>
              <p:cNvSpPr/>
              <p:nvPr/>
            </p:nvSpPr>
            <p:spPr>
              <a:xfrm>
                <a:off x="2269950" y="2024425"/>
                <a:ext cx="17850" cy="4425"/>
              </a:xfrm>
              <a:custGeom>
                <a:rect b="b" l="l" r="r" t="t"/>
                <a:pathLst>
                  <a:path extrusionOk="0" h="177" w="714">
                    <a:moveTo>
                      <a:pt x="1" y="1"/>
                    </a:moveTo>
                    <a:lnTo>
                      <a:pt x="1" y="144"/>
                    </a:lnTo>
                    <a:lnTo>
                      <a:pt x="713" y="176"/>
                    </a:lnTo>
                    <a:lnTo>
                      <a:pt x="703"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6"/>
              <p:cNvSpPr/>
              <p:nvPr/>
            </p:nvSpPr>
            <p:spPr>
              <a:xfrm>
                <a:off x="2013950" y="2069125"/>
                <a:ext cx="36750" cy="4675"/>
              </a:xfrm>
              <a:custGeom>
                <a:rect b="b" l="l" r="r" t="t"/>
                <a:pathLst>
                  <a:path extrusionOk="0" h="187" w="1470">
                    <a:moveTo>
                      <a:pt x="1" y="0"/>
                    </a:moveTo>
                    <a:lnTo>
                      <a:pt x="1" y="142"/>
                    </a:lnTo>
                    <a:lnTo>
                      <a:pt x="1470" y="186"/>
                    </a:lnTo>
                    <a:lnTo>
                      <a:pt x="1470" y="4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6"/>
              <p:cNvSpPr/>
              <p:nvPr/>
            </p:nvSpPr>
            <p:spPr>
              <a:xfrm>
                <a:off x="2227475" y="2075975"/>
                <a:ext cx="38925" cy="4675"/>
              </a:xfrm>
              <a:custGeom>
                <a:rect b="b" l="l" r="r" t="t"/>
                <a:pathLst>
                  <a:path extrusionOk="0" h="187" w="1557">
                    <a:moveTo>
                      <a:pt x="0" y="0"/>
                    </a:moveTo>
                    <a:lnTo>
                      <a:pt x="0" y="143"/>
                    </a:lnTo>
                    <a:lnTo>
                      <a:pt x="1557" y="187"/>
                    </a:lnTo>
                    <a:lnTo>
                      <a:pt x="1557" y="4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6"/>
              <p:cNvSpPr/>
              <p:nvPr/>
            </p:nvSpPr>
            <p:spPr>
              <a:xfrm>
                <a:off x="1950625" y="2067200"/>
                <a:ext cx="13475" cy="3850"/>
              </a:xfrm>
              <a:custGeom>
                <a:rect b="b" l="l" r="r" t="t"/>
                <a:pathLst>
                  <a:path extrusionOk="0" h="154" w="539">
                    <a:moveTo>
                      <a:pt x="23" y="0"/>
                    </a:moveTo>
                    <a:lnTo>
                      <a:pt x="1" y="132"/>
                    </a:lnTo>
                    <a:lnTo>
                      <a:pt x="538" y="154"/>
                    </a:lnTo>
                    <a:lnTo>
                      <a:pt x="538" y="12"/>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6"/>
              <p:cNvSpPr/>
              <p:nvPr/>
            </p:nvSpPr>
            <p:spPr>
              <a:xfrm>
                <a:off x="2188125" y="2074600"/>
                <a:ext cx="37850" cy="4675"/>
              </a:xfrm>
              <a:custGeom>
                <a:rect b="b" l="l" r="r" t="t"/>
                <a:pathLst>
                  <a:path extrusionOk="0" h="187" w="1514">
                    <a:moveTo>
                      <a:pt x="0" y="1"/>
                    </a:moveTo>
                    <a:lnTo>
                      <a:pt x="0" y="143"/>
                    </a:lnTo>
                    <a:lnTo>
                      <a:pt x="1513" y="187"/>
                    </a:lnTo>
                    <a:lnTo>
                      <a:pt x="1513" y="5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6"/>
              <p:cNvSpPr/>
              <p:nvPr/>
            </p:nvSpPr>
            <p:spPr>
              <a:xfrm>
                <a:off x="1967350" y="2067750"/>
                <a:ext cx="43350" cy="4675"/>
              </a:xfrm>
              <a:custGeom>
                <a:rect b="b" l="l" r="r" t="t"/>
                <a:pathLst>
                  <a:path extrusionOk="0" h="187" w="1734">
                    <a:moveTo>
                      <a:pt x="1" y="0"/>
                    </a:moveTo>
                    <a:lnTo>
                      <a:pt x="1" y="132"/>
                    </a:lnTo>
                    <a:lnTo>
                      <a:pt x="1733" y="187"/>
                    </a:lnTo>
                    <a:lnTo>
                      <a:pt x="1733"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6"/>
              <p:cNvSpPr/>
              <p:nvPr/>
            </p:nvSpPr>
            <p:spPr>
              <a:xfrm>
                <a:off x="2173050" y="2074050"/>
                <a:ext cx="11550" cy="3875"/>
              </a:xfrm>
              <a:custGeom>
                <a:rect b="b" l="l" r="r" t="t"/>
                <a:pathLst>
                  <a:path extrusionOk="0" h="155" w="462">
                    <a:moveTo>
                      <a:pt x="1" y="1"/>
                    </a:moveTo>
                    <a:lnTo>
                      <a:pt x="23" y="143"/>
                    </a:lnTo>
                    <a:lnTo>
                      <a:pt x="461" y="154"/>
                    </a:lnTo>
                    <a:lnTo>
                      <a:pt x="461"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6"/>
              <p:cNvSpPr/>
              <p:nvPr/>
            </p:nvSpPr>
            <p:spPr>
              <a:xfrm>
                <a:off x="2269950" y="2077350"/>
                <a:ext cx="23875" cy="4125"/>
              </a:xfrm>
              <a:custGeom>
                <a:rect b="b" l="l" r="r" t="t"/>
                <a:pathLst>
                  <a:path extrusionOk="0" h="165" w="955">
                    <a:moveTo>
                      <a:pt x="1" y="0"/>
                    </a:moveTo>
                    <a:lnTo>
                      <a:pt x="1" y="142"/>
                    </a:lnTo>
                    <a:lnTo>
                      <a:pt x="954" y="164"/>
                    </a:lnTo>
                    <a:lnTo>
                      <a:pt x="944"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6"/>
              <p:cNvSpPr/>
              <p:nvPr/>
            </p:nvSpPr>
            <p:spPr>
              <a:xfrm>
                <a:off x="2054225" y="2070475"/>
                <a:ext cx="14300" cy="3875"/>
              </a:xfrm>
              <a:custGeom>
                <a:rect b="b" l="l" r="r" t="t"/>
                <a:pathLst>
                  <a:path extrusionOk="0" h="155" w="572">
                    <a:moveTo>
                      <a:pt x="1" y="1"/>
                    </a:moveTo>
                    <a:lnTo>
                      <a:pt x="1" y="132"/>
                    </a:lnTo>
                    <a:lnTo>
                      <a:pt x="549" y="154"/>
                    </a:lnTo>
                    <a:lnTo>
                      <a:pt x="571"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6"/>
              <p:cNvSpPr/>
              <p:nvPr/>
            </p:nvSpPr>
            <p:spPr>
              <a:xfrm>
                <a:off x="2010675" y="1466925"/>
                <a:ext cx="3300" cy="650175"/>
              </a:xfrm>
              <a:custGeom>
                <a:rect b="b" l="l" r="r" t="t"/>
                <a:pathLst>
                  <a:path extrusionOk="0" h="26007" w="132">
                    <a:moveTo>
                      <a:pt x="0" y="0"/>
                    </a:moveTo>
                    <a:lnTo>
                      <a:pt x="0" y="834"/>
                    </a:lnTo>
                    <a:lnTo>
                      <a:pt x="0" y="977"/>
                    </a:lnTo>
                    <a:lnTo>
                      <a:pt x="0" y="2939"/>
                    </a:lnTo>
                    <a:lnTo>
                      <a:pt x="0" y="3082"/>
                    </a:lnTo>
                    <a:lnTo>
                      <a:pt x="0" y="5011"/>
                    </a:lnTo>
                    <a:lnTo>
                      <a:pt x="0" y="5153"/>
                    </a:lnTo>
                    <a:lnTo>
                      <a:pt x="0" y="7434"/>
                    </a:lnTo>
                    <a:lnTo>
                      <a:pt x="0" y="7577"/>
                    </a:lnTo>
                    <a:lnTo>
                      <a:pt x="0" y="10021"/>
                    </a:lnTo>
                    <a:lnTo>
                      <a:pt x="0" y="10164"/>
                    </a:lnTo>
                    <a:lnTo>
                      <a:pt x="0" y="12247"/>
                    </a:lnTo>
                    <a:lnTo>
                      <a:pt x="0" y="12390"/>
                    </a:lnTo>
                    <a:lnTo>
                      <a:pt x="0" y="14616"/>
                    </a:lnTo>
                    <a:lnTo>
                      <a:pt x="0" y="14758"/>
                    </a:lnTo>
                    <a:lnTo>
                      <a:pt x="0" y="17345"/>
                    </a:lnTo>
                    <a:lnTo>
                      <a:pt x="0" y="17477"/>
                    </a:lnTo>
                    <a:lnTo>
                      <a:pt x="0" y="19001"/>
                    </a:lnTo>
                    <a:lnTo>
                      <a:pt x="0" y="19133"/>
                    </a:lnTo>
                    <a:lnTo>
                      <a:pt x="0" y="21939"/>
                    </a:lnTo>
                    <a:lnTo>
                      <a:pt x="0" y="22071"/>
                    </a:lnTo>
                    <a:lnTo>
                      <a:pt x="0" y="24088"/>
                    </a:lnTo>
                    <a:lnTo>
                      <a:pt x="0" y="24220"/>
                    </a:lnTo>
                    <a:lnTo>
                      <a:pt x="0" y="26007"/>
                    </a:lnTo>
                    <a:lnTo>
                      <a:pt x="132" y="26007"/>
                    </a:lnTo>
                    <a:lnTo>
                      <a:pt x="132" y="24230"/>
                    </a:lnTo>
                    <a:lnTo>
                      <a:pt x="132" y="24088"/>
                    </a:lnTo>
                    <a:lnTo>
                      <a:pt x="132" y="22082"/>
                    </a:lnTo>
                    <a:lnTo>
                      <a:pt x="132" y="21939"/>
                    </a:lnTo>
                    <a:lnTo>
                      <a:pt x="132" y="19133"/>
                    </a:lnTo>
                    <a:lnTo>
                      <a:pt x="132" y="19001"/>
                    </a:lnTo>
                    <a:lnTo>
                      <a:pt x="132" y="17477"/>
                    </a:lnTo>
                    <a:lnTo>
                      <a:pt x="132" y="17345"/>
                    </a:lnTo>
                    <a:lnTo>
                      <a:pt x="132" y="14758"/>
                    </a:lnTo>
                    <a:lnTo>
                      <a:pt x="132" y="14616"/>
                    </a:lnTo>
                    <a:lnTo>
                      <a:pt x="132" y="12390"/>
                    </a:lnTo>
                    <a:lnTo>
                      <a:pt x="132" y="12247"/>
                    </a:lnTo>
                    <a:lnTo>
                      <a:pt x="132" y="10164"/>
                    </a:lnTo>
                    <a:lnTo>
                      <a:pt x="132" y="10021"/>
                    </a:lnTo>
                    <a:lnTo>
                      <a:pt x="132" y="7577"/>
                    </a:lnTo>
                    <a:lnTo>
                      <a:pt x="132" y="7434"/>
                    </a:lnTo>
                    <a:lnTo>
                      <a:pt x="132" y="5153"/>
                    </a:lnTo>
                    <a:lnTo>
                      <a:pt x="132" y="5022"/>
                    </a:lnTo>
                    <a:lnTo>
                      <a:pt x="132" y="3082"/>
                    </a:lnTo>
                    <a:lnTo>
                      <a:pt x="132" y="2939"/>
                    </a:lnTo>
                    <a:lnTo>
                      <a:pt x="132" y="977"/>
                    </a:lnTo>
                    <a:lnTo>
                      <a:pt x="132" y="834"/>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6"/>
              <p:cNvSpPr/>
              <p:nvPr/>
            </p:nvSpPr>
            <p:spPr>
              <a:xfrm>
                <a:off x="2050675" y="1466925"/>
                <a:ext cx="3575" cy="650175"/>
              </a:xfrm>
              <a:custGeom>
                <a:rect b="b" l="l" r="r" t="t"/>
                <a:pathLst>
                  <a:path extrusionOk="0" h="26007" w="143">
                    <a:moveTo>
                      <a:pt x="1" y="0"/>
                    </a:moveTo>
                    <a:lnTo>
                      <a:pt x="1" y="845"/>
                    </a:lnTo>
                    <a:lnTo>
                      <a:pt x="1" y="987"/>
                    </a:lnTo>
                    <a:lnTo>
                      <a:pt x="1" y="2983"/>
                    </a:lnTo>
                    <a:lnTo>
                      <a:pt x="1" y="3126"/>
                    </a:lnTo>
                    <a:lnTo>
                      <a:pt x="1" y="5033"/>
                    </a:lnTo>
                    <a:lnTo>
                      <a:pt x="1" y="5175"/>
                    </a:lnTo>
                    <a:lnTo>
                      <a:pt x="1" y="7434"/>
                    </a:lnTo>
                    <a:lnTo>
                      <a:pt x="1" y="7577"/>
                    </a:lnTo>
                    <a:lnTo>
                      <a:pt x="1" y="10033"/>
                    </a:lnTo>
                    <a:lnTo>
                      <a:pt x="1" y="10175"/>
                    </a:lnTo>
                    <a:lnTo>
                      <a:pt x="1" y="12226"/>
                    </a:lnTo>
                    <a:lnTo>
                      <a:pt x="1" y="12368"/>
                    </a:lnTo>
                    <a:lnTo>
                      <a:pt x="1" y="14648"/>
                    </a:lnTo>
                    <a:lnTo>
                      <a:pt x="1" y="14780"/>
                    </a:lnTo>
                    <a:lnTo>
                      <a:pt x="1" y="17335"/>
                    </a:lnTo>
                    <a:lnTo>
                      <a:pt x="1" y="17466"/>
                    </a:lnTo>
                    <a:lnTo>
                      <a:pt x="1" y="18990"/>
                    </a:lnTo>
                    <a:lnTo>
                      <a:pt x="1" y="19121"/>
                    </a:lnTo>
                    <a:lnTo>
                      <a:pt x="1" y="21994"/>
                    </a:lnTo>
                    <a:lnTo>
                      <a:pt x="1" y="22137"/>
                    </a:lnTo>
                    <a:lnTo>
                      <a:pt x="1" y="24132"/>
                    </a:lnTo>
                    <a:lnTo>
                      <a:pt x="1" y="24274"/>
                    </a:lnTo>
                    <a:lnTo>
                      <a:pt x="1" y="26007"/>
                    </a:lnTo>
                    <a:lnTo>
                      <a:pt x="143" y="26007"/>
                    </a:lnTo>
                    <a:lnTo>
                      <a:pt x="143" y="24274"/>
                    </a:lnTo>
                    <a:lnTo>
                      <a:pt x="143" y="24143"/>
                    </a:lnTo>
                    <a:lnTo>
                      <a:pt x="143" y="22137"/>
                    </a:lnTo>
                    <a:lnTo>
                      <a:pt x="143" y="21994"/>
                    </a:lnTo>
                    <a:lnTo>
                      <a:pt x="143" y="19121"/>
                    </a:lnTo>
                    <a:lnTo>
                      <a:pt x="143" y="18990"/>
                    </a:lnTo>
                    <a:lnTo>
                      <a:pt x="143" y="17466"/>
                    </a:lnTo>
                    <a:lnTo>
                      <a:pt x="143" y="17335"/>
                    </a:lnTo>
                    <a:lnTo>
                      <a:pt x="143" y="14791"/>
                    </a:lnTo>
                    <a:lnTo>
                      <a:pt x="143" y="14648"/>
                    </a:lnTo>
                    <a:lnTo>
                      <a:pt x="143" y="12368"/>
                    </a:lnTo>
                    <a:lnTo>
                      <a:pt x="143" y="12226"/>
                    </a:lnTo>
                    <a:lnTo>
                      <a:pt x="143" y="10175"/>
                    </a:lnTo>
                    <a:lnTo>
                      <a:pt x="143" y="10033"/>
                    </a:lnTo>
                    <a:lnTo>
                      <a:pt x="143" y="7577"/>
                    </a:lnTo>
                    <a:lnTo>
                      <a:pt x="143" y="7434"/>
                    </a:lnTo>
                    <a:lnTo>
                      <a:pt x="143" y="5175"/>
                    </a:lnTo>
                    <a:lnTo>
                      <a:pt x="143" y="5033"/>
                    </a:lnTo>
                    <a:lnTo>
                      <a:pt x="143" y="3126"/>
                    </a:lnTo>
                    <a:lnTo>
                      <a:pt x="143" y="2983"/>
                    </a:lnTo>
                    <a:lnTo>
                      <a:pt x="143" y="987"/>
                    </a:lnTo>
                    <a:lnTo>
                      <a:pt x="143" y="84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6"/>
              <p:cNvSpPr/>
              <p:nvPr/>
            </p:nvSpPr>
            <p:spPr>
              <a:xfrm>
                <a:off x="2090700" y="1466925"/>
                <a:ext cx="3575" cy="379100"/>
              </a:xfrm>
              <a:custGeom>
                <a:rect b="b" l="l" r="r" t="t"/>
                <a:pathLst>
                  <a:path extrusionOk="0" h="15164" w="143">
                    <a:moveTo>
                      <a:pt x="1" y="0"/>
                    </a:moveTo>
                    <a:lnTo>
                      <a:pt x="1" y="856"/>
                    </a:lnTo>
                    <a:lnTo>
                      <a:pt x="1" y="987"/>
                    </a:lnTo>
                    <a:lnTo>
                      <a:pt x="1" y="3005"/>
                    </a:lnTo>
                    <a:lnTo>
                      <a:pt x="1" y="3147"/>
                    </a:lnTo>
                    <a:lnTo>
                      <a:pt x="1" y="5044"/>
                    </a:lnTo>
                    <a:lnTo>
                      <a:pt x="1" y="5187"/>
                    </a:lnTo>
                    <a:lnTo>
                      <a:pt x="1" y="7434"/>
                    </a:lnTo>
                    <a:lnTo>
                      <a:pt x="1" y="7577"/>
                    </a:lnTo>
                    <a:lnTo>
                      <a:pt x="1" y="10043"/>
                    </a:lnTo>
                    <a:lnTo>
                      <a:pt x="1" y="10186"/>
                    </a:lnTo>
                    <a:lnTo>
                      <a:pt x="1" y="12214"/>
                    </a:lnTo>
                    <a:lnTo>
                      <a:pt x="1" y="12346"/>
                    </a:lnTo>
                    <a:lnTo>
                      <a:pt x="1" y="14681"/>
                    </a:lnTo>
                    <a:lnTo>
                      <a:pt x="1" y="14813"/>
                    </a:lnTo>
                    <a:lnTo>
                      <a:pt x="1" y="15164"/>
                    </a:lnTo>
                    <a:lnTo>
                      <a:pt x="143" y="13760"/>
                    </a:lnTo>
                    <a:lnTo>
                      <a:pt x="143" y="12346"/>
                    </a:lnTo>
                    <a:lnTo>
                      <a:pt x="143" y="12204"/>
                    </a:lnTo>
                    <a:lnTo>
                      <a:pt x="143" y="10186"/>
                    </a:lnTo>
                    <a:lnTo>
                      <a:pt x="143" y="10043"/>
                    </a:lnTo>
                    <a:lnTo>
                      <a:pt x="143" y="7577"/>
                    </a:lnTo>
                    <a:lnTo>
                      <a:pt x="143" y="7434"/>
                    </a:lnTo>
                    <a:lnTo>
                      <a:pt x="143" y="5187"/>
                    </a:lnTo>
                    <a:lnTo>
                      <a:pt x="143" y="5055"/>
                    </a:lnTo>
                    <a:lnTo>
                      <a:pt x="143" y="3147"/>
                    </a:lnTo>
                    <a:lnTo>
                      <a:pt x="143" y="3005"/>
                    </a:lnTo>
                    <a:lnTo>
                      <a:pt x="143" y="987"/>
                    </a:lnTo>
                    <a:lnTo>
                      <a:pt x="143" y="85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6"/>
              <p:cNvSpPr/>
              <p:nvPr/>
            </p:nvSpPr>
            <p:spPr>
              <a:xfrm>
                <a:off x="2130975" y="1466925"/>
                <a:ext cx="3325" cy="355800"/>
              </a:xfrm>
              <a:custGeom>
                <a:rect b="b" l="l" r="r" t="t"/>
                <a:pathLst>
                  <a:path extrusionOk="0" h="14232" w="133">
                    <a:moveTo>
                      <a:pt x="1" y="0"/>
                    </a:moveTo>
                    <a:lnTo>
                      <a:pt x="1" y="856"/>
                    </a:lnTo>
                    <a:lnTo>
                      <a:pt x="1" y="999"/>
                    </a:lnTo>
                    <a:lnTo>
                      <a:pt x="1" y="3026"/>
                    </a:lnTo>
                    <a:lnTo>
                      <a:pt x="1" y="3158"/>
                    </a:lnTo>
                    <a:lnTo>
                      <a:pt x="1" y="5066"/>
                    </a:lnTo>
                    <a:lnTo>
                      <a:pt x="1" y="5209"/>
                    </a:lnTo>
                    <a:lnTo>
                      <a:pt x="1" y="7434"/>
                    </a:lnTo>
                    <a:lnTo>
                      <a:pt x="1" y="7577"/>
                    </a:lnTo>
                    <a:lnTo>
                      <a:pt x="1" y="10065"/>
                    </a:lnTo>
                    <a:lnTo>
                      <a:pt x="1" y="10197"/>
                    </a:lnTo>
                    <a:lnTo>
                      <a:pt x="1" y="12192"/>
                    </a:lnTo>
                    <a:lnTo>
                      <a:pt x="1" y="12324"/>
                    </a:lnTo>
                    <a:lnTo>
                      <a:pt x="1" y="13289"/>
                    </a:lnTo>
                    <a:lnTo>
                      <a:pt x="132" y="14231"/>
                    </a:lnTo>
                    <a:lnTo>
                      <a:pt x="132" y="12324"/>
                    </a:lnTo>
                    <a:lnTo>
                      <a:pt x="132" y="12192"/>
                    </a:lnTo>
                    <a:lnTo>
                      <a:pt x="132" y="10197"/>
                    </a:lnTo>
                    <a:lnTo>
                      <a:pt x="132" y="10065"/>
                    </a:lnTo>
                    <a:lnTo>
                      <a:pt x="132" y="7577"/>
                    </a:lnTo>
                    <a:lnTo>
                      <a:pt x="132" y="7434"/>
                    </a:lnTo>
                    <a:lnTo>
                      <a:pt x="132" y="5209"/>
                    </a:lnTo>
                    <a:lnTo>
                      <a:pt x="132" y="5066"/>
                    </a:lnTo>
                    <a:lnTo>
                      <a:pt x="132" y="3158"/>
                    </a:lnTo>
                    <a:lnTo>
                      <a:pt x="132" y="3026"/>
                    </a:lnTo>
                    <a:lnTo>
                      <a:pt x="132" y="999"/>
                    </a:lnTo>
                    <a:lnTo>
                      <a:pt x="132" y="85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6"/>
              <p:cNvSpPr/>
              <p:nvPr/>
            </p:nvSpPr>
            <p:spPr>
              <a:xfrm>
                <a:off x="2182800" y="1466925"/>
                <a:ext cx="3575" cy="656200"/>
              </a:xfrm>
              <a:custGeom>
                <a:rect b="b" l="l" r="r" t="t"/>
                <a:pathLst>
                  <a:path extrusionOk="0" h="26248" w="143">
                    <a:moveTo>
                      <a:pt x="0" y="0"/>
                    </a:moveTo>
                    <a:lnTo>
                      <a:pt x="0" y="867"/>
                    </a:lnTo>
                    <a:lnTo>
                      <a:pt x="0" y="1009"/>
                    </a:lnTo>
                    <a:lnTo>
                      <a:pt x="0" y="3016"/>
                    </a:lnTo>
                    <a:lnTo>
                      <a:pt x="0" y="3158"/>
                    </a:lnTo>
                    <a:lnTo>
                      <a:pt x="0" y="5088"/>
                    </a:lnTo>
                    <a:lnTo>
                      <a:pt x="0" y="5231"/>
                    </a:lnTo>
                    <a:lnTo>
                      <a:pt x="0" y="7434"/>
                    </a:lnTo>
                    <a:lnTo>
                      <a:pt x="0" y="7577"/>
                    </a:lnTo>
                    <a:lnTo>
                      <a:pt x="0" y="10077"/>
                    </a:lnTo>
                    <a:lnTo>
                      <a:pt x="0" y="10219"/>
                    </a:lnTo>
                    <a:lnTo>
                      <a:pt x="0" y="12160"/>
                    </a:lnTo>
                    <a:lnTo>
                      <a:pt x="0" y="12302"/>
                    </a:lnTo>
                    <a:lnTo>
                      <a:pt x="0" y="14747"/>
                    </a:lnTo>
                    <a:lnTo>
                      <a:pt x="0" y="14889"/>
                    </a:lnTo>
                    <a:lnTo>
                      <a:pt x="0" y="17291"/>
                    </a:lnTo>
                    <a:lnTo>
                      <a:pt x="0" y="17433"/>
                    </a:lnTo>
                    <a:lnTo>
                      <a:pt x="0" y="18946"/>
                    </a:lnTo>
                    <a:lnTo>
                      <a:pt x="0" y="19089"/>
                    </a:lnTo>
                    <a:lnTo>
                      <a:pt x="0" y="22181"/>
                    </a:lnTo>
                    <a:lnTo>
                      <a:pt x="0" y="22323"/>
                    </a:lnTo>
                    <a:lnTo>
                      <a:pt x="0" y="24308"/>
                    </a:lnTo>
                    <a:lnTo>
                      <a:pt x="0" y="24439"/>
                    </a:lnTo>
                    <a:lnTo>
                      <a:pt x="0" y="26248"/>
                    </a:lnTo>
                    <a:lnTo>
                      <a:pt x="142" y="26248"/>
                    </a:lnTo>
                    <a:lnTo>
                      <a:pt x="142" y="24450"/>
                    </a:lnTo>
                    <a:lnTo>
                      <a:pt x="142" y="24308"/>
                    </a:lnTo>
                    <a:lnTo>
                      <a:pt x="142" y="22323"/>
                    </a:lnTo>
                    <a:lnTo>
                      <a:pt x="142" y="22191"/>
                    </a:lnTo>
                    <a:lnTo>
                      <a:pt x="142" y="19089"/>
                    </a:lnTo>
                    <a:lnTo>
                      <a:pt x="142" y="18946"/>
                    </a:lnTo>
                    <a:lnTo>
                      <a:pt x="142" y="17433"/>
                    </a:lnTo>
                    <a:lnTo>
                      <a:pt x="142" y="17291"/>
                    </a:lnTo>
                    <a:lnTo>
                      <a:pt x="142" y="14889"/>
                    </a:lnTo>
                    <a:lnTo>
                      <a:pt x="142" y="14747"/>
                    </a:lnTo>
                    <a:lnTo>
                      <a:pt x="142" y="12302"/>
                    </a:lnTo>
                    <a:lnTo>
                      <a:pt x="142" y="12160"/>
                    </a:lnTo>
                    <a:lnTo>
                      <a:pt x="142" y="10219"/>
                    </a:lnTo>
                    <a:lnTo>
                      <a:pt x="142" y="10077"/>
                    </a:lnTo>
                    <a:lnTo>
                      <a:pt x="142" y="7577"/>
                    </a:lnTo>
                    <a:lnTo>
                      <a:pt x="142" y="7434"/>
                    </a:lnTo>
                    <a:lnTo>
                      <a:pt x="142" y="5231"/>
                    </a:lnTo>
                    <a:lnTo>
                      <a:pt x="142" y="5088"/>
                    </a:lnTo>
                    <a:lnTo>
                      <a:pt x="142" y="3158"/>
                    </a:lnTo>
                    <a:lnTo>
                      <a:pt x="142" y="3016"/>
                    </a:lnTo>
                    <a:lnTo>
                      <a:pt x="142" y="1009"/>
                    </a:lnTo>
                    <a:lnTo>
                      <a:pt x="142" y="867"/>
                    </a:lnTo>
                    <a:lnTo>
                      <a:pt x="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6"/>
              <p:cNvSpPr/>
              <p:nvPr/>
            </p:nvSpPr>
            <p:spPr>
              <a:xfrm>
                <a:off x="2224175" y="1476525"/>
                <a:ext cx="3325" cy="646600"/>
              </a:xfrm>
              <a:custGeom>
                <a:rect b="b" l="l" r="r" t="t"/>
                <a:pathLst>
                  <a:path extrusionOk="0" h="25864" w="133">
                    <a:moveTo>
                      <a:pt x="0" y="1"/>
                    </a:moveTo>
                    <a:lnTo>
                      <a:pt x="0" y="494"/>
                    </a:lnTo>
                    <a:lnTo>
                      <a:pt x="0" y="636"/>
                    </a:lnTo>
                    <a:lnTo>
                      <a:pt x="0" y="2610"/>
                    </a:lnTo>
                    <a:lnTo>
                      <a:pt x="0" y="2752"/>
                    </a:lnTo>
                    <a:lnTo>
                      <a:pt x="0" y="4715"/>
                    </a:lnTo>
                    <a:lnTo>
                      <a:pt x="0" y="4857"/>
                    </a:lnTo>
                    <a:lnTo>
                      <a:pt x="0" y="7050"/>
                    </a:lnTo>
                    <a:lnTo>
                      <a:pt x="0" y="7193"/>
                    </a:lnTo>
                    <a:lnTo>
                      <a:pt x="0" y="9715"/>
                    </a:lnTo>
                    <a:lnTo>
                      <a:pt x="0" y="9846"/>
                    </a:lnTo>
                    <a:lnTo>
                      <a:pt x="0" y="11754"/>
                    </a:lnTo>
                    <a:lnTo>
                      <a:pt x="0" y="11896"/>
                    </a:lnTo>
                    <a:lnTo>
                      <a:pt x="0" y="14396"/>
                    </a:lnTo>
                    <a:lnTo>
                      <a:pt x="0" y="14539"/>
                    </a:lnTo>
                    <a:lnTo>
                      <a:pt x="0" y="16895"/>
                    </a:lnTo>
                    <a:lnTo>
                      <a:pt x="0" y="17038"/>
                    </a:lnTo>
                    <a:lnTo>
                      <a:pt x="0" y="18551"/>
                    </a:lnTo>
                    <a:lnTo>
                      <a:pt x="0" y="18693"/>
                    </a:lnTo>
                    <a:lnTo>
                      <a:pt x="0" y="21862"/>
                    </a:lnTo>
                    <a:lnTo>
                      <a:pt x="0" y="21994"/>
                    </a:lnTo>
                    <a:lnTo>
                      <a:pt x="0" y="23978"/>
                    </a:lnTo>
                    <a:lnTo>
                      <a:pt x="0" y="24110"/>
                    </a:lnTo>
                    <a:lnTo>
                      <a:pt x="0" y="25864"/>
                    </a:lnTo>
                    <a:lnTo>
                      <a:pt x="132" y="25864"/>
                    </a:lnTo>
                    <a:lnTo>
                      <a:pt x="132" y="24121"/>
                    </a:lnTo>
                    <a:lnTo>
                      <a:pt x="132" y="23978"/>
                    </a:lnTo>
                    <a:lnTo>
                      <a:pt x="132" y="22005"/>
                    </a:lnTo>
                    <a:lnTo>
                      <a:pt x="132" y="21862"/>
                    </a:lnTo>
                    <a:lnTo>
                      <a:pt x="132" y="18693"/>
                    </a:lnTo>
                    <a:lnTo>
                      <a:pt x="132" y="18551"/>
                    </a:lnTo>
                    <a:lnTo>
                      <a:pt x="132" y="17038"/>
                    </a:lnTo>
                    <a:lnTo>
                      <a:pt x="132" y="16895"/>
                    </a:lnTo>
                    <a:lnTo>
                      <a:pt x="132" y="14539"/>
                    </a:lnTo>
                    <a:lnTo>
                      <a:pt x="132" y="14396"/>
                    </a:lnTo>
                    <a:lnTo>
                      <a:pt x="132" y="11896"/>
                    </a:lnTo>
                    <a:lnTo>
                      <a:pt x="132" y="11754"/>
                    </a:lnTo>
                    <a:lnTo>
                      <a:pt x="132" y="9846"/>
                    </a:lnTo>
                    <a:lnTo>
                      <a:pt x="132" y="9715"/>
                    </a:lnTo>
                    <a:lnTo>
                      <a:pt x="132" y="7193"/>
                    </a:lnTo>
                    <a:lnTo>
                      <a:pt x="132" y="7050"/>
                    </a:lnTo>
                    <a:lnTo>
                      <a:pt x="132" y="4857"/>
                    </a:lnTo>
                    <a:lnTo>
                      <a:pt x="132" y="4726"/>
                    </a:lnTo>
                    <a:lnTo>
                      <a:pt x="132" y="2752"/>
                    </a:lnTo>
                    <a:lnTo>
                      <a:pt x="132" y="2610"/>
                    </a:lnTo>
                    <a:lnTo>
                      <a:pt x="132" y="119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6"/>
              <p:cNvSpPr/>
              <p:nvPr/>
            </p:nvSpPr>
            <p:spPr>
              <a:xfrm>
                <a:off x="1964075" y="1878900"/>
                <a:ext cx="3300" cy="238200"/>
              </a:xfrm>
              <a:custGeom>
                <a:rect b="b" l="l" r="r" t="t"/>
                <a:pathLst>
                  <a:path extrusionOk="0" h="9528" w="132">
                    <a:moveTo>
                      <a:pt x="132" y="0"/>
                    </a:moveTo>
                    <a:lnTo>
                      <a:pt x="0" y="1601"/>
                    </a:lnTo>
                    <a:lnTo>
                      <a:pt x="0" y="2533"/>
                    </a:lnTo>
                    <a:lnTo>
                      <a:pt x="0" y="2676"/>
                    </a:lnTo>
                    <a:lnTo>
                      <a:pt x="0" y="5395"/>
                    </a:lnTo>
                    <a:lnTo>
                      <a:pt x="0" y="5526"/>
                    </a:lnTo>
                    <a:lnTo>
                      <a:pt x="0" y="7544"/>
                    </a:lnTo>
                    <a:lnTo>
                      <a:pt x="0" y="7686"/>
                    </a:lnTo>
                    <a:lnTo>
                      <a:pt x="0" y="9528"/>
                    </a:lnTo>
                    <a:lnTo>
                      <a:pt x="132" y="9528"/>
                    </a:lnTo>
                    <a:lnTo>
                      <a:pt x="132" y="7686"/>
                    </a:lnTo>
                    <a:lnTo>
                      <a:pt x="132" y="7554"/>
                    </a:lnTo>
                    <a:lnTo>
                      <a:pt x="132" y="5537"/>
                    </a:lnTo>
                    <a:lnTo>
                      <a:pt x="132" y="5395"/>
                    </a:lnTo>
                    <a:lnTo>
                      <a:pt x="132" y="2676"/>
                    </a:lnTo>
                    <a:lnTo>
                      <a:pt x="132" y="2533"/>
                    </a:lnTo>
                    <a:lnTo>
                      <a:pt x="132" y="1020"/>
                    </a:lnTo>
                    <a:lnTo>
                      <a:pt x="132" y="878"/>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6"/>
              <p:cNvSpPr/>
              <p:nvPr/>
            </p:nvSpPr>
            <p:spPr>
              <a:xfrm>
                <a:off x="2266959" y="1842725"/>
                <a:ext cx="3600" cy="280400"/>
              </a:xfrm>
              <a:custGeom>
                <a:rect b="b" l="l" r="r" t="t"/>
                <a:pathLst>
                  <a:path extrusionOk="0" h="11216" w="144">
                    <a:moveTo>
                      <a:pt x="1" y="0"/>
                    </a:moveTo>
                    <a:lnTo>
                      <a:pt x="1" y="2237"/>
                    </a:lnTo>
                    <a:lnTo>
                      <a:pt x="1" y="2368"/>
                    </a:lnTo>
                    <a:lnTo>
                      <a:pt x="1" y="3892"/>
                    </a:lnTo>
                    <a:lnTo>
                      <a:pt x="1" y="4035"/>
                    </a:lnTo>
                    <a:lnTo>
                      <a:pt x="1" y="7269"/>
                    </a:lnTo>
                    <a:lnTo>
                      <a:pt x="1" y="7412"/>
                    </a:lnTo>
                    <a:lnTo>
                      <a:pt x="1" y="9374"/>
                    </a:lnTo>
                    <a:lnTo>
                      <a:pt x="1" y="9517"/>
                    </a:lnTo>
                    <a:lnTo>
                      <a:pt x="1" y="11216"/>
                    </a:lnTo>
                    <a:lnTo>
                      <a:pt x="144" y="11216"/>
                    </a:lnTo>
                    <a:lnTo>
                      <a:pt x="144" y="9527"/>
                    </a:lnTo>
                    <a:lnTo>
                      <a:pt x="144" y="9385"/>
                    </a:lnTo>
                    <a:lnTo>
                      <a:pt x="144" y="7412"/>
                    </a:lnTo>
                    <a:lnTo>
                      <a:pt x="144" y="7269"/>
                    </a:lnTo>
                    <a:lnTo>
                      <a:pt x="144" y="4024"/>
                    </a:lnTo>
                    <a:lnTo>
                      <a:pt x="144" y="3892"/>
                    </a:lnTo>
                    <a:lnTo>
                      <a:pt x="144" y="2368"/>
                    </a:lnTo>
                    <a:lnTo>
                      <a:pt x="144" y="2237"/>
                    </a:lnTo>
                    <a:lnTo>
                      <a:pt x="144" y="120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36"/>
            <p:cNvSpPr/>
            <p:nvPr/>
          </p:nvSpPr>
          <p:spPr>
            <a:xfrm>
              <a:off x="2475375" y="1540675"/>
              <a:ext cx="17575" cy="114575"/>
            </a:xfrm>
            <a:custGeom>
              <a:rect b="b" l="l" r="r" t="t"/>
              <a:pathLst>
                <a:path extrusionOk="0" h="4583" w="703">
                  <a:moveTo>
                    <a:pt x="1" y="0"/>
                  </a:moveTo>
                  <a:lnTo>
                    <a:pt x="89" y="3048"/>
                  </a:lnTo>
                  <a:lnTo>
                    <a:pt x="670" y="4583"/>
                  </a:lnTo>
                  <a:lnTo>
                    <a:pt x="703" y="4572"/>
                  </a:lnTo>
                  <a:lnTo>
                    <a:pt x="122" y="3037"/>
                  </a:lnTo>
                  <a:lnTo>
                    <a:pt x="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36"/>
          <p:cNvGrpSpPr/>
          <p:nvPr/>
        </p:nvGrpSpPr>
        <p:grpSpPr>
          <a:xfrm>
            <a:off x="713251" y="2555515"/>
            <a:ext cx="1085413" cy="2045169"/>
            <a:chOff x="2937800" y="1042350"/>
            <a:chExt cx="624950" cy="1177550"/>
          </a:xfrm>
        </p:grpSpPr>
        <p:sp>
          <p:nvSpPr>
            <p:cNvPr id="1188" name="Google Shape;1188;p36"/>
            <p:cNvSpPr/>
            <p:nvPr/>
          </p:nvSpPr>
          <p:spPr>
            <a:xfrm>
              <a:off x="3123900" y="1083750"/>
              <a:ext cx="107200" cy="143100"/>
            </a:xfrm>
            <a:custGeom>
              <a:rect b="b" l="l" r="r" t="t"/>
              <a:pathLst>
                <a:path extrusionOk="0" h="5724" w="4288">
                  <a:moveTo>
                    <a:pt x="231" y="0"/>
                  </a:moveTo>
                  <a:cubicBezTo>
                    <a:pt x="110" y="0"/>
                    <a:pt x="0" y="99"/>
                    <a:pt x="0" y="219"/>
                  </a:cubicBezTo>
                  <a:lnTo>
                    <a:pt x="0" y="5723"/>
                  </a:lnTo>
                  <a:lnTo>
                    <a:pt x="4287" y="5723"/>
                  </a:lnTo>
                  <a:lnTo>
                    <a:pt x="4287" y="219"/>
                  </a:lnTo>
                  <a:cubicBezTo>
                    <a:pt x="4287" y="99"/>
                    <a:pt x="4188" y="0"/>
                    <a:pt x="4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6"/>
            <p:cNvSpPr/>
            <p:nvPr/>
          </p:nvSpPr>
          <p:spPr>
            <a:xfrm>
              <a:off x="3450075" y="1169675"/>
              <a:ext cx="112675" cy="151450"/>
            </a:xfrm>
            <a:custGeom>
              <a:rect b="b" l="l" r="r" t="t"/>
              <a:pathLst>
                <a:path extrusionOk="0" h="6058" w="4507">
                  <a:moveTo>
                    <a:pt x="3462" y="1"/>
                  </a:moveTo>
                  <a:cubicBezTo>
                    <a:pt x="3317" y="1"/>
                    <a:pt x="3186" y="83"/>
                    <a:pt x="3125" y="214"/>
                  </a:cubicBezTo>
                  <a:lnTo>
                    <a:pt x="2719" y="1146"/>
                  </a:lnTo>
                  <a:lnTo>
                    <a:pt x="2895" y="576"/>
                  </a:lnTo>
                  <a:cubicBezTo>
                    <a:pt x="2950" y="390"/>
                    <a:pt x="2851" y="203"/>
                    <a:pt x="2675" y="137"/>
                  </a:cubicBezTo>
                  <a:cubicBezTo>
                    <a:pt x="2638" y="123"/>
                    <a:pt x="2600" y="117"/>
                    <a:pt x="2562" y="117"/>
                  </a:cubicBezTo>
                  <a:cubicBezTo>
                    <a:pt x="2422" y="117"/>
                    <a:pt x="2286" y="208"/>
                    <a:pt x="2226" y="346"/>
                  </a:cubicBezTo>
                  <a:lnTo>
                    <a:pt x="1218" y="2933"/>
                  </a:lnTo>
                  <a:lnTo>
                    <a:pt x="1130" y="2418"/>
                  </a:lnTo>
                  <a:cubicBezTo>
                    <a:pt x="1056" y="1957"/>
                    <a:pt x="663" y="1626"/>
                    <a:pt x="197" y="1626"/>
                  </a:cubicBezTo>
                  <a:cubicBezTo>
                    <a:pt x="175" y="1626"/>
                    <a:pt x="154" y="1627"/>
                    <a:pt x="132" y="1628"/>
                  </a:cubicBezTo>
                  <a:lnTo>
                    <a:pt x="22" y="3448"/>
                  </a:lnTo>
                  <a:cubicBezTo>
                    <a:pt x="0" y="3668"/>
                    <a:pt x="12" y="3898"/>
                    <a:pt x="33" y="4118"/>
                  </a:cubicBezTo>
                  <a:lnTo>
                    <a:pt x="154" y="5258"/>
                  </a:lnTo>
                  <a:lnTo>
                    <a:pt x="2051" y="6058"/>
                  </a:lnTo>
                  <a:cubicBezTo>
                    <a:pt x="3245" y="5631"/>
                    <a:pt x="3794" y="4106"/>
                    <a:pt x="3794" y="4106"/>
                  </a:cubicBezTo>
                  <a:lnTo>
                    <a:pt x="4429" y="2429"/>
                  </a:lnTo>
                  <a:cubicBezTo>
                    <a:pt x="4507" y="2232"/>
                    <a:pt x="4408" y="2023"/>
                    <a:pt x="4210" y="1947"/>
                  </a:cubicBezTo>
                  <a:lnTo>
                    <a:pt x="4024" y="1870"/>
                  </a:lnTo>
                  <a:lnTo>
                    <a:pt x="4200" y="1398"/>
                  </a:lnTo>
                  <a:cubicBezTo>
                    <a:pt x="4276" y="1201"/>
                    <a:pt x="4178" y="982"/>
                    <a:pt x="3969" y="905"/>
                  </a:cubicBezTo>
                  <a:lnTo>
                    <a:pt x="3706" y="795"/>
                  </a:lnTo>
                  <a:lnTo>
                    <a:pt x="3805" y="466"/>
                  </a:lnTo>
                  <a:cubicBezTo>
                    <a:pt x="3859" y="280"/>
                    <a:pt x="3761" y="83"/>
                    <a:pt x="3574" y="17"/>
                  </a:cubicBezTo>
                  <a:cubicBezTo>
                    <a:pt x="3537" y="6"/>
                    <a:pt x="3499" y="1"/>
                    <a:pt x="3462"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6"/>
            <p:cNvSpPr/>
            <p:nvPr/>
          </p:nvSpPr>
          <p:spPr>
            <a:xfrm>
              <a:off x="3501600" y="1183800"/>
              <a:ext cx="23050" cy="55925"/>
            </a:xfrm>
            <a:custGeom>
              <a:rect b="b" l="l" r="r" t="t"/>
              <a:pathLst>
                <a:path extrusionOk="0" h="2237" w="922">
                  <a:moveTo>
                    <a:pt x="889" y="0"/>
                  </a:moveTo>
                  <a:lnTo>
                    <a:pt x="0" y="2225"/>
                  </a:lnTo>
                  <a:lnTo>
                    <a:pt x="34" y="2237"/>
                  </a:lnTo>
                  <a:lnTo>
                    <a:pt x="921" y="1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6"/>
            <p:cNvSpPr/>
            <p:nvPr/>
          </p:nvSpPr>
          <p:spPr>
            <a:xfrm>
              <a:off x="3519425" y="1189275"/>
              <a:ext cx="23600" cy="56500"/>
            </a:xfrm>
            <a:custGeom>
              <a:rect b="b" l="l" r="r" t="t"/>
              <a:pathLst>
                <a:path extrusionOk="0" h="2260" w="944">
                  <a:moveTo>
                    <a:pt x="910" y="1"/>
                  </a:moveTo>
                  <a:lnTo>
                    <a:pt x="0" y="2248"/>
                  </a:lnTo>
                  <a:lnTo>
                    <a:pt x="33" y="2259"/>
                  </a:lnTo>
                  <a:lnTo>
                    <a:pt x="943" y="22"/>
                  </a:lnTo>
                  <a:lnTo>
                    <a:pt x="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6"/>
            <p:cNvSpPr/>
            <p:nvPr/>
          </p:nvSpPr>
          <p:spPr>
            <a:xfrm>
              <a:off x="3534475" y="1216125"/>
              <a:ext cx="16475" cy="35925"/>
            </a:xfrm>
            <a:custGeom>
              <a:rect b="b" l="l" r="r" t="t"/>
              <a:pathLst>
                <a:path extrusionOk="0" h="1437" w="659">
                  <a:moveTo>
                    <a:pt x="626" y="1"/>
                  </a:moveTo>
                  <a:lnTo>
                    <a:pt x="1" y="1426"/>
                  </a:lnTo>
                  <a:lnTo>
                    <a:pt x="34" y="1437"/>
                  </a:lnTo>
                  <a:lnTo>
                    <a:pt x="659" y="23"/>
                  </a:lnTo>
                  <a:lnTo>
                    <a:pt x="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6"/>
            <p:cNvSpPr/>
            <p:nvPr/>
          </p:nvSpPr>
          <p:spPr>
            <a:xfrm>
              <a:off x="3480225" y="1242725"/>
              <a:ext cx="23875" cy="52375"/>
            </a:xfrm>
            <a:custGeom>
              <a:rect b="b" l="l" r="r" t="t"/>
              <a:pathLst>
                <a:path extrusionOk="0" h="2095" w="955">
                  <a:moveTo>
                    <a:pt x="22" y="0"/>
                  </a:moveTo>
                  <a:lnTo>
                    <a:pt x="0" y="22"/>
                  </a:lnTo>
                  <a:cubicBezTo>
                    <a:pt x="911" y="855"/>
                    <a:pt x="362" y="2061"/>
                    <a:pt x="351" y="2073"/>
                  </a:cubicBezTo>
                  <a:lnTo>
                    <a:pt x="384" y="2095"/>
                  </a:lnTo>
                  <a:cubicBezTo>
                    <a:pt x="395" y="2083"/>
                    <a:pt x="954" y="84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6"/>
            <p:cNvSpPr/>
            <p:nvPr/>
          </p:nvSpPr>
          <p:spPr>
            <a:xfrm>
              <a:off x="3180900" y="1239425"/>
              <a:ext cx="323750" cy="218100"/>
            </a:xfrm>
            <a:custGeom>
              <a:rect b="b" l="l" r="r" t="t"/>
              <a:pathLst>
                <a:path extrusionOk="0" h="8724" w="12950">
                  <a:moveTo>
                    <a:pt x="2544" y="0"/>
                  </a:moveTo>
                  <a:lnTo>
                    <a:pt x="1" y="1163"/>
                  </a:lnTo>
                  <a:lnTo>
                    <a:pt x="4167" y="7697"/>
                  </a:lnTo>
                  <a:cubicBezTo>
                    <a:pt x="4589" y="8369"/>
                    <a:pt x="5303" y="8724"/>
                    <a:pt x="6027" y="8724"/>
                  </a:cubicBezTo>
                  <a:cubicBezTo>
                    <a:pt x="6543" y="8724"/>
                    <a:pt x="7065" y="8543"/>
                    <a:pt x="7489" y="8169"/>
                  </a:cubicBezTo>
                  <a:lnTo>
                    <a:pt x="12949" y="3180"/>
                  </a:lnTo>
                  <a:lnTo>
                    <a:pt x="11315" y="1733"/>
                  </a:lnTo>
                  <a:lnTo>
                    <a:pt x="6305" y="5000"/>
                  </a:lnTo>
                  <a:lnTo>
                    <a:pt x="3652" y="899"/>
                  </a:lnTo>
                  <a:cubicBezTo>
                    <a:pt x="3389" y="483"/>
                    <a:pt x="3005" y="176"/>
                    <a:pt x="2544" y="0"/>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6"/>
            <p:cNvSpPr/>
            <p:nvPr/>
          </p:nvSpPr>
          <p:spPr>
            <a:xfrm>
              <a:off x="3234075" y="2064200"/>
              <a:ext cx="207600" cy="152925"/>
            </a:xfrm>
            <a:custGeom>
              <a:rect b="b" l="l" r="r" t="t"/>
              <a:pathLst>
                <a:path extrusionOk="0" h="6117" w="8304">
                  <a:moveTo>
                    <a:pt x="3531" y="0"/>
                  </a:moveTo>
                  <a:lnTo>
                    <a:pt x="1" y="88"/>
                  </a:lnTo>
                  <a:lnTo>
                    <a:pt x="385" y="6063"/>
                  </a:lnTo>
                  <a:cubicBezTo>
                    <a:pt x="385" y="6063"/>
                    <a:pt x="3937" y="6116"/>
                    <a:pt x="6272" y="6116"/>
                  </a:cubicBezTo>
                  <a:cubicBezTo>
                    <a:pt x="7440" y="6116"/>
                    <a:pt x="8304" y="6103"/>
                    <a:pt x="8267" y="6063"/>
                  </a:cubicBezTo>
                  <a:cubicBezTo>
                    <a:pt x="8147" y="5953"/>
                    <a:pt x="8267" y="4550"/>
                    <a:pt x="8267" y="4550"/>
                  </a:cubicBezTo>
                  <a:lnTo>
                    <a:pt x="4430" y="3168"/>
                  </a:lnTo>
                  <a:lnTo>
                    <a:pt x="35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6"/>
            <p:cNvSpPr/>
            <p:nvPr/>
          </p:nvSpPr>
          <p:spPr>
            <a:xfrm>
              <a:off x="2993700" y="2066925"/>
              <a:ext cx="117050" cy="152425"/>
            </a:xfrm>
            <a:custGeom>
              <a:rect b="b" l="l" r="r" t="t"/>
              <a:pathLst>
                <a:path extrusionOk="0" h="6097" w="4682">
                  <a:moveTo>
                    <a:pt x="1053" y="1"/>
                  </a:moveTo>
                  <a:lnTo>
                    <a:pt x="1053" y="1853"/>
                  </a:lnTo>
                  <a:lnTo>
                    <a:pt x="1042" y="1853"/>
                  </a:lnTo>
                  <a:lnTo>
                    <a:pt x="1" y="4518"/>
                  </a:lnTo>
                  <a:lnTo>
                    <a:pt x="1" y="6097"/>
                  </a:lnTo>
                  <a:lnTo>
                    <a:pt x="4682" y="6097"/>
                  </a:lnTo>
                  <a:lnTo>
                    <a:pt x="4682" y="4518"/>
                  </a:lnTo>
                  <a:lnTo>
                    <a:pt x="4342" y="1941"/>
                  </a:lnTo>
                  <a:lnTo>
                    <a:pt x="43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6"/>
            <p:cNvSpPr/>
            <p:nvPr/>
          </p:nvSpPr>
          <p:spPr>
            <a:xfrm>
              <a:off x="2965750" y="1466925"/>
              <a:ext cx="434750" cy="618375"/>
            </a:xfrm>
            <a:custGeom>
              <a:rect b="b" l="l" r="r" t="t"/>
              <a:pathLst>
                <a:path extrusionOk="0" h="24735" w="17390">
                  <a:moveTo>
                    <a:pt x="5932" y="0"/>
                  </a:moveTo>
                  <a:lnTo>
                    <a:pt x="1" y="24615"/>
                  </a:lnTo>
                  <a:lnTo>
                    <a:pt x="7730" y="24735"/>
                  </a:lnTo>
                  <a:lnTo>
                    <a:pt x="8881" y="7533"/>
                  </a:lnTo>
                  <a:lnTo>
                    <a:pt x="9758" y="24735"/>
                  </a:lnTo>
                  <a:lnTo>
                    <a:pt x="17389" y="24735"/>
                  </a:lnTo>
                  <a:lnTo>
                    <a:pt x="115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6"/>
            <p:cNvSpPr/>
            <p:nvPr/>
          </p:nvSpPr>
          <p:spPr>
            <a:xfrm>
              <a:off x="3243675" y="2196300"/>
              <a:ext cx="196000" cy="850"/>
            </a:xfrm>
            <a:custGeom>
              <a:rect b="b" l="l" r="r" t="t"/>
              <a:pathLst>
                <a:path extrusionOk="0" h="34" w="7840">
                  <a:moveTo>
                    <a:pt x="1" y="1"/>
                  </a:moveTo>
                  <a:lnTo>
                    <a:pt x="1" y="33"/>
                  </a:lnTo>
                  <a:lnTo>
                    <a:pt x="7839" y="33"/>
                  </a:lnTo>
                  <a:lnTo>
                    <a:pt x="7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6"/>
            <p:cNvSpPr/>
            <p:nvPr/>
          </p:nvSpPr>
          <p:spPr>
            <a:xfrm>
              <a:off x="2993700" y="2196300"/>
              <a:ext cx="117050" cy="850"/>
            </a:xfrm>
            <a:custGeom>
              <a:rect b="b" l="l" r="r" t="t"/>
              <a:pathLst>
                <a:path extrusionOk="0" h="34" w="4682">
                  <a:moveTo>
                    <a:pt x="1" y="1"/>
                  </a:moveTo>
                  <a:lnTo>
                    <a:pt x="1" y="33"/>
                  </a:lnTo>
                  <a:lnTo>
                    <a:pt x="4682" y="33"/>
                  </a:lnTo>
                  <a:lnTo>
                    <a:pt x="46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6"/>
            <p:cNvSpPr/>
            <p:nvPr/>
          </p:nvSpPr>
          <p:spPr>
            <a:xfrm>
              <a:off x="3373325" y="2159825"/>
              <a:ext cx="30175" cy="12925"/>
            </a:xfrm>
            <a:custGeom>
              <a:rect b="b" l="l" r="r" t="t"/>
              <a:pathLst>
                <a:path extrusionOk="0" h="517" w="1207">
                  <a:moveTo>
                    <a:pt x="1184" y="1"/>
                  </a:moveTo>
                  <a:lnTo>
                    <a:pt x="0" y="495"/>
                  </a:lnTo>
                  <a:lnTo>
                    <a:pt x="12" y="517"/>
                  </a:lnTo>
                  <a:lnTo>
                    <a:pt x="120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6"/>
            <p:cNvSpPr/>
            <p:nvPr/>
          </p:nvSpPr>
          <p:spPr>
            <a:xfrm>
              <a:off x="3347000" y="2153550"/>
              <a:ext cx="40600" cy="17550"/>
            </a:xfrm>
            <a:custGeom>
              <a:rect b="b" l="l" r="r" t="t"/>
              <a:pathLst>
                <a:path extrusionOk="0" h="702" w="1624">
                  <a:moveTo>
                    <a:pt x="1601" y="0"/>
                  </a:moveTo>
                  <a:lnTo>
                    <a:pt x="1" y="669"/>
                  </a:lnTo>
                  <a:lnTo>
                    <a:pt x="23"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6"/>
            <p:cNvSpPr/>
            <p:nvPr/>
          </p:nvSpPr>
          <p:spPr>
            <a:xfrm>
              <a:off x="3330300"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6"/>
            <p:cNvSpPr/>
            <p:nvPr/>
          </p:nvSpPr>
          <p:spPr>
            <a:xfrm>
              <a:off x="3317700" y="2142300"/>
              <a:ext cx="35650" cy="8800"/>
            </a:xfrm>
            <a:custGeom>
              <a:rect b="b" l="l" r="r" t="t"/>
              <a:pathLst>
                <a:path extrusionOk="0" h="352" w="1426">
                  <a:moveTo>
                    <a:pt x="1414" y="0"/>
                  </a:moveTo>
                  <a:lnTo>
                    <a:pt x="0" y="319"/>
                  </a:lnTo>
                  <a:lnTo>
                    <a:pt x="0" y="351"/>
                  </a:lnTo>
                  <a:lnTo>
                    <a:pt x="1425" y="34"/>
                  </a:lnTo>
                  <a:lnTo>
                    <a:pt x="14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6"/>
            <p:cNvSpPr/>
            <p:nvPr/>
          </p:nvSpPr>
          <p:spPr>
            <a:xfrm>
              <a:off x="3026600" y="2169700"/>
              <a:ext cx="53750" cy="2500"/>
            </a:xfrm>
            <a:custGeom>
              <a:rect b="b" l="l" r="r" t="t"/>
              <a:pathLst>
                <a:path extrusionOk="0" h="100" w="2150">
                  <a:moveTo>
                    <a:pt x="2149" y="1"/>
                  </a:moveTo>
                  <a:lnTo>
                    <a:pt x="0" y="66"/>
                  </a:lnTo>
                  <a:lnTo>
                    <a:pt x="11" y="100"/>
                  </a:lnTo>
                  <a:lnTo>
                    <a:pt x="2149" y="3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6"/>
            <p:cNvSpPr/>
            <p:nvPr/>
          </p:nvSpPr>
          <p:spPr>
            <a:xfrm>
              <a:off x="3026600" y="2158475"/>
              <a:ext cx="54000" cy="1125"/>
            </a:xfrm>
            <a:custGeom>
              <a:rect b="b" l="l" r="r" t="t"/>
              <a:pathLst>
                <a:path extrusionOk="0" h="45" w="2160">
                  <a:moveTo>
                    <a:pt x="0" y="1"/>
                  </a:moveTo>
                  <a:lnTo>
                    <a:pt x="0" y="44"/>
                  </a:lnTo>
                  <a:lnTo>
                    <a:pt x="2160" y="33"/>
                  </a:lnTo>
                  <a:lnTo>
                    <a:pt x="2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6"/>
            <p:cNvSpPr/>
            <p:nvPr/>
          </p:nvSpPr>
          <p:spPr>
            <a:xfrm>
              <a:off x="3029350" y="2145325"/>
              <a:ext cx="47700" cy="1375"/>
            </a:xfrm>
            <a:custGeom>
              <a:rect b="b" l="l" r="r" t="t"/>
              <a:pathLst>
                <a:path extrusionOk="0" h="55" w="1908">
                  <a:moveTo>
                    <a:pt x="1908" y="0"/>
                  </a:moveTo>
                  <a:lnTo>
                    <a:pt x="0" y="22"/>
                  </a:lnTo>
                  <a:lnTo>
                    <a:pt x="11"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6"/>
            <p:cNvSpPr/>
            <p:nvPr/>
          </p:nvSpPr>
          <p:spPr>
            <a:xfrm>
              <a:off x="3030425" y="2132425"/>
              <a:ext cx="46350" cy="2500"/>
            </a:xfrm>
            <a:custGeom>
              <a:rect b="b" l="l" r="r" t="t"/>
              <a:pathLst>
                <a:path extrusionOk="0" h="100" w="1854">
                  <a:moveTo>
                    <a:pt x="1" y="1"/>
                  </a:moveTo>
                  <a:lnTo>
                    <a:pt x="1" y="34"/>
                  </a:lnTo>
                  <a:lnTo>
                    <a:pt x="1853" y="100"/>
                  </a:lnTo>
                  <a:lnTo>
                    <a:pt x="185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6"/>
            <p:cNvSpPr/>
            <p:nvPr/>
          </p:nvSpPr>
          <p:spPr>
            <a:xfrm>
              <a:off x="3165300" y="1654950"/>
              <a:ext cx="50175" cy="850"/>
            </a:xfrm>
            <a:custGeom>
              <a:rect b="b" l="l" r="r" t="t"/>
              <a:pathLst>
                <a:path extrusionOk="0" h="34" w="2007">
                  <a:moveTo>
                    <a:pt x="0" y="1"/>
                  </a:moveTo>
                  <a:lnTo>
                    <a:pt x="0" y="34"/>
                  </a:lnTo>
                  <a:lnTo>
                    <a:pt x="2006" y="34"/>
                  </a:lnTo>
                  <a:lnTo>
                    <a:pt x="2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6"/>
            <p:cNvSpPr/>
            <p:nvPr/>
          </p:nvSpPr>
          <p:spPr>
            <a:xfrm>
              <a:off x="3429525" y="2219875"/>
              <a:ext cx="25" cy="25"/>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6"/>
            <p:cNvSpPr/>
            <p:nvPr/>
          </p:nvSpPr>
          <p:spPr>
            <a:xfrm>
              <a:off x="2937800" y="1238075"/>
              <a:ext cx="187225" cy="436675"/>
            </a:xfrm>
            <a:custGeom>
              <a:rect b="b" l="l" r="r" t="t"/>
              <a:pathLst>
                <a:path extrusionOk="0" h="17467" w="7489">
                  <a:moveTo>
                    <a:pt x="7488" y="0"/>
                  </a:moveTo>
                  <a:lnTo>
                    <a:pt x="7488" y="0"/>
                  </a:lnTo>
                  <a:cubicBezTo>
                    <a:pt x="6732" y="208"/>
                    <a:pt x="6041" y="592"/>
                    <a:pt x="5471" y="1118"/>
                  </a:cubicBezTo>
                  <a:lnTo>
                    <a:pt x="592" y="5570"/>
                  </a:lnTo>
                  <a:cubicBezTo>
                    <a:pt x="110" y="6008"/>
                    <a:pt x="0" y="6732"/>
                    <a:pt x="351" y="7291"/>
                  </a:cubicBezTo>
                  <a:lnTo>
                    <a:pt x="3925" y="13091"/>
                  </a:lnTo>
                  <a:lnTo>
                    <a:pt x="3322" y="13486"/>
                  </a:lnTo>
                  <a:cubicBezTo>
                    <a:pt x="3322" y="13486"/>
                    <a:pt x="2566" y="14110"/>
                    <a:pt x="2412" y="14461"/>
                  </a:cubicBezTo>
                  <a:lnTo>
                    <a:pt x="1853" y="15722"/>
                  </a:lnTo>
                  <a:cubicBezTo>
                    <a:pt x="1667" y="16139"/>
                    <a:pt x="1733" y="16632"/>
                    <a:pt x="2018" y="16994"/>
                  </a:cubicBezTo>
                  <a:lnTo>
                    <a:pt x="2357" y="17421"/>
                  </a:lnTo>
                  <a:cubicBezTo>
                    <a:pt x="2436" y="17452"/>
                    <a:pt x="2518" y="17466"/>
                    <a:pt x="2597" y="17466"/>
                  </a:cubicBezTo>
                  <a:cubicBezTo>
                    <a:pt x="2859" y="17466"/>
                    <a:pt x="3103" y="17309"/>
                    <a:pt x="3212" y="17048"/>
                  </a:cubicBezTo>
                  <a:lnTo>
                    <a:pt x="3640" y="16040"/>
                  </a:lnTo>
                  <a:lnTo>
                    <a:pt x="4813" y="14834"/>
                  </a:lnTo>
                  <a:lnTo>
                    <a:pt x="4210" y="15898"/>
                  </a:lnTo>
                  <a:cubicBezTo>
                    <a:pt x="4111" y="16062"/>
                    <a:pt x="4133" y="16281"/>
                    <a:pt x="4265" y="16412"/>
                  </a:cubicBezTo>
                  <a:cubicBezTo>
                    <a:pt x="4348" y="16506"/>
                    <a:pt x="4460" y="16550"/>
                    <a:pt x="4571" y="16550"/>
                  </a:cubicBezTo>
                  <a:cubicBezTo>
                    <a:pt x="4696" y="16550"/>
                    <a:pt x="4820" y="16495"/>
                    <a:pt x="4901" y="16391"/>
                  </a:cubicBezTo>
                  <a:lnTo>
                    <a:pt x="5833" y="15228"/>
                  </a:lnTo>
                  <a:cubicBezTo>
                    <a:pt x="5931" y="15119"/>
                    <a:pt x="5986" y="14977"/>
                    <a:pt x="6019" y="14834"/>
                  </a:cubicBezTo>
                  <a:cubicBezTo>
                    <a:pt x="6074" y="14527"/>
                    <a:pt x="6052" y="14198"/>
                    <a:pt x="5953" y="13902"/>
                  </a:cubicBezTo>
                  <a:lnTo>
                    <a:pt x="3892" y="6808"/>
                  </a:lnTo>
                  <a:lnTo>
                    <a:pt x="6721" y="5087"/>
                  </a:lnTo>
                  <a:lnTo>
                    <a:pt x="7488"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6"/>
            <p:cNvSpPr/>
            <p:nvPr/>
          </p:nvSpPr>
          <p:spPr>
            <a:xfrm>
              <a:off x="2996175" y="1604800"/>
              <a:ext cx="39225" cy="68825"/>
            </a:xfrm>
            <a:custGeom>
              <a:rect b="b" l="l" r="r" t="t"/>
              <a:pathLst>
                <a:path extrusionOk="0" h="2753" w="1569">
                  <a:moveTo>
                    <a:pt x="1546" y="1"/>
                  </a:moveTo>
                  <a:lnTo>
                    <a:pt x="548" y="987"/>
                  </a:lnTo>
                  <a:lnTo>
                    <a:pt x="0" y="2742"/>
                  </a:lnTo>
                  <a:lnTo>
                    <a:pt x="33" y="2752"/>
                  </a:lnTo>
                  <a:lnTo>
                    <a:pt x="582" y="1009"/>
                  </a:lnTo>
                  <a:lnTo>
                    <a:pt x="1568" y="23"/>
                  </a:lnTo>
                  <a:lnTo>
                    <a:pt x="15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6"/>
            <p:cNvSpPr/>
            <p:nvPr/>
          </p:nvSpPr>
          <p:spPr>
            <a:xfrm>
              <a:off x="2988775" y="1597125"/>
              <a:ext cx="35100" cy="67175"/>
            </a:xfrm>
            <a:custGeom>
              <a:rect b="b" l="l" r="r" t="t"/>
              <a:pathLst>
                <a:path extrusionOk="0" h="2687" w="1404">
                  <a:moveTo>
                    <a:pt x="1371" y="1"/>
                  </a:moveTo>
                  <a:lnTo>
                    <a:pt x="439" y="932"/>
                  </a:lnTo>
                  <a:lnTo>
                    <a:pt x="439" y="944"/>
                  </a:lnTo>
                  <a:cubicBezTo>
                    <a:pt x="329" y="1404"/>
                    <a:pt x="22" y="2632"/>
                    <a:pt x="0" y="2676"/>
                  </a:cubicBezTo>
                  <a:lnTo>
                    <a:pt x="33" y="2686"/>
                  </a:lnTo>
                  <a:cubicBezTo>
                    <a:pt x="55" y="2654"/>
                    <a:pt x="395" y="1251"/>
                    <a:pt x="471" y="954"/>
                  </a:cubicBezTo>
                  <a:lnTo>
                    <a:pt x="1404" y="23"/>
                  </a:lnTo>
                  <a:lnTo>
                    <a:pt x="1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6"/>
            <p:cNvSpPr/>
            <p:nvPr/>
          </p:nvSpPr>
          <p:spPr>
            <a:xfrm>
              <a:off x="2990675" y="1591350"/>
              <a:ext cx="21950" cy="24450"/>
            </a:xfrm>
            <a:custGeom>
              <a:rect b="b" l="l" r="r" t="t"/>
              <a:pathLst>
                <a:path extrusionOk="0" h="978" w="878">
                  <a:moveTo>
                    <a:pt x="856" y="1"/>
                  </a:moveTo>
                  <a:lnTo>
                    <a:pt x="1" y="955"/>
                  </a:lnTo>
                  <a:lnTo>
                    <a:pt x="34" y="977"/>
                  </a:lnTo>
                  <a:lnTo>
                    <a:pt x="878" y="23"/>
                  </a:lnTo>
                  <a:lnTo>
                    <a:pt x="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6"/>
            <p:cNvSpPr/>
            <p:nvPr/>
          </p:nvSpPr>
          <p:spPr>
            <a:xfrm>
              <a:off x="3095675" y="1228200"/>
              <a:ext cx="170500" cy="238750"/>
            </a:xfrm>
            <a:custGeom>
              <a:rect b="b" l="l" r="r" t="t"/>
              <a:pathLst>
                <a:path extrusionOk="0" h="9550" w="6820">
                  <a:moveTo>
                    <a:pt x="2500" y="0"/>
                  </a:moveTo>
                  <a:lnTo>
                    <a:pt x="746" y="527"/>
                  </a:lnTo>
                  <a:lnTo>
                    <a:pt x="0" y="4660"/>
                  </a:lnTo>
                  <a:lnTo>
                    <a:pt x="735" y="9549"/>
                  </a:lnTo>
                  <a:lnTo>
                    <a:pt x="6316" y="9549"/>
                  </a:lnTo>
                  <a:lnTo>
                    <a:pt x="6820" y="4703"/>
                  </a:lnTo>
                  <a:lnTo>
                    <a:pt x="5953" y="449"/>
                  </a:lnTo>
                  <a:lnTo>
                    <a:pt x="41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6"/>
            <p:cNvSpPr/>
            <p:nvPr/>
          </p:nvSpPr>
          <p:spPr>
            <a:xfrm>
              <a:off x="3145825" y="1181325"/>
              <a:ext cx="74025" cy="157075"/>
            </a:xfrm>
            <a:custGeom>
              <a:rect b="b" l="l" r="r" t="t"/>
              <a:pathLst>
                <a:path extrusionOk="0" h="6283" w="2961">
                  <a:moveTo>
                    <a:pt x="505" y="0"/>
                  </a:moveTo>
                  <a:lnTo>
                    <a:pt x="494" y="1875"/>
                  </a:lnTo>
                  <a:lnTo>
                    <a:pt x="0" y="2017"/>
                  </a:lnTo>
                  <a:lnTo>
                    <a:pt x="1360" y="6283"/>
                  </a:lnTo>
                  <a:cubicBezTo>
                    <a:pt x="1360" y="6283"/>
                    <a:pt x="2961" y="2061"/>
                    <a:pt x="2928" y="2051"/>
                  </a:cubicBezTo>
                  <a:cubicBezTo>
                    <a:pt x="2917" y="2051"/>
                    <a:pt x="2149" y="1875"/>
                    <a:pt x="2149" y="1875"/>
                  </a:cubicBezTo>
                  <a:lnTo>
                    <a:pt x="2149"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6"/>
            <p:cNvSpPr/>
            <p:nvPr/>
          </p:nvSpPr>
          <p:spPr>
            <a:xfrm>
              <a:off x="3202575" y="1141025"/>
              <a:ext cx="25500" cy="29625"/>
            </a:xfrm>
            <a:custGeom>
              <a:rect b="b" l="l" r="r" t="t"/>
              <a:pathLst>
                <a:path extrusionOk="0" h="1185" w="1020">
                  <a:moveTo>
                    <a:pt x="515" y="1"/>
                  </a:moveTo>
                  <a:cubicBezTo>
                    <a:pt x="241" y="1"/>
                    <a:pt x="11" y="220"/>
                    <a:pt x="0" y="494"/>
                  </a:cubicBezTo>
                  <a:cubicBezTo>
                    <a:pt x="0" y="779"/>
                    <a:pt x="220" y="1185"/>
                    <a:pt x="505" y="1185"/>
                  </a:cubicBezTo>
                  <a:cubicBezTo>
                    <a:pt x="778" y="1185"/>
                    <a:pt x="1009" y="790"/>
                    <a:pt x="1009" y="516"/>
                  </a:cubicBezTo>
                  <a:cubicBezTo>
                    <a:pt x="1019" y="231"/>
                    <a:pt x="790" y="1"/>
                    <a:pt x="515"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6"/>
            <p:cNvSpPr/>
            <p:nvPr/>
          </p:nvSpPr>
          <p:spPr>
            <a:xfrm>
              <a:off x="3127725" y="1140475"/>
              <a:ext cx="25525" cy="29650"/>
            </a:xfrm>
            <a:custGeom>
              <a:rect b="b" l="l" r="r" t="t"/>
              <a:pathLst>
                <a:path extrusionOk="0" h="1186" w="1021">
                  <a:moveTo>
                    <a:pt x="497" y="1"/>
                  </a:moveTo>
                  <a:cubicBezTo>
                    <a:pt x="231" y="1"/>
                    <a:pt x="12" y="227"/>
                    <a:pt x="1" y="494"/>
                  </a:cubicBezTo>
                  <a:cubicBezTo>
                    <a:pt x="1" y="779"/>
                    <a:pt x="220" y="1174"/>
                    <a:pt x="505" y="1185"/>
                  </a:cubicBezTo>
                  <a:cubicBezTo>
                    <a:pt x="780" y="1185"/>
                    <a:pt x="1009" y="790"/>
                    <a:pt x="1021" y="516"/>
                  </a:cubicBezTo>
                  <a:cubicBezTo>
                    <a:pt x="1021" y="231"/>
                    <a:pt x="801" y="1"/>
                    <a:pt x="516" y="1"/>
                  </a:cubicBezTo>
                  <a:cubicBezTo>
                    <a:pt x="510" y="1"/>
                    <a:pt x="503" y="1"/>
                    <a:pt x="497"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6"/>
            <p:cNvSpPr/>
            <p:nvPr/>
          </p:nvSpPr>
          <p:spPr>
            <a:xfrm>
              <a:off x="3151300" y="1134175"/>
              <a:ext cx="56750" cy="80600"/>
            </a:xfrm>
            <a:custGeom>
              <a:rect b="b" l="l" r="r" t="t"/>
              <a:pathLst>
                <a:path extrusionOk="0" h="3224" w="2270">
                  <a:moveTo>
                    <a:pt x="1110" y="0"/>
                  </a:moveTo>
                  <a:cubicBezTo>
                    <a:pt x="549" y="0"/>
                    <a:pt x="88" y="435"/>
                    <a:pt x="66" y="999"/>
                  </a:cubicBezTo>
                  <a:lnTo>
                    <a:pt x="12" y="1776"/>
                  </a:lnTo>
                  <a:cubicBezTo>
                    <a:pt x="1" y="2577"/>
                    <a:pt x="439" y="3224"/>
                    <a:pt x="1043" y="3224"/>
                  </a:cubicBezTo>
                  <a:lnTo>
                    <a:pt x="1152" y="3224"/>
                  </a:lnTo>
                  <a:cubicBezTo>
                    <a:pt x="1158" y="3224"/>
                    <a:pt x="1164" y="3224"/>
                    <a:pt x="1171" y="3224"/>
                  </a:cubicBezTo>
                  <a:cubicBezTo>
                    <a:pt x="1765" y="3224"/>
                    <a:pt x="2270" y="2677"/>
                    <a:pt x="2205" y="1700"/>
                  </a:cubicBezTo>
                  <a:lnTo>
                    <a:pt x="2171" y="1020"/>
                  </a:lnTo>
                  <a:cubicBezTo>
                    <a:pt x="2149" y="461"/>
                    <a:pt x="1700" y="0"/>
                    <a:pt x="1130" y="0"/>
                  </a:cubicBezTo>
                  <a:cubicBezTo>
                    <a:pt x="1124" y="0"/>
                    <a:pt x="1117" y="0"/>
                    <a:pt x="1110" y="0"/>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6"/>
            <p:cNvSpPr/>
            <p:nvPr/>
          </p:nvSpPr>
          <p:spPr>
            <a:xfrm>
              <a:off x="3140350" y="1094425"/>
              <a:ext cx="77025" cy="109950"/>
            </a:xfrm>
            <a:custGeom>
              <a:rect b="b" l="l" r="r" t="t"/>
              <a:pathLst>
                <a:path extrusionOk="0" h="4398" w="3081">
                  <a:moveTo>
                    <a:pt x="1503" y="1"/>
                  </a:moveTo>
                  <a:cubicBezTo>
                    <a:pt x="745" y="1"/>
                    <a:pt x="121" y="600"/>
                    <a:pt x="77" y="1361"/>
                  </a:cubicBezTo>
                  <a:lnTo>
                    <a:pt x="11" y="2435"/>
                  </a:lnTo>
                  <a:cubicBezTo>
                    <a:pt x="0" y="3520"/>
                    <a:pt x="592" y="4387"/>
                    <a:pt x="1403" y="4397"/>
                  </a:cubicBezTo>
                  <a:lnTo>
                    <a:pt x="1557" y="4397"/>
                  </a:lnTo>
                  <a:cubicBezTo>
                    <a:pt x="1563" y="4397"/>
                    <a:pt x="1569" y="4397"/>
                    <a:pt x="1575" y="4397"/>
                  </a:cubicBezTo>
                  <a:cubicBezTo>
                    <a:pt x="2379" y="4397"/>
                    <a:pt x="3081" y="3642"/>
                    <a:pt x="2994" y="2325"/>
                  </a:cubicBezTo>
                  <a:lnTo>
                    <a:pt x="2938" y="1404"/>
                  </a:lnTo>
                  <a:cubicBezTo>
                    <a:pt x="2916" y="637"/>
                    <a:pt x="2292" y="12"/>
                    <a:pt x="1524" y="1"/>
                  </a:cubicBezTo>
                  <a:cubicBezTo>
                    <a:pt x="1517" y="1"/>
                    <a:pt x="1510" y="1"/>
                    <a:pt x="1503"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6"/>
            <p:cNvSpPr/>
            <p:nvPr/>
          </p:nvSpPr>
          <p:spPr>
            <a:xfrm>
              <a:off x="3191600" y="1146775"/>
              <a:ext cx="4125" cy="4150"/>
            </a:xfrm>
            <a:custGeom>
              <a:rect b="b" l="l" r="r" t="t"/>
              <a:pathLst>
                <a:path extrusionOk="0" h="166" w="165">
                  <a:moveTo>
                    <a:pt x="88" y="1"/>
                  </a:moveTo>
                  <a:cubicBezTo>
                    <a:pt x="45" y="1"/>
                    <a:pt x="1" y="34"/>
                    <a:pt x="1" y="78"/>
                  </a:cubicBezTo>
                  <a:cubicBezTo>
                    <a:pt x="1" y="122"/>
                    <a:pt x="45" y="166"/>
                    <a:pt x="88" y="166"/>
                  </a:cubicBezTo>
                  <a:cubicBezTo>
                    <a:pt x="132" y="166"/>
                    <a:pt x="165" y="132"/>
                    <a:pt x="165" y="78"/>
                  </a:cubicBezTo>
                  <a:cubicBezTo>
                    <a:pt x="165" y="34"/>
                    <a:pt x="132"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6"/>
            <p:cNvSpPr/>
            <p:nvPr/>
          </p:nvSpPr>
          <p:spPr>
            <a:xfrm>
              <a:off x="3159800" y="1146225"/>
              <a:ext cx="4125" cy="4150"/>
            </a:xfrm>
            <a:custGeom>
              <a:rect b="b" l="l" r="r" t="t"/>
              <a:pathLst>
                <a:path extrusionOk="0" h="166" w="165">
                  <a:moveTo>
                    <a:pt x="77" y="1"/>
                  </a:moveTo>
                  <a:cubicBezTo>
                    <a:pt x="33" y="1"/>
                    <a:pt x="1" y="34"/>
                    <a:pt x="1" y="88"/>
                  </a:cubicBezTo>
                  <a:cubicBezTo>
                    <a:pt x="1" y="132"/>
                    <a:pt x="33" y="166"/>
                    <a:pt x="77" y="166"/>
                  </a:cubicBezTo>
                  <a:cubicBezTo>
                    <a:pt x="121" y="166"/>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6"/>
            <p:cNvSpPr/>
            <p:nvPr/>
          </p:nvSpPr>
          <p:spPr>
            <a:xfrm>
              <a:off x="3172975" y="1145425"/>
              <a:ext cx="9050" cy="18100"/>
            </a:xfrm>
            <a:custGeom>
              <a:rect b="b" l="l" r="r" t="t"/>
              <a:pathLst>
                <a:path extrusionOk="0" h="724" w="362">
                  <a:moveTo>
                    <a:pt x="186" y="0"/>
                  </a:moveTo>
                  <a:cubicBezTo>
                    <a:pt x="88" y="0"/>
                    <a:pt x="11" y="77"/>
                    <a:pt x="11" y="176"/>
                  </a:cubicBezTo>
                  <a:lnTo>
                    <a:pt x="11" y="549"/>
                  </a:lnTo>
                  <a:cubicBezTo>
                    <a:pt x="0" y="636"/>
                    <a:pt x="76" y="724"/>
                    <a:pt x="176" y="724"/>
                  </a:cubicBezTo>
                  <a:cubicBezTo>
                    <a:pt x="274" y="724"/>
                    <a:pt x="351" y="647"/>
                    <a:pt x="351" y="549"/>
                  </a:cubicBezTo>
                  <a:lnTo>
                    <a:pt x="362" y="176"/>
                  </a:lnTo>
                  <a:cubicBezTo>
                    <a:pt x="362" y="77"/>
                    <a:pt x="285" y="0"/>
                    <a:pt x="186" y="0"/>
                  </a:cubicBez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6"/>
            <p:cNvSpPr/>
            <p:nvPr/>
          </p:nvSpPr>
          <p:spPr>
            <a:xfrm>
              <a:off x="3196550" y="1150625"/>
              <a:ext cx="12875" cy="12900"/>
            </a:xfrm>
            <a:custGeom>
              <a:rect b="b" l="l" r="r" t="t"/>
              <a:pathLst>
                <a:path extrusionOk="0" h="516" w="515">
                  <a:moveTo>
                    <a:pt x="263" y="0"/>
                  </a:moveTo>
                  <a:cubicBezTo>
                    <a:pt x="120" y="0"/>
                    <a:pt x="0" y="110"/>
                    <a:pt x="0" y="253"/>
                  </a:cubicBezTo>
                  <a:cubicBezTo>
                    <a:pt x="0" y="395"/>
                    <a:pt x="110" y="516"/>
                    <a:pt x="252" y="516"/>
                  </a:cubicBezTo>
                  <a:cubicBezTo>
                    <a:pt x="395" y="516"/>
                    <a:pt x="515" y="406"/>
                    <a:pt x="515" y="263"/>
                  </a:cubicBezTo>
                  <a:cubicBezTo>
                    <a:pt x="515" y="121"/>
                    <a:pt x="405" y="0"/>
                    <a:pt x="263" y="0"/>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6"/>
            <p:cNvSpPr/>
            <p:nvPr/>
          </p:nvSpPr>
          <p:spPr>
            <a:xfrm>
              <a:off x="3146100" y="1150050"/>
              <a:ext cx="13175" cy="12925"/>
            </a:xfrm>
            <a:custGeom>
              <a:rect b="b" l="l" r="r" t="t"/>
              <a:pathLst>
                <a:path extrusionOk="0" h="517" w="527">
                  <a:moveTo>
                    <a:pt x="246" y="1"/>
                  </a:moveTo>
                  <a:cubicBezTo>
                    <a:pt x="112" y="1"/>
                    <a:pt x="11" y="117"/>
                    <a:pt x="1" y="254"/>
                  </a:cubicBezTo>
                  <a:cubicBezTo>
                    <a:pt x="1" y="396"/>
                    <a:pt x="121" y="517"/>
                    <a:pt x="264" y="517"/>
                  </a:cubicBezTo>
                  <a:cubicBezTo>
                    <a:pt x="406" y="517"/>
                    <a:pt x="516" y="407"/>
                    <a:pt x="516" y="264"/>
                  </a:cubicBezTo>
                  <a:cubicBezTo>
                    <a:pt x="527" y="122"/>
                    <a:pt x="406" y="1"/>
                    <a:pt x="264" y="1"/>
                  </a:cubicBezTo>
                  <a:cubicBezTo>
                    <a:pt x="258" y="1"/>
                    <a:pt x="252" y="1"/>
                    <a:pt x="246"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6"/>
            <p:cNvSpPr/>
            <p:nvPr/>
          </p:nvSpPr>
          <p:spPr>
            <a:xfrm>
              <a:off x="3153500" y="1131850"/>
              <a:ext cx="15100" cy="5075"/>
            </a:xfrm>
            <a:custGeom>
              <a:rect b="b" l="l" r="r" t="t"/>
              <a:pathLst>
                <a:path extrusionOk="0" h="203" w="604">
                  <a:moveTo>
                    <a:pt x="315" y="1"/>
                  </a:moveTo>
                  <a:cubicBezTo>
                    <a:pt x="295" y="1"/>
                    <a:pt x="275" y="2"/>
                    <a:pt x="253" y="6"/>
                  </a:cubicBezTo>
                  <a:cubicBezTo>
                    <a:pt x="231" y="17"/>
                    <a:pt x="220" y="17"/>
                    <a:pt x="198" y="28"/>
                  </a:cubicBezTo>
                  <a:cubicBezTo>
                    <a:pt x="121" y="50"/>
                    <a:pt x="56" y="105"/>
                    <a:pt x="0" y="171"/>
                  </a:cubicBezTo>
                  <a:cubicBezTo>
                    <a:pt x="12" y="181"/>
                    <a:pt x="12" y="192"/>
                    <a:pt x="22" y="203"/>
                  </a:cubicBezTo>
                  <a:cubicBezTo>
                    <a:pt x="12" y="192"/>
                    <a:pt x="176" y="149"/>
                    <a:pt x="187" y="149"/>
                  </a:cubicBezTo>
                  <a:cubicBezTo>
                    <a:pt x="220" y="137"/>
                    <a:pt x="253" y="127"/>
                    <a:pt x="285" y="127"/>
                  </a:cubicBezTo>
                  <a:lnTo>
                    <a:pt x="395" y="127"/>
                  </a:lnTo>
                  <a:cubicBezTo>
                    <a:pt x="439" y="115"/>
                    <a:pt x="472" y="115"/>
                    <a:pt x="516" y="115"/>
                  </a:cubicBezTo>
                  <a:cubicBezTo>
                    <a:pt x="538" y="105"/>
                    <a:pt x="592" y="93"/>
                    <a:pt x="592" y="61"/>
                  </a:cubicBezTo>
                  <a:cubicBezTo>
                    <a:pt x="604" y="50"/>
                    <a:pt x="604" y="39"/>
                    <a:pt x="604" y="28"/>
                  </a:cubicBezTo>
                  <a:cubicBezTo>
                    <a:pt x="604" y="17"/>
                    <a:pt x="450" y="6"/>
                    <a:pt x="428" y="6"/>
                  </a:cubicBezTo>
                  <a:cubicBezTo>
                    <a:pt x="391" y="6"/>
                    <a:pt x="355"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6"/>
            <p:cNvSpPr/>
            <p:nvPr/>
          </p:nvSpPr>
          <p:spPr>
            <a:xfrm>
              <a:off x="3167200" y="1166800"/>
              <a:ext cx="23050" cy="11275"/>
            </a:xfrm>
            <a:custGeom>
              <a:rect b="b" l="l" r="r" t="t"/>
              <a:pathLst>
                <a:path extrusionOk="0" h="451" w="922">
                  <a:moveTo>
                    <a:pt x="593" y="0"/>
                  </a:moveTo>
                  <a:lnTo>
                    <a:pt x="439" y="77"/>
                  </a:lnTo>
                  <a:lnTo>
                    <a:pt x="341" y="11"/>
                  </a:lnTo>
                  <a:lnTo>
                    <a:pt x="0" y="121"/>
                  </a:lnTo>
                  <a:cubicBezTo>
                    <a:pt x="0" y="121"/>
                    <a:pt x="22" y="439"/>
                    <a:pt x="407" y="450"/>
                  </a:cubicBezTo>
                  <a:cubicBezTo>
                    <a:pt x="418" y="450"/>
                    <a:pt x="430" y="451"/>
                    <a:pt x="441" y="451"/>
                  </a:cubicBezTo>
                  <a:cubicBezTo>
                    <a:pt x="798" y="451"/>
                    <a:pt x="921" y="121"/>
                    <a:pt x="921" y="121"/>
                  </a:cubicBezTo>
                  <a:lnTo>
                    <a:pt x="593" y="0"/>
                  </a:ln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6"/>
            <p:cNvSpPr/>
            <p:nvPr/>
          </p:nvSpPr>
          <p:spPr>
            <a:xfrm>
              <a:off x="3190500" y="1132800"/>
              <a:ext cx="14550" cy="6075"/>
            </a:xfrm>
            <a:custGeom>
              <a:rect b="b" l="l" r="r" t="t"/>
              <a:pathLst>
                <a:path extrusionOk="0" h="243" w="582">
                  <a:moveTo>
                    <a:pt x="1" y="1"/>
                  </a:moveTo>
                  <a:cubicBezTo>
                    <a:pt x="11" y="23"/>
                    <a:pt x="1" y="33"/>
                    <a:pt x="11" y="45"/>
                  </a:cubicBezTo>
                  <a:cubicBezTo>
                    <a:pt x="11" y="77"/>
                    <a:pt x="67" y="99"/>
                    <a:pt x="89" y="99"/>
                  </a:cubicBezTo>
                  <a:cubicBezTo>
                    <a:pt x="121" y="111"/>
                    <a:pt x="165" y="121"/>
                    <a:pt x="198" y="121"/>
                  </a:cubicBezTo>
                  <a:cubicBezTo>
                    <a:pt x="231" y="133"/>
                    <a:pt x="274" y="133"/>
                    <a:pt x="308" y="143"/>
                  </a:cubicBezTo>
                  <a:lnTo>
                    <a:pt x="406" y="176"/>
                  </a:lnTo>
                  <a:cubicBezTo>
                    <a:pt x="417" y="176"/>
                    <a:pt x="571" y="242"/>
                    <a:pt x="571" y="242"/>
                  </a:cubicBezTo>
                  <a:cubicBezTo>
                    <a:pt x="571" y="231"/>
                    <a:pt x="581" y="231"/>
                    <a:pt x="581" y="220"/>
                  </a:cubicBezTo>
                  <a:cubicBezTo>
                    <a:pt x="549" y="143"/>
                    <a:pt x="483" y="89"/>
                    <a:pt x="406" y="55"/>
                  </a:cubicBezTo>
                  <a:cubicBezTo>
                    <a:pt x="396" y="45"/>
                    <a:pt x="374" y="33"/>
                    <a:pt x="352" y="33"/>
                  </a:cubicBezTo>
                  <a:cubicBezTo>
                    <a:pt x="296" y="12"/>
                    <a:pt x="242" y="12"/>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6"/>
            <p:cNvSpPr/>
            <p:nvPr/>
          </p:nvSpPr>
          <p:spPr>
            <a:xfrm>
              <a:off x="3160075" y="1166525"/>
              <a:ext cx="36200" cy="6325"/>
            </a:xfrm>
            <a:custGeom>
              <a:rect b="b" l="l" r="r" t="t"/>
              <a:pathLst>
                <a:path extrusionOk="0" h="253" w="1448">
                  <a:moveTo>
                    <a:pt x="22" y="0"/>
                  </a:moveTo>
                  <a:lnTo>
                    <a:pt x="0" y="33"/>
                  </a:lnTo>
                  <a:cubicBezTo>
                    <a:pt x="0" y="33"/>
                    <a:pt x="253" y="253"/>
                    <a:pt x="692" y="253"/>
                  </a:cubicBezTo>
                  <a:cubicBezTo>
                    <a:pt x="899" y="253"/>
                    <a:pt x="1152" y="197"/>
                    <a:pt x="1448" y="44"/>
                  </a:cubicBezTo>
                  <a:lnTo>
                    <a:pt x="1437" y="22"/>
                  </a:lnTo>
                  <a:cubicBezTo>
                    <a:pt x="1150" y="169"/>
                    <a:pt x="900" y="219"/>
                    <a:pt x="693" y="219"/>
                  </a:cubicBezTo>
                  <a:cubicBezTo>
                    <a:pt x="266" y="219"/>
                    <a:pt x="22" y="8"/>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6"/>
            <p:cNvSpPr/>
            <p:nvPr/>
          </p:nvSpPr>
          <p:spPr>
            <a:xfrm>
              <a:off x="3133750" y="1167600"/>
              <a:ext cx="11275" cy="10750"/>
            </a:xfrm>
            <a:custGeom>
              <a:rect b="b" l="l" r="r" t="t"/>
              <a:pathLst>
                <a:path extrusionOk="0" h="430" w="451">
                  <a:moveTo>
                    <a:pt x="228" y="0"/>
                  </a:moveTo>
                  <a:cubicBezTo>
                    <a:pt x="222" y="0"/>
                    <a:pt x="216" y="0"/>
                    <a:pt x="210" y="1"/>
                  </a:cubicBezTo>
                  <a:cubicBezTo>
                    <a:pt x="89" y="12"/>
                    <a:pt x="1" y="122"/>
                    <a:pt x="23" y="232"/>
                  </a:cubicBezTo>
                  <a:cubicBezTo>
                    <a:pt x="34" y="345"/>
                    <a:pt x="122" y="430"/>
                    <a:pt x="234" y="430"/>
                  </a:cubicBezTo>
                  <a:cubicBezTo>
                    <a:pt x="240" y="430"/>
                    <a:pt x="247" y="430"/>
                    <a:pt x="254" y="429"/>
                  </a:cubicBezTo>
                  <a:cubicBezTo>
                    <a:pt x="374" y="407"/>
                    <a:pt x="451" y="308"/>
                    <a:pt x="439" y="188"/>
                  </a:cubicBezTo>
                  <a:cubicBezTo>
                    <a:pt x="429" y="84"/>
                    <a:pt x="331" y="0"/>
                    <a:pt x="2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6"/>
            <p:cNvSpPr/>
            <p:nvPr/>
          </p:nvSpPr>
          <p:spPr>
            <a:xfrm>
              <a:off x="3215175" y="1165400"/>
              <a:ext cx="11250" cy="10775"/>
            </a:xfrm>
            <a:custGeom>
              <a:rect b="b" l="l" r="r" t="t"/>
              <a:pathLst>
                <a:path extrusionOk="0" h="431" w="450">
                  <a:moveTo>
                    <a:pt x="217" y="0"/>
                  </a:moveTo>
                  <a:cubicBezTo>
                    <a:pt x="211" y="0"/>
                    <a:pt x="205" y="1"/>
                    <a:pt x="198" y="1"/>
                  </a:cubicBezTo>
                  <a:cubicBezTo>
                    <a:pt x="88" y="13"/>
                    <a:pt x="1" y="122"/>
                    <a:pt x="11" y="242"/>
                  </a:cubicBezTo>
                  <a:cubicBezTo>
                    <a:pt x="22" y="346"/>
                    <a:pt x="120" y="430"/>
                    <a:pt x="224" y="430"/>
                  </a:cubicBezTo>
                  <a:cubicBezTo>
                    <a:pt x="230" y="430"/>
                    <a:pt x="236" y="430"/>
                    <a:pt x="242" y="429"/>
                  </a:cubicBezTo>
                  <a:cubicBezTo>
                    <a:pt x="362" y="418"/>
                    <a:pt x="450" y="308"/>
                    <a:pt x="439" y="188"/>
                  </a:cubicBezTo>
                  <a:cubicBezTo>
                    <a:pt x="418" y="84"/>
                    <a:pt x="329" y="0"/>
                    <a:pt x="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6"/>
            <p:cNvSpPr/>
            <p:nvPr/>
          </p:nvSpPr>
          <p:spPr>
            <a:xfrm>
              <a:off x="3162550" y="1232575"/>
              <a:ext cx="56750" cy="154625"/>
            </a:xfrm>
            <a:custGeom>
              <a:rect b="b" l="l" r="r" t="t"/>
              <a:pathLst>
                <a:path extrusionOk="0" h="6185" w="2270">
                  <a:moveTo>
                    <a:pt x="2237" y="1"/>
                  </a:moveTo>
                  <a:lnTo>
                    <a:pt x="1" y="6173"/>
                  </a:lnTo>
                  <a:lnTo>
                    <a:pt x="33" y="6184"/>
                  </a:lnTo>
                  <a:lnTo>
                    <a:pt x="2270" y="11"/>
                  </a:lnTo>
                  <a:lnTo>
                    <a:pt x="22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6"/>
            <p:cNvSpPr/>
            <p:nvPr/>
          </p:nvSpPr>
          <p:spPr>
            <a:xfrm>
              <a:off x="3145275" y="1231750"/>
              <a:ext cx="34850" cy="109125"/>
            </a:xfrm>
            <a:custGeom>
              <a:rect b="b" l="l" r="r" t="t"/>
              <a:pathLst>
                <a:path extrusionOk="0" h="4365" w="1394">
                  <a:moveTo>
                    <a:pt x="34" y="0"/>
                  </a:moveTo>
                  <a:lnTo>
                    <a:pt x="0" y="12"/>
                  </a:lnTo>
                  <a:lnTo>
                    <a:pt x="1360" y="4364"/>
                  </a:lnTo>
                  <a:lnTo>
                    <a:pt x="1393" y="4354"/>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6"/>
            <p:cNvSpPr/>
            <p:nvPr/>
          </p:nvSpPr>
          <p:spPr>
            <a:xfrm>
              <a:off x="3136500" y="1090600"/>
              <a:ext cx="82000" cy="38675"/>
            </a:xfrm>
            <a:custGeom>
              <a:rect b="b" l="l" r="r" t="t"/>
              <a:pathLst>
                <a:path extrusionOk="0" h="1547" w="3280">
                  <a:moveTo>
                    <a:pt x="1645" y="1"/>
                  </a:moveTo>
                  <a:cubicBezTo>
                    <a:pt x="1" y="1"/>
                    <a:pt x="165" y="1546"/>
                    <a:pt x="165" y="1546"/>
                  </a:cubicBezTo>
                  <a:lnTo>
                    <a:pt x="3213" y="1546"/>
                  </a:lnTo>
                  <a:cubicBezTo>
                    <a:pt x="3213" y="1546"/>
                    <a:pt x="3279" y="1"/>
                    <a:pt x="1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6"/>
            <p:cNvSpPr/>
            <p:nvPr/>
          </p:nvSpPr>
          <p:spPr>
            <a:xfrm>
              <a:off x="3147750" y="1042350"/>
              <a:ext cx="59500" cy="59500"/>
            </a:xfrm>
            <a:custGeom>
              <a:rect b="b" l="l" r="r" t="t"/>
              <a:pathLst>
                <a:path extrusionOk="0" h="2380" w="2380">
                  <a:moveTo>
                    <a:pt x="1195" y="1"/>
                  </a:moveTo>
                  <a:cubicBezTo>
                    <a:pt x="537" y="1"/>
                    <a:pt x="0" y="527"/>
                    <a:pt x="0" y="1185"/>
                  </a:cubicBezTo>
                  <a:cubicBezTo>
                    <a:pt x="0" y="1843"/>
                    <a:pt x="537" y="2380"/>
                    <a:pt x="1195" y="2380"/>
                  </a:cubicBezTo>
                  <a:cubicBezTo>
                    <a:pt x="1853" y="2380"/>
                    <a:pt x="2379" y="1843"/>
                    <a:pt x="2379" y="1185"/>
                  </a:cubicBezTo>
                  <a:cubicBezTo>
                    <a:pt x="2379" y="527"/>
                    <a:pt x="18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6"/>
            <p:cNvSpPr/>
            <p:nvPr/>
          </p:nvSpPr>
          <p:spPr>
            <a:xfrm>
              <a:off x="3125000" y="1466650"/>
              <a:ext cx="128575" cy="850"/>
            </a:xfrm>
            <a:custGeom>
              <a:rect b="b" l="l" r="r" t="t"/>
              <a:pathLst>
                <a:path extrusionOk="0" h="34" w="5143">
                  <a:moveTo>
                    <a:pt x="0" y="1"/>
                  </a:moveTo>
                  <a:lnTo>
                    <a:pt x="0" y="33"/>
                  </a:lnTo>
                  <a:lnTo>
                    <a:pt x="5143" y="33"/>
                  </a:lnTo>
                  <a:lnTo>
                    <a:pt x="5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6"/>
            <p:cNvSpPr/>
            <p:nvPr/>
          </p:nvSpPr>
          <p:spPr>
            <a:xfrm>
              <a:off x="3443475" y="1284450"/>
              <a:ext cx="3600" cy="3525"/>
            </a:xfrm>
            <a:custGeom>
              <a:rect b="b" l="l" r="r" t="t"/>
              <a:pathLst>
                <a:path extrusionOk="0" h="141" w="144">
                  <a:moveTo>
                    <a:pt x="76" y="0"/>
                  </a:moveTo>
                  <a:cubicBezTo>
                    <a:pt x="67" y="0"/>
                    <a:pt x="56" y="3"/>
                    <a:pt x="45" y="9"/>
                  </a:cubicBezTo>
                  <a:cubicBezTo>
                    <a:pt x="34" y="9"/>
                    <a:pt x="34" y="19"/>
                    <a:pt x="23" y="19"/>
                  </a:cubicBezTo>
                  <a:cubicBezTo>
                    <a:pt x="23" y="31"/>
                    <a:pt x="12" y="41"/>
                    <a:pt x="12" y="41"/>
                  </a:cubicBezTo>
                  <a:cubicBezTo>
                    <a:pt x="1" y="53"/>
                    <a:pt x="1" y="63"/>
                    <a:pt x="1" y="75"/>
                  </a:cubicBezTo>
                  <a:cubicBezTo>
                    <a:pt x="1" y="85"/>
                    <a:pt x="1" y="85"/>
                    <a:pt x="12" y="97"/>
                  </a:cubicBezTo>
                  <a:cubicBezTo>
                    <a:pt x="12" y="107"/>
                    <a:pt x="23" y="119"/>
                    <a:pt x="23" y="119"/>
                  </a:cubicBezTo>
                  <a:lnTo>
                    <a:pt x="45" y="140"/>
                  </a:lnTo>
                  <a:lnTo>
                    <a:pt x="100" y="140"/>
                  </a:lnTo>
                  <a:cubicBezTo>
                    <a:pt x="111" y="129"/>
                    <a:pt x="122" y="129"/>
                    <a:pt x="122" y="119"/>
                  </a:cubicBezTo>
                  <a:cubicBezTo>
                    <a:pt x="133" y="107"/>
                    <a:pt x="144" y="97"/>
                    <a:pt x="144" y="75"/>
                  </a:cubicBezTo>
                  <a:cubicBezTo>
                    <a:pt x="144" y="63"/>
                    <a:pt x="144" y="53"/>
                    <a:pt x="133" y="41"/>
                  </a:cubicBezTo>
                  <a:cubicBezTo>
                    <a:pt x="133" y="41"/>
                    <a:pt x="133" y="31"/>
                    <a:pt x="122" y="19"/>
                  </a:cubicBezTo>
                  <a:cubicBezTo>
                    <a:pt x="122" y="19"/>
                    <a:pt x="111" y="9"/>
                    <a:pt x="100" y="9"/>
                  </a:cubicBezTo>
                  <a:cubicBezTo>
                    <a:pt x="94" y="3"/>
                    <a:pt x="86" y="0"/>
                    <a:pt x="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6"/>
            <p:cNvSpPr/>
            <p:nvPr/>
          </p:nvSpPr>
          <p:spPr>
            <a:xfrm>
              <a:off x="3448700" y="1289200"/>
              <a:ext cx="47725" cy="40700"/>
            </a:xfrm>
            <a:custGeom>
              <a:rect b="b" l="l" r="r" t="t"/>
              <a:pathLst>
                <a:path extrusionOk="0" h="1628" w="1909">
                  <a:moveTo>
                    <a:pt x="84" y="1"/>
                  </a:moveTo>
                  <a:cubicBezTo>
                    <a:pt x="64" y="1"/>
                    <a:pt x="45" y="9"/>
                    <a:pt x="33" y="27"/>
                  </a:cubicBezTo>
                  <a:cubicBezTo>
                    <a:pt x="1" y="49"/>
                    <a:pt x="11" y="93"/>
                    <a:pt x="33" y="126"/>
                  </a:cubicBezTo>
                  <a:cubicBezTo>
                    <a:pt x="55" y="136"/>
                    <a:pt x="67" y="136"/>
                    <a:pt x="88" y="136"/>
                  </a:cubicBezTo>
                  <a:cubicBezTo>
                    <a:pt x="99" y="136"/>
                    <a:pt x="121" y="126"/>
                    <a:pt x="132" y="115"/>
                  </a:cubicBezTo>
                  <a:cubicBezTo>
                    <a:pt x="165" y="82"/>
                    <a:pt x="154" y="38"/>
                    <a:pt x="132" y="16"/>
                  </a:cubicBezTo>
                  <a:cubicBezTo>
                    <a:pt x="117" y="6"/>
                    <a:pt x="100" y="1"/>
                    <a:pt x="84" y="1"/>
                  </a:cubicBezTo>
                  <a:close/>
                  <a:moveTo>
                    <a:pt x="301" y="187"/>
                  </a:moveTo>
                  <a:cubicBezTo>
                    <a:pt x="283" y="187"/>
                    <a:pt x="265" y="195"/>
                    <a:pt x="252" y="214"/>
                  </a:cubicBezTo>
                  <a:cubicBezTo>
                    <a:pt x="220" y="236"/>
                    <a:pt x="231" y="279"/>
                    <a:pt x="252" y="312"/>
                  </a:cubicBezTo>
                  <a:cubicBezTo>
                    <a:pt x="264" y="323"/>
                    <a:pt x="286" y="323"/>
                    <a:pt x="296" y="323"/>
                  </a:cubicBezTo>
                  <a:cubicBezTo>
                    <a:pt x="318" y="323"/>
                    <a:pt x="340" y="312"/>
                    <a:pt x="352" y="301"/>
                  </a:cubicBezTo>
                  <a:cubicBezTo>
                    <a:pt x="373" y="268"/>
                    <a:pt x="373" y="224"/>
                    <a:pt x="340" y="202"/>
                  </a:cubicBezTo>
                  <a:cubicBezTo>
                    <a:pt x="330" y="192"/>
                    <a:pt x="316" y="187"/>
                    <a:pt x="301" y="187"/>
                  </a:cubicBezTo>
                  <a:close/>
                  <a:moveTo>
                    <a:pt x="519" y="374"/>
                  </a:moveTo>
                  <a:cubicBezTo>
                    <a:pt x="500" y="374"/>
                    <a:pt x="479" y="382"/>
                    <a:pt x="461" y="400"/>
                  </a:cubicBezTo>
                  <a:cubicBezTo>
                    <a:pt x="439" y="421"/>
                    <a:pt x="439" y="465"/>
                    <a:pt x="472" y="499"/>
                  </a:cubicBezTo>
                  <a:cubicBezTo>
                    <a:pt x="483" y="509"/>
                    <a:pt x="505" y="509"/>
                    <a:pt x="516" y="509"/>
                  </a:cubicBezTo>
                  <a:cubicBezTo>
                    <a:pt x="538" y="509"/>
                    <a:pt x="559" y="499"/>
                    <a:pt x="571" y="487"/>
                  </a:cubicBezTo>
                  <a:cubicBezTo>
                    <a:pt x="593" y="455"/>
                    <a:pt x="593" y="411"/>
                    <a:pt x="559" y="389"/>
                  </a:cubicBezTo>
                  <a:cubicBezTo>
                    <a:pt x="550" y="379"/>
                    <a:pt x="535" y="374"/>
                    <a:pt x="519" y="374"/>
                  </a:cubicBezTo>
                  <a:close/>
                  <a:moveTo>
                    <a:pt x="739" y="560"/>
                  </a:moveTo>
                  <a:cubicBezTo>
                    <a:pt x="720" y="560"/>
                    <a:pt x="698" y="568"/>
                    <a:pt x="680" y="586"/>
                  </a:cubicBezTo>
                  <a:cubicBezTo>
                    <a:pt x="659" y="608"/>
                    <a:pt x="659" y="652"/>
                    <a:pt x="691" y="685"/>
                  </a:cubicBezTo>
                  <a:cubicBezTo>
                    <a:pt x="702" y="696"/>
                    <a:pt x="724" y="696"/>
                    <a:pt x="735" y="696"/>
                  </a:cubicBezTo>
                  <a:cubicBezTo>
                    <a:pt x="757" y="696"/>
                    <a:pt x="779" y="685"/>
                    <a:pt x="790" y="674"/>
                  </a:cubicBezTo>
                  <a:cubicBezTo>
                    <a:pt x="812" y="641"/>
                    <a:pt x="812" y="597"/>
                    <a:pt x="779" y="575"/>
                  </a:cubicBezTo>
                  <a:cubicBezTo>
                    <a:pt x="769" y="565"/>
                    <a:pt x="755" y="560"/>
                    <a:pt x="739" y="560"/>
                  </a:cubicBezTo>
                  <a:close/>
                  <a:moveTo>
                    <a:pt x="950" y="746"/>
                  </a:moveTo>
                  <a:cubicBezTo>
                    <a:pt x="930" y="746"/>
                    <a:pt x="912" y="755"/>
                    <a:pt x="900" y="772"/>
                  </a:cubicBezTo>
                  <a:cubicBezTo>
                    <a:pt x="878" y="794"/>
                    <a:pt x="878" y="838"/>
                    <a:pt x="910" y="871"/>
                  </a:cubicBezTo>
                  <a:cubicBezTo>
                    <a:pt x="922" y="882"/>
                    <a:pt x="944" y="882"/>
                    <a:pt x="954" y="882"/>
                  </a:cubicBezTo>
                  <a:cubicBezTo>
                    <a:pt x="976" y="882"/>
                    <a:pt x="987" y="871"/>
                    <a:pt x="1009" y="860"/>
                  </a:cubicBezTo>
                  <a:cubicBezTo>
                    <a:pt x="1031" y="828"/>
                    <a:pt x="1031" y="784"/>
                    <a:pt x="998" y="762"/>
                  </a:cubicBezTo>
                  <a:cubicBezTo>
                    <a:pt x="983" y="752"/>
                    <a:pt x="966" y="746"/>
                    <a:pt x="950" y="746"/>
                  </a:cubicBezTo>
                  <a:close/>
                  <a:moveTo>
                    <a:pt x="1170" y="933"/>
                  </a:moveTo>
                  <a:cubicBezTo>
                    <a:pt x="1150" y="933"/>
                    <a:pt x="1131" y="941"/>
                    <a:pt x="1119" y="959"/>
                  </a:cubicBezTo>
                  <a:cubicBezTo>
                    <a:pt x="1097" y="981"/>
                    <a:pt x="1097" y="1025"/>
                    <a:pt x="1130" y="1057"/>
                  </a:cubicBezTo>
                  <a:cubicBezTo>
                    <a:pt x="1141" y="1069"/>
                    <a:pt x="1151" y="1069"/>
                    <a:pt x="1173" y="1069"/>
                  </a:cubicBezTo>
                  <a:cubicBezTo>
                    <a:pt x="1195" y="1069"/>
                    <a:pt x="1207" y="1057"/>
                    <a:pt x="1229" y="1047"/>
                  </a:cubicBezTo>
                  <a:cubicBezTo>
                    <a:pt x="1251" y="1014"/>
                    <a:pt x="1251" y="970"/>
                    <a:pt x="1217" y="948"/>
                  </a:cubicBezTo>
                  <a:cubicBezTo>
                    <a:pt x="1203" y="938"/>
                    <a:pt x="1186" y="933"/>
                    <a:pt x="1170" y="933"/>
                  </a:cubicBezTo>
                  <a:close/>
                  <a:moveTo>
                    <a:pt x="1389" y="1119"/>
                  </a:moveTo>
                  <a:cubicBezTo>
                    <a:pt x="1369" y="1119"/>
                    <a:pt x="1350" y="1127"/>
                    <a:pt x="1338" y="1145"/>
                  </a:cubicBezTo>
                  <a:cubicBezTo>
                    <a:pt x="1316" y="1167"/>
                    <a:pt x="1316" y="1211"/>
                    <a:pt x="1349" y="1244"/>
                  </a:cubicBezTo>
                  <a:cubicBezTo>
                    <a:pt x="1360" y="1255"/>
                    <a:pt x="1371" y="1255"/>
                    <a:pt x="1393" y="1255"/>
                  </a:cubicBezTo>
                  <a:cubicBezTo>
                    <a:pt x="1404" y="1255"/>
                    <a:pt x="1426" y="1244"/>
                    <a:pt x="1448" y="1233"/>
                  </a:cubicBezTo>
                  <a:cubicBezTo>
                    <a:pt x="1470" y="1200"/>
                    <a:pt x="1458" y="1157"/>
                    <a:pt x="1437" y="1135"/>
                  </a:cubicBezTo>
                  <a:cubicBezTo>
                    <a:pt x="1422" y="1125"/>
                    <a:pt x="1405" y="1119"/>
                    <a:pt x="1389" y="1119"/>
                  </a:cubicBezTo>
                  <a:close/>
                  <a:moveTo>
                    <a:pt x="1608" y="1305"/>
                  </a:moveTo>
                  <a:cubicBezTo>
                    <a:pt x="1588" y="1305"/>
                    <a:pt x="1570" y="1314"/>
                    <a:pt x="1558" y="1332"/>
                  </a:cubicBezTo>
                  <a:cubicBezTo>
                    <a:pt x="1524" y="1354"/>
                    <a:pt x="1536" y="1398"/>
                    <a:pt x="1558" y="1420"/>
                  </a:cubicBezTo>
                  <a:cubicBezTo>
                    <a:pt x="1580" y="1430"/>
                    <a:pt x="1590" y="1442"/>
                    <a:pt x="1612" y="1442"/>
                  </a:cubicBezTo>
                  <a:cubicBezTo>
                    <a:pt x="1623" y="1442"/>
                    <a:pt x="1645" y="1430"/>
                    <a:pt x="1656" y="1420"/>
                  </a:cubicBezTo>
                  <a:cubicBezTo>
                    <a:pt x="1689" y="1386"/>
                    <a:pt x="1678" y="1342"/>
                    <a:pt x="1656" y="1321"/>
                  </a:cubicBezTo>
                  <a:cubicBezTo>
                    <a:pt x="1641" y="1311"/>
                    <a:pt x="1624" y="1305"/>
                    <a:pt x="1608" y="1305"/>
                  </a:cubicBezTo>
                  <a:close/>
                  <a:moveTo>
                    <a:pt x="1827" y="1492"/>
                  </a:moveTo>
                  <a:cubicBezTo>
                    <a:pt x="1808" y="1492"/>
                    <a:pt x="1789" y="1500"/>
                    <a:pt x="1777" y="1518"/>
                  </a:cubicBezTo>
                  <a:cubicBezTo>
                    <a:pt x="1744" y="1540"/>
                    <a:pt x="1755" y="1584"/>
                    <a:pt x="1777" y="1606"/>
                  </a:cubicBezTo>
                  <a:cubicBezTo>
                    <a:pt x="1799" y="1617"/>
                    <a:pt x="1809" y="1628"/>
                    <a:pt x="1821" y="1628"/>
                  </a:cubicBezTo>
                  <a:cubicBezTo>
                    <a:pt x="1843" y="1628"/>
                    <a:pt x="1865" y="1617"/>
                    <a:pt x="1875" y="1606"/>
                  </a:cubicBezTo>
                  <a:cubicBezTo>
                    <a:pt x="1908" y="1573"/>
                    <a:pt x="1897" y="1529"/>
                    <a:pt x="1875" y="1507"/>
                  </a:cubicBezTo>
                  <a:cubicBezTo>
                    <a:pt x="1860" y="1497"/>
                    <a:pt x="1843" y="1492"/>
                    <a:pt x="1827" y="149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6"/>
            <p:cNvSpPr/>
            <p:nvPr/>
          </p:nvSpPr>
          <p:spPr>
            <a:xfrm>
              <a:off x="3498050" y="1331050"/>
              <a:ext cx="3575" cy="3525"/>
            </a:xfrm>
            <a:custGeom>
              <a:rect b="b" l="l" r="r" t="t"/>
              <a:pathLst>
                <a:path extrusionOk="0" h="141" w="143">
                  <a:moveTo>
                    <a:pt x="67" y="0"/>
                  </a:moveTo>
                  <a:cubicBezTo>
                    <a:pt x="57" y="0"/>
                    <a:pt x="49" y="3"/>
                    <a:pt x="44" y="9"/>
                  </a:cubicBezTo>
                  <a:cubicBezTo>
                    <a:pt x="33" y="9"/>
                    <a:pt x="22" y="19"/>
                    <a:pt x="22" y="19"/>
                  </a:cubicBezTo>
                  <a:lnTo>
                    <a:pt x="0" y="41"/>
                  </a:lnTo>
                  <a:lnTo>
                    <a:pt x="0" y="75"/>
                  </a:lnTo>
                  <a:lnTo>
                    <a:pt x="0" y="96"/>
                  </a:lnTo>
                  <a:cubicBezTo>
                    <a:pt x="11" y="107"/>
                    <a:pt x="11" y="118"/>
                    <a:pt x="22" y="118"/>
                  </a:cubicBezTo>
                  <a:cubicBezTo>
                    <a:pt x="22" y="129"/>
                    <a:pt x="33" y="129"/>
                    <a:pt x="44" y="129"/>
                  </a:cubicBezTo>
                  <a:cubicBezTo>
                    <a:pt x="55" y="140"/>
                    <a:pt x="55" y="140"/>
                    <a:pt x="66" y="140"/>
                  </a:cubicBezTo>
                  <a:cubicBezTo>
                    <a:pt x="77" y="140"/>
                    <a:pt x="88" y="140"/>
                    <a:pt x="98" y="129"/>
                  </a:cubicBezTo>
                  <a:cubicBezTo>
                    <a:pt x="110" y="129"/>
                    <a:pt x="110" y="129"/>
                    <a:pt x="120" y="118"/>
                  </a:cubicBezTo>
                  <a:cubicBezTo>
                    <a:pt x="132" y="107"/>
                    <a:pt x="142" y="85"/>
                    <a:pt x="142" y="75"/>
                  </a:cubicBezTo>
                  <a:cubicBezTo>
                    <a:pt x="142" y="53"/>
                    <a:pt x="132" y="31"/>
                    <a:pt x="120" y="19"/>
                  </a:cubicBezTo>
                  <a:cubicBezTo>
                    <a:pt x="110" y="19"/>
                    <a:pt x="110" y="9"/>
                    <a:pt x="98" y="9"/>
                  </a:cubicBezTo>
                  <a:cubicBezTo>
                    <a:pt x="87" y="3"/>
                    <a:pt x="77" y="0"/>
                    <a:pt x="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2" name="Shape 2352"/>
        <p:cNvGrpSpPr/>
        <p:nvPr/>
      </p:nvGrpSpPr>
      <p:grpSpPr>
        <a:xfrm>
          <a:off x="0" y="0"/>
          <a:ext cx="0" cy="0"/>
          <a:chOff x="0" y="0"/>
          <a:chExt cx="0" cy="0"/>
        </a:xfrm>
      </p:grpSpPr>
      <p:sp>
        <p:nvSpPr>
          <p:cNvPr id="2353" name="Google Shape;2353;p54"/>
          <p:cNvSpPr txBox="1"/>
          <p:nvPr>
            <p:ph type="title"/>
          </p:nvPr>
        </p:nvSpPr>
        <p:spPr>
          <a:xfrm>
            <a:off x="713225" y="917175"/>
            <a:ext cx="36783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Model</a:t>
            </a:r>
            <a:endParaRPr/>
          </a:p>
        </p:txBody>
      </p:sp>
      <p:sp>
        <p:nvSpPr>
          <p:cNvPr id="2354" name="Google Shape;2354;p54"/>
          <p:cNvSpPr txBox="1"/>
          <p:nvPr>
            <p:ph idx="1" type="subTitle"/>
          </p:nvPr>
        </p:nvSpPr>
        <p:spPr>
          <a:xfrm>
            <a:off x="713225" y="2013975"/>
            <a:ext cx="7522200" cy="2508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Pre/Post: The post-class scores are significantly higher by 8.76 points (p&lt; 2e − 16).</a:t>
            </a:r>
            <a:endParaRPr/>
          </a:p>
          <a:p>
            <a:pPr indent="0" lvl="0" marL="0" rtl="0" algn="l">
              <a:lnSpc>
                <a:spcPct val="115000"/>
              </a:lnSpc>
              <a:spcBef>
                <a:spcPts val="0"/>
              </a:spcBef>
              <a:spcAft>
                <a:spcPts val="0"/>
              </a:spcAft>
              <a:buNone/>
            </a:pPr>
            <a:r>
              <a:rPr lang="en"/>
              <a:t>• Ethnicity: Compared to the baseline (likely Asian / Pacific Islander):</a:t>
            </a:r>
            <a:endParaRPr/>
          </a:p>
          <a:p>
            <a:pPr indent="457200" lvl="0" marL="0" rtl="0" algn="l">
              <a:lnSpc>
                <a:spcPct val="115000"/>
              </a:lnSpc>
              <a:spcBef>
                <a:spcPts val="0"/>
              </a:spcBef>
              <a:spcAft>
                <a:spcPts val="0"/>
              </a:spcAft>
              <a:buNone/>
            </a:pPr>
            <a:r>
              <a:rPr lang="en"/>
              <a:t>– Hispanic/Latinx: Not significantly different (p = 0.695).</a:t>
            </a:r>
            <a:endParaRPr/>
          </a:p>
          <a:p>
            <a:pPr indent="457200" lvl="0" marL="0" rtl="0" algn="l">
              <a:lnSpc>
                <a:spcPct val="115000"/>
              </a:lnSpc>
              <a:spcBef>
                <a:spcPts val="0"/>
              </a:spcBef>
              <a:spcAft>
                <a:spcPts val="0"/>
              </a:spcAft>
              <a:buNone/>
            </a:pPr>
            <a:r>
              <a:rPr lang="en"/>
              <a:t>– Multiple Ethnicity / Other: Not significantly different (p = 0.266).</a:t>
            </a:r>
            <a:endParaRPr/>
          </a:p>
          <a:p>
            <a:pPr indent="457200" lvl="0" marL="0" rtl="0" algn="l">
              <a:lnSpc>
                <a:spcPct val="115000"/>
              </a:lnSpc>
              <a:spcBef>
                <a:spcPts val="0"/>
              </a:spcBef>
              <a:spcAft>
                <a:spcPts val="0"/>
              </a:spcAft>
              <a:buNone/>
            </a:pPr>
            <a:r>
              <a:rPr lang="en"/>
              <a:t>– White: Significantly higher by 4.38 points (p = 0.015).</a:t>
            </a:r>
            <a:endParaRPr/>
          </a:p>
          <a:p>
            <a:pPr indent="0" lvl="0" marL="0" rtl="0" algn="l">
              <a:lnSpc>
                <a:spcPct val="115000"/>
              </a:lnSpc>
              <a:spcBef>
                <a:spcPts val="0"/>
              </a:spcBef>
              <a:spcAft>
                <a:spcPts val="0"/>
              </a:spcAft>
              <a:buNone/>
            </a:pPr>
            <a:r>
              <a:rPr lang="en"/>
              <a:t>• Gender: Women have significantly higher scores by 4.08 points (p = 0.003).</a:t>
            </a:r>
            <a:endParaRPr/>
          </a:p>
          <a:p>
            <a:pPr indent="0" lvl="0" marL="0" rtl="0" algn="l">
              <a:lnSpc>
                <a:spcPct val="115000"/>
              </a:lnSpc>
              <a:spcBef>
                <a:spcPts val="0"/>
              </a:spcBef>
              <a:spcAft>
                <a:spcPts val="0"/>
              </a:spcAft>
              <a:buNone/>
            </a:pPr>
            <a:r>
              <a:rPr lang="en"/>
              <a:t>• North vs South Campus: Students from the South Campus have significantly lower scores by 3.34 points (p = 0.008).</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55"/>
          <p:cNvSpPr txBox="1"/>
          <p:nvPr>
            <p:ph type="title"/>
          </p:nvPr>
        </p:nvSpPr>
        <p:spPr>
          <a:xfrm>
            <a:off x="713225" y="917175"/>
            <a:ext cx="36783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Attitude Model</a:t>
            </a:r>
            <a:endParaRPr/>
          </a:p>
        </p:txBody>
      </p:sp>
      <p:sp>
        <p:nvSpPr>
          <p:cNvPr id="2360" name="Google Shape;2360;p55"/>
          <p:cNvSpPr txBox="1"/>
          <p:nvPr>
            <p:ph idx="1" type="subTitle"/>
          </p:nvPr>
        </p:nvSpPr>
        <p:spPr>
          <a:xfrm>
            <a:off x="713225" y="2014100"/>
            <a:ext cx="7512300" cy="25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Pre/Post: The post-class scores are significantly higher by 1.97 points (p = 0.008).</a:t>
            </a:r>
            <a:endParaRPr/>
          </a:p>
          <a:p>
            <a:pPr indent="0" lvl="0" marL="0" rtl="0" algn="l">
              <a:lnSpc>
                <a:spcPct val="115000"/>
              </a:lnSpc>
              <a:spcBef>
                <a:spcPts val="0"/>
              </a:spcBef>
              <a:spcAft>
                <a:spcPts val="0"/>
              </a:spcAft>
              <a:buNone/>
            </a:pPr>
            <a:r>
              <a:rPr lang="en"/>
              <a:t>• Ethnicity: Compared to the baseline (likely Asian / Pacific Islander):</a:t>
            </a:r>
            <a:endParaRPr/>
          </a:p>
          <a:p>
            <a:pPr indent="457200" lvl="0" marL="0" rtl="0" algn="l">
              <a:lnSpc>
                <a:spcPct val="115000"/>
              </a:lnSpc>
              <a:spcBef>
                <a:spcPts val="0"/>
              </a:spcBef>
              <a:spcAft>
                <a:spcPts val="0"/>
              </a:spcAft>
              <a:buNone/>
            </a:pPr>
            <a:r>
              <a:rPr lang="en"/>
              <a:t>– Hispanic/Latinx: Not significantly different (p = 0.318).</a:t>
            </a:r>
            <a:endParaRPr/>
          </a:p>
          <a:p>
            <a:pPr indent="457200" lvl="0" marL="0" rtl="0" algn="l">
              <a:lnSpc>
                <a:spcPct val="115000"/>
              </a:lnSpc>
              <a:spcBef>
                <a:spcPts val="0"/>
              </a:spcBef>
              <a:spcAft>
                <a:spcPts val="0"/>
              </a:spcAft>
              <a:buNone/>
            </a:pPr>
            <a:r>
              <a:rPr lang="en"/>
              <a:t>– Multiple Ethnicity / Other: Not significantly different (p = 0.517).</a:t>
            </a:r>
            <a:endParaRPr/>
          </a:p>
          <a:p>
            <a:pPr indent="457200" lvl="0" marL="0" rtl="0" algn="l">
              <a:lnSpc>
                <a:spcPct val="115000"/>
              </a:lnSpc>
              <a:spcBef>
                <a:spcPts val="0"/>
              </a:spcBef>
              <a:spcAft>
                <a:spcPts val="0"/>
              </a:spcAft>
              <a:buNone/>
            </a:pPr>
            <a:r>
              <a:rPr lang="en"/>
              <a:t>– White: Marginally higher by 3.50 points but still not significantly different (p = 0.067).</a:t>
            </a:r>
            <a:endParaRPr/>
          </a:p>
          <a:p>
            <a:pPr indent="0" lvl="0" marL="0" rtl="0" algn="l">
              <a:lnSpc>
                <a:spcPct val="115000"/>
              </a:lnSpc>
              <a:spcBef>
                <a:spcPts val="0"/>
              </a:spcBef>
              <a:spcAft>
                <a:spcPts val="0"/>
              </a:spcAft>
              <a:buNone/>
            </a:pPr>
            <a:r>
              <a:rPr lang="en"/>
              <a:t>• Gender: Women have significantly higher scores by 7.41 points (p = 1.02e − 06).</a:t>
            </a:r>
            <a:endParaRPr/>
          </a:p>
          <a:p>
            <a:pPr indent="0" lvl="0" marL="0" rtl="0" algn="l">
              <a:lnSpc>
                <a:spcPct val="115000"/>
              </a:lnSpc>
              <a:spcBef>
                <a:spcPts val="0"/>
              </a:spcBef>
              <a:spcAft>
                <a:spcPts val="0"/>
              </a:spcAft>
              <a:buNone/>
            </a:pPr>
            <a:r>
              <a:rPr lang="en"/>
              <a:t>• North vs South Campus: Not significantly different (p = 0.117).</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
        <p:nvSpPr>
          <p:cNvPr id="2365" name="Google Shape;2365;p56"/>
          <p:cNvSpPr txBox="1"/>
          <p:nvPr>
            <p:ph type="title"/>
          </p:nvPr>
        </p:nvSpPr>
        <p:spPr>
          <a:xfrm>
            <a:off x="713225" y="917175"/>
            <a:ext cx="36783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Behavior Model</a:t>
            </a:r>
            <a:endParaRPr/>
          </a:p>
        </p:txBody>
      </p:sp>
      <p:sp>
        <p:nvSpPr>
          <p:cNvPr id="2366" name="Google Shape;2366;p56"/>
          <p:cNvSpPr txBox="1"/>
          <p:nvPr>
            <p:ph idx="1" type="subTitle"/>
          </p:nvPr>
        </p:nvSpPr>
        <p:spPr>
          <a:xfrm>
            <a:off x="713225" y="2014100"/>
            <a:ext cx="7522200" cy="22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Pre/Post: The post-class scores are marginally higher by 1.49 points (p = 0.058).</a:t>
            </a:r>
            <a:endParaRPr/>
          </a:p>
          <a:p>
            <a:pPr indent="0" lvl="0" marL="0" rtl="0" algn="l">
              <a:lnSpc>
                <a:spcPct val="115000"/>
              </a:lnSpc>
              <a:spcBef>
                <a:spcPts val="0"/>
              </a:spcBef>
              <a:spcAft>
                <a:spcPts val="0"/>
              </a:spcAft>
              <a:buNone/>
            </a:pPr>
            <a:r>
              <a:rPr lang="en"/>
              <a:t>• Ethnicity: Compared to the baseline (likely Asian / Pacific Islander):</a:t>
            </a:r>
            <a:endParaRPr/>
          </a:p>
          <a:p>
            <a:pPr indent="457200" lvl="0" marL="0" rtl="0" algn="l">
              <a:lnSpc>
                <a:spcPct val="115000"/>
              </a:lnSpc>
              <a:spcBef>
                <a:spcPts val="0"/>
              </a:spcBef>
              <a:spcAft>
                <a:spcPts val="0"/>
              </a:spcAft>
              <a:buNone/>
            </a:pPr>
            <a:r>
              <a:rPr lang="en"/>
              <a:t>– Hispanic/Latinx: Marginally higher by 2.97 points (p = 0.080).</a:t>
            </a:r>
            <a:endParaRPr/>
          </a:p>
          <a:p>
            <a:pPr indent="457200" lvl="0" marL="0" rtl="0" algn="l">
              <a:lnSpc>
                <a:spcPct val="115000"/>
              </a:lnSpc>
              <a:spcBef>
                <a:spcPts val="0"/>
              </a:spcBef>
              <a:spcAft>
                <a:spcPts val="0"/>
              </a:spcAft>
              <a:buNone/>
            </a:pPr>
            <a:r>
              <a:rPr lang="en"/>
              <a:t>– Multiple Ethnicity / Other: Significantly higher by 4.80 points (p = 0.013).</a:t>
            </a:r>
            <a:endParaRPr/>
          </a:p>
          <a:p>
            <a:pPr indent="457200" lvl="0" marL="0" rtl="0" algn="l">
              <a:lnSpc>
                <a:spcPct val="115000"/>
              </a:lnSpc>
              <a:spcBef>
                <a:spcPts val="0"/>
              </a:spcBef>
              <a:spcAft>
                <a:spcPts val="0"/>
              </a:spcAft>
              <a:buNone/>
            </a:pPr>
            <a:r>
              <a:rPr lang="en"/>
              <a:t>– White: Significantly higher by 8.86 points (p = 5.21e − 06).</a:t>
            </a:r>
            <a:endParaRPr/>
          </a:p>
          <a:p>
            <a:pPr indent="0" lvl="0" marL="0" rtl="0" algn="l">
              <a:lnSpc>
                <a:spcPct val="115000"/>
              </a:lnSpc>
              <a:spcBef>
                <a:spcPts val="0"/>
              </a:spcBef>
              <a:spcAft>
                <a:spcPts val="0"/>
              </a:spcAft>
              <a:buNone/>
            </a:pPr>
            <a:r>
              <a:rPr lang="en"/>
              <a:t>• Gender: Women have significantly higher scores by 4.42 points (p = 0.003).</a:t>
            </a:r>
            <a:endParaRPr/>
          </a:p>
          <a:p>
            <a:pPr indent="0" lvl="0" marL="0" rtl="0" algn="l">
              <a:lnSpc>
                <a:spcPct val="115000"/>
              </a:lnSpc>
              <a:spcBef>
                <a:spcPts val="0"/>
              </a:spcBef>
              <a:spcAft>
                <a:spcPts val="0"/>
              </a:spcAft>
              <a:buNone/>
            </a:pPr>
            <a:r>
              <a:rPr lang="en"/>
              <a:t>• North vs South Campus: Not significantly different (p = 0.316).</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57"/>
          <p:cNvSpPr txBox="1"/>
          <p:nvPr>
            <p:ph type="title"/>
          </p:nvPr>
        </p:nvSpPr>
        <p:spPr>
          <a:xfrm>
            <a:off x="713225" y="917175"/>
            <a:ext cx="52512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Sense of Belonging Model</a:t>
            </a:r>
            <a:endParaRPr/>
          </a:p>
        </p:txBody>
      </p:sp>
      <p:sp>
        <p:nvSpPr>
          <p:cNvPr id="2372" name="Google Shape;2372;p57"/>
          <p:cNvSpPr txBox="1"/>
          <p:nvPr>
            <p:ph idx="1" type="subTitle"/>
          </p:nvPr>
        </p:nvSpPr>
        <p:spPr>
          <a:xfrm>
            <a:off x="713225" y="2013975"/>
            <a:ext cx="7502700" cy="22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Pre/Post: The post-class scores are marginally higher by 0.06 points (p = 0.090).</a:t>
            </a:r>
            <a:endParaRPr/>
          </a:p>
          <a:p>
            <a:pPr indent="0" lvl="0" marL="0" rtl="0" algn="l">
              <a:lnSpc>
                <a:spcPct val="115000"/>
              </a:lnSpc>
              <a:spcBef>
                <a:spcPts val="0"/>
              </a:spcBef>
              <a:spcAft>
                <a:spcPts val="0"/>
              </a:spcAft>
              <a:buNone/>
            </a:pPr>
            <a:r>
              <a:rPr lang="en"/>
              <a:t>• Ethnicity: Compared to the baseline (likely Asian / Pacific Islander):</a:t>
            </a:r>
            <a:endParaRPr/>
          </a:p>
          <a:p>
            <a:pPr indent="457200" lvl="0" marL="0" rtl="0" algn="l">
              <a:lnSpc>
                <a:spcPct val="115000"/>
              </a:lnSpc>
              <a:spcBef>
                <a:spcPts val="0"/>
              </a:spcBef>
              <a:spcAft>
                <a:spcPts val="0"/>
              </a:spcAft>
              <a:buNone/>
            </a:pPr>
            <a:r>
              <a:rPr lang="en"/>
              <a:t>– Hispanic/Latinx: Significantly lower by 0.20 points (p = 0.026).</a:t>
            </a:r>
            <a:endParaRPr/>
          </a:p>
          <a:p>
            <a:pPr indent="457200" lvl="0" marL="0" rtl="0" algn="l">
              <a:lnSpc>
                <a:spcPct val="115000"/>
              </a:lnSpc>
              <a:spcBef>
                <a:spcPts val="0"/>
              </a:spcBef>
              <a:spcAft>
                <a:spcPts val="0"/>
              </a:spcAft>
              <a:buNone/>
            </a:pPr>
            <a:r>
              <a:rPr lang="en"/>
              <a:t>– Multiple Ethnicity / Other: Not significantly different (p = 0.972).</a:t>
            </a:r>
            <a:endParaRPr/>
          </a:p>
          <a:p>
            <a:pPr indent="457200" lvl="0" marL="0" rtl="0" algn="l">
              <a:lnSpc>
                <a:spcPct val="115000"/>
              </a:lnSpc>
              <a:spcBef>
                <a:spcPts val="0"/>
              </a:spcBef>
              <a:spcAft>
                <a:spcPts val="0"/>
              </a:spcAft>
              <a:buNone/>
            </a:pPr>
            <a:r>
              <a:rPr lang="en"/>
              <a:t>– White: Marginally higher by 0.18 points (p = 0.076).</a:t>
            </a:r>
            <a:endParaRPr/>
          </a:p>
          <a:p>
            <a:pPr indent="0" lvl="0" marL="0" rtl="0" algn="l">
              <a:lnSpc>
                <a:spcPct val="115000"/>
              </a:lnSpc>
              <a:spcBef>
                <a:spcPts val="0"/>
              </a:spcBef>
              <a:spcAft>
                <a:spcPts val="0"/>
              </a:spcAft>
              <a:buNone/>
            </a:pPr>
            <a:r>
              <a:rPr lang="en"/>
              <a:t>• Gender: Not significantly different (p = 0.796).</a:t>
            </a:r>
            <a:endParaRPr/>
          </a:p>
          <a:p>
            <a:pPr indent="0" lvl="0" marL="0" rtl="0" algn="l">
              <a:lnSpc>
                <a:spcPct val="115000"/>
              </a:lnSpc>
              <a:spcBef>
                <a:spcPts val="0"/>
              </a:spcBef>
              <a:spcAft>
                <a:spcPts val="0"/>
              </a:spcAft>
              <a:buNone/>
            </a:pPr>
            <a:r>
              <a:rPr lang="en"/>
              <a:t>• North vs South Campus: Not significantly different (p = 0.879).</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58"/>
          <p:cNvSpPr txBox="1"/>
          <p:nvPr>
            <p:ph type="title"/>
          </p:nvPr>
        </p:nvSpPr>
        <p:spPr>
          <a:xfrm>
            <a:off x="713225" y="917175"/>
            <a:ext cx="5814000" cy="10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Findings:</a:t>
            </a:r>
            <a:endParaRPr/>
          </a:p>
        </p:txBody>
      </p:sp>
      <p:sp>
        <p:nvSpPr>
          <p:cNvPr id="2378" name="Google Shape;2378;p58"/>
          <p:cNvSpPr txBox="1"/>
          <p:nvPr>
            <p:ph idx="1" type="subTitle"/>
          </p:nvPr>
        </p:nvSpPr>
        <p:spPr>
          <a:xfrm>
            <a:off x="713225" y="1670575"/>
            <a:ext cx="7512300" cy="2212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Poppins"/>
              <a:buChar char="-"/>
            </a:pPr>
            <a:r>
              <a:rPr lang="en">
                <a:solidFill>
                  <a:srgbClr val="000000"/>
                </a:solidFill>
              </a:rPr>
              <a:t>The civics study class has a marginally positive effect on Attitude, and Behavior scores, but the reported gains are particularly significant for Knowledge. </a:t>
            </a:r>
            <a:endParaRPr>
              <a:solidFill>
                <a:srgbClr val="000000"/>
              </a:solidFill>
            </a:endParaRPr>
          </a:p>
          <a:p>
            <a:pPr indent="-317500" lvl="0" marL="457200" rtl="0" algn="l">
              <a:lnSpc>
                <a:spcPct val="115000"/>
              </a:lnSpc>
              <a:spcBef>
                <a:spcPts val="0"/>
              </a:spcBef>
              <a:spcAft>
                <a:spcPts val="0"/>
              </a:spcAft>
              <a:buClr>
                <a:srgbClr val="000000"/>
              </a:buClr>
              <a:buSzPts val="1400"/>
              <a:buFont typeface="Poppins"/>
              <a:buChar char="-"/>
            </a:pPr>
            <a:r>
              <a:rPr lang="en">
                <a:solidFill>
                  <a:srgbClr val="000000"/>
                </a:solidFill>
              </a:rPr>
              <a:t>Gender differences are notable, with women showing higher improvements across Knowledge, Attitude, and Behavior. </a:t>
            </a:r>
            <a:endParaRPr>
              <a:solidFill>
                <a:srgbClr val="000000"/>
              </a:solidFill>
            </a:endParaRPr>
          </a:p>
          <a:p>
            <a:pPr indent="-317500" lvl="0" marL="457200" rtl="0" algn="l">
              <a:lnSpc>
                <a:spcPct val="115000"/>
              </a:lnSpc>
              <a:spcBef>
                <a:spcPts val="0"/>
              </a:spcBef>
              <a:spcAft>
                <a:spcPts val="0"/>
              </a:spcAft>
              <a:buClr>
                <a:srgbClr val="000000"/>
              </a:buClr>
              <a:buSzPts val="1400"/>
              <a:buFont typeface="Poppins"/>
              <a:buChar char="-"/>
            </a:pPr>
            <a:r>
              <a:rPr lang="en">
                <a:solidFill>
                  <a:srgbClr val="000000"/>
                </a:solidFill>
              </a:rPr>
              <a:t>Ethnicity differences suggest that White students reported more in gain of Knowledge and Behavior, while Hispanic/Latinx students show a decrease in Sense of Belonging. </a:t>
            </a:r>
            <a:endParaRPr>
              <a:solidFill>
                <a:srgbClr val="000000"/>
              </a:solidFill>
            </a:endParaRPr>
          </a:p>
          <a:p>
            <a:pPr indent="-317500" lvl="0" marL="457200" rtl="0" algn="l">
              <a:lnSpc>
                <a:spcPct val="115000"/>
              </a:lnSpc>
              <a:spcBef>
                <a:spcPts val="0"/>
              </a:spcBef>
              <a:spcAft>
                <a:spcPts val="0"/>
              </a:spcAft>
              <a:buClr>
                <a:srgbClr val="000000"/>
              </a:buClr>
              <a:buSzPts val="1400"/>
              <a:buFont typeface="Poppins"/>
              <a:buChar char="-"/>
            </a:pPr>
            <a:r>
              <a:rPr lang="en">
                <a:solidFill>
                  <a:srgbClr val="000000"/>
                </a:solidFill>
              </a:rPr>
              <a:t>South vs North campus didn’t have much of a significant effect on any category except for “Knowledge” gain for which students from South Campus have reported significantly lower scores than students from the North Campus.</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59"/>
          <p:cNvSpPr txBox="1"/>
          <p:nvPr>
            <p:ph type="title"/>
          </p:nvPr>
        </p:nvSpPr>
        <p:spPr>
          <a:xfrm>
            <a:off x="2055300" y="1233625"/>
            <a:ext cx="5033400" cy="128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Sentiments</a:t>
            </a:r>
            <a:endParaRPr/>
          </a:p>
        </p:txBody>
      </p:sp>
      <p:sp>
        <p:nvSpPr>
          <p:cNvPr id="2384" name="Google Shape;2384;p59"/>
          <p:cNvSpPr txBox="1"/>
          <p:nvPr>
            <p:ph idx="1" type="subTitle"/>
          </p:nvPr>
        </p:nvSpPr>
        <p:spPr>
          <a:xfrm>
            <a:off x="2300238" y="2841225"/>
            <a:ext cx="454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from Text Mining that gauge subject’s opinions and feelings using</a:t>
            </a:r>
            <a:r>
              <a:rPr lang="en"/>
              <a:t> NRC format.</a:t>
            </a:r>
            <a:endParaRPr/>
          </a:p>
        </p:txBody>
      </p:sp>
      <p:grpSp>
        <p:nvGrpSpPr>
          <p:cNvPr id="2385" name="Google Shape;2385;p59"/>
          <p:cNvGrpSpPr/>
          <p:nvPr/>
        </p:nvGrpSpPr>
        <p:grpSpPr>
          <a:xfrm>
            <a:off x="7554221" y="238354"/>
            <a:ext cx="1321292" cy="2486118"/>
            <a:chOff x="3676475" y="787500"/>
            <a:chExt cx="759800" cy="1429625"/>
          </a:xfrm>
        </p:grpSpPr>
        <p:sp>
          <p:nvSpPr>
            <p:cNvPr id="2386" name="Google Shape;2386;p59"/>
            <p:cNvSpPr/>
            <p:nvPr/>
          </p:nvSpPr>
          <p:spPr>
            <a:xfrm>
              <a:off x="4102950" y="1011375"/>
              <a:ext cx="76225" cy="76225"/>
            </a:xfrm>
            <a:custGeom>
              <a:rect b="b" l="l" r="r" t="t"/>
              <a:pathLst>
                <a:path extrusionOk="0" h="3049" w="3049">
                  <a:moveTo>
                    <a:pt x="1525" y="1"/>
                  </a:moveTo>
                  <a:cubicBezTo>
                    <a:pt x="681" y="1"/>
                    <a:pt x="1" y="680"/>
                    <a:pt x="1" y="1525"/>
                  </a:cubicBezTo>
                  <a:cubicBezTo>
                    <a:pt x="1" y="2369"/>
                    <a:pt x="681" y="3049"/>
                    <a:pt x="1525" y="3049"/>
                  </a:cubicBezTo>
                  <a:cubicBezTo>
                    <a:pt x="2369" y="3049"/>
                    <a:pt x="3049" y="2369"/>
                    <a:pt x="3049" y="1525"/>
                  </a:cubicBezTo>
                  <a:cubicBezTo>
                    <a:pt x="3049" y="680"/>
                    <a:pt x="2369" y="1"/>
                    <a:pt x="1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9"/>
            <p:cNvSpPr/>
            <p:nvPr/>
          </p:nvSpPr>
          <p:spPr>
            <a:xfrm>
              <a:off x="4202475" y="2064200"/>
              <a:ext cx="207600" cy="152925"/>
            </a:xfrm>
            <a:custGeom>
              <a:rect b="b" l="l" r="r" t="t"/>
              <a:pathLst>
                <a:path extrusionOk="0" h="6117" w="8304">
                  <a:moveTo>
                    <a:pt x="3530" y="0"/>
                  </a:moveTo>
                  <a:lnTo>
                    <a:pt x="0" y="88"/>
                  </a:lnTo>
                  <a:lnTo>
                    <a:pt x="383" y="6063"/>
                  </a:lnTo>
                  <a:cubicBezTo>
                    <a:pt x="383" y="6063"/>
                    <a:pt x="3936" y="6116"/>
                    <a:pt x="6272" y="6116"/>
                  </a:cubicBezTo>
                  <a:cubicBezTo>
                    <a:pt x="7440" y="6116"/>
                    <a:pt x="8303" y="6103"/>
                    <a:pt x="8267" y="6063"/>
                  </a:cubicBezTo>
                  <a:cubicBezTo>
                    <a:pt x="8157" y="5953"/>
                    <a:pt x="8267" y="4550"/>
                    <a:pt x="8267" y="4550"/>
                  </a:cubicBezTo>
                  <a:lnTo>
                    <a:pt x="4430" y="3168"/>
                  </a:lnTo>
                  <a:lnTo>
                    <a:pt x="3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9"/>
            <p:cNvSpPr/>
            <p:nvPr/>
          </p:nvSpPr>
          <p:spPr>
            <a:xfrm>
              <a:off x="421205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9"/>
            <p:cNvSpPr/>
            <p:nvPr/>
          </p:nvSpPr>
          <p:spPr>
            <a:xfrm>
              <a:off x="4341700" y="2159825"/>
              <a:ext cx="30175" cy="12925"/>
            </a:xfrm>
            <a:custGeom>
              <a:rect b="b" l="l" r="r" t="t"/>
              <a:pathLst>
                <a:path extrusionOk="0" h="517" w="1207">
                  <a:moveTo>
                    <a:pt x="1185" y="1"/>
                  </a:moveTo>
                  <a:lnTo>
                    <a:pt x="1" y="495"/>
                  </a:lnTo>
                  <a:lnTo>
                    <a:pt x="11" y="517"/>
                  </a:lnTo>
                  <a:lnTo>
                    <a:pt x="1207" y="34"/>
                  </a:lnTo>
                  <a:lnTo>
                    <a:pt x="1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9"/>
            <p:cNvSpPr/>
            <p:nvPr/>
          </p:nvSpPr>
          <p:spPr>
            <a:xfrm>
              <a:off x="4315400" y="2153550"/>
              <a:ext cx="40575" cy="17550"/>
            </a:xfrm>
            <a:custGeom>
              <a:rect b="b" l="l" r="r" t="t"/>
              <a:pathLst>
                <a:path extrusionOk="0" h="702" w="1623">
                  <a:moveTo>
                    <a:pt x="1601" y="0"/>
                  </a:moveTo>
                  <a:lnTo>
                    <a:pt x="0" y="669"/>
                  </a:lnTo>
                  <a:lnTo>
                    <a:pt x="22"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9"/>
            <p:cNvSpPr/>
            <p:nvPr/>
          </p:nvSpPr>
          <p:spPr>
            <a:xfrm>
              <a:off x="4298675"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9"/>
            <p:cNvSpPr/>
            <p:nvPr/>
          </p:nvSpPr>
          <p:spPr>
            <a:xfrm>
              <a:off x="4286050" y="2142300"/>
              <a:ext cx="35650" cy="8800"/>
            </a:xfrm>
            <a:custGeom>
              <a:rect b="b" l="l" r="r" t="t"/>
              <a:pathLst>
                <a:path extrusionOk="0" h="352" w="1426">
                  <a:moveTo>
                    <a:pt x="1415" y="0"/>
                  </a:moveTo>
                  <a:lnTo>
                    <a:pt x="1" y="319"/>
                  </a:lnTo>
                  <a:lnTo>
                    <a:pt x="1"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9"/>
            <p:cNvSpPr/>
            <p:nvPr/>
          </p:nvSpPr>
          <p:spPr>
            <a:xfrm>
              <a:off x="3855900" y="2064200"/>
              <a:ext cx="207625" cy="152925"/>
            </a:xfrm>
            <a:custGeom>
              <a:rect b="b" l="l" r="r" t="t"/>
              <a:pathLst>
                <a:path extrusionOk="0" h="6117" w="8305">
                  <a:moveTo>
                    <a:pt x="4774" y="0"/>
                  </a:moveTo>
                  <a:lnTo>
                    <a:pt x="3875" y="3168"/>
                  </a:lnTo>
                  <a:lnTo>
                    <a:pt x="37" y="4550"/>
                  </a:lnTo>
                  <a:cubicBezTo>
                    <a:pt x="37" y="4550"/>
                    <a:pt x="147" y="5953"/>
                    <a:pt x="37" y="6063"/>
                  </a:cubicBezTo>
                  <a:cubicBezTo>
                    <a:pt x="1" y="6103"/>
                    <a:pt x="863" y="6116"/>
                    <a:pt x="2030" y="6116"/>
                  </a:cubicBezTo>
                  <a:cubicBezTo>
                    <a:pt x="4362" y="6116"/>
                    <a:pt x="7909" y="6063"/>
                    <a:pt x="7909" y="6063"/>
                  </a:cubicBezTo>
                  <a:lnTo>
                    <a:pt x="8304" y="88"/>
                  </a:lnTo>
                  <a:lnTo>
                    <a:pt x="4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9"/>
            <p:cNvSpPr/>
            <p:nvPr/>
          </p:nvSpPr>
          <p:spPr>
            <a:xfrm>
              <a:off x="3857925" y="2196300"/>
              <a:ext cx="195725" cy="850"/>
            </a:xfrm>
            <a:custGeom>
              <a:rect b="b" l="l" r="r" t="t"/>
              <a:pathLst>
                <a:path extrusionOk="0" h="34" w="7829">
                  <a:moveTo>
                    <a:pt x="0" y="1"/>
                  </a:moveTo>
                  <a:lnTo>
                    <a:pt x="0" y="33"/>
                  </a:lnTo>
                  <a:lnTo>
                    <a:pt x="7828" y="33"/>
                  </a:lnTo>
                  <a:lnTo>
                    <a:pt x="78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9"/>
            <p:cNvSpPr/>
            <p:nvPr/>
          </p:nvSpPr>
          <p:spPr>
            <a:xfrm>
              <a:off x="3894100" y="2159825"/>
              <a:ext cx="30175" cy="12925"/>
            </a:xfrm>
            <a:custGeom>
              <a:rect b="b" l="l" r="r" t="t"/>
              <a:pathLst>
                <a:path extrusionOk="0" h="517" w="1207">
                  <a:moveTo>
                    <a:pt x="12" y="1"/>
                  </a:moveTo>
                  <a:lnTo>
                    <a:pt x="0" y="34"/>
                  </a:lnTo>
                  <a:lnTo>
                    <a:pt x="1185" y="517"/>
                  </a:lnTo>
                  <a:lnTo>
                    <a:pt x="1206" y="495"/>
                  </a:lnTo>
                  <a:lnTo>
                    <a:pt x="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9"/>
            <p:cNvSpPr/>
            <p:nvPr/>
          </p:nvSpPr>
          <p:spPr>
            <a:xfrm>
              <a:off x="3910000" y="2153550"/>
              <a:ext cx="40325" cy="17550"/>
            </a:xfrm>
            <a:custGeom>
              <a:rect b="b" l="l" r="r" t="t"/>
              <a:pathLst>
                <a:path extrusionOk="0" h="702" w="1613">
                  <a:moveTo>
                    <a:pt x="12" y="0"/>
                  </a:moveTo>
                  <a:lnTo>
                    <a:pt x="0" y="33"/>
                  </a:lnTo>
                  <a:lnTo>
                    <a:pt x="1601" y="702"/>
                  </a:lnTo>
                  <a:lnTo>
                    <a:pt x="1612"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9"/>
            <p:cNvSpPr/>
            <p:nvPr/>
          </p:nvSpPr>
          <p:spPr>
            <a:xfrm>
              <a:off x="3926175" y="2148875"/>
              <a:ext cx="41150" cy="15650"/>
            </a:xfrm>
            <a:custGeom>
              <a:rect b="b" l="l" r="r" t="t"/>
              <a:pathLst>
                <a:path extrusionOk="0" h="626" w="1646">
                  <a:moveTo>
                    <a:pt x="11" y="0"/>
                  </a:moveTo>
                  <a:lnTo>
                    <a:pt x="1" y="34"/>
                  </a:lnTo>
                  <a:lnTo>
                    <a:pt x="1634"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9"/>
            <p:cNvSpPr/>
            <p:nvPr/>
          </p:nvSpPr>
          <p:spPr>
            <a:xfrm>
              <a:off x="3944275" y="2142300"/>
              <a:ext cx="35650" cy="8800"/>
            </a:xfrm>
            <a:custGeom>
              <a:rect b="b" l="l" r="r" t="t"/>
              <a:pathLst>
                <a:path extrusionOk="0" h="352" w="1426">
                  <a:moveTo>
                    <a:pt x="11" y="0"/>
                  </a:moveTo>
                  <a:lnTo>
                    <a:pt x="0" y="34"/>
                  </a:lnTo>
                  <a:lnTo>
                    <a:pt x="1414"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9"/>
            <p:cNvSpPr/>
            <p:nvPr/>
          </p:nvSpPr>
          <p:spPr>
            <a:xfrm>
              <a:off x="3998000" y="1466925"/>
              <a:ext cx="177900" cy="143050"/>
            </a:xfrm>
            <a:custGeom>
              <a:rect b="b" l="l" r="r" t="t"/>
              <a:pathLst>
                <a:path extrusionOk="0" h="5722" w="7116">
                  <a:moveTo>
                    <a:pt x="1041" y="0"/>
                  </a:moveTo>
                  <a:lnTo>
                    <a:pt x="0" y="5263"/>
                  </a:lnTo>
                  <a:cubicBezTo>
                    <a:pt x="816" y="5519"/>
                    <a:pt x="1640" y="5721"/>
                    <a:pt x="2474" y="5721"/>
                  </a:cubicBezTo>
                  <a:cubicBezTo>
                    <a:pt x="2570" y="5721"/>
                    <a:pt x="2667" y="5719"/>
                    <a:pt x="2763" y="5713"/>
                  </a:cubicBezTo>
                  <a:cubicBezTo>
                    <a:pt x="4737" y="5581"/>
                    <a:pt x="6535" y="4025"/>
                    <a:pt x="6962" y="2105"/>
                  </a:cubicBezTo>
                  <a:cubicBezTo>
                    <a:pt x="7115" y="1415"/>
                    <a:pt x="7093" y="692"/>
                    <a:pt x="6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9"/>
            <p:cNvSpPr/>
            <p:nvPr/>
          </p:nvSpPr>
          <p:spPr>
            <a:xfrm>
              <a:off x="3987300" y="1466925"/>
              <a:ext cx="287275" cy="212875"/>
            </a:xfrm>
            <a:custGeom>
              <a:rect b="b" l="l" r="r" t="t"/>
              <a:pathLst>
                <a:path extrusionOk="0" h="8515" w="11491">
                  <a:moveTo>
                    <a:pt x="7489" y="0"/>
                  </a:moveTo>
                  <a:cubicBezTo>
                    <a:pt x="7664" y="702"/>
                    <a:pt x="7686" y="1437"/>
                    <a:pt x="7533" y="2139"/>
                  </a:cubicBezTo>
                  <a:cubicBezTo>
                    <a:pt x="7083" y="4112"/>
                    <a:pt x="5230" y="5713"/>
                    <a:pt x="3202" y="5845"/>
                  </a:cubicBezTo>
                  <a:cubicBezTo>
                    <a:pt x="3092" y="5855"/>
                    <a:pt x="2982" y="5855"/>
                    <a:pt x="2873" y="5855"/>
                  </a:cubicBezTo>
                  <a:cubicBezTo>
                    <a:pt x="2029" y="5855"/>
                    <a:pt x="1206" y="5658"/>
                    <a:pt x="406" y="5395"/>
                  </a:cubicBezTo>
                  <a:lnTo>
                    <a:pt x="0" y="7445"/>
                  </a:lnTo>
                  <a:cubicBezTo>
                    <a:pt x="285" y="7533"/>
                    <a:pt x="570" y="7631"/>
                    <a:pt x="845" y="7730"/>
                  </a:cubicBezTo>
                  <a:cubicBezTo>
                    <a:pt x="1305" y="7884"/>
                    <a:pt x="1776" y="8048"/>
                    <a:pt x="2248" y="8179"/>
                  </a:cubicBezTo>
                  <a:cubicBezTo>
                    <a:pt x="3081" y="8403"/>
                    <a:pt x="3952" y="8514"/>
                    <a:pt x="4825" y="8514"/>
                  </a:cubicBezTo>
                  <a:cubicBezTo>
                    <a:pt x="6262" y="8514"/>
                    <a:pt x="7706" y="8214"/>
                    <a:pt x="9002" y="7621"/>
                  </a:cubicBezTo>
                  <a:cubicBezTo>
                    <a:pt x="9901" y="7204"/>
                    <a:pt x="10745" y="6644"/>
                    <a:pt x="11490" y="5976"/>
                  </a:cubicBezTo>
                  <a:lnTo>
                    <a:pt x="102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9"/>
            <p:cNvSpPr/>
            <p:nvPr/>
          </p:nvSpPr>
          <p:spPr>
            <a:xfrm>
              <a:off x="4151475" y="1686750"/>
              <a:ext cx="185575" cy="231900"/>
            </a:xfrm>
            <a:custGeom>
              <a:rect b="b" l="l" r="r" t="t"/>
              <a:pathLst>
                <a:path extrusionOk="0" h="9276" w="7423">
                  <a:moveTo>
                    <a:pt x="5505" y="0"/>
                  </a:moveTo>
                  <a:cubicBezTo>
                    <a:pt x="5340" y="66"/>
                    <a:pt x="5176" y="132"/>
                    <a:pt x="5022" y="187"/>
                  </a:cubicBezTo>
                  <a:cubicBezTo>
                    <a:pt x="4759" y="285"/>
                    <a:pt x="4496" y="373"/>
                    <a:pt x="4233" y="472"/>
                  </a:cubicBezTo>
                  <a:cubicBezTo>
                    <a:pt x="3531" y="713"/>
                    <a:pt x="2808" y="965"/>
                    <a:pt x="2150" y="1338"/>
                  </a:cubicBezTo>
                  <a:cubicBezTo>
                    <a:pt x="1546" y="1667"/>
                    <a:pt x="505" y="2412"/>
                    <a:pt x="220" y="3597"/>
                  </a:cubicBezTo>
                  <a:cubicBezTo>
                    <a:pt x="1" y="4551"/>
                    <a:pt x="318" y="5669"/>
                    <a:pt x="1075" y="6524"/>
                  </a:cubicBezTo>
                  <a:cubicBezTo>
                    <a:pt x="1678" y="7215"/>
                    <a:pt x="2523" y="7774"/>
                    <a:pt x="3729" y="8267"/>
                  </a:cubicBezTo>
                  <a:cubicBezTo>
                    <a:pt x="4923" y="8761"/>
                    <a:pt x="6163" y="9100"/>
                    <a:pt x="7423" y="9276"/>
                  </a:cubicBezTo>
                  <a:lnTo>
                    <a:pt x="5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9"/>
            <p:cNvSpPr/>
            <p:nvPr/>
          </p:nvSpPr>
          <p:spPr>
            <a:xfrm>
              <a:off x="3931125" y="1620150"/>
              <a:ext cx="440475" cy="465150"/>
            </a:xfrm>
            <a:custGeom>
              <a:rect b="b" l="l" r="r" t="t"/>
              <a:pathLst>
                <a:path extrusionOk="0" h="18606" w="17619">
                  <a:moveTo>
                    <a:pt x="13771" y="1"/>
                  </a:moveTo>
                  <a:cubicBezTo>
                    <a:pt x="13025" y="658"/>
                    <a:pt x="12192" y="1207"/>
                    <a:pt x="11303" y="1612"/>
                  </a:cubicBezTo>
                  <a:cubicBezTo>
                    <a:pt x="9988" y="2215"/>
                    <a:pt x="8518" y="2522"/>
                    <a:pt x="7061" y="2522"/>
                  </a:cubicBezTo>
                  <a:cubicBezTo>
                    <a:pt x="6184" y="2522"/>
                    <a:pt x="5295" y="2413"/>
                    <a:pt x="4451" y="2182"/>
                  </a:cubicBezTo>
                  <a:cubicBezTo>
                    <a:pt x="3979" y="2050"/>
                    <a:pt x="3508" y="1886"/>
                    <a:pt x="3048" y="1733"/>
                  </a:cubicBezTo>
                  <a:cubicBezTo>
                    <a:pt x="2773" y="1634"/>
                    <a:pt x="2500" y="1536"/>
                    <a:pt x="2225" y="1448"/>
                  </a:cubicBezTo>
                  <a:lnTo>
                    <a:pt x="0" y="12817"/>
                  </a:lnTo>
                  <a:cubicBezTo>
                    <a:pt x="196" y="12799"/>
                    <a:pt x="396" y="12791"/>
                    <a:pt x="598" y="12791"/>
                  </a:cubicBezTo>
                  <a:cubicBezTo>
                    <a:pt x="903" y="12791"/>
                    <a:pt x="1214" y="12811"/>
                    <a:pt x="1524" y="12850"/>
                  </a:cubicBezTo>
                  <a:cubicBezTo>
                    <a:pt x="2960" y="13058"/>
                    <a:pt x="4407" y="13694"/>
                    <a:pt x="6074" y="14856"/>
                  </a:cubicBezTo>
                  <a:cubicBezTo>
                    <a:pt x="6742" y="15328"/>
                    <a:pt x="7400" y="15843"/>
                    <a:pt x="8036" y="16337"/>
                  </a:cubicBezTo>
                  <a:cubicBezTo>
                    <a:pt x="8683" y="16852"/>
                    <a:pt x="9363" y="17378"/>
                    <a:pt x="10053" y="17860"/>
                  </a:cubicBezTo>
                  <a:cubicBezTo>
                    <a:pt x="10459" y="18145"/>
                    <a:pt x="10854" y="18387"/>
                    <a:pt x="11249" y="18606"/>
                  </a:cubicBezTo>
                  <a:lnTo>
                    <a:pt x="17618" y="18606"/>
                  </a:lnTo>
                  <a:lnTo>
                    <a:pt x="17202" y="16610"/>
                  </a:lnTo>
                  <a:cubicBezTo>
                    <a:pt x="16215" y="16139"/>
                    <a:pt x="15206" y="15723"/>
                    <a:pt x="14165" y="15360"/>
                  </a:cubicBezTo>
                  <a:cubicBezTo>
                    <a:pt x="13649" y="15175"/>
                    <a:pt x="13123" y="15010"/>
                    <a:pt x="12608" y="14846"/>
                  </a:cubicBezTo>
                  <a:cubicBezTo>
                    <a:pt x="11468" y="14473"/>
                    <a:pt x="10284" y="14100"/>
                    <a:pt x="9176" y="13574"/>
                  </a:cubicBezTo>
                  <a:cubicBezTo>
                    <a:pt x="7302" y="12685"/>
                    <a:pt x="5964" y="11523"/>
                    <a:pt x="5229" y="10120"/>
                  </a:cubicBezTo>
                  <a:cubicBezTo>
                    <a:pt x="4330" y="8421"/>
                    <a:pt x="4473" y="6348"/>
                    <a:pt x="5558" y="5066"/>
                  </a:cubicBezTo>
                  <a:cubicBezTo>
                    <a:pt x="6348" y="4134"/>
                    <a:pt x="7521" y="3663"/>
                    <a:pt x="8749" y="3235"/>
                  </a:cubicBezTo>
                  <a:cubicBezTo>
                    <a:pt x="10503" y="2621"/>
                    <a:pt x="12301" y="2062"/>
                    <a:pt x="14099" y="1557"/>
                  </a:cubicBezTo>
                  <a:lnTo>
                    <a:pt x="137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9"/>
            <p:cNvSpPr/>
            <p:nvPr/>
          </p:nvSpPr>
          <p:spPr>
            <a:xfrm>
              <a:off x="3903425" y="1943275"/>
              <a:ext cx="301800" cy="142025"/>
            </a:xfrm>
            <a:custGeom>
              <a:rect b="b" l="l" r="r" t="t"/>
              <a:pathLst>
                <a:path extrusionOk="0" h="5681" w="12072">
                  <a:moveTo>
                    <a:pt x="1702" y="0"/>
                  </a:moveTo>
                  <a:cubicBezTo>
                    <a:pt x="1490" y="0"/>
                    <a:pt x="1280" y="12"/>
                    <a:pt x="1075" y="35"/>
                  </a:cubicBezTo>
                  <a:lnTo>
                    <a:pt x="0" y="5505"/>
                  </a:lnTo>
                  <a:lnTo>
                    <a:pt x="7346" y="5681"/>
                  </a:lnTo>
                  <a:lnTo>
                    <a:pt x="12072" y="5681"/>
                  </a:lnTo>
                  <a:cubicBezTo>
                    <a:pt x="11753" y="5495"/>
                    <a:pt x="11424" y="5286"/>
                    <a:pt x="11085" y="5045"/>
                  </a:cubicBezTo>
                  <a:cubicBezTo>
                    <a:pt x="10383" y="4562"/>
                    <a:pt x="9714" y="4036"/>
                    <a:pt x="9056" y="3521"/>
                  </a:cubicBezTo>
                  <a:cubicBezTo>
                    <a:pt x="8420" y="3028"/>
                    <a:pt x="7774" y="2513"/>
                    <a:pt x="7105" y="2052"/>
                  </a:cubicBezTo>
                  <a:cubicBezTo>
                    <a:pt x="5460" y="901"/>
                    <a:pt x="4035" y="265"/>
                    <a:pt x="2610" y="67"/>
                  </a:cubicBezTo>
                  <a:cubicBezTo>
                    <a:pt x="2303" y="23"/>
                    <a:pt x="2000" y="0"/>
                    <a:pt x="17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9"/>
            <p:cNvSpPr/>
            <p:nvPr/>
          </p:nvSpPr>
          <p:spPr>
            <a:xfrm>
              <a:off x="3676475" y="1389075"/>
              <a:ext cx="154600" cy="108925"/>
            </a:xfrm>
            <a:custGeom>
              <a:rect b="b" l="l" r="r" t="t"/>
              <a:pathLst>
                <a:path extrusionOk="0" h="4357" w="6184">
                  <a:moveTo>
                    <a:pt x="1919" y="1"/>
                  </a:moveTo>
                  <a:lnTo>
                    <a:pt x="1919" y="1"/>
                  </a:lnTo>
                  <a:cubicBezTo>
                    <a:pt x="1842" y="483"/>
                    <a:pt x="2149" y="933"/>
                    <a:pt x="2621" y="1053"/>
                  </a:cubicBezTo>
                  <a:lnTo>
                    <a:pt x="3136" y="1185"/>
                  </a:lnTo>
                  <a:lnTo>
                    <a:pt x="472" y="1986"/>
                  </a:lnTo>
                  <a:cubicBezTo>
                    <a:pt x="285" y="2040"/>
                    <a:pt x="187" y="2227"/>
                    <a:pt x="231" y="2413"/>
                  </a:cubicBezTo>
                  <a:cubicBezTo>
                    <a:pt x="279" y="2567"/>
                    <a:pt x="421" y="2671"/>
                    <a:pt x="582" y="2671"/>
                  </a:cubicBezTo>
                  <a:cubicBezTo>
                    <a:pt x="604" y="2671"/>
                    <a:pt x="625" y="2669"/>
                    <a:pt x="648" y="2665"/>
                  </a:cubicBezTo>
                  <a:lnTo>
                    <a:pt x="1240" y="2534"/>
                  </a:lnTo>
                  <a:lnTo>
                    <a:pt x="275" y="2863"/>
                  </a:lnTo>
                  <a:cubicBezTo>
                    <a:pt x="99" y="2928"/>
                    <a:pt x="0" y="3114"/>
                    <a:pt x="44" y="3290"/>
                  </a:cubicBezTo>
                  <a:cubicBezTo>
                    <a:pt x="83" y="3464"/>
                    <a:pt x="233" y="3570"/>
                    <a:pt x="404" y="3570"/>
                  </a:cubicBezTo>
                  <a:cubicBezTo>
                    <a:pt x="426" y="3570"/>
                    <a:pt x="449" y="3568"/>
                    <a:pt x="472" y="3564"/>
                  </a:cubicBezTo>
                  <a:lnTo>
                    <a:pt x="801" y="3487"/>
                  </a:lnTo>
                  <a:lnTo>
                    <a:pt x="889" y="3762"/>
                  </a:lnTo>
                  <a:cubicBezTo>
                    <a:pt x="934" y="3936"/>
                    <a:pt x="1095" y="4049"/>
                    <a:pt x="1269" y="4049"/>
                  </a:cubicBezTo>
                  <a:cubicBezTo>
                    <a:pt x="1303" y="4049"/>
                    <a:pt x="1337" y="4044"/>
                    <a:pt x="1371" y="4035"/>
                  </a:cubicBezTo>
                  <a:lnTo>
                    <a:pt x="1854" y="3893"/>
                  </a:lnTo>
                  <a:lnTo>
                    <a:pt x="1908" y="4091"/>
                  </a:lnTo>
                  <a:cubicBezTo>
                    <a:pt x="1954" y="4254"/>
                    <a:pt x="2103" y="4357"/>
                    <a:pt x="2271" y="4357"/>
                  </a:cubicBezTo>
                  <a:cubicBezTo>
                    <a:pt x="2307" y="4357"/>
                    <a:pt x="2343" y="4352"/>
                    <a:pt x="2380" y="4342"/>
                  </a:cubicBezTo>
                  <a:lnTo>
                    <a:pt x="4090" y="3838"/>
                  </a:lnTo>
                  <a:cubicBezTo>
                    <a:pt x="4090" y="3838"/>
                    <a:pt x="5658" y="3421"/>
                    <a:pt x="6184" y="2271"/>
                  </a:cubicBezTo>
                  <a:lnTo>
                    <a:pt x="5537" y="308"/>
                  </a:lnTo>
                  <a:lnTo>
                    <a:pt x="4408" y="100"/>
                  </a:lnTo>
                  <a:cubicBezTo>
                    <a:pt x="4188" y="56"/>
                    <a:pt x="3969" y="34"/>
                    <a:pt x="3750" y="34"/>
                  </a:cubicBezTo>
                  <a:lnTo>
                    <a:pt x="19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9"/>
            <p:cNvSpPr/>
            <p:nvPr/>
          </p:nvSpPr>
          <p:spPr>
            <a:xfrm>
              <a:off x="3997450" y="1466925"/>
              <a:ext cx="182025" cy="146400"/>
            </a:xfrm>
            <a:custGeom>
              <a:rect b="b" l="l" r="r" t="t"/>
              <a:pathLst>
                <a:path extrusionOk="0" h="5856" w="7281">
                  <a:moveTo>
                    <a:pt x="6940" y="0"/>
                  </a:moveTo>
                  <a:cubicBezTo>
                    <a:pt x="7115" y="692"/>
                    <a:pt x="7137" y="1415"/>
                    <a:pt x="6984" y="2105"/>
                  </a:cubicBezTo>
                  <a:cubicBezTo>
                    <a:pt x="6557" y="4025"/>
                    <a:pt x="4759" y="5581"/>
                    <a:pt x="2785" y="5713"/>
                  </a:cubicBezTo>
                  <a:cubicBezTo>
                    <a:pt x="2689" y="5719"/>
                    <a:pt x="2592" y="5721"/>
                    <a:pt x="2496" y="5721"/>
                  </a:cubicBezTo>
                  <a:cubicBezTo>
                    <a:pt x="1662" y="5721"/>
                    <a:pt x="838" y="5519"/>
                    <a:pt x="22" y="5263"/>
                  </a:cubicBezTo>
                  <a:lnTo>
                    <a:pt x="0" y="5395"/>
                  </a:lnTo>
                  <a:cubicBezTo>
                    <a:pt x="800" y="5658"/>
                    <a:pt x="1623" y="5855"/>
                    <a:pt x="2467" y="5855"/>
                  </a:cubicBezTo>
                  <a:cubicBezTo>
                    <a:pt x="2576" y="5855"/>
                    <a:pt x="2686" y="5855"/>
                    <a:pt x="2796" y="5845"/>
                  </a:cubicBezTo>
                  <a:cubicBezTo>
                    <a:pt x="4824" y="5713"/>
                    <a:pt x="6677" y="4112"/>
                    <a:pt x="7127" y="2139"/>
                  </a:cubicBezTo>
                  <a:cubicBezTo>
                    <a:pt x="7280" y="1437"/>
                    <a:pt x="7258" y="702"/>
                    <a:pt x="7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9"/>
            <p:cNvSpPr/>
            <p:nvPr/>
          </p:nvSpPr>
          <p:spPr>
            <a:xfrm>
              <a:off x="3986750" y="1616325"/>
              <a:ext cx="288650" cy="66900"/>
            </a:xfrm>
            <a:custGeom>
              <a:rect b="b" l="l" r="r" t="t"/>
              <a:pathLst>
                <a:path extrusionOk="0" h="2676" w="11546">
                  <a:moveTo>
                    <a:pt x="11512" y="0"/>
                  </a:moveTo>
                  <a:cubicBezTo>
                    <a:pt x="10767" y="668"/>
                    <a:pt x="9923" y="1228"/>
                    <a:pt x="9024" y="1645"/>
                  </a:cubicBezTo>
                  <a:cubicBezTo>
                    <a:pt x="7728" y="2238"/>
                    <a:pt x="6284" y="2538"/>
                    <a:pt x="4847" y="2538"/>
                  </a:cubicBezTo>
                  <a:cubicBezTo>
                    <a:pt x="3974" y="2538"/>
                    <a:pt x="3103" y="2427"/>
                    <a:pt x="2270" y="2203"/>
                  </a:cubicBezTo>
                  <a:cubicBezTo>
                    <a:pt x="1798" y="2072"/>
                    <a:pt x="1327" y="1908"/>
                    <a:pt x="867" y="1754"/>
                  </a:cubicBezTo>
                  <a:cubicBezTo>
                    <a:pt x="592" y="1655"/>
                    <a:pt x="307" y="1557"/>
                    <a:pt x="22" y="1469"/>
                  </a:cubicBezTo>
                  <a:lnTo>
                    <a:pt x="0" y="1601"/>
                  </a:lnTo>
                  <a:cubicBezTo>
                    <a:pt x="275" y="1689"/>
                    <a:pt x="548" y="1787"/>
                    <a:pt x="823" y="1886"/>
                  </a:cubicBezTo>
                  <a:cubicBezTo>
                    <a:pt x="1283" y="2039"/>
                    <a:pt x="1754" y="2203"/>
                    <a:pt x="2226" y="2335"/>
                  </a:cubicBezTo>
                  <a:cubicBezTo>
                    <a:pt x="3070" y="2566"/>
                    <a:pt x="3959" y="2675"/>
                    <a:pt x="4836" y="2675"/>
                  </a:cubicBezTo>
                  <a:cubicBezTo>
                    <a:pt x="6293" y="2675"/>
                    <a:pt x="7763" y="2368"/>
                    <a:pt x="9078" y="1765"/>
                  </a:cubicBezTo>
                  <a:cubicBezTo>
                    <a:pt x="9967" y="1360"/>
                    <a:pt x="10800" y="811"/>
                    <a:pt x="11546" y="154"/>
                  </a:cubicBezTo>
                  <a:lnTo>
                    <a:pt x="115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9"/>
            <p:cNvSpPr/>
            <p:nvPr/>
          </p:nvSpPr>
          <p:spPr>
            <a:xfrm>
              <a:off x="4147650" y="1683200"/>
              <a:ext cx="190250" cy="239300"/>
            </a:xfrm>
            <a:custGeom>
              <a:rect b="b" l="l" r="r" t="t"/>
              <a:pathLst>
                <a:path extrusionOk="0" h="9572" w="7610">
                  <a:moveTo>
                    <a:pt x="5636" y="0"/>
                  </a:moveTo>
                  <a:cubicBezTo>
                    <a:pt x="5460" y="77"/>
                    <a:pt x="5295" y="142"/>
                    <a:pt x="5131" y="198"/>
                  </a:cubicBezTo>
                  <a:cubicBezTo>
                    <a:pt x="4868" y="296"/>
                    <a:pt x="4605" y="384"/>
                    <a:pt x="4342" y="483"/>
                  </a:cubicBezTo>
                  <a:cubicBezTo>
                    <a:pt x="3629" y="724"/>
                    <a:pt x="2895" y="976"/>
                    <a:pt x="2226" y="1360"/>
                  </a:cubicBezTo>
                  <a:cubicBezTo>
                    <a:pt x="1612" y="1699"/>
                    <a:pt x="537" y="2467"/>
                    <a:pt x="242" y="3706"/>
                  </a:cubicBezTo>
                  <a:cubicBezTo>
                    <a:pt x="0" y="4693"/>
                    <a:pt x="340" y="5866"/>
                    <a:pt x="1129" y="6765"/>
                  </a:cubicBezTo>
                  <a:cubicBezTo>
                    <a:pt x="1743" y="7466"/>
                    <a:pt x="2598" y="8036"/>
                    <a:pt x="3826" y="8541"/>
                  </a:cubicBezTo>
                  <a:cubicBezTo>
                    <a:pt x="5044" y="9045"/>
                    <a:pt x="6316" y="9385"/>
                    <a:pt x="7609" y="9571"/>
                  </a:cubicBezTo>
                  <a:lnTo>
                    <a:pt x="7576" y="9418"/>
                  </a:lnTo>
                  <a:cubicBezTo>
                    <a:pt x="6316" y="9242"/>
                    <a:pt x="5076" y="8903"/>
                    <a:pt x="3882" y="8409"/>
                  </a:cubicBezTo>
                  <a:cubicBezTo>
                    <a:pt x="2676" y="7916"/>
                    <a:pt x="1831" y="7357"/>
                    <a:pt x="1228" y="6666"/>
                  </a:cubicBezTo>
                  <a:cubicBezTo>
                    <a:pt x="471" y="5811"/>
                    <a:pt x="154" y="4693"/>
                    <a:pt x="373" y="3739"/>
                  </a:cubicBezTo>
                  <a:cubicBezTo>
                    <a:pt x="658" y="2554"/>
                    <a:pt x="1699" y="1809"/>
                    <a:pt x="2303" y="1480"/>
                  </a:cubicBezTo>
                  <a:cubicBezTo>
                    <a:pt x="2961" y="1107"/>
                    <a:pt x="3684" y="855"/>
                    <a:pt x="4386" y="614"/>
                  </a:cubicBezTo>
                  <a:cubicBezTo>
                    <a:pt x="4649" y="515"/>
                    <a:pt x="4912" y="427"/>
                    <a:pt x="5175" y="329"/>
                  </a:cubicBezTo>
                  <a:cubicBezTo>
                    <a:pt x="5329" y="274"/>
                    <a:pt x="5493" y="208"/>
                    <a:pt x="5658" y="142"/>
                  </a:cubicBezTo>
                  <a:lnTo>
                    <a:pt x="56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9"/>
            <p:cNvSpPr/>
            <p:nvPr/>
          </p:nvSpPr>
          <p:spPr>
            <a:xfrm>
              <a:off x="4039375" y="1659075"/>
              <a:ext cx="321800" cy="376350"/>
            </a:xfrm>
            <a:custGeom>
              <a:rect b="b" l="l" r="r" t="t"/>
              <a:pathLst>
                <a:path extrusionOk="0" h="15054" w="12872">
                  <a:moveTo>
                    <a:pt x="9769" y="0"/>
                  </a:moveTo>
                  <a:cubicBezTo>
                    <a:pt x="7971" y="505"/>
                    <a:pt x="6173" y="1064"/>
                    <a:pt x="4419" y="1678"/>
                  </a:cubicBezTo>
                  <a:cubicBezTo>
                    <a:pt x="3191" y="2106"/>
                    <a:pt x="2018" y="2577"/>
                    <a:pt x="1228" y="3509"/>
                  </a:cubicBezTo>
                  <a:cubicBezTo>
                    <a:pt x="143" y="4791"/>
                    <a:pt x="0" y="6864"/>
                    <a:pt x="899" y="8563"/>
                  </a:cubicBezTo>
                  <a:cubicBezTo>
                    <a:pt x="1634" y="9966"/>
                    <a:pt x="2972" y="11128"/>
                    <a:pt x="4846" y="12017"/>
                  </a:cubicBezTo>
                  <a:cubicBezTo>
                    <a:pt x="5954" y="12543"/>
                    <a:pt x="7138" y="12916"/>
                    <a:pt x="8278" y="13289"/>
                  </a:cubicBezTo>
                  <a:cubicBezTo>
                    <a:pt x="8793" y="13453"/>
                    <a:pt x="9319" y="13618"/>
                    <a:pt x="9835" y="13803"/>
                  </a:cubicBezTo>
                  <a:cubicBezTo>
                    <a:pt x="10876" y="14166"/>
                    <a:pt x="11885" y="14582"/>
                    <a:pt x="12872" y="15053"/>
                  </a:cubicBezTo>
                  <a:lnTo>
                    <a:pt x="12839" y="14878"/>
                  </a:lnTo>
                  <a:cubicBezTo>
                    <a:pt x="11874" y="14429"/>
                    <a:pt x="10888" y="14023"/>
                    <a:pt x="9890" y="13672"/>
                  </a:cubicBezTo>
                  <a:cubicBezTo>
                    <a:pt x="9363" y="13486"/>
                    <a:pt x="8837" y="13321"/>
                    <a:pt x="8322" y="13157"/>
                  </a:cubicBezTo>
                  <a:cubicBezTo>
                    <a:pt x="7182" y="12784"/>
                    <a:pt x="6008" y="12412"/>
                    <a:pt x="4912" y="11896"/>
                  </a:cubicBezTo>
                  <a:cubicBezTo>
                    <a:pt x="3060" y="11019"/>
                    <a:pt x="1744" y="9878"/>
                    <a:pt x="1020" y="8497"/>
                  </a:cubicBezTo>
                  <a:cubicBezTo>
                    <a:pt x="154" y="6852"/>
                    <a:pt x="285" y="4835"/>
                    <a:pt x="1327" y="3607"/>
                  </a:cubicBezTo>
                  <a:cubicBezTo>
                    <a:pt x="2105" y="2686"/>
                    <a:pt x="3257" y="2237"/>
                    <a:pt x="4463" y="1809"/>
                  </a:cubicBezTo>
                  <a:cubicBezTo>
                    <a:pt x="6217" y="1207"/>
                    <a:pt x="8004" y="647"/>
                    <a:pt x="9791" y="143"/>
                  </a:cubicBezTo>
                  <a:lnTo>
                    <a:pt x="9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9"/>
            <p:cNvSpPr/>
            <p:nvPr/>
          </p:nvSpPr>
          <p:spPr>
            <a:xfrm>
              <a:off x="3692375" y="1439250"/>
              <a:ext cx="57575" cy="18675"/>
            </a:xfrm>
            <a:custGeom>
              <a:rect b="b" l="l" r="r" t="t"/>
              <a:pathLst>
                <a:path extrusionOk="0" h="747" w="2303">
                  <a:moveTo>
                    <a:pt x="2292" y="1"/>
                  </a:moveTo>
                  <a:lnTo>
                    <a:pt x="0" y="713"/>
                  </a:lnTo>
                  <a:lnTo>
                    <a:pt x="12" y="746"/>
                  </a:lnTo>
                  <a:lnTo>
                    <a:pt x="2302" y="4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9"/>
            <p:cNvSpPr/>
            <p:nvPr/>
          </p:nvSpPr>
          <p:spPr>
            <a:xfrm>
              <a:off x="3930275" y="1939900"/>
              <a:ext cx="282075" cy="145400"/>
            </a:xfrm>
            <a:custGeom>
              <a:rect b="b" l="l" r="r" t="t"/>
              <a:pathLst>
                <a:path extrusionOk="0" h="5816" w="11283">
                  <a:moveTo>
                    <a:pt x="632" y="1"/>
                  </a:moveTo>
                  <a:cubicBezTo>
                    <a:pt x="430" y="1"/>
                    <a:pt x="230" y="9"/>
                    <a:pt x="34" y="27"/>
                  </a:cubicBezTo>
                  <a:lnTo>
                    <a:pt x="1" y="170"/>
                  </a:lnTo>
                  <a:cubicBezTo>
                    <a:pt x="206" y="147"/>
                    <a:pt x="416" y="135"/>
                    <a:pt x="628" y="135"/>
                  </a:cubicBezTo>
                  <a:cubicBezTo>
                    <a:pt x="926" y="135"/>
                    <a:pt x="1229" y="158"/>
                    <a:pt x="1536" y="202"/>
                  </a:cubicBezTo>
                  <a:cubicBezTo>
                    <a:pt x="2961" y="400"/>
                    <a:pt x="4386" y="1036"/>
                    <a:pt x="6031" y="2187"/>
                  </a:cubicBezTo>
                  <a:cubicBezTo>
                    <a:pt x="6700" y="2648"/>
                    <a:pt x="7346" y="3163"/>
                    <a:pt x="7982" y="3656"/>
                  </a:cubicBezTo>
                  <a:cubicBezTo>
                    <a:pt x="8640" y="4171"/>
                    <a:pt x="9309" y="4697"/>
                    <a:pt x="10011" y="5180"/>
                  </a:cubicBezTo>
                  <a:cubicBezTo>
                    <a:pt x="10350" y="5421"/>
                    <a:pt x="10679" y="5630"/>
                    <a:pt x="10998" y="5816"/>
                  </a:cubicBezTo>
                  <a:lnTo>
                    <a:pt x="11283" y="5816"/>
                  </a:lnTo>
                  <a:cubicBezTo>
                    <a:pt x="10888" y="5597"/>
                    <a:pt x="10493" y="5355"/>
                    <a:pt x="10087" y="5070"/>
                  </a:cubicBezTo>
                  <a:cubicBezTo>
                    <a:pt x="9397" y="4588"/>
                    <a:pt x="8717" y="4062"/>
                    <a:pt x="8070" y="3547"/>
                  </a:cubicBezTo>
                  <a:cubicBezTo>
                    <a:pt x="7434" y="3053"/>
                    <a:pt x="6776" y="2538"/>
                    <a:pt x="6108" y="2066"/>
                  </a:cubicBezTo>
                  <a:cubicBezTo>
                    <a:pt x="4441" y="904"/>
                    <a:pt x="2994" y="268"/>
                    <a:pt x="1558" y="60"/>
                  </a:cubicBezTo>
                  <a:cubicBezTo>
                    <a:pt x="1248" y="21"/>
                    <a:pt x="937" y="1"/>
                    <a:pt x="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9"/>
            <p:cNvSpPr/>
            <p:nvPr/>
          </p:nvSpPr>
          <p:spPr>
            <a:xfrm>
              <a:off x="3696475" y="1457600"/>
              <a:ext cx="57850" cy="19225"/>
            </a:xfrm>
            <a:custGeom>
              <a:rect b="b" l="l" r="r" t="t"/>
              <a:pathLst>
                <a:path extrusionOk="0" h="769" w="2314">
                  <a:moveTo>
                    <a:pt x="2303" y="1"/>
                  </a:moveTo>
                  <a:lnTo>
                    <a:pt x="1" y="736"/>
                  </a:lnTo>
                  <a:lnTo>
                    <a:pt x="12" y="768"/>
                  </a:lnTo>
                  <a:lnTo>
                    <a:pt x="2314" y="34"/>
                  </a:ln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9"/>
            <p:cNvSpPr/>
            <p:nvPr/>
          </p:nvSpPr>
          <p:spPr>
            <a:xfrm>
              <a:off x="3722525" y="1472950"/>
              <a:ext cx="37025" cy="13725"/>
            </a:xfrm>
            <a:custGeom>
              <a:rect b="b" l="l" r="r" t="t"/>
              <a:pathLst>
                <a:path extrusionOk="0" h="549" w="1481">
                  <a:moveTo>
                    <a:pt x="1469" y="1"/>
                  </a:moveTo>
                  <a:lnTo>
                    <a:pt x="0" y="516"/>
                  </a:lnTo>
                  <a:lnTo>
                    <a:pt x="12" y="549"/>
                  </a:lnTo>
                  <a:lnTo>
                    <a:pt x="1481" y="34"/>
                  </a:lnTo>
                  <a:lnTo>
                    <a:pt x="1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9"/>
            <p:cNvSpPr/>
            <p:nvPr/>
          </p:nvSpPr>
          <p:spPr>
            <a:xfrm>
              <a:off x="3754600" y="1418425"/>
              <a:ext cx="51275" cy="16475"/>
            </a:xfrm>
            <a:custGeom>
              <a:rect b="b" l="l" r="r" t="t"/>
              <a:pathLst>
                <a:path extrusionOk="0" h="659" w="2051">
                  <a:moveTo>
                    <a:pt x="22" y="0"/>
                  </a:moveTo>
                  <a:lnTo>
                    <a:pt x="0" y="22"/>
                  </a:lnTo>
                  <a:cubicBezTo>
                    <a:pt x="395" y="537"/>
                    <a:pt x="932" y="658"/>
                    <a:pt x="1348" y="658"/>
                  </a:cubicBezTo>
                  <a:cubicBezTo>
                    <a:pt x="1743" y="658"/>
                    <a:pt x="2050" y="548"/>
                    <a:pt x="2050" y="548"/>
                  </a:cubicBezTo>
                  <a:lnTo>
                    <a:pt x="2040" y="515"/>
                  </a:lnTo>
                  <a:cubicBezTo>
                    <a:pt x="2034" y="521"/>
                    <a:pt x="1740" y="628"/>
                    <a:pt x="1352" y="628"/>
                  </a:cubicBezTo>
                  <a:cubicBezTo>
                    <a:pt x="936" y="628"/>
                    <a:pt x="413" y="50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9"/>
            <p:cNvSpPr/>
            <p:nvPr/>
          </p:nvSpPr>
          <p:spPr>
            <a:xfrm>
              <a:off x="4278125" y="787500"/>
              <a:ext cx="118700" cy="156475"/>
            </a:xfrm>
            <a:custGeom>
              <a:rect b="b" l="l" r="r" t="t"/>
              <a:pathLst>
                <a:path extrusionOk="0" h="6259" w="4748">
                  <a:moveTo>
                    <a:pt x="2171" y="0"/>
                  </a:moveTo>
                  <a:cubicBezTo>
                    <a:pt x="2146" y="0"/>
                    <a:pt x="2120" y="3"/>
                    <a:pt x="2094" y="9"/>
                  </a:cubicBezTo>
                  <a:cubicBezTo>
                    <a:pt x="1908" y="53"/>
                    <a:pt x="1787" y="228"/>
                    <a:pt x="1809" y="415"/>
                  </a:cubicBezTo>
                  <a:lnTo>
                    <a:pt x="1952" y="1412"/>
                  </a:lnTo>
                  <a:lnTo>
                    <a:pt x="1798" y="832"/>
                  </a:lnTo>
                  <a:cubicBezTo>
                    <a:pt x="1760" y="677"/>
                    <a:pt x="1610" y="574"/>
                    <a:pt x="1454" y="574"/>
                  </a:cubicBezTo>
                  <a:cubicBezTo>
                    <a:pt x="1434" y="574"/>
                    <a:pt x="1413" y="575"/>
                    <a:pt x="1392" y="579"/>
                  </a:cubicBezTo>
                  <a:cubicBezTo>
                    <a:pt x="1206" y="623"/>
                    <a:pt x="1085" y="798"/>
                    <a:pt x="1118" y="985"/>
                  </a:cubicBezTo>
                  <a:lnTo>
                    <a:pt x="1611" y="3726"/>
                  </a:lnTo>
                  <a:lnTo>
                    <a:pt x="1261" y="3320"/>
                  </a:lnTo>
                  <a:cubicBezTo>
                    <a:pt x="1076" y="3111"/>
                    <a:pt x="815" y="3000"/>
                    <a:pt x="550" y="3000"/>
                  </a:cubicBezTo>
                  <a:cubicBezTo>
                    <a:pt x="359" y="3000"/>
                    <a:pt x="166" y="3058"/>
                    <a:pt x="0" y="3178"/>
                  </a:cubicBezTo>
                  <a:lnTo>
                    <a:pt x="855" y="4789"/>
                  </a:lnTo>
                  <a:cubicBezTo>
                    <a:pt x="954" y="4987"/>
                    <a:pt x="1075" y="5173"/>
                    <a:pt x="1217" y="5349"/>
                  </a:cubicBezTo>
                  <a:lnTo>
                    <a:pt x="1908" y="6258"/>
                  </a:lnTo>
                  <a:lnTo>
                    <a:pt x="3958" y="5951"/>
                  </a:lnTo>
                  <a:cubicBezTo>
                    <a:pt x="4747" y="4965"/>
                    <a:pt x="4418" y="3375"/>
                    <a:pt x="4418" y="3375"/>
                  </a:cubicBezTo>
                  <a:lnTo>
                    <a:pt x="4079" y="1621"/>
                  </a:lnTo>
                  <a:cubicBezTo>
                    <a:pt x="4049" y="1434"/>
                    <a:pt x="3887" y="1309"/>
                    <a:pt x="3704" y="1309"/>
                  </a:cubicBezTo>
                  <a:cubicBezTo>
                    <a:pt x="3683" y="1309"/>
                    <a:pt x="3662" y="1311"/>
                    <a:pt x="3640" y="1314"/>
                  </a:cubicBezTo>
                  <a:lnTo>
                    <a:pt x="3443" y="1358"/>
                  </a:lnTo>
                  <a:lnTo>
                    <a:pt x="3344" y="864"/>
                  </a:lnTo>
                  <a:cubicBezTo>
                    <a:pt x="3315" y="668"/>
                    <a:pt x="3144" y="542"/>
                    <a:pt x="2959" y="542"/>
                  </a:cubicBezTo>
                  <a:cubicBezTo>
                    <a:pt x="2938" y="542"/>
                    <a:pt x="2916" y="543"/>
                    <a:pt x="2895" y="547"/>
                  </a:cubicBezTo>
                  <a:lnTo>
                    <a:pt x="2610" y="601"/>
                  </a:lnTo>
                  <a:lnTo>
                    <a:pt x="2522" y="272"/>
                  </a:lnTo>
                  <a:cubicBezTo>
                    <a:pt x="2474" y="112"/>
                    <a:pt x="2330" y="0"/>
                    <a:pt x="217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9"/>
            <p:cNvSpPr/>
            <p:nvPr/>
          </p:nvSpPr>
          <p:spPr>
            <a:xfrm>
              <a:off x="4043200" y="1662625"/>
              <a:ext cx="317175" cy="368400"/>
            </a:xfrm>
            <a:custGeom>
              <a:rect b="b" l="l" r="r" t="t"/>
              <a:pathLst>
                <a:path extrusionOk="0" h="14736" w="12687">
                  <a:moveTo>
                    <a:pt x="9638" y="1"/>
                  </a:moveTo>
                  <a:cubicBezTo>
                    <a:pt x="7851" y="505"/>
                    <a:pt x="6064" y="1065"/>
                    <a:pt x="4310" y="1667"/>
                  </a:cubicBezTo>
                  <a:cubicBezTo>
                    <a:pt x="3104" y="2095"/>
                    <a:pt x="1952" y="2544"/>
                    <a:pt x="1174" y="3465"/>
                  </a:cubicBezTo>
                  <a:cubicBezTo>
                    <a:pt x="132" y="4693"/>
                    <a:pt x="1" y="6710"/>
                    <a:pt x="867" y="8355"/>
                  </a:cubicBezTo>
                  <a:cubicBezTo>
                    <a:pt x="1591" y="9736"/>
                    <a:pt x="2907" y="10877"/>
                    <a:pt x="4759" y="11754"/>
                  </a:cubicBezTo>
                  <a:cubicBezTo>
                    <a:pt x="5855" y="12270"/>
                    <a:pt x="7029" y="12642"/>
                    <a:pt x="8169" y="13015"/>
                  </a:cubicBezTo>
                  <a:cubicBezTo>
                    <a:pt x="8684" y="13179"/>
                    <a:pt x="9210" y="13344"/>
                    <a:pt x="9737" y="13530"/>
                  </a:cubicBezTo>
                  <a:cubicBezTo>
                    <a:pt x="10735" y="13881"/>
                    <a:pt x="11721" y="14287"/>
                    <a:pt x="12686" y="14736"/>
                  </a:cubicBezTo>
                  <a:lnTo>
                    <a:pt x="11787" y="10394"/>
                  </a:lnTo>
                  <a:cubicBezTo>
                    <a:pt x="10494" y="10208"/>
                    <a:pt x="9222" y="9868"/>
                    <a:pt x="8004" y="9364"/>
                  </a:cubicBezTo>
                  <a:cubicBezTo>
                    <a:pt x="6776" y="8859"/>
                    <a:pt x="5921" y="8289"/>
                    <a:pt x="5307" y="7588"/>
                  </a:cubicBezTo>
                  <a:cubicBezTo>
                    <a:pt x="4518" y="6689"/>
                    <a:pt x="4178" y="5516"/>
                    <a:pt x="4420" y="4529"/>
                  </a:cubicBezTo>
                  <a:cubicBezTo>
                    <a:pt x="4715" y="3290"/>
                    <a:pt x="5790" y="2522"/>
                    <a:pt x="6404" y="2183"/>
                  </a:cubicBezTo>
                  <a:cubicBezTo>
                    <a:pt x="7073" y="1799"/>
                    <a:pt x="7807" y="1547"/>
                    <a:pt x="8520" y="1306"/>
                  </a:cubicBezTo>
                  <a:cubicBezTo>
                    <a:pt x="8783" y="1207"/>
                    <a:pt x="9046" y="1119"/>
                    <a:pt x="9309" y="1021"/>
                  </a:cubicBezTo>
                  <a:cubicBezTo>
                    <a:pt x="9473" y="965"/>
                    <a:pt x="9638" y="900"/>
                    <a:pt x="9814" y="823"/>
                  </a:cubicBezTo>
                  <a:lnTo>
                    <a:pt x="96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9"/>
            <p:cNvSpPr/>
            <p:nvPr/>
          </p:nvSpPr>
          <p:spPr>
            <a:xfrm>
              <a:off x="4324425" y="807450"/>
              <a:ext cx="11000" cy="58975"/>
            </a:xfrm>
            <a:custGeom>
              <a:rect b="b" l="l" r="r" t="t"/>
              <a:pathLst>
                <a:path extrusionOk="0" h="2359" w="440">
                  <a:moveTo>
                    <a:pt x="1" y="0"/>
                  </a:moveTo>
                  <a:lnTo>
                    <a:pt x="395" y="2358"/>
                  </a:lnTo>
                  <a:lnTo>
                    <a:pt x="439" y="2358"/>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9"/>
            <p:cNvSpPr/>
            <p:nvPr/>
          </p:nvSpPr>
          <p:spPr>
            <a:xfrm>
              <a:off x="4342800" y="802525"/>
              <a:ext cx="10700" cy="59775"/>
            </a:xfrm>
            <a:custGeom>
              <a:rect b="b" l="l" r="r" t="t"/>
              <a:pathLst>
                <a:path extrusionOk="0" h="2391" w="428">
                  <a:moveTo>
                    <a:pt x="1" y="0"/>
                  </a:moveTo>
                  <a:lnTo>
                    <a:pt x="395" y="2390"/>
                  </a:lnTo>
                  <a:lnTo>
                    <a:pt x="428" y="2380"/>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9"/>
            <p:cNvSpPr/>
            <p:nvPr/>
          </p:nvSpPr>
          <p:spPr>
            <a:xfrm>
              <a:off x="4363625" y="821150"/>
              <a:ext cx="6075" cy="38700"/>
            </a:xfrm>
            <a:custGeom>
              <a:rect b="b" l="l" r="r" t="t"/>
              <a:pathLst>
                <a:path extrusionOk="0" h="1548" w="243">
                  <a:moveTo>
                    <a:pt x="33" y="1"/>
                  </a:moveTo>
                  <a:lnTo>
                    <a:pt x="1" y="12"/>
                  </a:lnTo>
                  <a:lnTo>
                    <a:pt x="209" y="1547"/>
                  </a:lnTo>
                  <a:lnTo>
                    <a:pt x="242" y="1547"/>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9"/>
            <p:cNvSpPr/>
            <p:nvPr/>
          </p:nvSpPr>
          <p:spPr>
            <a:xfrm>
              <a:off x="4318125" y="880100"/>
              <a:ext cx="35375" cy="40050"/>
            </a:xfrm>
            <a:custGeom>
              <a:rect b="b" l="l" r="r" t="t"/>
              <a:pathLst>
                <a:path extrusionOk="0" h="1602" w="1415">
                  <a:moveTo>
                    <a:pt x="11" y="0"/>
                  </a:moveTo>
                  <a:lnTo>
                    <a:pt x="1" y="33"/>
                  </a:lnTo>
                  <a:cubicBezTo>
                    <a:pt x="1217" y="274"/>
                    <a:pt x="1382" y="1590"/>
                    <a:pt x="1382" y="1601"/>
                  </a:cubicBezTo>
                  <a:lnTo>
                    <a:pt x="1415" y="1601"/>
                  </a:lnTo>
                  <a:cubicBezTo>
                    <a:pt x="1415" y="1590"/>
                    <a:pt x="1251" y="242"/>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9"/>
            <p:cNvSpPr/>
            <p:nvPr/>
          </p:nvSpPr>
          <p:spPr>
            <a:xfrm>
              <a:off x="4099125" y="1656875"/>
              <a:ext cx="69375" cy="850"/>
            </a:xfrm>
            <a:custGeom>
              <a:rect b="b" l="l" r="r" t="t"/>
              <a:pathLst>
                <a:path extrusionOk="0" h="34" w="2775">
                  <a:moveTo>
                    <a:pt x="0" y="1"/>
                  </a:moveTo>
                  <a:lnTo>
                    <a:pt x="0" y="33"/>
                  </a:lnTo>
                  <a:lnTo>
                    <a:pt x="2775" y="33"/>
                  </a:lnTo>
                  <a:lnTo>
                    <a:pt x="2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9"/>
            <p:cNvSpPr/>
            <p:nvPr/>
          </p:nvSpPr>
          <p:spPr>
            <a:xfrm>
              <a:off x="3814900" y="923400"/>
              <a:ext cx="621375" cy="543550"/>
            </a:xfrm>
            <a:custGeom>
              <a:rect b="b" l="l" r="r" t="t"/>
              <a:pathLst>
                <a:path extrusionOk="0" h="21742" w="24855">
                  <a:moveTo>
                    <a:pt x="22783" y="1"/>
                  </a:moveTo>
                  <a:lnTo>
                    <a:pt x="20152" y="450"/>
                  </a:lnTo>
                  <a:lnTo>
                    <a:pt x="21237" y="6776"/>
                  </a:lnTo>
                  <a:lnTo>
                    <a:pt x="15623" y="10010"/>
                  </a:lnTo>
                  <a:lnTo>
                    <a:pt x="15294" y="10120"/>
                  </a:lnTo>
                  <a:lnTo>
                    <a:pt x="11359" y="11326"/>
                  </a:lnTo>
                  <a:lnTo>
                    <a:pt x="10833" y="11491"/>
                  </a:lnTo>
                  <a:cubicBezTo>
                    <a:pt x="10328" y="11644"/>
                    <a:pt x="9890" y="11951"/>
                    <a:pt x="9571" y="12368"/>
                  </a:cubicBezTo>
                  <a:lnTo>
                    <a:pt x="6491" y="16281"/>
                  </a:lnTo>
                  <a:lnTo>
                    <a:pt x="0" y="18935"/>
                  </a:lnTo>
                  <a:lnTo>
                    <a:pt x="647" y="20898"/>
                  </a:lnTo>
                  <a:lnTo>
                    <a:pt x="7215" y="19658"/>
                  </a:lnTo>
                  <a:cubicBezTo>
                    <a:pt x="7795" y="19549"/>
                    <a:pt x="8300" y="19220"/>
                    <a:pt x="8640" y="18749"/>
                  </a:cubicBezTo>
                  <a:lnTo>
                    <a:pt x="9692" y="17258"/>
                  </a:lnTo>
                  <a:lnTo>
                    <a:pt x="8365" y="21741"/>
                  </a:lnTo>
                  <a:lnTo>
                    <a:pt x="17158" y="21741"/>
                  </a:lnTo>
                  <a:lnTo>
                    <a:pt x="17531" y="14517"/>
                  </a:lnTo>
                  <a:lnTo>
                    <a:pt x="23978" y="9484"/>
                  </a:lnTo>
                  <a:cubicBezTo>
                    <a:pt x="24592" y="9013"/>
                    <a:pt x="24855" y="8234"/>
                    <a:pt x="24669" y="7488"/>
                  </a:cubicBezTo>
                  <a:lnTo>
                    <a:pt x="227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9"/>
            <p:cNvSpPr/>
            <p:nvPr/>
          </p:nvSpPr>
          <p:spPr>
            <a:xfrm>
              <a:off x="4054175" y="1295350"/>
              <a:ext cx="17300" cy="68550"/>
            </a:xfrm>
            <a:custGeom>
              <a:rect b="b" l="l" r="r" t="t"/>
              <a:pathLst>
                <a:path extrusionOk="0" h="2742" w="692">
                  <a:moveTo>
                    <a:pt x="658" y="0"/>
                  </a:moveTo>
                  <a:lnTo>
                    <a:pt x="0" y="2731"/>
                  </a:lnTo>
                  <a:lnTo>
                    <a:pt x="34" y="2741"/>
                  </a:lnTo>
                  <a:lnTo>
                    <a:pt x="691" y="11"/>
                  </a:lnTo>
                  <a:lnTo>
                    <a:pt x="6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9"/>
            <p:cNvSpPr/>
            <p:nvPr/>
          </p:nvSpPr>
          <p:spPr>
            <a:xfrm>
              <a:off x="4112825" y="1140200"/>
              <a:ext cx="59775" cy="65000"/>
            </a:xfrm>
            <a:custGeom>
              <a:rect b="b" l="l" r="r" t="t"/>
              <a:pathLst>
                <a:path extrusionOk="0" h="2600" w="2391">
                  <a:moveTo>
                    <a:pt x="1591" y="1"/>
                  </a:moveTo>
                  <a:lnTo>
                    <a:pt x="1" y="856"/>
                  </a:lnTo>
                  <a:lnTo>
                    <a:pt x="779" y="2599"/>
                  </a:lnTo>
                  <a:lnTo>
                    <a:pt x="2391" y="1864"/>
                  </a:lnTo>
                  <a:lnTo>
                    <a:pt x="1591"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9"/>
            <p:cNvSpPr/>
            <p:nvPr/>
          </p:nvSpPr>
          <p:spPr>
            <a:xfrm>
              <a:off x="4144625" y="1111000"/>
              <a:ext cx="27425" cy="29600"/>
            </a:xfrm>
            <a:custGeom>
              <a:rect b="b" l="l" r="r" t="t"/>
              <a:pathLst>
                <a:path extrusionOk="0" h="1184" w="1097">
                  <a:moveTo>
                    <a:pt x="541" y="0"/>
                  </a:moveTo>
                  <a:cubicBezTo>
                    <a:pt x="515" y="0"/>
                    <a:pt x="488" y="2"/>
                    <a:pt x="461" y="6"/>
                  </a:cubicBezTo>
                  <a:cubicBezTo>
                    <a:pt x="187" y="62"/>
                    <a:pt x="0" y="325"/>
                    <a:pt x="56" y="598"/>
                  </a:cubicBezTo>
                  <a:cubicBezTo>
                    <a:pt x="97" y="857"/>
                    <a:pt x="353" y="1184"/>
                    <a:pt x="620" y="1184"/>
                  </a:cubicBezTo>
                  <a:cubicBezTo>
                    <a:pt x="637" y="1184"/>
                    <a:pt x="653" y="1182"/>
                    <a:pt x="670" y="1180"/>
                  </a:cubicBezTo>
                  <a:cubicBezTo>
                    <a:pt x="943" y="1125"/>
                    <a:pt x="1097" y="698"/>
                    <a:pt x="1042" y="423"/>
                  </a:cubicBezTo>
                  <a:cubicBezTo>
                    <a:pt x="1003" y="176"/>
                    <a:pt x="785" y="0"/>
                    <a:pt x="54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9"/>
            <p:cNvSpPr/>
            <p:nvPr/>
          </p:nvSpPr>
          <p:spPr>
            <a:xfrm>
              <a:off x="4099950" y="1116700"/>
              <a:ext cx="62775" cy="72375"/>
            </a:xfrm>
            <a:custGeom>
              <a:rect b="b" l="l" r="r" t="t"/>
              <a:pathLst>
                <a:path extrusionOk="0" h="2895" w="2511">
                  <a:moveTo>
                    <a:pt x="1073" y="1"/>
                  </a:moveTo>
                  <a:cubicBezTo>
                    <a:pt x="960" y="1"/>
                    <a:pt x="846" y="21"/>
                    <a:pt x="735" y="63"/>
                  </a:cubicBezTo>
                  <a:cubicBezTo>
                    <a:pt x="252" y="250"/>
                    <a:pt x="1" y="777"/>
                    <a:pt x="176" y="1269"/>
                  </a:cubicBezTo>
                  <a:lnTo>
                    <a:pt x="352" y="1862"/>
                  </a:lnTo>
                  <a:cubicBezTo>
                    <a:pt x="555" y="2554"/>
                    <a:pt x="996" y="2894"/>
                    <a:pt x="1425" y="2894"/>
                  </a:cubicBezTo>
                  <a:cubicBezTo>
                    <a:pt x="1525" y="2894"/>
                    <a:pt x="1625" y="2875"/>
                    <a:pt x="1722" y="2838"/>
                  </a:cubicBezTo>
                  <a:lnTo>
                    <a:pt x="1821" y="2804"/>
                  </a:lnTo>
                  <a:cubicBezTo>
                    <a:pt x="2336" y="2607"/>
                    <a:pt x="2511" y="1927"/>
                    <a:pt x="2248" y="1248"/>
                  </a:cubicBezTo>
                  <a:lnTo>
                    <a:pt x="1963" y="590"/>
                  </a:lnTo>
                  <a:cubicBezTo>
                    <a:pt x="1811" y="227"/>
                    <a:pt x="1451"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9"/>
            <p:cNvSpPr/>
            <p:nvPr/>
          </p:nvSpPr>
          <p:spPr>
            <a:xfrm>
              <a:off x="4073900" y="1076525"/>
              <a:ext cx="88825" cy="107825"/>
            </a:xfrm>
            <a:custGeom>
              <a:rect b="b" l="l" r="r" t="t"/>
              <a:pathLst>
                <a:path extrusionOk="0" h="4313" w="3553">
                  <a:moveTo>
                    <a:pt x="1567" y="1"/>
                  </a:moveTo>
                  <a:cubicBezTo>
                    <a:pt x="1499" y="1"/>
                    <a:pt x="1430" y="5"/>
                    <a:pt x="1360" y="15"/>
                  </a:cubicBezTo>
                  <a:lnTo>
                    <a:pt x="1196" y="48"/>
                  </a:lnTo>
                  <a:cubicBezTo>
                    <a:pt x="451" y="245"/>
                    <a:pt x="1" y="1002"/>
                    <a:pt x="176" y="1758"/>
                  </a:cubicBezTo>
                  <a:cubicBezTo>
                    <a:pt x="176" y="1758"/>
                    <a:pt x="560" y="2888"/>
                    <a:pt x="604" y="3019"/>
                  </a:cubicBezTo>
                  <a:cubicBezTo>
                    <a:pt x="891" y="3881"/>
                    <a:pt x="1484" y="4312"/>
                    <a:pt x="2085" y="4312"/>
                  </a:cubicBezTo>
                  <a:cubicBezTo>
                    <a:pt x="2195" y="4312"/>
                    <a:pt x="2304" y="4298"/>
                    <a:pt x="2413" y="4269"/>
                  </a:cubicBezTo>
                  <a:cubicBezTo>
                    <a:pt x="3192" y="4061"/>
                    <a:pt x="3553" y="3063"/>
                    <a:pt x="3257" y="2021"/>
                  </a:cubicBezTo>
                  <a:lnTo>
                    <a:pt x="2928" y="1002"/>
                  </a:lnTo>
                  <a:cubicBezTo>
                    <a:pt x="2741" y="391"/>
                    <a:pt x="2181" y="1"/>
                    <a:pt x="1567"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9"/>
            <p:cNvSpPr/>
            <p:nvPr/>
          </p:nvSpPr>
          <p:spPr>
            <a:xfrm>
              <a:off x="4097225" y="1131650"/>
              <a:ext cx="4650" cy="4275"/>
            </a:xfrm>
            <a:custGeom>
              <a:rect b="b" l="l" r="r" t="t"/>
              <a:pathLst>
                <a:path extrusionOk="0" h="171" w="186">
                  <a:moveTo>
                    <a:pt x="83" y="1"/>
                  </a:moveTo>
                  <a:cubicBezTo>
                    <a:pt x="78" y="1"/>
                    <a:pt x="72" y="2"/>
                    <a:pt x="66" y="3"/>
                  </a:cubicBezTo>
                  <a:cubicBezTo>
                    <a:pt x="22" y="25"/>
                    <a:pt x="0" y="69"/>
                    <a:pt x="11" y="113"/>
                  </a:cubicBezTo>
                  <a:cubicBezTo>
                    <a:pt x="20" y="149"/>
                    <a:pt x="51" y="170"/>
                    <a:pt x="87" y="170"/>
                  </a:cubicBezTo>
                  <a:cubicBezTo>
                    <a:pt x="94" y="170"/>
                    <a:pt x="102" y="169"/>
                    <a:pt x="110" y="167"/>
                  </a:cubicBezTo>
                  <a:cubicBezTo>
                    <a:pt x="154" y="157"/>
                    <a:pt x="186" y="113"/>
                    <a:pt x="175" y="69"/>
                  </a:cubicBezTo>
                  <a:cubicBezTo>
                    <a:pt x="156" y="31"/>
                    <a:pt x="12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9"/>
            <p:cNvSpPr/>
            <p:nvPr/>
          </p:nvSpPr>
          <p:spPr>
            <a:xfrm>
              <a:off x="4125975" y="1124250"/>
              <a:ext cx="4700" cy="4000"/>
            </a:xfrm>
            <a:custGeom>
              <a:rect b="b" l="l" r="r" t="t"/>
              <a:pathLst>
                <a:path extrusionOk="0" h="160" w="188">
                  <a:moveTo>
                    <a:pt x="100" y="0"/>
                  </a:moveTo>
                  <a:cubicBezTo>
                    <a:pt x="93" y="0"/>
                    <a:pt x="85" y="1"/>
                    <a:pt x="78" y="3"/>
                  </a:cubicBezTo>
                  <a:cubicBezTo>
                    <a:pt x="34" y="14"/>
                    <a:pt x="1" y="58"/>
                    <a:pt x="12" y="102"/>
                  </a:cubicBezTo>
                  <a:cubicBezTo>
                    <a:pt x="30" y="138"/>
                    <a:pt x="63" y="159"/>
                    <a:pt x="99" y="159"/>
                  </a:cubicBezTo>
                  <a:cubicBezTo>
                    <a:pt x="106" y="159"/>
                    <a:pt x="114" y="158"/>
                    <a:pt x="122" y="156"/>
                  </a:cubicBezTo>
                  <a:cubicBezTo>
                    <a:pt x="166" y="146"/>
                    <a:pt x="188" y="102"/>
                    <a:pt x="176" y="58"/>
                  </a:cubicBezTo>
                  <a:cubicBezTo>
                    <a:pt x="167" y="21"/>
                    <a:pt x="136"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9"/>
            <p:cNvSpPr/>
            <p:nvPr/>
          </p:nvSpPr>
          <p:spPr>
            <a:xfrm>
              <a:off x="4106525" y="1127625"/>
              <a:ext cx="12350" cy="17650"/>
            </a:xfrm>
            <a:custGeom>
              <a:rect b="b" l="l" r="r" t="t"/>
              <a:pathLst>
                <a:path extrusionOk="0" h="706" w="494">
                  <a:moveTo>
                    <a:pt x="207" y="1"/>
                  </a:moveTo>
                  <a:cubicBezTo>
                    <a:pt x="190" y="1"/>
                    <a:pt x="172" y="4"/>
                    <a:pt x="154" y="11"/>
                  </a:cubicBezTo>
                  <a:cubicBezTo>
                    <a:pt x="55" y="33"/>
                    <a:pt x="1" y="131"/>
                    <a:pt x="33" y="219"/>
                  </a:cubicBezTo>
                  <a:lnTo>
                    <a:pt x="132" y="581"/>
                  </a:lnTo>
                  <a:cubicBezTo>
                    <a:pt x="151" y="655"/>
                    <a:pt x="225" y="706"/>
                    <a:pt x="300" y="706"/>
                  </a:cubicBezTo>
                  <a:cubicBezTo>
                    <a:pt x="314" y="706"/>
                    <a:pt x="327" y="704"/>
                    <a:pt x="340" y="701"/>
                  </a:cubicBezTo>
                  <a:cubicBezTo>
                    <a:pt x="439" y="679"/>
                    <a:pt x="494" y="581"/>
                    <a:pt x="461" y="493"/>
                  </a:cubicBezTo>
                  <a:lnTo>
                    <a:pt x="362" y="131"/>
                  </a:lnTo>
                  <a:cubicBezTo>
                    <a:pt x="345" y="52"/>
                    <a:pt x="278" y="1"/>
                    <a:pt x="207"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9"/>
            <p:cNvSpPr/>
            <p:nvPr/>
          </p:nvSpPr>
          <p:spPr>
            <a:xfrm>
              <a:off x="4131750" y="1126200"/>
              <a:ext cx="14275" cy="12950"/>
            </a:xfrm>
            <a:custGeom>
              <a:rect b="b" l="l" r="r" t="t"/>
              <a:pathLst>
                <a:path extrusionOk="0" h="518" w="571">
                  <a:moveTo>
                    <a:pt x="290" y="1"/>
                  </a:moveTo>
                  <a:cubicBezTo>
                    <a:pt x="267" y="1"/>
                    <a:pt x="243" y="5"/>
                    <a:pt x="220" y="12"/>
                  </a:cubicBezTo>
                  <a:cubicBezTo>
                    <a:pt x="77" y="46"/>
                    <a:pt x="0" y="188"/>
                    <a:pt x="33" y="331"/>
                  </a:cubicBezTo>
                  <a:cubicBezTo>
                    <a:pt x="69" y="439"/>
                    <a:pt x="172" y="518"/>
                    <a:pt x="281" y="518"/>
                  </a:cubicBezTo>
                  <a:cubicBezTo>
                    <a:pt x="304" y="518"/>
                    <a:pt x="328" y="514"/>
                    <a:pt x="351" y="506"/>
                  </a:cubicBezTo>
                  <a:cubicBezTo>
                    <a:pt x="493" y="473"/>
                    <a:pt x="571" y="331"/>
                    <a:pt x="537" y="188"/>
                  </a:cubicBezTo>
                  <a:cubicBezTo>
                    <a:pt x="501" y="80"/>
                    <a:pt x="399" y="1"/>
                    <a:pt x="290"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9"/>
            <p:cNvSpPr/>
            <p:nvPr/>
          </p:nvSpPr>
          <p:spPr>
            <a:xfrm>
              <a:off x="4089800" y="1144300"/>
              <a:ext cx="14575" cy="12950"/>
            </a:xfrm>
            <a:custGeom>
              <a:rect b="b" l="l" r="r" t="t"/>
              <a:pathLst>
                <a:path extrusionOk="0" h="518" w="583">
                  <a:moveTo>
                    <a:pt x="295" y="1"/>
                  </a:moveTo>
                  <a:cubicBezTo>
                    <a:pt x="270" y="1"/>
                    <a:pt x="245" y="4"/>
                    <a:pt x="220" y="12"/>
                  </a:cubicBezTo>
                  <a:cubicBezTo>
                    <a:pt x="88" y="45"/>
                    <a:pt x="1" y="187"/>
                    <a:pt x="44" y="330"/>
                  </a:cubicBezTo>
                  <a:cubicBezTo>
                    <a:pt x="72" y="439"/>
                    <a:pt x="173" y="517"/>
                    <a:pt x="288" y="517"/>
                  </a:cubicBezTo>
                  <a:cubicBezTo>
                    <a:pt x="312" y="517"/>
                    <a:pt x="338" y="514"/>
                    <a:pt x="363" y="506"/>
                  </a:cubicBezTo>
                  <a:cubicBezTo>
                    <a:pt x="494" y="472"/>
                    <a:pt x="582" y="330"/>
                    <a:pt x="538" y="187"/>
                  </a:cubicBezTo>
                  <a:cubicBezTo>
                    <a:pt x="511" y="79"/>
                    <a:pt x="410" y="1"/>
                    <a:pt x="295"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9"/>
            <p:cNvSpPr/>
            <p:nvPr/>
          </p:nvSpPr>
          <p:spPr>
            <a:xfrm>
              <a:off x="4118050" y="1108700"/>
              <a:ext cx="15375" cy="4125"/>
            </a:xfrm>
            <a:custGeom>
              <a:rect b="b" l="l" r="r" t="t"/>
              <a:pathLst>
                <a:path extrusionOk="0" h="165" w="615">
                  <a:moveTo>
                    <a:pt x="351" y="0"/>
                  </a:moveTo>
                  <a:cubicBezTo>
                    <a:pt x="296" y="0"/>
                    <a:pt x="230" y="11"/>
                    <a:pt x="176" y="11"/>
                  </a:cubicBezTo>
                  <a:cubicBezTo>
                    <a:pt x="154" y="22"/>
                    <a:pt x="0" y="55"/>
                    <a:pt x="11" y="55"/>
                  </a:cubicBezTo>
                  <a:cubicBezTo>
                    <a:pt x="11" y="66"/>
                    <a:pt x="11" y="88"/>
                    <a:pt x="22" y="98"/>
                  </a:cubicBezTo>
                  <a:cubicBezTo>
                    <a:pt x="33" y="132"/>
                    <a:pt x="88" y="132"/>
                    <a:pt x="110" y="132"/>
                  </a:cubicBezTo>
                  <a:lnTo>
                    <a:pt x="220" y="132"/>
                  </a:lnTo>
                  <a:cubicBezTo>
                    <a:pt x="263" y="120"/>
                    <a:pt x="296" y="120"/>
                    <a:pt x="329" y="120"/>
                  </a:cubicBezTo>
                  <a:cubicBezTo>
                    <a:pt x="362" y="120"/>
                    <a:pt x="406" y="120"/>
                    <a:pt x="427" y="132"/>
                  </a:cubicBezTo>
                  <a:cubicBezTo>
                    <a:pt x="449" y="132"/>
                    <a:pt x="614" y="154"/>
                    <a:pt x="614" y="164"/>
                  </a:cubicBezTo>
                  <a:lnTo>
                    <a:pt x="614" y="132"/>
                  </a:lnTo>
                  <a:cubicBezTo>
                    <a:pt x="559" y="66"/>
                    <a:pt x="493" y="22"/>
                    <a:pt x="406" y="11"/>
                  </a:cubicBezTo>
                  <a:cubicBezTo>
                    <a:pt x="395" y="0"/>
                    <a:pt x="373" y="0"/>
                    <a:pt x="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9"/>
            <p:cNvSpPr/>
            <p:nvPr/>
          </p:nvSpPr>
          <p:spPr>
            <a:xfrm>
              <a:off x="4084325" y="1116375"/>
              <a:ext cx="12925" cy="9325"/>
            </a:xfrm>
            <a:custGeom>
              <a:rect b="b" l="l" r="r" t="t"/>
              <a:pathLst>
                <a:path extrusionOk="0" h="373" w="517">
                  <a:moveTo>
                    <a:pt x="505" y="0"/>
                  </a:moveTo>
                  <a:cubicBezTo>
                    <a:pt x="505" y="0"/>
                    <a:pt x="351" y="44"/>
                    <a:pt x="329" y="44"/>
                  </a:cubicBezTo>
                  <a:cubicBezTo>
                    <a:pt x="275" y="66"/>
                    <a:pt x="220" y="88"/>
                    <a:pt x="176" y="110"/>
                  </a:cubicBezTo>
                  <a:cubicBezTo>
                    <a:pt x="154" y="120"/>
                    <a:pt x="143" y="132"/>
                    <a:pt x="121" y="142"/>
                  </a:cubicBezTo>
                  <a:cubicBezTo>
                    <a:pt x="56" y="197"/>
                    <a:pt x="22" y="274"/>
                    <a:pt x="0" y="351"/>
                  </a:cubicBezTo>
                  <a:cubicBezTo>
                    <a:pt x="0" y="362"/>
                    <a:pt x="12" y="373"/>
                    <a:pt x="22" y="373"/>
                  </a:cubicBezTo>
                  <a:cubicBezTo>
                    <a:pt x="12" y="373"/>
                    <a:pt x="143" y="274"/>
                    <a:pt x="154" y="263"/>
                  </a:cubicBezTo>
                  <a:cubicBezTo>
                    <a:pt x="187" y="241"/>
                    <a:pt x="209" y="230"/>
                    <a:pt x="242" y="208"/>
                  </a:cubicBezTo>
                  <a:cubicBezTo>
                    <a:pt x="275" y="197"/>
                    <a:pt x="307" y="186"/>
                    <a:pt x="351" y="164"/>
                  </a:cubicBezTo>
                  <a:cubicBezTo>
                    <a:pt x="384" y="154"/>
                    <a:pt x="417" y="142"/>
                    <a:pt x="450" y="120"/>
                  </a:cubicBezTo>
                  <a:cubicBezTo>
                    <a:pt x="472" y="98"/>
                    <a:pt x="516" y="76"/>
                    <a:pt x="516" y="44"/>
                  </a:cubicBezTo>
                  <a:cubicBezTo>
                    <a:pt x="505" y="33"/>
                    <a:pt x="505" y="11"/>
                    <a:pt x="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9"/>
            <p:cNvSpPr/>
            <p:nvPr/>
          </p:nvSpPr>
          <p:spPr>
            <a:xfrm>
              <a:off x="4155325" y="1138525"/>
              <a:ext cx="11525" cy="10575"/>
            </a:xfrm>
            <a:custGeom>
              <a:rect b="b" l="l" r="r" t="t"/>
              <a:pathLst>
                <a:path extrusionOk="0" h="423" w="461">
                  <a:moveTo>
                    <a:pt x="220" y="1"/>
                  </a:moveTo>
                  <a:cubicBezTo>
                    <a:pt x="213" y="1"/>
                    <a:pt x="205" y="1"/>
                    <a:pt x="198" y="2"/>
                  </a:cubicBezTo>
                  <a:cubicBezTo>
                    <a:pt x="88" y="24"/>
                    <a:pt x="0" y="133"/>
                    <a:pt x="22" y="243"/>
                  </a:cubicBezTo>
                  <a:cubicBezTo>
                    <a:pt x="32" y="350"/>
                    <a:pt x="119" y="422"/>
                    <a:pt x="222" y="422"/>
                  </a:cubicBezTo>
                  <a:cubicBezTo>
                    <a:pt x="236" y="422"/>
                    <a:pt x="250" y="421"/>
                    <a:pt x="264" y="418"/>
                  </a:cubicBezTo>
                  <a:cubicBezTo>
                    <a:pt x="373" y="408"/>
                    <a:pt x="461" y="298"/>
                    <a:pt x="439" y="177"/>
                  </a:cubicBezTo>
                  <a:cubicBezTo>
                    <a:pt x="428" y="74"/>
                    <a:pt x="331" y="1"/>
                    <a:pt x="2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9"/>
            <p:cNvSpPr/>
            <p:nvPr/>
          </p:nvSpPr>
          <p:spPr>
            <a:xfrm>
              <a:off x="4115850" y="1137750"/>
              <a:ext cx="21675" cy="15225"/>
            </a:xfrm>
            <a:custGeom>
              <a:rect b="b" l="l" r="r" t="t"/>
              <a:pathLst>
                <a:path extrusionOk="0" h="609" w="867">
                  <a:moveTo>
                    <a:pt x="790" y="0"/>
                  </a:moveTo>
                  <a:lnTo>
                    <a:pt x="461" y="55"/>
                  </a:lnTo>
                  <a:lnTo>
                    <a:pt x="362" y="208"/>
                  </a:lnTo>
                  <a:lnTo>
                    <a:pt x="242" y="198"/>
                  </a:lnTo>
                  <a:lnTo>
                    <a:pt x="1" y="461"/>
                  </a:lnTo>
                  <a:cubicBezTo>
                    <a:pt x="1" y="461"/>
                    <a:pt x="99" y="609"/>
                    <a:pt x="292" y="609"/>
                  </a:cubicBezTo>
                  <a:cubicBezTo>
                    <a:pt x="356" y="609"/>
                    <a:pt x="431" y="592"/>
                    <a:pt x="515" y="549"/>
                  </a:cubicBezTo>
                  <a:cubicBezTo>
                    <a:pt x="866" y="373"/>
                    <a:pt x="790" y="0"/>
                    <a:pt x="790"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9"/>
            <p:cNvSpPr/>
            <p:nvPr/>
          </p:nvSpPr>
          <p:spPr>
            <a:xfrm>
              <a:off x="4115575" y="1138300"/>
              <a:ext cx="19750" cy="12225"/>
            </a:xfrm>
            <a:custGeom>
              <a:rect b="b" l="l" r="r" t="t"/>
              <a:pathLst>
                <a:path extrusionOk="0" h="489" w="790">
                  <a:moveTo>
                    <a:pt x="790" y="0"/>
                  </a:moveTo>
                  <a:lnTo>
                    <a:pt x="0" y="461"/>
                  </a:lnTo>
                  <a:cubicBezTo>
                    <a:pt x="77" y="480"/>
                    <a:pt x="146" y="488"/>
                    <a:pt x="209" y="488"/>
                  </a:cubicBezTo>
                  <a:cubicBezTo>
                    <a:pt x="687" y="488"/>
                    <a:pt x="790" y="0"/>
                    <a:pt x="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9"/>
            <p:cNvSpPr/>
            <p:nvPr/>
          </p:nvSpPr>
          <p:spPr>
            <a:xfrm>
              <a:off x="4084875" y="1066175"/>
              <a:ext cx="80875" cy="47250"/>
            </a:xfrm>
            <a:custGeom>
              <a:rect b="b" l="l" r="r" t="t"/>
              <a:pathLst>
                <a:path extrusionOk="0" h="1890" w="3235">
                  <a:moveTo>
                    <a:pt x="1457" y="0"/>
                  </a:moveTo>
                  <a:cubicBezTo>
                    <a:pt x="1018" y="0"/>
                    <a:pt x="359" y="130"/>
                    <a:pt x="0" y="835"/>
                  </a:cubicBezTo>
                  <a:cubicBezTo>
                    <a:pt x="0" y="835"/>
                    <a:pt x="1253" y="1889"/>
                    <a:pt x="2566" y="1889"/>
                  </a:cubicBezTo>
                  <a:cubicBezTo>
                    <a:pt x="2599" y="1889"/>
                    <a:pt x="2632" y="1888"/>
                    <a:pt x="2665" y="1887"/>
                  </a:cubicBezTo>
                  <a:cubicBezTo>
                    <a:pt x="2665" y="1887"/>
                    <a:pt x="3235" y="517"/>
                    <a:pt x="1897" y="45"/>
                  </a:cubicBezTo>
                  <a:cubicBezTo>
                    <a:pt x="1897" y="45"/>
                    <a:pt x="1715" y="0"/>
                    <a:pt x="1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9"/>
            <p:cNvSpPr/>
            <p:nvPr/>
          </p:nvSpPr>
          <p:spPr>
            <a:xfrm>
              <a:off x="4058300" y="1086225"/>
              <a:ext cx="36450" cy="44125"/>
            </a:xfrm>
            <a:custGeom>
              <a:rect b="b" l="l" r="r" t="t"/>
              <a:pathLst>
                <a:path extrusionOk="0" h="1765" w="1458">
                  <a:moveTo>
                    <a:pt x="1261" y="0"/>
                  </a:moveTo>
                  <a:lnTo>
                    <a:pt x="1063" y="33"/>
                  </a:lnTo>
                  <a:cubicBezTo>
                    <a:pt x="0" y="318"/>
                    <a:pt x="943" y="1765"/>
                    <a:pt x="943" y="1765"/>
                  </a:cubicBezTo>
                  <a:cubicBezTo>
                    <a:pt x="1458" y="932"/>
                    <a:pt x="1261" y="0"/>
                    <a:pt x="1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9"/>
            <p:cNvSpPr/>
            <p:nvPr/>
          </p:nvSpPr>
          <p:spPr>
            <a:xfrm>
              <a:off x="4098850" y="1176375"/>
              <a:ext cx="98425" cy="62350"/>
            </a:xfrm>
            <a:custGeom>
              <a:rect b="b" l="l" r="r" t="t"/>
              <a:pathLst>
                <a:path extrusionOk="0" h="2494" w="3937">
                  <a:moveTo>
                    <a:pt x="3936" y="1"/>
                  </a:moveTo>
                  <a:lnTo>
                    <a:pt x="1" y="1207"/>
                  </a:lnTo>
                  <a:cubicBezTo>
                    <a:pt x="121" y="1626"/>
                    <a:pt x="518" y="2493"/>
                    <a:pt x="1652" y="2493"/>
                  </a:cubicBezTo>
                  <a:cubicBezTo>
                    <a:pt x="1856" y="2493"/>
                    <a:pt x="2082" y="2466"/>
                    <a:pt x="2336" y="2402"/>
                  </a:cubicBezTo>
                  <a:cubicBezTo>
                    <a:pt x="3498" y="2117"/>
                    <a:pt x="3860" y="1009"/>
                    <a:pt x="3936"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0" name="Google Shape;2440;p59"/>
          <p:cNvGrpSpPr/>
          <p:nvPr/>
        </p:nvGrpSpPr>
        <p:grpSpPr>
          <a:xfrm>
            <a:off x="415161" y="2522713"/>
            <a:ext cx="896411" cy="2081279"/>
            <a:chOff x="1293325" y="1022525"/>
            <a:chExt cx="515475" cy="1196825"/>
          </a:xfrm>
        </p:grpSpPr>
        <p:sp>
          <p:nvSpPr>
            <p:cNvPr id="2441" name="Google Shape;2441;p59"/>
            <p:cNvSpPr/>
            <p:nvPr/>
          </p:nvSpPr>
          <p:spPr>
            <a:xfrm>
              <a:off x="1596925" y="1708400"/>
              <a:ext cx="151875" cy="414175"/>
            </a:xfrm>
            <a:custGeom>
              <a:rect b="b" l="l" r="r" t="t"/>
              <a:pathLst>
                <a:path extrusionOk="0" h="16567" w="6075">
                  <a:moveTo>
                    <a:pt x="5219" y="1"/>
                  </a:moveTo>
                  <a:lnTo>
                    <a:pt x="0" y="406"/>
                  </a:lnTo>
                  <a:lnTo>
                    <a:pt x="1809" y="7204"/>
                  </a:lnTo>
                  <a:lnTo>
                    <a:pt x="1809" y="8684"/>
                  </a:lnTo>
                  <a:cubicBezTo>
                    <a:pt x="1809" y="8947"/>
                    <a:pt x="1842" y="9199"/>
                    <a:pt x="1886" y="9452"/>
                  </a:cubicBezTo>
                  <a:lnTo>
                    <a:pt x="3311" y="16567"/>
                  </a:lnTo>
                  <a:lnTo>
                    <a:pt x="6074" y="16567"/>
                  </a:lnTo>
                  <a:lnTo>
                    <a:pt x="5580" y="8278"/>
                  </a:lnTo>
                  <a:lnTo>
                    <a:pt x="52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9"/>
            <p:cNvSpPr/>
            <p:nvPr/>
          </p:nvSpPr>
          <p:spPr>
            <a:xfrm>
              <a:off x="1457675" y="1717175"/>
              <a:ext cx="123625" cy="396100"/>
            </a:xfrm>
            <a:custGeom>
              <a:rect b="b" l="l" r="r" t="t"/>
              <a:pathLst>
                <a:path extrusionOk="0" h="15844" w="4945">
                  <a:moveTo>
                    <a:pt x="67" y="1"/>
                  </a:moveTo>
                  <a:lnTo>
                    <a:pt x="1" y="15843"/>
                  </a:lnTo>
                  <a:lnTo>
                    <a:pt x="2961" y="15843"/>
                  </a:lnTo>
                  <a:lnTo>
                    <a:pt x="3914" y="8487"/>
                  </a:lnTo>
                  <a:cubicBezTo>
                    <a:pt x="3948" y="8212"/>
                    <a:pt x="3948" y="7939"/>
                    <a:pt x="3914" y="7664"/>
                  </a:cubicBezTo>
                  <a:lnTo>
                    <a:pt x="3772" y="6557"/>
                  </a:lnTo>
                  <a:lnTo>
                    <a:pt x="4945" y="67"/>
                  </a:lnTo>
                  <a:lnTo>
                    <a:pt x="67"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9"/>
            <p:cNvSpPr/>
            <p:nvPr/>
          </p:nvSpPr>
          <p:spPr>
            <a:xfrm>
              <a:off x="1445625" y="1466925"/>
              <a:ext cx="288375" cy="253275"/>
            </a:xfrm>
            <a:custGeom>
              <a:rect b="b" l="l" r="r" t="t"/>
              <a:pathLst>
                <a:path extrusionOk="0" h="10131" w="11535">
                  <a:moveTo>
                    <a:pt x="1414" y="0"/>
                  </a:moveTo>
                  <a:lnTo>
                    <a:pt x="0" y="10011"/>
                  </a:lnTo>
                  <a:lnTo>
                    <a:pt x="5427" y="10077"/>
                  </a:lnTo>
                  <a:lnTo>
                    <a:pt x="5680" y="7533"/>
                  </a:lnTo>
                  <a:lnTo>
                    <a:pt x="6052" y="10065"/>
                  </a:lnTo>
                  <a:lnTo>
                    <a:pt x="11534" y="10131"/>
                  </a:lnTo>
                  <a:lnTo>
                    <a:pt x="10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9"/>
            <p:cNvSpPr/>
            <p:nvPr/>
          </p:nvSpPr>
          <p:spPr>
            <a:xfrm>
              <a:off x="1570600" y="1540675"/>
              <a:ext cx="17575" cy="114575"/>
            </a:xfrm>
            <a:custGeom>
              <a:rect b="b" l="l" r="r" t="t"/>
              <a:pathLst>
                <a:path extrusionOk="0" h="4583" w="703">
                  <a:moveTo>
                    <a:pt x="1" y="0"/>
                  </a:moveTo>
                  <a:lnTo>
                    <a:pt x="77" y="3048"/>
                  </a:lnTo>
                  <a:lnTo>
                    <a:pt x="669" y="4583"/>
                  </a:lnTo>
                  <a:lnTo>
                    <a:pt x="703" y="4572"/>
                  </a:lnTo>
                  <a:lnTo>
                    <a:pt x="121" y="3037"/>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9"/>
            <p:cNvSpPr/>
            <p:nvPr/>
          </p:nvSpPr>
          <p:spPr>
            <a:xfrm>
              <a:off x="1500450" y="1177000"/>
              <a:ext cx="188300" cy="87950"/>
            </a:xfrm>
            <a:custGeom>
              <a:rect b="b" l="l" r="r" t="t"/>
              <a:pathLst>
                <a:path extrusionOk="0" h="3518" w="7532">
                  <a:moveTo>
                    <a:pt x="5300" y="0"/>
                  </a:moveTo>
                  <a:cubicBezTo>
                    <a:pt x="4867" y="0"/>
                    <a:pt x="4434" y="42"/>
                    <a:pt x="4001" y="119"/>
                  </a:cubicBezTo>
                  <a:cubicBezTo>
                    <a:pt x="3877" y="142"/>
                    <a:pt x="3753" y="151"/>
                    <a:pt x="3628" y="151"/>
                  </a:cubicBezTo>
                  <a:cubicBezTo>
                    <a:pt x="3152" y="151"/>
                    <a:pt x="2670" y="17"/>
                    <a:pt x="2182" y="17"/>
                  </a:cubicBezTo>
                  <a:cubicBezTo>
                    <a:pt x="2142" y="17"/>
                    <a:pt x="2102" y="18"/>
                    <a:pt x="2061" y="20"/>
                  </a:cubicBezTo>
                  <a:cubicBezTo>
                    <a:pt x="1513" y="53"/>
                    <a:pt x="954" y="239"/>
                    <a:pt x="559" y="623"/>
                  </a:cubicBezTo>
                  <a:cubicBezTo>
                    <a:pt x="186" y="984"/>
                    <a:pt x="0" y="1555"/>
                    <a:pt x="176" y="2037"/>
                  </a:cubicBezTo>
                  <a:cubicBezTo>
                    <a:pt x="340" y="2476"/>
                    <a:pt x="768" y="2761"/>
                    <a:pt x="1195" y="2958"/>
                  </a:cubicBezTo>
                  <a:cubicBezTo>
                    <a:pt x="1973" y="3330"/>
                    <a:pt x="2835" y="3517"/>
                    <a:pt x="3697" y="3517"/>
                  </a:cubicBezTo>
                  <a:cubicBezTo>
                    <a:pt x="4436" y="3517"/>
                    <a:pt x="5177" y="3379"/>
                    <a:pt x="5865" y="3101"/>
                  </a:cubicBezTo>
                  <a:cubicBezTo>
                    <a:pt x="6403" y="2882"/>
                    <a:pt x="6940" y="2553"/>
                    <a:pt x="7236" y="2048"/>
                  </a:cubicBezTo>
                  <a:cubicBezTo>
                    <a:pt x="7532" y="1544"/>
                    <a:pt x="7532" y="831"/>
                    <a:pt x="7093" y="426"/>
                  </a:cubicBezTo>
                  <a:cubicBezTo>
                    <a:pt x="6820" y="173"/>
                    <a:pt x="6425" y="85"/>
                    <a:pt x="6041" y="42"/>
                  </a:cubicBezTo>
                  <a:cubicBezTo>
                    <a:pt x="5794" y="14"/>
                    <a:pt x="5547" y="0"/>
                    <a:pt x="53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9"/>
            <p:cNvSpPr/>
            <p:nvPr/>
          </p:nvSpPr>
          <p:spPr>
            <a:xfrm>
              <a:off x="1528650" y="1195850"/>
              <a:ext cx="132700" cy="9900"/>
            </a:xfrm>
            <a:custGeom>
              <a:rect b="b" l="l" r="r" t="t"/>
              <a:pathLst>
                <a:path extrusionOk="0" h="396" w="5308">
                  <a:moveTo>
                    <a:pt x="5297" y="1"/>
                  </a:moveTo>
                  <a:cubicBezTo>
                    <a:pt x="4258" y="240"/>
                    <a:pt x="3174" y="363"/>
                    <a:pt x="2092" y="363"/>
                  </a:cubicBezTo>
                  <a:cubicBezTo>
                    <a:pt x="1394" y="363"/>
                    <a:pt x="696" y="312"/>
                    <a:pt x="12" y="209"/>
                  </a:cubicBezTo>
                  <a:lnTo>
                    <a:pt x="1" y="242"/>
                  </a:lnTo>
                  <a:cubicBezTo>
                    <a:pt x="692" y="340"/>
                    <a:pt x="1394" y="395"/>
                    <a:pt x="2084" y="395"/>
                  </a:cubicBezTo>
                  <a:cubicBezTo>
                    <a:pt x="3170" y="395"/>
                    <a:pt x="4266" y="274"/>
                    <a:pt x="5307" y="33"/>
                  </a:cubicBezTo>
                  <a:lnTo>
                    <a:pt x="5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9"/>
            <p:cNvSpPr/>
            <p:nvPr/>
          </p:nvSpPr>
          <p:spPr>
            <a:xfrm>
              <a:off x="1560200" y="1162125"/>
              <a:ext cx="65525" cy="65800"/>
            </a:xfrm>
            <a:custGeom>
              <a:rect b="b" l="l" r="r" t="t"/>
              <a:pathLst>
                <a:path extrusionOk="0" h="2632" w="2621">
                  <a:moveTo>
                    <a:pt x="0" y="1"/>
                  </a:moveTo>
                  <a:lnTo>
                    <a:pt x="0" y="2632"/>
                  </a:lnTo>
                  <a:lnTo>
                    <a:pt x="2620" y="2632"/>
                  </a:lnTo>
                  <a:lnTo>
                    <a:pt x="2620"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9"/>
            <p:cNvSpPr/>
            <p:nvPr/>
          </p:nvSpPr>
          <p:spPr>
            <a:xfrm>
              <a:off x="1539075" y="1103475"/>
              <a:ext cx="34550" cy="40325"/>
            </a:xfrm>
            <a:custGeom>
              <a:rect b="b" l="l" r="r" t="t"/>
              <a:pathLst>
                <a:path extrusionOk="0" h="1613" w="1382">
                  <a:moveTo>
                    <a:pt x="692" y="0"/>
                  </a:moveTo>
                  <a:cubicBezTo>
                    <a:pt x="308" y="0"/>
                    <a:pt x="1" y="307"/>
                    <a:pt x="1" y="692"/>
                  </a:cubicBezTo>
                  <a:cubicBezTo>
                    <a:pt x="1" y="1075"/>
                    <a:pt x="308" y="1613"/>
                    <a:pt x="692" y="1613"/>
                  </a:cubicBezTo>
                  <a:cubicBezTo>
                    <a:pt x="1075" y="1613"/>
                    <a:pt x="1382" y="1075"/>
                    <a:pt x="1382" y="692"/>
                  </a:cubicBezTo>
                  <a:cubicBezTo>
                    <a:pt x="1382" y="307"/>
                    <a:pt x="1075" y="0"/>
                    <a:pt x="69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9"/>
            <p:cNvSpPr/>
            <p:nvPr/>
          </p:nvSpPr>
          <p:spPr>
            <a:xfrm>
              <a:off x="1612275" y="1103475"/>
              <a:ext cx="34275" cy="40325"/>
            </a:xfrm>
            <a:custGeom>
              <a:rect b="b" l="l" r="r" t="t"/>
              <a:pathLst>
                <a:path extrusionOk="0" h="1613" w="1371">
                  <a:moveTo>
                    <a:pt x="691" y="0"/>
                  </a:moveTo>
                  <a:cubicBezTo>
                    <a:pt x="307" y="0"/>
                    <a:pt x="0" y="307"/>
                    <a:pt x="0" y="692"/>
                  </a:cubicBezTo>
                  <a:cubicBezTo>
                    <a:pt x="0" y="1075"/>
                    <a:pt x="307" y="1613"/>
                    <a:pt x="691" y="1613"/>
                  </a:cubicBezTo>
                  <a:cubicBezTo>
                    <a:pt x="1063" y="1613"/>
                    <a:pt x="1370" y="1075"/>
                    <a:pt x="1370" y="692"/>
                  </a:cubicBezTo>
                  <a:cubicBezTo>
                    <a:pt x="1370" y="307"/>
                    <a:pt x="1063" y="0"/>
                    <a:pt x="69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9"/>
            <p:cNvSpPr/>
            <p:nvPr/>
          </p:nvSpPr>
          <p:spPr>
            <a:xfrm>
              <a:off x="1554425" y="1060175"/>
              <a:ext cx="76775" cy="126650"/>
            </a:xfrm>
            <a:custGeom>
              <a:rect b="b" l="l" r="r" t="t"/>
              <a:pathLst>
                <a:path extrusionOk="0" h="5066" w="3071">
                  <a:moveTo>
                    <a:pt x="1535" y="0"/>
                  </a:moveTo>
                  <a:cubicBezTo>
                    <a:pt x="768" y="0"/>
                    <a:pt x="144" y="604"/>
                    <a:pt x="110" y="1371"/>
                  </a:cubicBezTo>
                  <a:lnTo>
                    <a:pt x="34" y="3586"/>
                  </a:lnTo>
                  <a:cubicBezTo>
                    <a:pt x="1" y="4397"/>
                    <a:pt x="648" y="5065"/>
                    <a:pt x="1459" y="5065"/>
                  </a:cubicBezTo>
                  <a:lnTo>
                    <a:pt x="1623" y="5065"/>
                  </a:lnTo>
                  <a:cubicBezTo>
                    <a:pt x="2424" y="5065"/>
                    <a:pt x="3070" y="4397"/>
                    <a:pt x="3048" y="3586"/>
                  </a:cubicBezTo>
                  <a:lnTo>
                    <a:pt x="2972" y="1371"/>
                  </a:lnTo>
                  <a:cubicBezTo>
                    <a:pt x="2939" y="604"/>
                    <a:pt x="2314" y="0"/>
                    <a:pt x="1535"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9"/>
            <p:cNvSpPr/>
            <p:nvPr/>
          </p:nvSpPr>
          <p:spPr>
            <a:xfrm>
              <a:off x="1575000" y="1111975"/>
              <a:ext cx="4125" cy="4125"/>
            </a:xfrm>
            <a:custGeom>
              <a:rect b="b" l="l" r="r" t="t"/>
              <a:pathLst>
                <a:path extrusionOk="0" h="165" w="165">
                  <a:moveTo>
                    <a:pt x="77" y="1"/>
                  </a:moveTo>
                  <a:cubicBezTo>
                    <a:pt x="33" y="1"/>
                    <a:pt x="0" y="45"/>
                    <a:pt x="0" y="88"/>
                  </a:cubicBezTo>
                  <a:cubicBezTo>
                    <a:pt x="0" y="132"/>
                    <a:pt x="33" y="165"/>
                    <a:pt x="77" y="165"/>
                  </a:cubicBezTo>
                  <a:cubicBezTo>
                    <a:pt x="120" y="165"/>
                    <a:pt x="164" y="132"/>
                    <a:pt x="164" y="88"/>
                  </a:cubicBezTo>
                  <a:cubicBezTo>
                    <a:pt x="164" y="45"/>
                    <a:pt x="120" y="1"/>
                    <a:pt x="77"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9"/>
            <p:cNvSpPr/>
            <p:nvPr/>
          </p:nvSpPr>
          <p:spPr>
            <a:xfrm>
              <a:off x="1606800" y="1111975"/>
              <a:ext cx="4125" cy="4125"/>
            </a:xfrm>
            <a:custGeom>
              <a:rect b="b" l="l" r="r" t="t"/>
              <a:pathLst>
                <a:path extrusionOk="0" h="165" w="165">
                  <a:moveTo>
                    <a:pt x="88" y="1"/>
                  </a:moveTo>
                  <a:cubicBezTo>
                    <a:pt x="44" y="1"/>
                    <a:pt x="0" y="45"/>
                    <a:pt x="0" y="88"/>
                  </a:cubicBezTo>
                  <a:cubicBezTo>
                    <a:pt x="0" y="132"/>
                    <a:pt x="44" y="165"/>
                    <a:pt x="88" y="165"/>
                  </a:cubicBezTo>
                  <a:cubicBezTo>
                    <a:pt x="132" y="165"/>
                    <a:pt x="164" y="132"/>
                    <a:pt x="164" y="88"/>
                  </a:cubicBezTo>
                  <a:cubicBezTo>
                    <a:pt x="164" y="45"/>
                    <a:pt x="132" y="1"/>
                    <a:pt x="88"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9"/>
            <p:cNvSpPr/>
            <p:nvPr/>
          </p:nvSpPr>
          <p:spPr>
            <a:xfrm>
              <a:off x="1567575" y="1093900"/>
              <a:ext cx="17850" cy="6850"/>
            </a:xfrm>
            <a:custGeom>
              <a:rect b="b" l="l" r="r" t="t"/>
              <a:pathLst>
                <a:path extrusionOk="0" h="274" w="714">
                  <a:moveTo>
                    <a:pt x="275" y="0"/>
                  </a:moveTo>
                  <a:cubicBezTo>
                    <a:pt x="122" y="0"/>
                    <a:pt x="1" y="120"/>
                    <a:pt x="1" y="274"/>
                  </a:cubicBezTo>
                  <a:lnTo>
                    <a:pt x="439" y="274"/>
                  </a:lnTo>
                  <a:cubicBezTo>
                    <a:pt x="593" y="274"/>
                    <a:pt x="714" y="154"/>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9"/>
            <p:cNvSpPr/>
            <p:nvPr/>
          </p:nvSpPr>
          <p:spPr>
            <a:xfrm>
              <a:off x="1600475" y="1093900"/>
              <a:ext cx="17850" cy="6850"/>
            </a:xfrm>
            <a:custGeom>
              <a:rect b="b" l="l" r="r" t="t"/>
              <a:pathLst>
                <a:path extrusionOk="0" h="274" w="714">
                  <a:moveTo>
                    <a:pt x="0" y="0"/>
                  </a:moveTo>
                  <a:cubicBezTo>
                    <a:pt x="0" y="154"/>
                    <a:pt x="121" y="274"/>
                    <a:pt x="275" y="274"/>
                  </a:cubicBezTo>
                  <a:lnTo>
                    <a:pt x="714" y="274"/>
                  </a:lnTo>
                  <a:cubicBezTo>
                    <a:pt x="714"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9"/>
            <p:cNvSpPr/>
            <p:nvPr/>
          </p:nvSpPr>
          <p:spPr>
            <a:xfrm>
              <a:off x="1554975" y="1114725"/>
              <a:ext cx="75950" cy="72650"/>
            </a:xfrm>
            <a:custGeom>
              <a:rect b="b" l="l" r="r" t="t"/>
              <a:pathLst>
                <a:path extrusionOk="0" h="2906" w="3038">
                  <a:moveTo>
                    <a:pt x="88" y="0"/>
                  </a:moveTo>
                  <a:cubicBezTo>
                    <a:pt x="78" y="11"/>
                    <a:pt x="66" y="11"/>
                    <a:pt x="66" y="11"/>
                  </a:cubicBezTo>
                  <a:lnTo>
                    <a:pt x="12" y="1480"/>
                  </a:lnTo>
                  <a:cubicBezTo>
                    <a:pt x="12" y="1480"/>
                    <a:pt x="0" y="2905"/>
                    <a:pt x="1513" y="2905"/>
                  </a:cubicBezTo>
                  <a:cubicBezTo>
                    <a:pt x="3038" y="2905"/>
                    <a:pt x="3026" y="1480"/>
                    <a:pt x="3026" y="1480"/>
                  </a:cubicBezTo>
                  <a:lnTo>
                    <a:pt x="2972" y="11"/>
                  </a:lnTo>
                  <a:cubicBezTo>
                    <a:pt x="2972" y="11"/>
                    <a:pt x="2961" y="11"/>
                    <a:pt x="2950" y="22"/>
                  </a:cubicBezTo>
                  <a:cubicBezTo>
                    <a:pt x="2872" y="682"/>
                    <a:pt x="2423" y="751"/>
                    <a:pt x="2239" y="751"/>
                  </a:cubicBezTo>
                  <a:cubicBezTo>
                    <a:pt x="2191" y="751"/>
                    <a:pt x="2161" y="746"/>
                    <a:pt x="2161" y="746"/>
                  </a:cubicBezTo>
                  <a:lnTo>
                    <a:pt x="1744" y="658"/>
                  </a:lnTo>
                  <a:cubicBezTo>
                    <a:pt x="1667" y="642"/>
                    <a:pt x="1591" y="633"/>
                    <a:pt x="1515" y="633"/>
                  </a:cubicBezTo>
                  <a:cubicBezTo>
                    <a:pt x="1440" y="633"/>
                    <a:pt x="1366" y="642"/>
                    <a:pt x="1294" y="658"/>
                  </a:cubicBezTo>
                  <a:lnTo>
                    <a:pt x="899" y="735"/>
                  </a:lnTo>
                  <a:cubicBezTo>
                    <a:pt x="850" y="742"/>
                    <a:pt x="803" y="746"/>
                    <a:pt x="758" y="746"/>
                  </a:cubicBezTo>
                  <a:cubicBezTo>
                    <a:pt x="298" y="746"/>
                    <a:pt x="139" y="35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9"/>
            <p:cNvSpPr/>
            <p:nvPr/>
          </p:nvSpPr>
          <p:spPr>
            <a:xfrm>
              <a:off x="1574450" y="1136900"/>
              <a:ext cx="37000" cy="7350"/>
            </a:xfrm>
            <a:custGeom>
              <a:rect b="b" l="l" r="r" t="t"/>
              <a:pathLst>
                <a:path extrusionOk="0" h="294" w="1480">
                  <a:moveTo>
                    <a:pt x="0" y="1"/>
                  </a:moveTo>
                  <a:cubicBezTo>
                    <a:pt x="0" y="1"/>
                    <a:pt x="297" y="293"/>
                    <a:pt x="736" y="293"/>
                  </a:cubicBezTo>
                  <a:cubicBezTo>
                    <a:pt x="955" y="293"/>
                    <a:pt x="1210" y="220"/>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9"/>
            <p:cNvSpPr/>
            <p:nvPr/>
          </p:nvSpPr>
          <p:spPr>
            <a:xfrm>
              <a:off x="1561300" y="1115825"/>
              <a:ext cx="12875" cy="12900"/>
            </a:xfrm>
            <a:custGeom>
              <a:rect b="b" l="l" r="r" t="t"/>
              <a:pathLst>
                <a:path extrusionOk="0" h="516" w="515">
                  <a:moveTo>
                    <a:pt x="263" y="0"/>
                  </a:moveTo>
                  <a:cubicBezTo>
                    <a:pt x="120" y="0"/>
                    <a:pt x="0" y="120"/>
                    <a:pt x="0" y="263"/>
                  </a:cubicBezTo>
                  <a:cubicBezTo>
                    <a:pt x="0" y="405"/>
                    <a:pt x="120" y="515"/>
                    <a:pt x="263" y="515"/>
                  </a:cubicBezTo>
                  <a:cubicBezTo>
                    <a:pt x="405" y="515"/>
                    <a:pt x="515" y="405"/>
                    <a:pt x="515" y="263"/>
                  </a:cubicBezTo>
                  <a:cubicBezTo>
                    <a:pt x="515" y="120"/>
                    <a:pt x="405" y="0"/>
                    <a:pt x="26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9"/>
            <p:cNvSpPr/>
            <p:nvPr/>
          </p:nvSpPr>
          <p:spPr>
            <a:xfrm>
              <a:off x="1611725" y="1115825"/>
              <a:ext cx="12900" cy="12900"/>
            </a:xfrm>
            <a:custGeom>
              <a:rect b="b" l="l" r="r" t="t"/>
              <a:pathLst>
                <a:path extrusionOk="0" h="516" w="516">
                  <a:moveTo>
                    <a:pt x="252" y="0"/>
                  </a:moveTo>
                  <a:cubicBezTo>
                    <a:pt x="110" y="0"/>
                    <a:pt x="0" y="120"/>
                    <a:pt x="0" y="263"/>
                  </a:cubicBezTo>
                  <a:cubicBezTo>
                    <a:pt x="0" y="405"/>
                    <a:pt x="110" y="515"/>
                    <a:pt x="252" y="515"/>
                  </a:cubicBezTo>
                  <a:cubicBezTo>
                    <a:pt x="395" y="515"/>
                    <a:pt x="515" y="405"/>
                    <a:pt x="515" y="263"/>
                  </a:cubicBezTo>
                  <a:cubicBezTo>
                    <a:pt x="515" y="120"/>
                    <a:pt x="395" y="0"/>
                    <a:pt x="25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9"/>
            <p:cNvSpPr/>
            <p:nvPr/>
          </p:nvSpPr>
          <p:spPr>
            <a:xfrm>
              <a:off x="1319250" y="1022525"/>
              <a:ext cx="121450" cy="156350"/>
            </a:xfrm>
            <a:custGeom>
              <a:rect b="b" l="l" r="r" t="t"/>
              <a:pathLst>
                <a:path extrusionOk="0" h="6254" w="4858">
                  <a:moveTo>
                    <a:pt x="2911" y="0"/>
                  </a:moveTo>
                  <a:cubicBezTo>
                    <a:pt x="2757" y="0"/>
                    <a:pt x="2611" y="94"/>
                    <a:pt x="2566" y="246"/>
                  </a:cubicBezTo>
                  <a:lnTo>
                    <a:pt x="2446" y="563"/>
                  </a:lnTo>
                  <a:lnTo>
                    <a:pt x="2171" y="487"/>
                  </a:lnTo>
                  <a:cubicBezTo>
                    <a:pt x="2143" y="481"/>
                    <a:pt x="2114" y="478"/>
                    <a:pt x="2085" y="478"/>
                  </a:cubicBezTo>
                  <a:cubicBezTo>
                    <a:pt x="1906" y="478"/>
                    <a:pt x="1737" y="592"/>
                    <a:pt x="1689" y="772"/>
                  </a:cubicBezTo>
                  <a:lnTo>
                    <a:pt x="1569" y="1254"/>
                  </a:lnTo>
                  <a:lnTo>
                    <a:pt x="1372" y="1199"/>
                  </a:lnTo>
                  <a:cubicBezTo>
                    <a:pt x="1338" y="1190"/>
                    <a:pt x="1304" y="1186"/>
                    <a:pt x="1271" y="1186"/>
                  </a:cubicBezTo>
                  <a:cubicBezTo>
                    <a:pt x="1099" y="1186"/>
                    <a:pt x="946" y="1299"/>
                    <a:pt x="900" y="1474"/>
                  </a:cubicBezTo>
                  <a:lnTo>
                    <a:pt x="439" y="3195"/>
                  </a:lnTo>
                  <a:cubicBezTo>
                    <a:pt x="439" y="3195"/>
                    <a:pt x="1" y="4751"/>
                    <a:pt x="714" y="5804"/>
                  </a:cubicBezTo>
                  <a:lnTo>
                    <a:pt x="2731" y="6254"/>
                  </a:lnTo>
                  <a:lnTo>
                    <a:pt x="3487" y="5399"/>
                  </a:lnTo>
                  <a:cubicBezTo>
                    <a:pt x="3641" y="5234"/>
                    <a:pt x="3772" y="5058"/>
                    <a:pt x="3893" y="4872"/>
                  </a:cubicBezTo>
                  <a:lnTo>
                    <a:pt x="4858" y="3326"/>
                  </a:lnTo>
                  <a:cubicBezTo>
                    <a:pt x="4683" y="3182"/>
                    <a:pt x="4469" y="3110"/>
                    <a:pt x="4255" y="3110"/>
                  </a:cubicBezTo>
                  <a:cubicBezTo>
                    <a:pt x="4013" y="3110"/>
                    <a:pt x="3772" y="3201"/>
                    <a:pt x="3586" y="3381"/>
                  </a:cubicBezTo>
                  <a:lnTo>
                    <a:pt x="3213" y="3754"/>
                  </a:lnTo>
                  <a:lnTo>
                    <a:pt x="3915" y="1057"/>
                  </a:lnTo>
                  <a:cubicBezTo>
                    <a:pt x="3959" y="870"/>
                    <a:pt x="3849" y="684"/>
                    <a:pt x="3674" y="629"/>
                  </a:cubicBezTo>
                  <a:cubicBezTo>
                    <a:pt x="3644" y="622"/>
                    <a:pt x="3614" y="619"/>
                    <a:pt x="3585" y="619"/>
                  </a:cubicBezTo>
                  <a:cubicBezTo>
                    <a:pt x="3431" y="619"/>
                    <a:pt x="3291" y="712"/>
                    <a:pt x="3235" y="860"/>
                  </a:cubicBezTo>
                  <a:lnTo>
                    <a:pt x="3038" y="1430"/>
                  </a:lnTo>
                  <a:lnTo>
                    <a:pt x="3038" y="1430"/>
                  </a:lnTo>
                  <a:lnTo>
                    <a:pt x="3257" y="432"/>
                  </a:lnTo>
                  <a:cubicBezTo>
                    <a:pt x="3301" y="256"/>
                    <a:pt x="3192" y="70"/>
                    <a:pt x="3016" y="15"/>
                  </a:cubicBezTo>
                  <a:cubicBezTo>
                    <a:pt x="2981" y="5"/>
                    <a:pt x="2946" y="0"/>
                    <a:pt x="291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9"/>
            <p:cNvSpPr/>
            <p:nvPr/>
          </p:nvSpPr>
          <p:spPr>
            <a:xfrm>
              <a:off x="1383675" y="1042625"/>
              <a:ext cx="15375" cy="58425"/>
            </a:xfrm>
            <a:custGeom>
              <a:rect b="b" l="l" r="r" t="t"/>
              <a:pathLst>
                <a:path extrusionOk="0" h="2337" w="615">
                  <a:moveTo>
                    <a:pt x="581" y="0"/>
                  </a:moveTo>
                  <a:lnTo>
                    <a:pt x="1" y="2336"/>
                  </a:lnTo>
                  <a:lnTo>
                    <a:pt x="44" y="2336"/>
                  </a:lnTo>
                  <a:lnTo>
                    <a:pt x="615" y="12"/>
                  </a:lnTo>
                  <a:lnTo>
                    <a:pt x="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9"/>
            <p:cNvSpPr/>
            <p:nvPr/>
          </p:nvSpPr>
          <p:spPr>
            <a:xfrm>
              <a:off x="1365850" y="1036600"/>
              <a:ext cx="15100" cy="58950"/>
            </a:xfrm>
            <a:custGeom>
              <a:rect b="b" l="l" r="r" t="t"/>
              <a:pathLst>
                <a:path extrusionOk="0" h="2358" w="604">
                  <a:moveTo>
                    <a:pt x="571" y="0"/>
                  </a:moveTo>
                  <a:lnTo>
                    <a:pt x="0" y="2346"/>
                  </a:lnTo>
                  <a:lnTo>
                    <a:pt x="34" y="2358"/>
                  </a:lnTo>
                  <a:lnTo>
                    <a:pt x="604" y="12"/>
                  </a:lnTo>
                  <a:lnTo>
                    <a:pt x="5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9"/>
            <p:cNvSpPr/>
            <p:nvPr/>
          </p:nvSpPr>
          <p:spPr>
            <a:xfrm>
              <a:off x="1349950" y="1053875"/>
              <a:ext cx="8800" cy="38100"/>
            </a:xfrm>
            <a:custGeom>
              <a:rect b="b" l="l" r="r" t="t"/>
              <a:pathLst>
                <a:path extrusionOk="0" h="1524" w="352">
                  <a:moveTo>
                    <a:pt x="319" y="0"/>
                  </a:moveTo>
                  <a:lnTo>
                    <a:pt x="1" y="1513"/>
                  </a:lnTo>
                  <a:lnTo>
                    <a:pt x="34" y="1524"/>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9"/>
            <p:cNvSpPr/>
            <p:nvPr/>
          </p:nvSpPr>
          <p:spPr>
            <a:xfrm>
              <a:off x="1361750" y="1115825"/>
              <a:ext cx="37850" cy="37550"/>
            </a:xfrm>
            <a:custGeom>
              <a:rect b="b" l="l" r="r" t="t"/>
              <a:pathLst>
                <a:path extrusionOk="0" h="1502" w="1514">
                  <a:moveTo>
                    <a:pt x="1513" y="0"/>
                  </a:moveTo>
                  <a:cubicBezTo>
                    <a:pt x="264" y="154"/>
                    <a:pt x="0" y="1480"/>
                    <a:pt x="0" y="1491"/>
                  </a:cubicBezTo>
                  <a:lnTo>
                    <a:pt x="33" y="1502"/>
                  </a:lnTo>
                  <a:cubicBezTo>
                    <a:pt x="33" y="1480"/>
                    <a:pt x="296" y="186"/>
                    <a:pt x="1513" y="33"/>
                  </a:cubicBezTo>
                  <a:lnTo>
                    <a:pt x="1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9"/>
            <p:cNvSpPr/>
            <p:nvPr/>
          </p:nvSpPr>
          <p:spPr>
            <a:xfrm>
              <a:off x="1727400" y="1647825"/>
              <a:ext cx="81400" cy="120375"/>
            </a:xfrm>
            <a:custGeom>
              <a:rect b="b" l="l" r="r" t="t"/>
              <a:pathLst>
                <a:path extrusionOk="0" h="4815" w="3256">
                  <a:moveTo>
                    <a:pt x="2686" y="1"/>
                  </a:moveTo>
                  <a:lnTo>
                    <a:pt x="329" y="88"/>
                  </a:lnTo>
                  <a:lnTo>
                    <a:pt x="0" y="714"/>
                  </a:lnTo>
                  <a:lnTo>
                    <a:pt x="0" y="2424"/>
                  </a:lnTo>
                  <a:cubicBezTo>
                    <a:pt x="0" y="2654"/>
                    <a:pt x="186" y="2841"/>
                    <a:pt x="427" y="2841"/>
                  </a:cubicBezTo>
                  <a:cubicBezTo>
                    <a:pt x="636" y="2841"/>
                    <a:pt x="811" y="2698"/>
                    <a:pt x="844" y="2490"/>
                  </a:cubicBezTo>
                  <a:lnTo>
                    <a:pt x="1041" y="1272"/>
                  </a:lnTo>
                  <a:lnTo>
                    <a:pt x="1217" y="2939"/>
                  </a:lnTo>
                  <a:lnTo>
                    <a:pt x="910" y="3991"/>
                  </a:lnTo>
                  <a:cubicBezTo>
                    <a:pt x="811" y="4342"/>
                    <a:pt x="1009" y="4704"/>
                    <a:pt x="1348" y="4814"/>
                  </a:cubicBezTo>
                  <a:lnTo>
                    <a:pt x="1874" y="4693"/>
                  </a:lnTo>
                  <a:cubicBezTo>
                    <a:pt x="2324" y="4595"/>
                    <a:pt x="2686" y="4244"/>
                    <a:pt x="2795" y="3805"/>
                  </a:cubicBezTo>
                  <a:lnTo>
                    <a:pt x="3158" y="2468"/>
                  </a:lnTo>
                  <a:cubicBezTo>
                    <a:pt x="3256" y="2095"/>
                    <a:pt x="3048" y="1141"/>
                    <a:pt x="3048" y="1141"/>
                  </a:cubicBezTo>
                  <a:lnTo>
                    <a:pt x="2686"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9"/>
            <p:cNvSpPr/>
            <p:nvPr/>
          </p:nvSpPr>
          <p:spPr>
            <a:xfrm>
              <a:off x="1760825" y="1690575"/>
              <a:ext cx="17575" cy="77875"/>
            </a:xfrm>
            <a:custGeom>
              <a:rect b="b" l="l" r="r" t="t"/>
              <a:pathLst>
                <a:path extrusionOk="0" h="3115" w="703">
                  <a:moveTo>
                    <a:pt x="549" y="1"/>
                  </a:moveTo>
                  <a:lnTo>
                    <a:pt x="505"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9"/>
            <p:cNvSpPr/>
            <p:nvPr/>
          </p:nvSpPr>
          <p:spPr>
            <a:xfrm>
              <a:off x="1772350"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9"/>
            <p:cNvSpPr/>
            <p:nvPr/>
          </p:nvSpPr>
          <p:spPr>
            <a:xfrm>
              <a:off x="1799750"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9"/>
            <p:cNvSpPr/>
            <p:nvPr/>
          </p:nvSpPr>
          <p:spPr>
            <a:xfrm>
              <a:off x="1442050" y="1217775"/>
              <a:ext cx="362925" cy="451450"/>
            </a:xfrm>
            <a:custGeom>
              <a:rect b="b" l="l" r="r" t="t"/>
              <a:pathLst>
                <a:path extrusionOk="0" h="18058" w="14517">
                  <a:moveTo>
                    <a:pt x="4595" y="1"/>
                  </a:moveTo>
                  <a:lnTo>
                    <a:pt x="1798" y="1239"/>
                  </a:lnTo>
                  <a:cubicBezTo>
                    <a:pt x="856" y="1700"/>
                    <a:pt x="198" y="2577"/>
                    <a:pt x="0" y="3607"/>
                  </a:cubicBezTo>
                  <a:lnTo>
                    <a:pt x="1898" y="3992"/>
                  </a:lnTo>
                  <a:lnTo>
                    <a:pt x="965" y="12291"/>
                  </a:lnTo>
                  <a:lnTo>
                    <a:pt x="10581" y="12269"/>
                  </a:lnTo>
                  <a:lnTo>
                    <a:pt x="11283" y="18058"/>
                  </a:lnTo>
                  <a:lnTo>
                    <a:pt x="14516" y="18058"/>
                  </a:lnTo>
                  <a:lnTo>
                    <a:pt x="12039" y="3498"/>
                  </a:lnTo>
                  <a:cubicBezTo>
                    <a:pt x="11841" y="2369"/>
                    <a:pt x="11085" y="1415"/>
                    <a:pt x="10011" y="976"/>
                  </a:cubicBezTo>
                  <a:lnTo>
                    <a:pt x="73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9"/>
            <p:cNvSpPr/>
            <p:nvPr/>
          </p:nvSpPr>
          <p:spPr>
            <a:xfrm>
              <a:off x="1293325" y="1161025"/>
              <a:ext cx="263600" cy="242575"/>
            </a:xfrm>
            <a:custGeom>
              <a:rect b="b" l="l" r="r" t="t"/>
              <a:pathLst>
                <a:path extrusionOk="0" h="9703" w="10544">
                  <a:moveTo>
                    <a:pt x="1279" y="1"/>
                  </a:moveTo>
                  <a:lnTo>
                    <a:pt x="270" y="6513"/>
                  </a:lnTo>
                  <a:cubicBezTo>
                    <a:pt x="0" y="8239"/>
                    <a:pt x="1350" y="9702"/>
                    <a:pt x="2984" y="9702"/>
                  </a:cubicBezTo>
                  <a:cubicBezTo>
                    <a:pt x="3208" y="9702"/>
                    <a:pt x="3437" y="9675"/>
                    <a:pt x="3669" y="9617"/>
                  </a:cubicBezTo>
                  <a:lnTo>
                    <a:pt x="8154" y="8487"/>
                  </a:lnTo>
                  <a:lnTo>
                    <a:pt x="10544" y="2271"/>
                  </a:lnTo>
                  <a:lnTo>
                    <a:pt x="4185" y="5012"/>
                  </a:lnTo>
                  <a:lnTo>
                    <a:pt x="4623" y="495"/>
                  </a:lnTo>
                  <a:lnTo>
                    <a:pt x="12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9"/>
            <p:cNvSpPr/>
            <p:nvPr/>
          </p:nvSpPr>
          <p:spPr>
            <a:xfrm>
              <a:off x="1679150" y="1316725"/>
              <a:ext cx="27975" cy="207775"/>
            </a:xfrm>
            <a:custGeom>
              <a:rect b="b" l="l" r="r" t="t"/>
              <a:pathLst>
                <a:path extrusionOk="0" h="8311" w="1119">
                  <a:moveTo>
                    <a:pt x="0" y="0"/>
                  </a:moveTo>
                  <a:lnTo>
                    <a:pt x="1085" y="8311"/>
                  </a:lnTo>
                  <a:lnTo>
                    <a:pt x="1119" y="8311"/>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9"/>
            <p:cNvSpPr/>
            <p:nvPr/>
          </p:nvSpPr>
          <p:spPr>
            <a:xfrm>
              <a:off x="1480150" y="1301650"/>
              <a:ext cx="12100" cy="95125"/>
            </a:xfrm>
            <a:custGeom>
              <a:rect b="b" l="l" r="r" t="t"/>
              <a:pathLst>
                <a:path extrusionOk="0" h="3805" w="484">
                  <a:moveTo>
                    <a:pt x="450" y="1"/>
                  </a:moveTo>
                  <a:lnTo>
                    <a:pt x="1" y="3794"/>
                  </a:lnTo>
                  <a:lnTo>
                    <a:pt x="33" y="3805"/>
                  </a:lnTo>
                  <a:lnTo>
                    <a:pt x="483" y="11"/>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9"/>
            <p:cNvSpPr/>
            <p:nvPr/>
          </p:nvSpPr>
          <p:spPr>
            <a:xfrm>
              <a:off x="1510850" y="1217500"/>
              <a:ext cx="49075" cy="20600"/>
            </a:xfrm>
            <a:custGeom>
              <a:rect b="b" l="l" r="r" t="t"/>
              <a:pathLst>
                <a:path extrusionOk="0" h="824" w="1963">
                  <a:moveTo>
                    <a:pt x="1952" y="0"/>
                  </a:moveTo>
                  <a:lnTo>
                    <a:pt x="1" y="790"/>
                  </a:lnTo>
                  <a:lnTo>
                    <a:pt x="11" y="823"/>
                  </a:lnTo>
                  <a:lnTo>
                    <a:pt x="1963" y="34"/>
                  </a:lnTo>
                  <a:lnTo>
                    <a:pt x="1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9"/>
            <p:cNvSpPr/>
            <p:nvPr/>
          </p:nvSpPr>
          <p:spPr>
            <a:xfrm>
              <a:off x="1625700" y="1217500"/>
              <a:ext cx="55925" cy="20600"/>
            </a:xfrm>
            <a:custGeom>
              <a:rect b="b" l="l" r="r" t="t"/>
              <a:pathLst>
                <a:path extrusionOk="0" h="824" w="2237">
                  <a:moveTo>
                    <a:pt x="12" y="0"/>
                  </a:moveTo>
                  <a:lnTo>
                    <a:pt x="0" y="34"/>
                  </a:lnTo>
                  <a:lnTo>
                    <a:pt x="2226" y="823"/>
                  </a:lnTo>
                  <a:lnTo>
                    <a:pt x="2237" y="790"/>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9"/>
            <p:cNvSpPr/>
            <p:nvPr/>
          </p:nvSpPr>
          <p:spPr>
            <a:xfrm>
              <a:off x="1563750" y="1223475"/>
              <a:ext cx="42525" cy="40375"/>
            </a:xfrm>
            <a:custGeom>
              <a:rect b="b" l="l" r="r" t="t"/>
              <a:pathLst>
                <a:path extrusionOk="0" h="1615" w="1701">
                  <a:moveTo>
                    <a:pt x="790" y="36"/>
                  </a:moveTo>
                  <a:cubicBezTo>
                    <a:pt x="855" y="36"/>
                    <a:pt x="933" y="68"/>
                    <a:pt x="977" y="134"/>
                  </a:cubicBezTo>
                  <a:cubicBezTo>
                    <a:pt x="1020" y="189"/>
                    <a:pt x="1031" y="255"/>
                    <a:pt x="1031" y="331"/>
                  </a:cubicBezTo>
                  <a:cubicBezTo>
                    <a:pt x="1009" y="375"/>
                    <a:pt x="987" y="409"/>
                    <a:pt x="977" y="463"/>
                  </a:cubicBezTo>
                  <a:cubicBezTo>
                    <a:pt x="977" y="485"/>
                    <a:pt x="977" y="518"/>
                    <a:pt x="965" y="551"/>
                  </a:cubicBezTo>
                  <a:lnTo>
                    <a:pt x="965" y="562"/>
                  </a:lnTo>
                  <a:cubicBezTo>
                    <a:pt x="855" y="540"/>
                    <a:pt x="735" y="507"/>
                    <a:pt x="658" y="409"/>
                  </a:cubicBezTo>
                  <a:cubicBezTo>
                    <a:pt x="614" y="343"/>
                    <a:pt x="592" y="266"/>
                    <a:pt x="614" y="189"/>
                  </a:cubicBezTo>
                  <a:cubicBezTo>
                    <a:pt x="626" y="134"/>
                    <a:pt x="648" y="80"/>
                    <a:pt x="702" y="58"/>
                  </a:cubicBezTo>
                  <a:cubicBezTo>
                    <a:pt x="724" y="46"/>
                    <a:pt x="757" y="36"/>
                    <a:pt x="790" y="36"/>
                  </a:cubicBezTo>
                  <a:close/>
                  <a:moveTo>
                    <a:pt x="1417" y="152"/>
                  </a:moveTo>
                  <a:cubicBezTo>
                    <a:pt x="1434" y="152"/>
                    <a:pt x="1452" y="154"/>
                    <a:pt x="1469" y="156"/>
                  </a:cubicBezTo>
                  <a:cubicBezTo>
                    <a:pt x="1547" y="178"/>
                    <a:pt x="1634" y="222"/>
                    <a:pt x="1645" y="310"/>
                  </a:cubicBezTo>
                  <a:cubicBezTo>
                    <a:pt x="1656" y="409"/>
                    <a:pt x="1547" y="485"/>
                    <a:pt x="1448" y="518"/>
                  </a:cubicBezTo>
                  <a:cubicBezTo>
                    <a:pt x="1344" y="550"/>
                    <a:pt x="1239" y="571"/>
                    <a:pt x="1135" y="571"/>
                  </a:cubicBezTo>
                  <a:cubicBezTo>
                    <a:pt x="1097" y="571"/>
                    <a:pt x="1058" y="568"/>
                    <a:pt x="1020" y="562"/>
                  </a:cubicBezTo>
                  <a:lnTo>
                    <a:pt x="1009" y="562"/>
                  </a:lnTo>
                  <a:cubicBezTo>
                    <a:pt x="1020" y="529"/>
                    <a:pt x="1042" y="496"/>
                    <a:pt x="1053" y="463"/>
                  </a:cubicBezTo>
                  <a:cubicBezTo>
                    <a:pt x="1064" y="419"/>
                    <a:pt x="1064" y="375"/>
                    <a:pt x="1064" y="343"/>
                  </a:cubicBezTo>
                  <a:cubicBezTo>
                    <a:pt x="1142" y="226"/>
                    <a:pt x="1280" y="152"/>
                    <a:pt x="1417" y="152"/>
                  </a:cubicBezTo>
                  <a:close/>
                  <a:moveTo>
                    <a:pt x="779" y="1"/>
                  </a:moveTo>
                  <a:cubicBezTo>
                    <a:pt x="744" y="1"/>
                    <a:pt x="709" y="8"/>
                    <a:pt x="680" y="24"/>
                  </a:cubicBezTo>
                  <a:cubicBezTo>
                    <a:pt x="626" y="58"/>
                    <a:pt x="592" y="112"/>
                    <a:pt x="570" y="178"/>
                  </a:cubicBezTo>
                  <a:cubicBezTo>
                    <a:pt x="560" y="266"/>
                    <a:pt x="582" y="353"/>
                    <a:pt x="626" y="419"/>
                  </a:cubicBezTo>
                  <a:cubicBezTo>
                    <a:pt x="713" y="529"/>
                    <a:pt x="834" y="573"/>
                    <a:pt x="955" y="595"/>
                  </a:cubicBezTo>
                  <a:cubicBezTo>
                    <a:pt x="921" y="650"/>
                    <a:pt x="877" y="694"/>
                    <a:pt x="845" y="738"/>
                  </a:cubicBezTo>
                  <a:cubicBezTo>
                    <a:pt x="604" y="1045"/>
                    <a:pt x="329" y="1296"/>
                    <a:pt x="0" y="1516"/>
                  </a:cubicBezTo>
                  <a:lnTo>
                    <a:pt x="22" y="1537"/>
                  </a:lnTo>
                  <a:cubicBezTo>
                    <a:pt x="351" y="1330"/>
                    <a:pt x="636" y="1066"/>
                    <a:pt x="877" y="760"/>
                  </a:cubicBezTo>
                  <a:cubicBezTo>
                    <a:pt x="911" y="716"/>
                    <a:pt x="943" y="672"/>
                    <a:pt x="977" y="617"/>
                  </a:cubicBezTo>
                  <a:cubicBezTo>
                    <a:pt x="987" y="704"/>
                    <a:pt x="1009" y="792"/>
                    <a:pt x="1053" y="891"/>
                  </a:cubicBezTo>
                  <a:cubicBezTo>
                    <a:pt x="1184" y="1176"/>
                    <a:pt x="1393" y="1428"/>
                    <a:pt x="1645" y="1615"/>
                  </a:cubicBezTo>
                  <a:lnTo>
                    <a:pt x="1667" y="1581"/>
                  </a:lnTo>
                  <a:cubicBezTo>
                    <a:pt x="1415" y="1406"/>
                    <a:pt x="1218" y="1154"/>
                    <a:pt x="1086" y="880"/>
                  </a:cubicBezTo>
                  <a:cubicBezTo>
                    <a:pt x="1042" y="770"/>
                    <a:pt x="1009" y="682"/>
                    <a:pt x="1009" y="606"/>
                  </a:cubicBezTo>
                  <a:lnTo>
                    <a:pt x="1020" y="606"/>
                  </a:lnTo>
                  <a:cubicBezTo>
                    <a:pt x="1044" y="608"/>
                    <a:pt x="1068" y="609"/>
                    <a:pt x="1092" y="609"/>
                  </a:cubicBezTo>
                  <a:cubicBezTo>
                    <a:pt x="1213" y="609"/>
                    <a:pt x="1340" y="587"/>
                    <a:pt x="1459" y="551"/>
                  </a:cubicBezTo>
                  <a:cubicBezTo>
                    <a:pt x="1569" y="518"/>
                    <a:pt x="1700" y="431"/>
                    <a:pt x="1678" y="310"/>
                  </a:cubicBezTo>
                  <a:cubicBezTo>
                    <a:pt x="1667" y="200"/>
                    <a:pt x="1569" y="146"/>
                    <a:pt x="1481" y="124"/>
                  </a:cubicBezTo>
                  <a:cubicBezTo>
                    <a:pt x="1461" y="121"/>
                    <a:pt x="1441" y="119"/>
                    <a:pt x="1421" y="119"/>
                  </a:cubicBezTo>
                  <a:cubicBezTo>
                    <a:pt x="1286" y="119"/>
                    <a:pt x="1150" y="183"/>
                    <a:pt x="1064" y="288"/>
                  </a:cubicBezTo>
                  <a:cubicBezTo>
                    <a:pt x="1064" y="222"/>
                    <a:pt x="1042" y="167"/>
                    <a:pt x="1009" y="112"/>
                  </a:cubicBezTo>
                  <a:cubicBezTo>
                    <a:pt x="955" y="43"/>
                    <a:pt x="863"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9"/>
            <p:cNvSpPr/>
            <p:nvPr/>
          </p:nvSpPr>
          <p:spPr>
            <a:xfrm>
              <a:off x="1457675" y="1987450"/>
              <a:ext cx="90475" cy="125825"/>
            </a:xfrm>
            <a:custGeom>
              <a:rect b="b" l="l" r="r" t="t"/>
              <a:pathLst>
                <a:path extrusionOk="0" h="5033" w="3619">
                  <a:moveTo>
                    <a:pt x="1" y="0"/>
                  </a:moveTo>
                  <a:lnTo>
                    <a:pt x="1" y="5032"/>
                  </a:lnTo>
                  <a:lnTo>
                    <a:pt x="2961" y="5032"/>
                  </a:lnTo>
                  <a:lnTo>
                    <a:pt x="36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9"/>
            <p:cNvSpPr/>
            <p:nvPr/>
          </p:nvSpPr>
          <p:spPr>
            <a:xfrm>
              <a:off x="1652550" y="1987450"/>
              <a:ext cx="96250" cy="135125"/>
            </a:xfrm>
            <a:custGeom>
              <a:rect b="b" l="l" r="r" t="t"/>
              <a:pathLst>
                <a:path extrusionOk="0" h="5405" w="3850">
                  <a:moveTo>
                    <a:pt x="1" y="0"/>
                  </a:moveTo>
                  <a:lnTo>
                    <a:pt x="1086" y="5405"/>
                  </a:lnTo>
                  <a:lnTo>
                    <a:pt x="3849" y="5405"/>
                  </a:lnTo>
                  <a:lnTo>
                    <a:pt x="35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9"/>
            <p:cNvSpPr/>
            <p:nvPr/>
          </p:nvSpPr>
          <p:spPr>
            <a:xfrm>
              <a:off x="1333700" y="2113250"/>
              <a:ext cx="198000" cy="103875"/>
            </a:xfrm>
            <a:custGeom>
              <a:rect b="b" l="l" r="r" t="t"/>
              <a:pathLst>
                <a:path extrusionOk="0" h="4155" w="7920">
                  <a:moveTo>
                    <a:pt x="4576" y="0"/>
                  </a:moveTo>
                  <a:lnTo>
                    <a:pt x="3874" y="1206"/>
                  </a:lnTo>
                  <a:lnTo>
                    <a:pt x="37" y="2588"/>
                  </a:lnTo>
                  <a:cubicBezTo>
                    <a:pt x="37" y="2588"/>
                    <a:pt x="158" y="3991"/>
                    <a:pt x="37" y="4101"/>
                  </a:cubicBezTo>
                  <a:cubicBezTo>
                    <a:pt x="0" y="4141"/>
                    <a:pt x="864" y="4154"/>
                    <a:pt x="2032" y="4154"/>
                  </a:cubicBezTo>
                  <a:cubicBezTo>
                    <a:pt x="4368" y="4154"/>
                    <a:pt x="7920" y="4101"/>
                    <a:pt x="7920" y="4101"/>
                  </a:cubicBezTo>
                  <a:lnTo>
                    <a:pt x="79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9"/>
            <p:cNvSpPr/>
            <p:nvPr/>
          </p:nvSpPr>
          <p:spPr>
            <a:xfrm>
              <a:off x="133570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9"/>
            <p:cNvSpPr/>
            <p:nvPr/>
          </p:nvSpPr>
          <p:spPr>
            <a:xfrm>
              <a:off x="1372175" y="2159825"/>
              <a:ext cx="29875" cy="12925"/>
            </a:xfrm>
            <a:custGeom>
              <a:rect b="b" l="l" r="r" t="t"/>
              <a:pathLst>
                <a:path extrusionOk="0" h="517" w="1195">
                  <a:moveTo>
                    <a:pt x="11" y="1"/>
                  </a:moveTo>
                  <a:lnTo>
                    <a:pt x="0" y="34"/>
                  </a:lnTo>
                  <a:lnTo>
                    <a:pt x="1184" y="517"/>
                  </a:lnTo>
                  <a:lnTo>
                    <a:pt x="1195"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9"/>
            <p:cNvSpPr/>
            <p:nvPr/>
          </p:nvSpPr>
          <p:spPr>
            <a:xfrm>
              <a:off x="1388050" y="2153550"/>
              <a:ext cx="40325" cy="17550"/>
            </a:xfrm>
            <a:custGeom>
              <a:rect b="b" l="l" r="r" t="t"/>
              <a:pathLst>
                <a:path extrusionOk="0" h="702" w="1613">
                  <a:moveTo>
                    <a:pt x="11" y="0"/>
                  </a:moveTo>
                  <a:lnTo>
                    <a:pt x="1" y="33"/>
                  </a:lnTo>
                  <a:lnTo>
                    <a:pt x="1602" y="702"/>
                  </a:lnTo>
                  <a:lnTo>
                    <a:pt x="1612" y="66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9"/>
            <p:cNvSpPr/>
            <p:nvPr/>
          </p:nvSpPr>
          <p:spPr>
            <a:xfrm>
              <a:off x="1403950" y="2148875"/>
              <a:ext cx="41400" cy="15650"/>
            </a:xfrm>
            <a:custGeom>
              <a:rect b="b" l="l" r="r" t="t"/>
              <a:pathLst>
                <a:path extrusionOk="0" h="626" w="1656">
                  <a:moveTo>
                    <a:pt x="11" y="0"/>
                  </a:moveTo>
                  <a:lnTo>
                    <a:pt x="1" y="34"/>
                  </a:lnTo>
                  <a:lnTo>
                    <a:pt x="1634" y="626"/>
                  </a:lnTo>
                  <a:lnTo>
                    <a:pt x="1656"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9"/>
            <p:cNvSpPr/>
            <p:nvPr/>
          </p:nvSpPr>
          <p:spPr>
            <a:xfrm>
              <a:off x="1422300" y="2142300"/>
              <a:ext cx="35675" cy="8800"/>
            </a:xfrm>
            <a:custGeom>
              <a:rect b="b" l="l" r="r" t="t"/>
              <a:pathLst>
                <a:path extrusionOk="0" h="352" w="1427">
                  <a:moveTo>
                    <a:pt x="1" y="0"/>
                  </a:moveTo>
                  <a:lnTo>
                    <a:pt x="1" y="34"/>
                  </a:lnTo>
                  <a:lnTo>
                    <a:pt x="1416" y="351"/>
                  </a:lnTo>
                  <a:lnTo>
                    <a:pt x="1426" y="31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9"/>
            <p:cNvSpPr/>
            <p:nvPr/>
          </p:nvSpPr>
          <p:spPr>
            <a:xfrm>
              <a:off x="1664600" y="2113250"/>
              <a:ext cx="117350" cy="106100"/>
            </a:xfrm>
            <a:custGeom>
              <a:rect b="b" l="l" r="r" t="t"/>
              <a:pathLst>
                <a:path extrusionOk="0" h="4244" w="4694">
                  <a:moveTo>
                    <a:pt x="363" y="0"/>
                  </a:moveTo>
                  <a:lnTo>
                    <a:pt x="1" y="2665"/>
                  </a:lnTo>
                  <a:lnTo>
                    <a:pt x="1" y="4244"/>
                  </a:lnTo>
                  <a:lnTo>
                    <a:pt x="4693" y="4244"/>
                  </a:lnTo>
                  <a:lnTo>
                    <a:pt x="4693" y="2665"/>
                  </a:lnTo>
                  <a:lnTo>
                    <a:pt x="36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9"/>
            <p:cNvSpPr/>
            <p:nvPr/>
          </p:nvSpPr>
          <p:spPr>
            <a:xfrm>
              <a:off x="16646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9"/>
            <p:cNvSpPr/>
            <p:nvPr/>
          </p:nvSpPr>
          <p:spPr>
            <a:xfrm>
              <a:off x="1695300" y="2169700"/>
              <a:ext cx="53500" cy="2500"/>
            </a:xfrm>
            <a:custGeom>
              <a:rect b="b" l="l" r="r" t="t"/>
              <a:pathLst>
                <a:path extrusionOk="0" h="100" w="2140">
                  <a:moveTo>
                    <a:pt x="1" y="1"/>
                  </a:moveTo>
                  <a:lnTo>
                    <a:pt x="1" y="34"/>
                  </a:lnTo>
                  <a:lnTo>
                    <a:pt x="2139" y="100"/>
                  </a:lnTo>
                  <a:lnTo>
                    <a:pt x="2139"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9"/>
            <p:cNvSpPr/>
            <p:nvPr/>
          </p:nvSpPr>
          <p:spPr>
            <a:xfrm>
              <a:off x="1695050"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9"/>
            <p:cNvSpPr/>
            <p:nvPr/>
          </p:nvSpPr>
          <p:spPr>
            <a:xfrm>
              <a:off x="1698325"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9"/>
            <p:cNvSpPr/>
            <p:nvPr/>
          </p:nvSpPr>
          <p:spPr>
            <a:xfrm>
              <a:off x="1698600" y="2132425"/>
              <a:ext cx="46350" cy="2500"/>
            </a:xfrm>
            <a:custGeom>
              <a:rect b="b" l="l" r="r" t="t"/>
              <a:pathLst>
                <a:path extrusionOk="0" h="100" w="1854">
                  <a:moveTo>
                    <a:pt x="1854" y="1"/>
                  </a:moveTo>
                  <a:lnTo>
                    <a:pt x="0" y="66"/>
                  </a:lnTo>
                  <a:lnTo>
                    <a:pt x="12" y="100"/>
                  </a:lnTo>
                  <a:lnTo>
                    <a:pt x="1854" y="34"/>
                  </a:lnTo>
                  <a:lnTo>
                    <a:pt x="1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9"/>
            <p:cNvSpPr/>
            <p:nvPr/>
          </p:nvSpPr>
          <p:spPr>
            <a:xfrm>
              <a:off x="1586225" y="1147300"/>
              <a:ext cx="13450" cy="4450"/>
            </a:xfrm>
            <a:custGeom>
              <a:rect b="b" l="l" r="r" t="t"/>
              <a:pathLst>
                <a:path extrusionOk="0" h="178" w="538">
                  <a:moveTo>
                    <a:pt x="271" y="0"/>
                  </a:moveTo>
                  <a:cubicBezTo>
                    <a:pt x="261" y="0"/>
                    <a:pt x="251" y="1"/>
                    <a:pt x="242" y="2"/>
                  </a:cubicBezTo>
                  <a:cubicBezTo>
                    <a:pt x="187" y="2"/>
                    <a:pt x="143" y="24"/>
                    <a:pt x="99" y="45"/>
                  </a:cubicBezTo>
                  <a:cubicBezTo>
                    <a:pt x="66" y="57"/>
                    <a:pt x="0" y="101"/>
                    <a:pt x="0" y="133"/>
                  </a:cubicBezTo>
                  <a:cubicBezTo>
                    <a:pt x="0" y="163"/>
                    <a:pt x="50" y="168"/>
                    <a:pt x="90" y="168"/>
                  </a:cubicBezTo>
                  <a:cubicBezTo>
                    <a:pt x="108" y="168"/>
                    <a:pt x="125" y="167"/>
                    <a:pt x="132" y="167"/>
                  </a:cubicBezTo>
                  <a:cubicBezTo>
                    <a:pt x="253" y="177"/>
                    <a:pt x="363" y="177"/>
                    <a:pt x="483" y="177"/>
                  </a:cubicBezTo>
                  <a:cubicBezTo>
                    <a:pt x="505" y="177"/>
                    <a:pt x="527" y="167"/>
                    <a:pt x="538" y="155"/>
                  </a:cubicBezTo>
                  <a:cubicBezTo>
                    <a:pt x="538" y="133"/>
                    <a:pt x="527" y="123"/>
                    <a:pt x="516" y="111"/>
                  </a:cubicBezTo>
                  <a:cubicBezTo>
                    <a:pt x="457" y="42"/>
                    <a:pt x="362" y="0"/>
                    <a:pt x="271" y="0"/>
                  </a:cubicBezTo>
                  <a:close/>
                </a:path>
              </a:pathLst>
            </a:custGeom>
            <a:solidFill>
              <a:srgbClr val="363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9"/>
            <p:cNvSpPr/>
            <p:nvPr/>
          </p:nvSpPr>
          <p:spPr>
            <a:xfrm>
              <a:off x="1587875" y="1110600"/>
              <a:ext cx="10175" cy="21400"/>
            </a:xfrm>
            <a:custGeom>
              <a:rect b="b" l="l" r="r" t="t"/>
              <a:pathLst>
                <a:path extrusionOk="0" h="856" w="407">
                  <a:moveTo>
                    <a:pt x="197" y="0"/>
                  </a:moveTo>
                  <a:cubicBezTo>
                    <a:pt x="88" y="0"/>
                    <a:pt x="0" y="100"/>
                    <a:pt x="0" y="209"/>
                  </a:cubicBezTo>
                  <a:lnTo>
                    <a:pt x="0" y="648"/>
                  </a:lnTo>
                  <a:cubicBezTo>
                    <a:pt x="0" y="768"/>
                    <a:pt x="88" y="856"/>
                    <a:pt x="197" y="856"/>
                  </a:cubicBezTo>
                  <a:cubicBezTo>
                    <a:pt x="319" y="856"/>
                    <a:pt x="406" y="768"/>
                    <a:pt x="406" y="648"/>
                  </a:cubicBezTo>
                  <a:lnTo>
                    <a:pt x="406" y="209"/>
                  </a:lnTo>
                  <a:cubicBezTo>
                    <a:pt x="406" y="100"/>
                    <a:pt x="319" y="0"/>
                    <a:pt x="19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60"/>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Pre vs Post</a:t>
            </a:r>
            <a:endParaRPr/>
          </a:p>
        </p:txBody>
      </p:sp>
      <p:pic>
        <p:nvPicPr>
          <p:cNvPr id="2496" name="Google Shape;2496;p60"/>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497" name="Google Shape;2497;p60"/>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498" name="Google Shape;2498;p60"/>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Student sentiments before and after taking the courses.</a:t>
            </a:r>
            <a:endParaRPr sz="1200">
              <a:solidFill>
                <a:schemeClr val="dk1"/>
              </a:solidFill>
              <a:latin typeface="Poppins"/>
              <a:ea typeface="Poppins"/>
              <a:cs typeface="Poppins"/>
              <a:sym typeface="Poppins"/>
            </a:endParaRPr>
          </a:p>
        </p:txBody>
      </p:sp>
      <p:sp>
        <p:nvSpPr>
          <p:cNvPr id="2499" name="Google Shape;2499;p60"/>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Some changes indicating </a:t>
            </a:r>
            <a:r>
              <a:rPr lang="en" sz="1200">
                <a:solidFill>
                  <a:schemeClr val="dk1"/>
                </a:solidFill>
                <a:latin typeface="Poppins"/>
                <a:ea typeface="Poppins"/>
                <a:cs typeface="Poppins"/>
                <a:sym typeface="Poppins"/>
              </a:rPr>
              <a:t>subtle changes about their experiences.</a:t>
            </a:r>
            <a:endParaRPr sz="1200">
              <a:solidFill>
                <a:schemeClr val="dk1"/>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3" name="Shape 2503"/>
        <p:cNvGrpSpPr/>
        <p:nvPr/>
      </p:nvGrpSpPr>
      <p:grpSpPr>
        <a:xfrm>
          <a:off x="0" y="0"/>
          <a:ext cx="0" cy="0"/>
          <a:chOff x="0" y="0"/>
          <a:chExt cx="0" cy="0"/>
        </a:xfrm>
      </p:grpSpPr>
      <p:sp>
        <p:nvSpPr>
          <p:cNvPr id="2504" name="Google Shape;2504;p61"/>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Old vs New </a:t>
            </a:r>
            <a:endParaRPr/>
          </a:p>
        </p:txBody>
      </p:sp>
      <p:pic>
        <p:nvPicPr>
          <p:cNvPr id="2505" name="Google Shape;2505;p61"/>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506" name="Google Shape;2506;p61"/>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507" name="Google Shape;2507;p61"/>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S</a:t>
            </a:r>
            <a:r>
              <a:rPr lang="en" sz="1200">
                <a:solidFill>
                  <a:schemeClr val="dk1"/>
                </a:solidFill>
                <a:latin typeface="Poppins"/>
                <a:ea typeface="Poppins"/>
                <a:cs typeface="Poppins"/>
                <a:sym typeface="Poppins"/>
              </a:rPr>
              <a:t>tudents from the recent quarter had the same sentiments towards the courses as those from the previous quarter</a:t>
            </a:r>
            <a:endParaRPr sz="1200">
              <a:solidFill>
                <a:schemeClr val="dk1"/>
              </a:solidFill>
              <a:latin typeface="Poppins"/>
              <a:ea typeface="Poppins"/>
              <a:cs typeface="Poppins"/>
              <a:sym typeface="Poppins"/>
            </a:endParaRPr>
          </a:p>
        </p:txBody>
      </p:sp>
      <p:sp>
        <p:nvSpPr>
          <p:cNvPr id="2508" name="Google Shape;2508;p61"/>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This visual shows that these courses are consistent.</a:t>
            </a:r>
            <a:endParaRPr sz="1200">
              <a:solidFill>
                <a:schemeClr val="dk1"/>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2" name="Shape 2512"/>
        <p:cNvGrpSpPr/>
        <p:nvPr/>
      </p:nvGrpSpPr>
      <p:grpSpPr>
        <a:xfrm>
          <a:off x="0" y="0"/>
          <a:ext cx="0" cy="0"/>
          <a:chOff x="0" y="0"/>
          <a:chExt cx="0" cy="0"/>
        </a:xfrm>
      </p:grpSpPr>
      <p:sp>
        <p:nvSpPr>
          <p:cNvPr id="2513" name="Google Shape;2513;p62"/>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Traditional vs Transfer </a:t>
            </a:r>
            <a:endParaRPr/>
          </a:p>
        </p:txBody>
      </p:sp>
      <p:pic>
        <p:nvPicPr>
          <p:cNvPr id="2514" name="Google Shape;2514;p62"/>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515" name="Google Shape;2515;p62"/>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516" name="Google Shape;2516;p62"/>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There is significant changes in the sentiments between the </a:t>
            </a:r>
            <a:r>
              <a:rPr lang="en" sz="1200">
                <a:solidFill>
                  <a:schemeClr val="dk1"/>
                </a:solidFill>
                <a:latin typeface="Poppins"/>
                <a:ea typeface="Poppins"/>
                <a:cs typeface="Poppins"/>
                <a:sym typeface="Poppins"/>
              </a:rPr>
              <a:t>traditional and transfer plots</a:t>
            </a:r>
            <a:endParaRPr sz="1200">
              <a:solidFill>
                <a:schemeClr val="dk1"/>
              </a:solidFill>
              <a:latin typeface="Poppins"/>
              <a:ea typeface="Poppins"/>
              <a:cs typeface="Poppins"/>
              <a:sym typeface="Poppins"/>
            </a:endParaRPr>
          </a:p>
        </p:txBody>
      </p:sp>
      <p:sp>
        <p:nvSpPr>
          <p:cNvPr id="2517" name="Google Shape;2517;p62"/>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Emotions such as surprise, trust, positive, joy, and anticipation show significant differences.</a:t>
            </a:r>
            <a:endParaRPr sz="1200">
              <a:solidFill>
                <a:schemeClr val="dk1"/>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63"/>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Traditional vs Transfer Cont.</a:t>
            </a:r>
            <a:endParaRPr/>
          </a:p>
        </p:txBody>
      </p:sp>
      <p:pic>
        <p:nvPicPr>
          <p:cNvPr id="2523" name="Google Shape;2523;p63"/>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524" name="Google Shape;2524;p63"/>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525" name="Google Shape;2525;p63"/>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Supporting the previous slide we see there are major differences between the two plots.</a:t>
            </a:r>
            <a:endParaRPr sz="1200">
              <a:solidFill>
                <a:schemeClr val="dk1"/>
              </a:solidFill>
              <a:latin typeface="Poppins"/>
              <a:ea typeface="Poppins"/>
              <a:cs typeface="Poppins"/>
              <a:sym typeface="Poppins"/>
            </a:endParaRPr>
          </a:p>
        </p:txBody>
      </p:sp>
      <p:sp>
        <p:nvSpPr>
          <p:cNvPr id="2526" name="Google Shape;2526;p63"/>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In this situation we see the change with practically every emotion.</a:t>
            </a:r>
            <a:endParaRPr sz="12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7"/>
          <p:cNvSpPr txBox="1"/>
          <p:nvPr>
            <p:ph type="title"/>
          </p:nvPr>
        </p:nvSpPr>
        <p:spPr>
          <a:xfrm>
            <a:off x="2962275" y="482669"/>
            <a:ext cx="3658500" cy="54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Data Cleaning</a:t>
            </a:r>
            <a:endParaRPr sz="3000"/>
          </a:p>
        </p:txBody>
      </p:sp>
      <p:sp>
        <p:nvSpPr>
          <p:cNvPr id="1244" name="Google Shape;1244;p37"/>
          <p:cNvSpPr txBox="1"/>
          <p:nvPr>
            <p:ph idx="1" type="subTitle"/>
          </p:nvPr>
        </p:nvSpPr>
        <p:spPr>
          <a:xfrm>
            <a:off x="3591075" y="1313275"/>
            <a:ext cx="4916400" cy="229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Combined the “pre” and “post” data from Winter ‘24 and Spring ‘23</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Removing missing values and duplicate responses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Reversing negative scores - Like scale was ordered in an improper direction for some questions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Simplifying labels and question identifiers for easy interpretation</a:t>
            </a:r>
            <a:endParaRPr/>
          </a:p>
        </p:txBody>
      </p:sp>
      <p:grpSp>
        <p:nvGrpSpPr>
          <p:cNvPr id="1245" name="Google Shape;1245;p37"/>
          <p:cNvGrpSpPr/>
          <p:nvPr/>
        </p:nvGrpSpPr>
        <p:grpSpPr>
          <a:xfrm>
            <a:off x="-318479" y="2294113"/>
            <a:ext cx="4417735" cy="3215617"/>
            <a:chOff x="-318479" y="2294113"/>
            <a:chExt cx="4417735" cy="3215617"/>
          </a:xfrm>
        </p:grpSpPr>
        <p:grpSp>
          <p:nvGrpSpPr>
            <p:cNvPr id="1246" name="Google Shape;1246;p37"/>
            <p:cNvGrpSpPr/>
            <p:nvPr/>
          </p:nvGrpSpPr>
          <p:grpSpPr>
            <a:xfrm>
              <a:off x="-318479" y="3397711"/>
              <a:ext cx="4417735" cy="2112019"/>
              <a:chOff x="6292950" y="4333175"/>
              <a:chExt cx="1259475" cy="602075"/>
            </a:xfrm>
          </p:grpSpPr>
          <p:sp>
            <p:nvSpPr>
              <p:cNvPr id="1247" name="Google Shape;1247;p37"/>
              <p:cNvSpPr/>
              <p:nvPr/>
            </p:nvSpPr>
            <p:spPr>
              <a:xfrm>
                <a:off x="6292950" y="4797200"/>
                <a:ext cx="47700" cy="43125"/>
              </a:xfrm>
              <a:custGeom>
                <a:rect b="b" l="l" r="r" t="t"/>
                <a:pathLst>
                  <a:path extrusionOk="0" h="1725" w="1908">
                    <a:moveTo>
                      <a:pt x="964" y="1"/>
                    </a:moveTo>
                    <a:cubicBezTo>
                      <a:pt x="582" y="1"/>
                      <a:pt x="233" y="256"/>
                      <a:pt x="132" y="643"/>
                    </a:cubicBezTo>
                    <a:cubicBezTo>
                      <a:pt x="0" y="1104"/>
                      <a:pt x="274" y="1575"/>
                      <a:pt x="734" y="1696"/>
                    </a:cubicBezTo>
                    <a:cubicBezTo>
                      <a:pt x="808" y="1715"/>
                      <a:pt x="881" y="1724"/>
                      <a:pt x="954" y="1724"/>
                    </a:cubicBezTo>
                    <a:cubicBezTo>
                      <a:pt x="1336" y="1724"/>
                      <a:pt x="1686" y="1469"/>
                      <a:pt x="1787" y="1082"/>
                    </a:cubicBezTo>
                    <a:cubicBezTo>
                      <a:pt x="1908" y="632"/>
                      <a:pt x="1633" y="161"/>
                      <a:pt x="1184" y="29"/>
                    </a:cubicBezTo>
                    <a:cubicBezTo>
                      <a:pt x="1111" y="10"/>
                      <a:pt x="1037" y="1"/>
                      <a:pt x="9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6337050" y="4752000"/>
                <a:ext cx="182325" cy="177750"/>
              </a:xfrm>
              <a:custGeom>
                <a:rect b="b" l="l" r="r" t="t"/>
                <a:pathLst>
                  <a:path extrusionOk="0" h="7110" w="7293">
                    <a:moveTo>
                      <a:pt x="2900" y="1"/>
                    </a:moveTo>
                    <a:cubicBezTo>
                      <a:pt x="2780" y="1"/>
                      <a:pt x="2661" y="42"/>
                      <a:pt x="2566" y="127"/>
                    </a:cubicBezTo>
                    <a:lnTo>
                      <a:pt x="889" y="1574"/>
                    </a:lnTo>
                    <a:cubicBezTo>
                      <a:pt x="648" y="1782"/>
                      <a:pt x="473" y="2057"/>
                      <a:pt x="396" y="2364"/>
                    </a:cubicBezTo>
                    <a:lnTo>
                      <a:pt x="78" y="3536"/>
                    </a:lnTo>
                    <a:cubicBezTo>
                      <a:pt x="1" y="3843"/>
                      <a:pt x="12" y="4172"/>
                      <a:pt x="110" y="4469"/>
                    </a:cubicBezTo>
                    <a:lnTo>
                      <a:pt x="834" y="6562"/>
                    </a:lnTo>
                    <a:cubicBezTo>
                      <a:pt x="912" y="6778"/>
                      <a:pt x="1104" y="6912"/>
                      <a:pt x="1316" y="6912"/>
                    </a:cubicBezTo>
                    <a:cubicBezTo>
                      <a:pt x="1374" y="6912"/>
                      <a:pt x="1433" y="6902"/>
                      <a:pt x="1492" y="6881"/>
                    </a:cubicBezTo>
                    <a:lnTo>
                      <a:pt x="1591" y="6847"/>
                    </a:lnTo>
                    <a:cubicBezTo>
                      <a:pt x="1854" y="6760"/>
                      <a:pt x="1996" y="6464"/>
                      <a:pt x="1898" y="6201"/>
                    </a:cubicBezTo>
                    <a:lnTo>
                      <a:pt x="1273" y="4359"/>
                    </a:lnTo>
                    <a:lnTo>
                      <a:pt x="3016" y="4830"/>
                    </a:lnTo>
                    <a:lnTo>
                      <a:pt x="5012" y="6903"/>
                    </a:lnTo>
                    <a:cubicBezTo>
                      <a:pt x="5145" y="7041"/>
                      <a:pt x="5319" y="7109"/>
                      <a:pt x="5495" y="7109"/>
                    </a:cubicBezTo>
                    <a:cubicBezTo>
                      <a:pt x="5667" y="7109"/>
                      <a:pt x="5841" y="7043"/>
                      <a:pt x="5977" y="6913"/>
                    </a:cubicBezTo>
                    <a:cubicBezTo>
                      <a:pt x="6250" y="6650"/>
                      <a:pt x="6262" y="6223"/>
                      <a:pt x="5998" y="5948"/>
                    </a:cubicBezTo>
                    <a:lnTo>
                      <a:pt x="4113" y="3997"/>
                    </a:lnTo>
                    <a:lnTo>
                      <a:pt x="6722" y="3241"/>
                    </a:lnTo>
                    <a:cubicBezTo>
                      <a:pt x="7083" y="3142"/>
                      <a:pt x="7292" y="2758"/>
                      <a:pt x="7193" y="2396"/>
                    </a:cubicBezTo>
                    <a:cubicBezTo>
                      <a:pt x="7103" y="2098"/>
                      <a:pt x="6833" y="1897"/>
                      <a:pt x="6533" y="1897"/>
                    </a:cubicBezTo>
                    <a:cubicBezTo>
                      <a:pt x="6469" y="1897"/>
                      <a:pt x="6403" y="1906"/>
                      <a:pt x="6338" y="1925"/>
                    </a:cubicBezTo>
                    <a:lnTo>
                      <a:pt x="3586" y="2714"/>
                    </a:lnTo>
                    <a:lnTo>
                      <a:pt x="1832" y="2254"/>
                    </a:lnTo>
                    <a:lnTo>
                      <a:pt x="3301" y="971"/>
                    </a:lnTo>
                    <a:cubicBezTo>
                      <a:pt x="3521" y="795"/>
                      <a:pt x="3543" y="466"/>
                      <a:pt x="3356" y="259"/>
                    </a:cubicBezTo>
                    <a:lnTo>
                      <a:pt x="3290" y="181"/>
                    </a:lnTo>
                    <a:cubicBezTo>
                      <a:pt x="3188" y="61"/>
                      <a:pt x="3044" y="1"/>
                      <a:pt x="29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6363650" y="4627700"/>
                <a:ext cx="48825" cy="42800"/>
              </a:xfrm>
              <a:custGeom>
                <a:rect b="b" l="l" r="r" t="t"/>
                <a:pathLst>
                  <a:path extrusionOk="0" h="1712" w="1953">
                    <a:moveTo>
                      <a:pt x="974" y="1"/>
                    </a:moveTo>
                    <a:cubicBezTo>
                      <a:pt x="688" y="1"/>
                      <a:pt x="405" y="144"/>
                      <a:pt x="242" y="406"/>
                    </a:cubicBezTo>
                    <a:cubicBezTo>
                      <a:pt x="1" y="801"/>
                      <a:pt x="121" y="1338"/>
                      <a:pt x="516" y="1579"/>
                    </a:cubicBezTo>
                    <a:cubicBezTo>
                      <a:pt x="660" y="1669"/>
                      <a:pt x="819" y="1711"/>
                      <a:pt x="976" y="1711"/>
                    </a:cubicBezTo>
                    <a:cubicBezTo>
                      <a:pt x="1261" y="1711"/>
                      <a:pt x="1537" y="1571"/>
                      <a:pt x="1700" y="1316"/>
                    </a:cubicBezTo>
                    <a:cubicBezTo>
                      <a:pt x="1952" y="911"/>
                      <a:pt x="1831" y="373"/>
                      <a:pt x="1426" y="132"/>
                    </a:cubicBezTo>
                    <a:cubicBezTo>
                      <a:pt x="1287" y="43"/>
                      <a:pt x="1130"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6396550" y="4611725"/>
                <a:ext cx="185025" cy="190300"/>
              </a:xfrm>
              <a:custGeom>
                <a:rect b="b" l="l" r="r" t="t"/>
                <a:pathLst>
                  <a:path extrusionOk="0" h="7612" w="7401">
                    <a:moveTo>
                      <a:pt x="3842" y="0"/>
                    </a:moveTo>
                    <a:cubicBezTo>
                      <a:pt x="3771" y="0"/>
                      <a:pt x="3699" y="15"/>
                      <a:pt x="3629" y="47"/>
                    </a:cubicBezTo>
                    <a:lnTo>
                      <a:pt x="1601" y="946"/>
                    </a:lnTo>
                    <a:cubicBezTo>
                      <a:pt x="1316" y="1078"/>
                      <a:pt x="1063" y="1287"/>
                      <a:pt x="899" y="1560"/>
                    </a:cubicBezTo>
                    <a:lnTo>
                      <a:pt x="252" y="2580"/>
                    </a:lnTo>
                    <a:cubicBezTo>
                      <a:pt x="88" y="2854"/>
                      <a:pt x="0" y="3161"/>
                      <a:pt x="22" y="3479"/>
                    </a:cubicBezTo>
                    <a:lnTo>
                      <a:pt x="99" y="5694"/>
                    </a:lnTo>
                    <a:cubicBezTo>
                      <a:pt x="110" y="5972"/>
                      <a:pt x="329" y="6188"/>
                      <a:pt x="604" y="6188"/>
                    </a:cubicBezTo>
                    <a:cubicBezTo>
                      <a:pt x="611" y="6188"/>
                      <a:pt x="618" y="6187"/>
                      <a:pt x="625" y="6187"/>
                    </a:cubicBezTo>
                    <a:lnTo>
                      <a:pt x="735" y="6187"/>
                    </a:lnTo>
                    <a:cubicBezTo>
                      <a:pt x="1009" y="6177"/>
                      <a:pt x="1228" y="5946"/>
                      <a:pt x="1217" y="5661"/>
                    </a:cubicBezTo>
                    <a:lnTo>
                      <a:pt x="1151" y="3721"/>
                    </a:lnTo>
                    <a:lnTo>
                      <a:pt x="2686" y="4674"/>
                    </a:lnTo>
                    <a:lnTo>
                      <a:pt x="3991" y="7240"/>
                    </a:lnTo>
                    <a:cubicBezTo>
                      <a:pt x="4107" y="7472"/>
                      <a:pt x="4349" y="7612"/>
                      <a:pt x="4601" y="7612"/>
                    </a:cubicBezTo>
                    <a:cubicBezTo>
                      <a:pt x="4706" y="7612"/>
                      <a:pt x="4812" y="7588"/>
                      <a:pt x="4912" y="7536"/>
                    </a:cubicBezTo>
                    <a:cubicBezTo>
                      <a:pt x="5252" y="7361"/>
                      <a:pt x="5383" y="6955"/>
                      <a:pt x="5208" y="6615"/>
                    </a:cubicBezTo>
                    <a:lnTo>
                      <a:pt x="3980" y="4192"/>
                    </a:lnTo>
                    <a:lnTo>
                      <a:pt x="6699" y="4236"/>
                    </a:lnTo>
                    <a:cubicBezTo>
                      <a:pt x="6706" y="4236"/>
                      <a:pt x="6712" y="4236"/>
                      <a:pt x="6719" y="4236"/>
                    </a:cubicBezTo>
                    <a:cubicBezTo>
                      <a:pt x="7083" y="4236"/>
                      <a:pt x="7390" y="3933"/>
                      <a:pt x="7390" y="3567"/>
                    </a:cubicBezTo>
                    <a:cubicBezTo>
                      <a:pt x="7401" y="3183"/>
                      <a:pt x="7094" y="2876"/>
                      <a:pt x="6721" y="2865"/>
                    </a:cubicBezTo>
                    <a:lnTo>
                      <a:pt x="3848" y="2822"/>
                    </a:lnTo>
                    <a:lnTo>
                      <a:pt x="2313" y="1857"/>
                    </a:lnTo>
                    <a:lnTo>
                      <a:pt x="4089" y="1067"/>
                    </a:lnTo>
                    <a:cubicBezTo>
                      <a:pt x="4342" y="958"/>
                      <a:pt x="4462" y="651"/>
                      <a:pt x="4342" y="398"/>
                    </a:cubicBezTo>
                    <a:lnTo>
                      <a:pt x="4309" y="300"/>
                    </a:lnTo>
                    <a:cubicBezTo>
                      <a:pt x="4221" y="115"/>
                      <a:pt x="4037" y="0"/>
                      <a:pt x="3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6481525" y="4485975"/>
                <a:ext cx="47975" cy="43100"/>
              </a:xfrm>
              <a:custGeom>
                <a:rect b="b" l="l" r="r" t="t"/>
                <a:pathLst>
                  <a:path extrusionOk="0" h="1724" w="1919">
                    <a:moveTo>
                      <a:pt x="964" y="1"/>
                    </a:moveTo>
                    <a:cubicBezTo>
                      <a:pt x="762" y="1"/>
                      <a:pt x="559" y="70"/>
                      <a:pt x="395" y="209"/>
                    </a:cubicBezTo>
                    <a:cubicBezTo>
                      <a:pt x="44" y="528"/>
                      <a:pt x="0" y="1065"/>
                      <a:pt x="318" y="1427"/>
                    </a:cubicBezTo>
                    <a:cubicBezTo>
                      <a:pt x="485" y="1624"/>
                      <a:pt x="724" y="1723"/>
                      <a:pt x="964" y="1723"/>
                    </a:cubicBezTo>
                    <a:cubicBezTo>
                      <a:pt x="1164" y="1723"/>
                      <a:pt x="1364" y="1654"/>
                      <a:pt x="1524" y="1515"/>
                    </a:cubicBezTo>
                    <a:cubicBezTo>
                      <a:pt x="1886" y="1196"/>
                      <a:pt x="1918" y="659"/>
                      <a:pt x="1611" y="297"/>
                    </a:cubicBezTo>
                    <a:cubicBezTo>
                      <a:pt x="1444" y="100"/>
                      <a:pt x="1205" y="1"/>
                      <a:pt x="9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6483700" y="4501750"/>
                <a:ext cx="194650" cy="188725"/>
              </a:xfrm>
              <a:custGeom>
                <a:rect b="b" l="l" r="r" t="t"/>
                <a:pathLst>
                  <a:path extrusionOk="0" h="7549" w="7786">
                    <a:moveTo>
                      <a:pt x="5172" y="1"/>
                    </a:moveTo>
                    <a:cubicBezTo>
                      <a:pt x="5148" y="1"/>
                      <a:pt x="5123" y="2"/>
                      <a:pt x="5099" y="6"/>
                    </a:cubicBezTo>
                    <a:lnTo>
                      <a:pt x="2895" y="270"/>
                    </a:lnTo>
                    <a:cubicBezTo>
                      <a:pt x="2577" y="313"/>
                      <a:pt x="2281" y="445"/>
                      <a:pt x="2051" y="653"/>
                    </a:cubicBezTo>
                    <a:lnTo>
                      <a:pt x="1130" y="1442"/>
                    </a:lnTo>
                    <a:cubicBezTo>
                      <a:pt x="889" y="1651"/>
                      <a:pt x="725" y="1936"/>
                      <a:pt x="637" y="2243"/>
                    </a:cubicBezTo>
                    <a:lnTo>
                      <a:pt x="67" y="4381"/>
                    </a:lnTo>
                    <a:cubicBezTo>
                      <a:pt x="1" y="4655"/>
                      <a:pt x="154" y="4929"/>
                      <a:pt x="428" y="5006"/>
                    </a:cubicBezTo>
                    <a:lnTo>
                      <a:pt x="527" y="5038"/>
                    </a:lnTo>
                    <a:cubicBezTo>
                      <a:pt x="568" y="5048"/>
                      <a:pt x="609" y="5053"/>
                      <a:pt x="649" y="5053"/>
                    </a:cubicBezTo>
                    <a:cubicBezTo>
                      <a:pt x="881" y="5053"/>
                      <a:pt x="1097" y="4899"/>
                      <a:pt x="1163" y="4666"/>
                    </a:cubicBezTo>
                    <a:lnTo>
                      <a:pt x="1656" y="2791"/>
                    </a:lnTo>
                    <a:lnTo>
                      <a:pt x="2840" y="4161"/>
                    </a:lnTo>
                    <a:lnTo>
                      <a:pt x="3344" y="6990"/>
                    </a:lnTo>
                    <a:cubicBezTo>
                      <a:pt x="3403" y="7321"/>
                      <a:pt x="3687" y="7549"/>
                      <a:pt x="4011" y="7549"/>
                    </a:cubicBezTo>
                    <a:cubicBezTo>
                      <a:pt x="4052" y="7549"/>
                      <a:pt x="4093" y="7545"/>
                      <a:pt x="4134" y="7538"/>
                    </a:cubicBezTo>
                    <a:cubicBezTo>
                      <a:pt x="4507" y="7472"/>
                      <a:pt x="4759" y="7122"/>
                      <a:pt x="4693" y="6749"/>
                    </a:cubicBezTo>
                    <a:lnTo>
                      <a:pt x="4222" y="4074"/>
                    </a:lnTo>
                    <a:lnTo>
                      <a:pt x="4222" y="4074"/>
                    </a:lnTo>
                    <a:lnTo>
                      <a:pt x="6809" y="4907"/>
                    </a:lnTo>
                    <a:cubicBezTo>
                      <a:pt x="6881" y="4931"/>
                      <a:pt x="6954" y="4942"/>
                      <a:pt x="7026" y="4942"/>
                    </a:cubicBezTo>
                    <a:cubicBezTo>
                      <a:pt x="7313" y="4942"/>
                      <a:pt x="7576" y="4758"/>
                      <a:pt x="7664" y="4468"/>
                    </a:cubicBezTo>
                    <a:cubicBezTo>
                      <a:pt x="7785" y="4107"/>
                      <a:pt x="7588" y="3723"/>
                      <a:pt x="7226" y="3603"/>
                    </a:cubicBezTo>
                    <a:lnTo>
                      <a:pt x="4496" y="2725"/>
                    </a:lnTo>
                    <a:lnTo>
                      <a:pt x="3301" y="1355"/>
                    </a:lnTo>
                    <a:lnTo>
                      <a:pt x="5230" y="1125"/>
                    </a:lnTo>
                    <a:cubicBezTo>
                      <a:pt x="5515" y="1081"/>
                      <a:pt x="5713" y="828"/>
                      <a:pt x="5680" y="555"/>
                    </a:cubicBezTo>
                    <a:lnTo>
                      <a:pt x="5669" y="445"/>
                    </a:lnTo>
                    <a:cubicBezTo>
                      <a:pt x="5639" y="195"/>
                      <a:pt x="5419" y="1"/>
                      <a:pt x="51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6635000" y="4384975"/>
                <a:ext cx="48825" cy="42925"/>
              </a:xfrm>
              <a:custGeom>
                <a:rect b="b" l="l" r="r" t="t"/>
                <a:pathLst>
                  <a:path extrusionOk="0" h="1717" w="1953">
                    <a:moveTo>
                      <a:pt x="976" y="1"/>
                    </a:moveTo>
                    <a:cubicBezTo>
                      <a:pt x="859" y="1"/>
                      <a:pt x="740" y="24"/>
                      <a:pt x="625" y="73"/>
                    </a:cubicBezTo>
                    <a:cubicBezTo>
                      <a:pt x="198" y="270"/>
                      <a:pt x="1" y="774"/>
                      <a:pt x="187" y="1213"/>
                    </a:cubicBezTo>
                    <a:cubicBezTo>
                      <a:pt x="332" y="1527"/>
                      <a:pt x="643" y="1717"/>
                      <a:pt x="972" y="1717"/>
                    </a:cubicBezTo>
                    <a:cubicBezTo>
                      <a:pt x="1090" y="1717"/>
                      <a:pt x="1211" y="1692"/>
                      <a:pt x="1327" y="1640"/>
                    </a:cubicBezTo>
                    <a:cubicBezTo>
                      <a:pt x="1766" y="1454"/>
                      <a:pt x="1952" y="938"/>
                      <a:pt x="1766" y="511"/>
                    </a:cubicBezTo>
                    <a:cubicBezTo>
                      <a:pt x="1620" y="187"/>
                      <a:pt x="1306" y="1"/>
                      <a:pt x="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6605950" y="4421550"/>
                <a:ext cx="190525" cy="183550"/>
              </a:xfrm>
              <a:custGeom>
                <a:rect b="b" l="l" r="r" t="t"/>
                <a:pathLst>
                  <a:path extrusionOk="0" h="7342" w="7621">
                    <a:moveTo>
                      <a:pt x="3795" y="1"/>
                    </a:moveTo>
                    <a:cubicBezTo>
                      <a:pt x="3569" y="1"/>
                      <a:pt x="3341" y="50"/>
                      <a:pt x="3136" y="145"/>
                    </a:cubicBezTo>
                    <a:lnTo>
                      <a:pt x="2029" y="638"/>
                    </a:lnTo>
                    <a:cubicBezTo>
                      <a:pt x="1733" y="759"/>
                      <a:pt x="1492" y="978"/>
                      <a:pt x="1327" y="1251"/>
                    </a:cubicBezTo>
                    <a:lnTo>
                      <a:pt x="154" y="3127"/>
                    </a:lnTo>
                    <a:cubicBezTo>
                      <a:pt x="1" y="3368"/>
                      <a:pt x="77" y="3685"/>
                      <a:pt x="318" y="3828"/>
                    </a:cubicBezTo>
                    <a:lnTo>
                      <a:pt x="406" y="3894"/>
                    </a:lnTo>
                    <a:cubicBezTo>
                      <a:pt x="489" y="3943"/>
                      <a:pt x="580" y="3966"/>
                      <a:pt x="671" y="3966"/>
                    </a:cubicBezTo>
                    <a:cubicBezTo>
                      <a:pt x="845" y="3966"/>
                      <a:pt x="1014" y="3881"/>
                      <a:pt x="1108" y="3729"/>
                    </a:cubicBezTo>
                    <a:lnTo>
                      <a:pt x="2138" y="2074"/>
                    </a:lnTo>
                    <a:lnTo>
                      <a:pt x="2873" y="3729"/>
                    </a:lnTo>
                    <a:lnTo>
                      <a:pt x="2522" y="6580"/>
                    </a:lnTo>
                    <a:cubicBezTo>
                      <a:pt x="2479" y="6953"/>
                      <a:pt x="2752" y="7293"/>
                      <a:pt x="3125" y="7337"/>
                    </a:cubicBezTo>
                    <a:cubicBezTo>
                      <a:pt x="3152" y="7340"/>
                      <a:pt x="3179" y="7342"/>
                      <a:pt x="3206" y="7342"/>
                    </a:cubicBezTo>
                    <a:cubicBezTo>
                      <a:pt x="3546" y="7342"/>
                      <a:pt x="3841" y="7090"/>
                      <a:pt x="3882" y="6745"/>
                    </a:cubicBezTo>
                    <a:lnTo>
                      <a:pt x="4221" y="4048"/>
                    </a:lnTo>
                    <a:lnTo>
                      <a:pt x="6447" y="5593"/>
                    </a:lnTo>
                    <a:cubicBezTo>
                      <a:pt x="6566" y="5678"/>
                      <a:pt x="6703" y="5719"/>
                      <a:pt x="6839" y="5719"/>
                    </a:cubicBezTo>
                    <a:cubicBezTo>
                      <a:pt x="7054" y="5719"/>
                      <a:pt x="7267" y="5617"/>
                      <a:pt x="7401" y="5429"/>
                    </a:cubicBezTo>
                    <a:cubicBezTo>
                      <a:pt x="7620" y="5122"/>
                      <a:pt x="7544" y="4694"/>
                      <a:pt x="7225" y="4475"/>
                    </a:cubicBezTo>
                    <a:lnTo>
                      <a:pt x="4869" y="2830"/>
                    </a:lnTo>
                    <a:lnTo>
                      <a:pt x="4134" y="1186"/>
                    </a:lnTo>
                    <a:lnTo>
                      <a:pt x="4134" y="1186"/>
                    </a:lnTo>
                    <a:lnTo>
                      <a:pt x="6053" y="1515"/>
                    </a:lnTo>
                    <a:cubicBezTo>
                      <a:pt x="6085" y="1521"/>
                      <a:pt x="6117" y="1524"/>
                      <a:pt x="6149" y="1524"/>
                    </a:cubicBezTo>
                    <a:cubicBezTo>
                      <a:pt x="6386" y="1524"/>
                      <a:pt x="6596" y="1349"/>
                      <a:pt x="6645" y="1098"/>
                    </a:cubicBezTo>
                    <a:lnTo>
                      <a:pt x="6655" y="1000"/>
                    </a:lnTo>
                    <a:cubicBezTo>
                      <a:pt x="6711" y="725"/>
                      <a:pt x="6524" y="462"/>
                      <a:pt x="6239" y="408"/>
                    </a:cubicBezTo>
                    <a:lnTo>
                      <a:pt x="4057" y="24"/>
                    </a:lnTo>
                    <a:cubicBezTo>
                      <a:pt x="3971" y="8"/>
                      <a:pt x="3883"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6813175" y="4333175"/>
                <a:ext cx="45525" cy="43075"/>
              </a:xfrm>
              <a:custGeom>
                <a:rect b="b" l="l" r="r" t="t"/>
                <a:pathLst>
                  <a:path extrusionOk="0" h="1723" w="1821">
                    <a:moveTo>
                      <a:pt x="913" y="0"/>
                    </a:moveTo>
                    <a:cubicBezTo>
                      <a:pt x="880" y="0"/>
                      <a:pt x="846" y="2"/>
                      <a:pt x="812" y="6"/>
                    </a:cubicBezTo>
                    <a:cubicBezTo>
                      <a:pt x="340" y="62"/>
                      <a:pt x="0" y="500"/>
                      <a:pt x="66" y="971"/>
                    </a:cubicBezTo>
                    <a:cubicBezTo>
                      <a:pt x="117" y="1408"/>
                      <a:pt x="488" y="1723"/>
                      <a:pt x="916" y="1723"/>
                    </a:cubicBezTo>
                    <a:cubicBezTo>
                      <a:pt x="950" y="1723"/>
                      <a:pt x="985" y="1721"/>
                      <a:pt x="1020" y="1717"/>
                    </a:cubicBezTo>
                    <a:cubicBezTo>
                      <a:pt x="1491" y="1651"/>
                      <a:pt x="1820" y="1224"/>
                      <a:pt x="1765" y="752"/>
                    </a:cubicBezTo>
                    <a:cubicBezTo>
                      <a:pt x="1715" y="315"/>
                      <a:pt x="1343" y="0"/>
                      <a:pt x="9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6755600" y="4379325"/>
                <a:ext cx="180100" cy="173975"/>
              </a:xfrm>
              <a:custGeom>
                <a:rect b="b" l="l" r="r" t="t"/>
                <a:pathLst>
                  <a:path extrusionOk="0" h="6959" w="7204">
                    <a:moveTo>
                      <a:pt x="4144" y="0"/>
                    </a:moveTo>
                    <a:cubicBezTo>
                      <a:pt x="4079" y="0"/>
                      <a:pt x="4013" y="5"/>
                      <a:pt x="3948" y="14"/>
                    </a:cubicBezTo>
                    <a:lnTo>
                      <a:pt x="2752" y="167"/>
                    </a:lnTo>
                    <a:cubicBezTo>
                      <a:pt x="2435" y="200"/>
                      <a:pt x="2138" y="331"/>
                      <a:pt x="1897" y="550"/>
                    </a:cubicBezTo>
                    <a:lnTo>
                      <a:pt x="231" y="2009"/>
                    </a:lnTo>
                    <a:cubicBezTo>
                      <a:pt x="11" y="2195"/>
                      <a:pt x="1" y="2513"/>
                      <a:pt x="176" y="2721"/>
                    </a:cubicBezTo>
                    <a:lnTo>
                      <a:pt x="253" y="2809"/>
                    </a:lnTo>
                    <a:cubicBezTo>
                      <a:pt x="354" y="2922"/>
                      <a:pt x="493" y="2980"/>
                      <a:pt x="635" y="2980"/>
                    </a:cubicBezTo>
                    <a:cubicBezTo>
                      <a:pt x="755" y="2980"/>
                      <a:pt x="876" y="2938"/>
                      <a:pt x="976" y="2853"/>
                    </a:cubicBezTo>
                    <a:lnTo>
                      <a:pt x="2435" y="1570"/>
                    </a:lnTo>
                    <a:lnTo>
                      <a:pt x="2654" y="3369"/>
                    </a:lnTo>
                    <a:lnTo>
                      <a:pt x="1492" y="5988"/>
                    </a:lnTo>
                    <a:cubicBezTo>
                      <a:pt x="1339" y="6339"/>
                      <a:pt x="1492" y="6745"/>
                      <a:pt x="1843" y="6899"/>
                    </a:cubicBezTo>
                    <a:cubicBezTo>
                      <a:pt x="1932" y="6939"/>
                      <a:pt x="2026" y="6958"/>
                      <a:pt x="2118" y="6958"/>
                    </a:cubicBezTo>
                    <a:cubicBezTo>
                      <a:pt x="2378" y="6958"/>
                      <a:pt x="2629" y="6807"/>
                      <a:pt x="2742" y="6548"/>
                    </a:cubicBezTo>
                    <a:lnTo>
                      <a:pt x="3849" y="4070"/>
                    </a:lnTo>
                    <a:lnTo>
                      <a:pt x="5527" y="6208"/>
                    </a:lnTo>
                    <a:cubicBezTo>
                      <a:pt x="5658" y="6377"/>
                      <a:pt x="5858" y="6464"/>
                      <a:pt x="6061" y="6464"/>
                    </a:cubicBezTo>
                    <a:cubicBezTo>
                      <a:pt x="6212" y="6464"/>
                      <a:pt x="6365" y="6416"/>
                      <a:pt x="6492" y="6317"/>
                    </a:cubicBezTo>
                    <a:cubicBezTo>
                      <a:pt x="6787" y="6088"/>
                      <a:pt x="6842" y="5649"/>
                      <a:pt x="6601" y="5353"/>
                    </a:cubicBezTo>
                    <a:lnTo>
                      <a:pt x="4825" y="3094"/>
                    </a:lnTo>
                    <a:lnTo>
                      <a:pt x="4606" y="1307"/>
                    </a:lnTo>
                    <a:lnTo>
                      <a:pt x="6338" y="2184"/>
                    </a:lnTo>
                    <a:cubicBezTo>
                      <a:pt x="6411" y="2223"/>
                      <a:pt x="6489" y="2240"/>
                      <a:pt x="6565" y="2240"/>
                    </a:cubicBezTo>
                    <a:cubicBezTo>
                      <a:pt x="6753" y="2240"/>
                      <a:pt x="6935" y="2133"/>
                      <a:pt x="7028" y="1954"/>
                    </a:cubicBezTo>
                    <a:lnTo>
                      <a:pt x="7072" y="1866"/>
                    </a:lnTo>
                    <a:cubicBezTo>
                      <a:pt x="7204" y="1614"/>
                      <a:pt x="7094" y="1307"/>
                      <a:pt x="6842" y="1176"/>
                    </a:cubicBezTo>
                    <a:lnTo>
                      <a:pt x="4869" y="178"/>
                    </a:lnTo>
                    <a:cubicBezTo>
                      <a:pt x="4643" y="65"/>
                      <a:pt x="4396" y="0"/>
                      <a:pt x="4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6996825" y="4335225"/>
                <a:ext cx="46325" cy="42875"/>
              </a:xfrm>
              <a:custGeom>
                <a:rect b="b" l="l" r="r" t="t"/>
                <a:pathLst>
                  <a:path extrusionOk="0" h="1715" w="1853">
                    <a:moveTo>
                      <a:pt x="931" y="0"/>
                    </a:moveTo>
                    <a:cubicBezTo>
                      <a:pt x="516" y="0"/>
                      <a:pt x="155" y="291"/>
                      <a:pt x="76" y="714"/>
                    </a:cubicBezTo>
                    <a:cubicBezTo>
                      <a:pt x="0" y="1174"/>
                      <a:pt x="318" y="1624"/>
                      <a:pt x="778" y="1700"/>
                    </a:cubicBezTo>
                    <a:cubicBezTo>
                      <a:pt x="831" y="1710"/>
                      <a:pt x="884" y="1715"/>
                      <a:pt x="935" y="1715"/>
                    </a:cubicBezTo>
                    <a:cubicBezTo>
                      <a:pt x="1344" y="1715"/>
                      <a:pt x="1698" y="1419"/>
                      <a:pt x="1776" y="1010"/>
                    </a:cubicBezTo>
                    <a:cubicBezTo>
                      <a:pt x="1853" y="538"/>
                      <a:pt x="1546" y="89"/>
                      <a:pt x="1075" y="12"/>
                    </a:cubicBezTo>
                    <a:cubicBezTo>
                      <a:pt x="1026" y="4"/>
                      <a:pt x="978"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6917600" y="4380175"/>
                <a:ext cx="178725" cy="176150"/>
              </a:xfrm>
              <a:custGeom>
                <a:rect b="b" l="l" r="r" t="t"/>
                <a:pathLst>
                  <a:path extrusionOk="0" h="7046" w="7149">
                    <a:moveTo>
                      <a:pt x="3046" y="0"/>
                    </a:moveTo>
                    <a:cubicBezTo>
                      <a:pt x="2821" y="0"/>
                      <a:pt x="2595" y="49"/>
                      <a:pt x="2390" y="144"/>
                    </a:cubicBezTo>
                    <a:lnTo>
                      <a:pt x="362" y="1054"/>
                    </a:lnTo>
                    <a:cubicBezTo>
                      <a:pt x="110" y="1164"/>
                      <a:pt x="0" y="1471"/>
                      <a:pt x="110" y="1722"/>
                    </a:cubicBezTo>
                    <a:lnTo>
                      <a:pt x="154" y="1821"/>
                    </a:lnTo>
                    <a:cubicBezTo>
                      <a:pt x="242" y="2006"/>
                      <a:pt x="425" y="2121"/>
                      <a:pt x="620" y="2121"/>
                    </a:cubicBezTo>
                    <a:cubicBezTo>
                      <a:pt x="691" y="2121"/>
                      <a:pt x="763" y="2105"/>
                      <a:pt x="833" y="2073"/>
                    </a:cubicBezTo>
                    <a:lnTo>
                      <a:pt x="2599" y="1284"/>
                    </a:lnTo>
                    <a:lnTo>
                      <a:pt x="2292" y="3060"/>
                    </a:lnTo>
                    <a:lnTo>
                      <a:pt x="417" y="5231"/>
                    </a:lnTo>
                    <a:cubicBezTo>
                      <a:pt x="165" y="5516"/>
                      <a:pt x="197" y="5954"/>
                      <a:pt x="483" y="6196"/>
                    </a:cubicBezTo>
                    <a:cubicBezTo>
                      <a:pt x="612" y="6310"/>
                      <a:pt x="771" y="6366"/>
                      <a:pt x="929" y="6366"/>
                    </a:cubicBezTo>
                    <a:cubicBezTo>
                      <a:pt x="1120" y="6366"/>
                      <a:pt x="1310" y="6285"/>
                      <a:pt x="1447" y="6130"/>
                    </a:cubicBezTo>
                    <a:lnTo>
                      <a:pt x="3223" y="4080"/>
                    </a:lnTo>
                    <a:lnTo>
                      <a:pt x="4210" y="6612"/>
                    </a:lnTo>
                    <a:cubicBezTo>
                      <a:pt x="4311" y="6880"/>
                      <a:pt x="4571" y="7046"/>
                      <a:pt x="4845" y="7046"/>
                    </a:cubicBezTo>
                    <a:cubicBezTo>
                      <a:pt x="4930" y="7046"/>
                      <a:pt x="5016" y="7030"/>
                      <a:pt x="5099" y="6996"/>
                    </a:cubicBezTo>
                    <a:cubicBezTo>
                      <a:pt x="5450" y="6865"/>
                      <a:pt x="5625" y="6470"/>
                      <a:pt x="5482" y="6108"/>
                    </a:cubicBezTo>
                    <a:lnTo>
                      <a:pt x="4451" y="3433"/>
                    </a:lnTo>
                    <a:lnTo>
                      <a:pt x="4758" y="1657"/>
                    </a:lnTo>
                    <a:lnTo>
                      <a:pt x="6162" y="3006"/>
                    </a:lnTo>
                    <a:cubicBezTo>
                      <a:pt x="6256" y="3100"/>
                      <a:pt x="6381" y="3147"/>
                      <a:pt x="6506" y="3147"/>
                    </a:cubicBezTo>
                    <a:cubicBezTo>
                      <a:pt x="6642" y="3147"/>
                      <a:pt x="6778" y="3092"/>
                      <a:pt x="6875" y="2984"/>
                    </a:cubicBezTo>
                    <a:lnTo>
                      <a:pt x="6951" y="2918"/>
                    </a:lnTo>
                    <a:cubicBezTo>
                      <a:pt x="7149" y="2709"/>
                      <a:pt x="7138" y="2380"/>
                      <a:pt x="6941" y="2194"/>
                    </a:cubicBezTo>
                    <a:lnTo>
                      <a:pt x="5340" y="648"/>
                    </a:lnTo>
                    <a:cubicBezTo>
                      <a:pt x="5109" y="429"/>
                      <a:pt x="4824" y="287"/>
                      <a:pt x="4507" y="231"/>
                    </a:cubicBezTo>
                    <a:lnTo>
                      <a:pt x="3311" y="23"/>
                    </a:lnTo>
                    <a:cubicBezTo>
                      <a:pt x="3224" y="8"/>
                      <a:pt x="3135" y="0"/>
                      <a:pt x="3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7170850" y="4390825"/>
                <a:ext cx="49100" cy="42900"/>
              </a:xfrm>
              <a:custGeom>
                <a:rect b="b" l="l" r="r" t="t"/>
                <a:pathLst>
                  <a:path extrusionOk="0" h="1716" w="1964">
                    <a:moveTo>
                      <a:pt x="984" y="1"/>
                    </a:moveTo>
                    <a:cubicBezTo>
                      <a:pt x="669" y="1"/>
                      <a:pt x="368" y="171"/>
                      <a:pt x="220" y="475"/>
                    </a:cubicBezTo>
                    <a:cubicBezTo>
                      <a:pt x="1" y="891"/>
                      <a:pt x="176" y="1406"/>
                      <a:pt x="593" y="1625"/>
                    </a:cubicBezTo>
                    <a:cubicBezTo>
                      <a:pt x="718" y="1686"/>
                      <a:pt x="850" y="1715"/>
                      <a:pt x="980" y="1715"/>
                    </a:cubicBezTo>
                    <a:cubicBezTo>
                      <a:pt x="1296" y="1715"/>
                      <a:pt x="1600" y="1544"/>
                      <a:pt x="1755" y="1242"/>
                    </a:cubicBezTo>
                    <a:cubicBezTo>
                      <a:pt x="1964" y="825"/>
                      <a:pt x="1799" y="310"/>
                      <a:pt x="1372" y="90"/>
                    </a:cubicBezTo>
                    <a:cubicBezTo>
                      <a:pt x="1247" y="30"/>
                      <a:pt x="1114" y="1"/>
                      <a:pt x="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7051900" y="4425325"/>
                <a:ext cx="192175" cy="184100"/>
              </a:xfrm>
              <a:custGeom>
                <a:rect b="b" l="l" r="r" t="t"/>
                <a:pathLst>
                  <a:path extrusionOk="0" h="7364" w="7687">
                    <a:moveTo>
                      <a:pt x="4009" y="1"/>
                    </a:moveTo>
                    <a:cubicBezTo>
                      <a:pt x="3938" y="1"/>
                      <a:pt x="3866" y="6"/>
                      <a:pt x="3794" y="15"/>
                    </a:cubicBezTo>
                    <a:lnTo>
                      <a:pt x="1591" y="289"/>
                    </a:lnTo>
                    <a:cubicBezTo>
                      <a:pt x="1316" y="333"/>
                      <a:pt x="1119" y="586"/>
                      <a:pt x="1152" y="859"/>
                    </a:cubicBezTo>
                    <a:lnTo>
                      <a:pt x="1163" y="969"/>
                    </a:lnTo>
                    <a:cubicBezTo>
                      <a:pt x="1193" y="1223"/>
                      <a:pt x="1421" y="1411"/>
                      <a:pt x="1672" y="1411"/>
                    </a:cubicBezTo>
                    <a:cubicBezTo>
                      <a:pt x="1692" y="1411"/>
                      <a:pt x="1712" y="1410"/>
                      <a:pt x="1733" y="1407"/>
                    </a:cubicBezTo>
                    <a:lnTo>
                      <a:pt x="3662" y="1166"/>
                    </a:lnTo>
                    <a:lnTo>
                      <a:pt x="2851" y="2778"/>
                    </a:lnTo>
                    <a:lnTo>
                      <a:pt x="417" y="4302"/>
                    </a:lnTo>
                    <a:cubicBezTo>
                      <a:pt x="100" y="4511"/>
                      <a:pt x="0" y="4927"/>
                      <a:pt x="198" y="5256"/>
                    </a:cubicBezTo>
                    <a:cubicBezTo>
                      <a:pt x="332" y="5460"/>
                      <a:pt x="552" y="5574"/>
                      <a:pt x="776" y="5574"/>
                    </a:cubicBezTo>
                    <a:cubicBezTo>
                      <a:pt x="901" y="5574"/>
                      <a:pt x="1027" y="5539"/>
                      <a:pt x="1141" y="5464"/>
                    </a:cubicBezTo>
                    <a:lnTo>
                      <a:pt x="3443" y="4028"/>
                    </a:lnTo>
                    <a:lnTo>
                      <a:pt x="3640" y="6736"/>
                    </a:lnTo>
                    <a:cubicBezTo>
                      <a:pt x="3672" y="7089"/>
                      <a:pt x="3969" y="7364"/>
                      <a:pt x="4318" y="7364"/>
                    </a:cubicBezTo>
                    <a:cubicBezTo>
                      <a:pt x="4337" y="7364"/>
                      <a:pt x="4356" y="7363"/>
                      <a:pt x="4375" y="7361"/>
                    </a:cubicBezTo>
                    <a:cubicBezTo>
                      <a:pt x="4759" y="7339"/>
                      <a:pt x="5044" y="7010"/>
                      <a:pt x="5011" y="6626"/>
                    </a:cubicBezTo>
                    <a:lnTo>
                      <a:pt x="4803" y="3765"/>
                    </a:lnTo>
                    <a:lnTo>
                      <a:pt x="5614" y="2153"/>
                    </a:lnTo>
                    <a:lnTo>
                      <a:pt x="6557" y="3853"/>
                    </a:lnTo>
                    <a:cubicBezTo>
                      <a:pt x="6655" y="4018"/>
                      <a:pt x="6830" y="4111"/>
                      <a:pt x="7011" y="4111"/>
                    </a:cubicBezTo>
                    <a:cubicBezTo>
                      <a:pt x="7094" y="4111"/>
                      <a:pt x="7179" y="4092"/>
                      <a:pt x="7258" y="4050"/>
                    </a:cubicBezTo>
                    <a:lnTo>
                      <a:pt x="7346" y="3995"/>
                    </a:lnTo>
                    <a:cubicBezTo>
                      <a:pt x="7599" y="3863"/>
                      <a:pt x="7686" y="3546"/>
                      <a:pt x="7543" y="3305"/>
                    </a:cubicBezTo>
                    <a:lnTo>
                      <a:pt x="6469" y="1364"/>
                    </a:lnTo>
                    <a:cubicBezTo>
                      <a:pt x="6316" y="1090"/>
                      <a:pt x="6074" y="859"/>
                      <a:pt x="5789" y="717"/>
                    </a:cubicBezTo>
                    <a:lnTo>
                      <a:pt x="4715" y="169"/>
                    </a:lnTo>
                    <a:cubicBezTo>
                      <a:pt x="4494" y="58"/>
                      <a:pt x="4254" y="1"/>
                      <a:pt x="4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7323250" y="4495100"/>
                <a:ext cx="47450" cy="42975"/>
              </a:xfrm>
              <a:custGeom>
                <a:rect b="b" l="l" r="r" t="t"/>
                <a:pathLst>
                  <a:path extrusionOk="0" h="1719" w="1898">
                    <a:moveTo>
                      <a:pt x="956" y="1"/>
                    </a:moveTo>
                    <a:cubicBezTo>
                      <a:pt x="728" y="1"/>
                      <a:pt x="499" y="91"/>
                      <a:pt x="329" y="272"/>
                    </a:cubicBezTo>
                    <a:cubicBezTo>
                      <a:pt x="1" y="612"/>
                      <a:pt x="12" y="1150"/>
                      <a:pt x="351" y="1478"/>
                    </a:cubicBezTo>
                    <a:cubicBezTo>
                      <a:pt x="522" y="1639"/>
                      <a:pt x="738" y="1718"/>
                      <a:pt x="952" y="1718"/>
                    </a:cubicBezTo>
                    <a:cubicBezTo>
                      <a:pt x="1177" y="1718"/>
                      <a:pt x="1400" y="1630"/>
                      <a:pt x="1569" y="1457"/>
                    </a:cubicBezTo>
                    <a:cubicBezTo>
                      <a:pt x="1898" y="1116"/>
                      <a:pt x="1886" y="568"/>
                      <a:pt x="1547" y="239"/>
                    </a:cubicBezTo>
                    <a:cubicBezTo>
                      <a:pt x="1382" y="80"/>
                      <a:pt x="1169"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7169750" y="4505575"/>
                <a:ext cx="194100" cy="190050"/>
              </a:xfrm>
              <a:custGeom>
                <a:rect b="b" l="l" r="r" t="t"/>
                <a:pathLst>
                  <a:path extrusionOk="0" h="7602" w="7764">
                    <a:moveTo>
                      <a:pt x="2804" y="1"/>
                    </a:moveTo>
                    <a:cubicBezTo>
                      <a:pt x="2560" y="1"/>
                      <a:pt x="2342" y="176"/>
                      <a:pt x="2293" y="424"/>
                    </a:cubicBezTo>
                    <a:lnTo>
                      <a:pt x="2281" y="533"/>
                    </a:lnTo>
                    <a:cubicBezTo>
                      <a:pt x="2227" y="807"/>
                      <a:pt x="2413" y="1070"/>
                      <a:pt x="2698" y="1125"/>
                    </a:cubicBezTo>
                    <a:lnTo>
                      <a:pt x="4617" y="1454"/>
                    </a:lnTo>
                    <a:lnTo>
                      <a:pt x="3356" y="2758"/>
                    </a:lnTo>
                    <a:lnTo>
                      <a:pt x="582" y="3504"/>
                    </a:lnTo>
                    <a:cubicBezTo>
                      <a:pt x="220" y="3603"/>
                      <a:pt x="1" y="3986"/>
                      <a:pt x="100" y="4349"/>
                    </a:cubicBezTo>
                    <a:cubicBezTo>
                      <a:pt x="192" y="4651"/>
                      <a:pt x="469" y="4854"/>
                      <a:pt x="768" y="4854"/>
                    </a:cubicBezTo>
                    <a:cubicBezTo>
                      <a:pt x="826" y="4854"/>
                      <a:pt x="885" y="4847"/>
                      <a:pt x="944" y="4831"/>
                    </a:cubicBezTo>
                    <a:lnTo>
                      <a:pt x="3564" y="4118"/>
                    </a:lnTo>
                    <a:lnTo>
                      <a:pt x="2972" y="6771"/>
                    </a:lnTo>
                    <a:cubicBezTo>
                      <a:pt x="2885" y="7133"/>
                      <a:pt x="3115" y="7506"/>
                      <a:pt x="3487" y="7582"/>
                    </a:cubicBezTo>
                    <a:cubicBezTo>
                      <a:pt x="3541" y="7595"/>
                      <a:pt x="3594" y="7601"/>
                      <a:pt x="3647" y="7601"/>
                    </a:cubicBezTo>
                    <a:cubicBezTo>
                      <a:pt x="3959" y="7601"/>
                      <a:pt x="4235" y="7387"/>
                      <a:pt x="4310" y="7068"/>
                    </a:cubicBezTo>
                    <a:lnTo>
                      <a:pt x="4935" y="4271"/>
                    </a:lnTo>
                    <a:lnTo>
                      <a:pt x="6184" y="2967"/>
                    </a:lnTo>
                    <a:lnTo>
                      <a:pt x="6601" y="4863"/>
                    </a:lnTo>
                    <a:cubicBezTo>
                      <a:pt x="6649" y="5104"/>
                      <a:pt x="6865" y="5268"/>
                      <a:pt x="7103" y="5268"/>
                    </a:cubicBezTo>
                    <a:cubicBezTo>
                      <a:pt x="7136" y="5268"/>
                      <a:pt x="7170" y="5265"/>
                      <a:pt x="7204" y="5258"/>
                    </a:cubicBezTo>
                    <a:lnTo>
                      <a:pt x="7314" y="5236"/>
                    </a:lnTo>
                    <a:cubicBezTo>
                      <a:pt x="7588" y="5170"/>
                      <a:pt x="7763" y="4897"/>
                      <a:pt x="7697" y="4622"/>
                    </a:cubicBezTo>
                    <a:lnTo>
                      <a:pt x="7237" y="2463"/>
                    </a:lnTo>
                    <a:cubicBezTo>
                      <a:pt x="7171" y="2144"/>
                      <a:pt x="7007" y="1859"/>
                      <a:pt x="6776" y="1640"/>
                    </a:cubicBezTo>
                    <a:lnTo>
                      <a:pt x="5899" y="807"/>
                    </a:lnTo>
                    <a:cubicBezTo>
                      <a:pt x="5670" y="588"/>
                      <a:pt x="5384" y="434"/>
                      <a:pt x="5066" y="390"/>
                    </a:cubicBezTo>
                    <a:lnTo>
                      <a:pt x="2885" y="7"/>
                    </a:lnTo>
                    <a:cubicBezTo>
                      <a:pt x="2858" y="3"/>
                      <a:pt x="2831" y="1"/>
                      <a:pt x="2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7437000" y="4639200"/>
                <a:ext cx="49100" cy="43025"/>
              </a:xfrm>
              <a:custGeom>
                <a:rect b="b" l="l" r="r" t="t"/>
                <a:pathLst>
                  <a:path extrusionOk="0" h="1721" w="1964">
                    <a:moveTo>
                      <a:pt x="983" y="1"/>
                    </a:moveTo>
                    <a:cubicBezTo>
                      <a:pt x="840" y="1"/>
                      <a:pt x="694" y="36"/>
                      <a:pt x="560" y="111"/>
                    </a:cubicBezTo>
                    <a:cubicBezTo>
                      <a:pt x="143" y="341"/>
                      <a:pt x="1" y="867"/>
                      <a:pt x="231" y="1284"/>
                    </a:cubicBezTo>
                    <a:cubicBezTo>
                      <a:pt x="388" y="1561"/>
                      <a:pt x="684" y="1720"/>
                      <a:pt x="988" y="1720"/>
                    </a:cubicBezTo>
                    <a:cubicBezTo>
                      <a:pt x="1129" y="1720"/>
                      <a:pt x="1272" y="1686"/>
                      <a:pt x="1404" y="1613"/>
                    </a:cubicBezTo>
                    <a:cubicBezTo>
                      <a:pt x="1821" y="1382"/>
                      <a:pt x="1963" y="856"/>
                      <a:pt x="1733" y="439"/>
                    </a:cubicBezTo>
                    <a:cubicBezTo>
                      <a:pt x="1577" y="157"/>
                      <a:pt x="1285" y="1"/>
                      <a:pt x="9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7265700" y="4618300"/>
                <a:ext cx="185300" cy="189225"/>
              </a:xfrm>
              <a:custGeom>
                <a:rect b="b" l="l" r="r" t="t"/>
                <a:pathLst>
                  <a:path extrusionOk="0" h="7569" w="7412">
                    <a:moveTo>
                      <a:pt x="3700" y="0"/>
                    </a:moveTo>
                    <a:cubicBezTo>
                      <a:pt x="3516" y="0"/>
                      <a:pt x="3341" y="102"/>
                      <a:pt x="3257" y="278"/>
                    </a:cubicBezTo>
                    <a:lnTo>
                      <a:pt x="3202" y="376"/>
                    </a:lnTo>
                    <a:cubicBezTo>
                      <a:pt x="3081" y="629"/>
                      <a:pt x="3180" y="936"/>
                      <a:pt x="3432" y="1068"/>
                    </a:cubicBezTo>
                    <a:lnTo>
                      <a:pt x="5165" y="1933"/>
                    </a:lnTo>
                    <a:lnTo>
                      <a:pt x="3586" y="2822"/>
                    </a:lnTo>
                    <a:lnTo>
                      <a:pt x="724" y="2734"/>
                    </a:lnTo>
                    <a:cubicBezTo>
                      <a:pt x="711" y="2733"/>
                      <a:pt x="698" y="2733"/>
                      <a:pt x="685" y="2733"/>
                    </a:cubicBezTo>
                    <a:cubicBezTo>
                      <a:pt x="319" y="2733"/>
                      <a:pt x="22" y="3032"/>
                      <a:pt x="12" y="3392"/>
                    </a:cubicBezTo>
                    <a:cubicBezTo>
                      <a:pt x="0" y="3775"/>
                      <a:pt x="297" y="4082"/>
                      <a:pt x="680" y="4094"/>
                    </a:cubicBezTo>
                    <a:lnTo>
                      <a:pt x="3388" y="4181"/>
                    </a:lnTo>
                    <a:lnTo>
                      <a:pt x="2039" y="6549"/>
                    </a:lnTo>
                    <a:cubicBezTo>
                      <a:pt x="1853" y="6878"/>
                      <a:pt x="1974" y="7295"/>
                      <a:pt x="2303" y="7481"/>
                    </a:cubicBezTo>
                    <a:cubicBezTo>
                      <a:pt x="2408" y="7541"/>
                      <a:pt x="2522" y="7569"/>
                      <a:pt x="2635" y="7569"/>
                    </a:cubicBezTo>
                    <a:cubicBezTo>
                      <a:pt x="2875" y="7569"/>
                      <a:pt x="3108" y="7441"/>
                      <a:pt x="3235" y="7218"/>
                    </a:cubicBezTo>
                    <a:lnTo>
                      <a:pt x="4660" y="4729"/>
                    </a:lnTo>
                    <a:lnTo>
                      <a:pt x="6239" y="3841"/>
                    </a:lnTo>
                    <a:lnTo>
                      <a:pt x="6074" y="5782"/>
                    </a:lnTo>
                    <a:cubicBezTo>
                      <a:pt x="6052" y="6067"/>
                      <a:pt x="6261" y="6308"/>
                      <a:pt x="6535" y="6330"/>
                    </a:cubicBezTo>
                    <a:lnTo>
                      <a:pt x="6644" y="6341"/>
                    </a:lnTo>
                    <a:cubicBezTo>
                      <a:pt x="6658" y="6342"/>
                      <a:pt x="6672" y="6342"/>
                      <a:pt x="6685" y="6342"/>
                    </a:cubicBezTo>
                    <a:cubicBezTo>
                      <a:pt x="6952" y="6342"/>
                      <a:pt x="7172" y="6141"/>
                      <a:pt x="7192" y="5870"/>
                    </a:cubicBezTo>
                    <a:lnTo>
                      <a:pt x="7379" y="3666"/>
                    </a:lnTo>
                    <a:cubicBezTo>
                      <a:pt x="7412" y="3348"/>
                      <a:pt x="7335" y="3030"/>
                      <a:pt x="7182" y="2756"/>
                    </a:cubicBezTo>
                    <a:lnTo>
                      <a:pt x="6590" y="1692"/>
                    </a:lnTo>
                    <a:cubicBezTo>
                      <a:pt x="6436" y="1418"/>
                      <a:pt x="6206" y="1199"/>
                      <a:pt x="5921" y="1056"/>
                    </a:cubicBezTo>
                    <a:lnTo>
                      <a:pt x="3937" y="59"/>
                    </a:lnTo>
                    <a:cubicBezTo>
                      <a:pt x="3861" y="19"/>
                      <a:pt x="3780" y="0"/>
                      <a:pt x="3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7505525" y="4810325"/>
                <a:ext cx="46900" cy="43175"/>
              </a:xfrm>
              <a:custGeom>
                <a:rect b="b" l="l" r="r" t="t"/>
                <a:pathLst>
                  <a:path extrusionOk="0" h="1727" w="1876">
                    <a:moveTo>
                      <a:pt x="935" y="0"/>
                    </a:moveTo>
                    <a:cubicBezTo>
                      <a:pt x="876" y="0"/>
                      <a:pt x="817" y="6"/>
                      <a:pt x="757" y="19"/>
                    </a:cubicBezTo>
                    <a:cubicBezTo>
                      <a:pt x="296" y="129"/>
                      <a:pt x="1" y="579"/>
                      <a:pt x="99" y="1050"/>
                    </a:cubicBezTo>
                    <a:cubicBezTo>
                      <a:pt x="185" y="1450"/>
                      <a:pt x="545" y="1727"/>
                      <a:pt x="940" y="1727"/>
                    </a:cubicBezTo>
                    <a:cubicBezTo>
                      <a:pt x="999" y="1727"/>
                      <a:pt x="1059" y="1721"/>
                      <a:pt x="1119" y="1708"/>
                    </a:cubicBezTo>
                    <a:cubicBezTo>
                      <a:pt x="1590" y="1598"/>
                      <a:pt x="1875" y="1149"/>
                      <a:pt x="1777" y="677"/>
                    </a:cubicBezTo>
                    <a:cubicBezTo>
                      <a:pt x="1691" y="276"/>
                      <a:pt x="1331" y="0"/>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7326550" y="4760675"/>
                <a:ext cx="180925" cy="174575"/>
              </a:xfrm>
              <a:custGeom>
                <a:rect b="b" l="l" r="r" t="t"/>
                <a:pathLst>
                  <a:path extrusionOk="0" h="6983" w="7237">
                    <a:moveTo>
                      <a:pt x="4502" y="0"/>
                    </a:moveTo>
                    <a:cubicBezTo>
                      <a:pt x="4366" y="0"/>
                      <a:pt x="4231" y="55"/>
                      <a:pt x="4134" y="163"/>
                    </a:cubicBezTo>
                    <a:lnTo>
                      <a:pt x="4057" y="240"/>
                    </a:lnTo>
                    <a:cubicBezTo>
                      <a:pt x="3859" y="438"/>
                      <a:pt x="3871" y="767"/>
                      <a:pt x="4079" y="964"/>
                    </a:cubicBezTo>
                    <a:lnTo>
                      <a:pt x="5482" y="2302"/>
                    </a:lnTo>
                    <a:lnTo>
                      <a:pt x="3717" y="2685"/>
                    </a:lnTo>
                    <a:lnTo>
                      <a:pt x="998" y="1764"/>
                    </a:lnTo>
                    <a:cubicBezTo>
                      <a:pt x="924" y="1739"/>
                      <a:pt x="848" y="1728"/>
                      <a:pt x="774" y="1728"/>
                    </a:cubicBezTo>
                    <a:cubicBezTo>
                      <a:pt x="486" y="1728"/>
                      <a:pt x="217" y="1904"/>
                      <a:pt x="121" y="2192"/>
                    </a:cubicBezTo>
                    <a:cubicBezTo>
                      <a:pt x="0" y="2543"/>
                      <a:pt x="197" y="2938"/>
                      <a:pt x="548" y="3058"/>
                    </a:cubicBezTo>
                    <a:lnTo>
                      <a:pt x="3125" y="3935"/>
                    </a:lnTo>
                    <a:lnTo>
                      <a:pt x="1152" y="5799"/>
                    </a:lnTo>
                    <a:cubicBezTo>
                      <a:pt x="877" y="6062"/>
                      <a:pt x="855" y="6490"/>
                      <a:pt x="1118" y="6764"/>
                    </a:cubicBezTo>
                    <a:cubicBezTo>
                      <a:pt x="1255" y="6906"/>
                      <a:pt x="1437" y="6978"/>
                      <a:pt x="1620" y="6978"/>
                    </a:cubicBezTo>
                    <a:cubicBezTo>
                      <a:pt x="1789" y="6978"/>
                      <a:pt x="1958" y="6917"/>
                      <a:pt x="2095" y="6797"/>
                    </a:cubicBezTo>
                    <a:lnTo>
                      <a:pt x="4178" y="4823"/>
                    </a:lnTo>
                    <a:lnTo>
                      <a:pt x="5942" y="4439"/>
                    </a:lnTo>
                    <a:lnTo>
                      <a:pt x="5219" y="6237"/>
                    </a:lnTo>
                    <a:cubicBezTo>
                      <a:pt x="5121" y="6500"/>
                      <a:pt x="5252" y="6797"/>
                      <a:pt x="5504" y="6906"/>
                    </a:cubicBezTo>
                    <a:lnTo>
                      <a:pt x="5603" y="6950"/>
                    </a:lnTo>
                    <a:cubicBezTo>
                      <a:pt x="5662" y="6973"/>
                      <a:pt x="5724" y="6983"/>
                      <a:pt x="5784" y="6983"/>
                    </a:cubicBezTo>
                    <a:cubicBezTo>
                      <a:pt x="5990" y="6983"/>
                      <a:pt x="6187" y="6860"/>
                      <a:pt x="6271" y="6665"/>
                    </a:cubicBezTo>
                    <a:lnTo>
                      <a:pt x="7094" y="4604"/>
                    </a:lnTo>
                    <a:cubicBezTo>
                      <a:pt x="7214" y="4308"/>
                      <a:pt x="7236" y="3979"/>
                      <a:pt x="7170" y="3672"/>
                    </a:cubicBezTo>
                    <a:lnTo>
                      <a:pt x="6907" y="2488"/>
                    </a:lnTo>
                    <a:cubicBezTo>
                      <a:pt x="6842" y="2181"/>
                      <a:pt x="6688" y="1896"/>
                      <a:pt x="6458" y="1676"/>
                    </a:cubicBezTo>
                    <a:lnTo>
                      <a:pt x="4846" y="141"/>
                    </a:lnTo>
                    <a:cubicBezTo>
                      <a:pt x="4751" y="47"/>
                      <a:pt x="4627" y="0"/>
                      <a:pt x="45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7" name="Google Shape;1267;p37"/>
            <p:cNvGrpSpPr/>
            <p:nvPr/>
          </p:nvGrpSpPr>
          <p:grpSpPr>
            <a:xfrm>
              <a:off x="-11" y="4092087"/>
              <a:ext cx="3773330" cy="1051525"/>
              <a:chOff x="1024075" y="2891675"/>
              <a:chExt cx="634525" cy="176825"/>
            </a:xfrm>
          </p:grpSpPr>
          <p:sp>
            <p:nvSpPr>
              <p:cNvPr id="1268" name="Google Shape;1268;p37"/>
              <p:cNvSpPr/>
              <p:nvPr/>
            </p:nvSpPr>
            <p:spPr>
              <a:xfrm>
                <a:off x="1596925" y="3033925"/>
                <a:ext cx="18100" cy="34575"/>
              </a:xfrm>
              <a:custGeom>
                <a:rect b="b" l="l" r="r" t="t"/>
                <a:pathLst>
                  <a:path extrusionOk="0" h="1383" w="724">
                    <a:moveTo>
                      <a:pt x="0" y="1"/>
                    </a:moveTo>
                    <a:lnTo>
                      <a:pt x="55" y="187"/>
                    </a:lnTo>
                    <a:lnTo>
                      <a:pt x="198" y="527"/>
                    </a:lnTo>
                    <a:lnTo>
                      <a:pt x="44" y="637"/>
                    </a:lnTo>
                    <a:lnTo>
                      <a:pt x="22" y="889"/>
                    </a:lnTo>
                    <a:lnTo>
                      <a:pt x="252" y="1349"/>
                    </a:lnTo>
                    <a:lnTo>
                      <a:pt x="296" y="1382"/>
                    </a:lnTo>
                    <a:lnTo>
                      <a:pt x="724" y="1382"/>
                    </a:lnTo>
                    <a:lnTo>
                      <a:pt x="351" y="725"/>
                    </a:lnTo>
                    <a:lnTo>
                      <a:pt x="373" y="231"/>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1140000" y="2893600"/>
                <a:ext cx="484625" cy="174900"/>
              </a:xfrm>
              <a:custGeom>
                <a:rect b="b" l="l" r="r" t="t"/>
                <a:pathLst>
                  <a:path extrusionOk="0" h="6996" w="19385">
                    <a:moveTo>
                      <a:pt x="12423" y="4518"/>
                    </a:moveTo>
                    <a:lnTo>
                      <a:pt x="12872" y="4649"/>
                    </a:lnTo>
                    <a:lnTo>
                      <a:pt x="13617" y="4616"/>
                    </a:lnTo>
                    <a:lnTo>
                      <a:pt x="13892" y="4989"/>
                    </a:lnTo>
                    <a:lnTo>
                      <a:pt x="13892" y="5186"/>
                    </a:lnTo>
                    <a:lnTo>
                      <a:pt x="13288" y="5460"/>
                    </a:lnTo>
                    <a:lnTo>
                      <a:pt x="12576" y="5230"/>
                    </a:lnTo>
                    <a:lnTo>
                      <a:pt x="12576" y="4945"/>
                    </a:lnTo>
                    <a:lnTo>
                      <a:pt x="12247" y="4737"/>
                    </a:lnTo>
                    <a:lnTo>
                      <a:pt x="12423" y="4518"/>
                    </a:lnTo>
                    <a:close/>
                    <a:moveTo>
                      <a:pt x="6491" y="0"/>
                    </a:moveTo>
                    <a:cubicBezTo>
                      <a:pt x="5044" y="154"/>
                      <a:pt x="3652" y="515"/>
                      <a:pt x="2358" y="1053"/>
                    </a:cubicBezTo>
                    <a:lnTo>
                      <a:pt x="2183" y="1327"/>
                    </a:lnTo>
                    <a:lnTo>
                      <a:pt x="4156" y="1327"/>
                    </a:lnTo>
                    <a:lnTo>
                      <a:pt x="5131" y="1568"/>
                    </a:lnTo>
                    <a:lnTo>
                      <a:pt x="5494" y="2160"/>
                    </a:lnTo>
                    <a:lnTo>
                      <a:pt x="5779" y="2620"/>
                    </a:lnTo>
                    <a:lnTo>
                      <a:pt x="5394" y="2785"/>
                    </a:lnTo>
                    <a:lnTo>
                      <a:pt x="6162" y="3290"/>
                    </a:lnTo>
                    <a:lnTo>
                      <a:pt x="5943" y="3619"/>
                    </a:lnTo>
                    <a:lnTo>
                      <a:pt x="5472" y="3805"/>
                    </a:lnTo>
                    <a:lnTo>
                      <a:pt x="5153" y="3290"/>
                    </a:lnTo>
                    <a:lnTo>
                      <a:pt x="5351" y="4068"/>
                    </a:lnTo>
                    <a:lnTo>
                      <a:pt x="4748" y="4528"/>
                    </a:lnTo>
                    <a:lnTo>
                      <a:pt x="4200" y="4309"/>
                    </a:lnTo>
                    <a:lnTo>
                      <a:pt x="3947" y="3783"/>
                    </a:lnTo>
                    <a:cubicBezTo>
                      <a:pt x="3947" y="3783"/>
                      <a:pt x="3465" y="3634"/>
                      <a:pt x="3301" y="3634"/>
                    </a:cubicBezTo>
                    <a:cubicBezTo>
                      <a:pt x="3281" y="3634"/>
                      <a:pt x="3266" y="3636"/>
                      <a:pt x="3257" y="3640"/>
                    </a:cubicBezTo>
                    <a:cubicBezTo>
                      <a:pt x="3253" y="3642"/>
                      <a:pt x="3250" y="3643"/>
                      <a:pt x="3247" y="3643"/>
                    </a:cubicBezTo>
                    <a:cubicBezTo>
                      <a:pt x="3195" y="3643"/>
                      <a:pt x="3345" y="3355"/>
                      <a:pt x="3345" y="3355"/>
                    </a:cubicBezTo>
                    <a:lnTo>
                      <a:pt x="4068" y="3454"/>
                    </a:lnTo>
                    <a:lnTo>
                      <a:pt x="4561" y="3070"/>
                    </a:lnTo>
                    <a:lnTo>
                      <a:pt x="4539" y="2544"/>
                    </a:lnTo>
                    <a:lnTo>
                      <a:pt x="3893" y="2303"/>
                    </a:lnTo>
                    <a:lnTo>
                      <a:pt x="3399" y="2905"/>
                    </a:lnTo>
                    <a:lnTo>
                      <a:pt x="2840" y="3070"/>
                    </a:lnTo>
                    <a:lnTo>
                      <a:pt x="1700" y="3476"/>
                    </a:lnTo>
                    <a:lnTo>
                      <a:pt x="560" y="3936"/>
                    </a:lnTo>
                    <a:lnTo>
                      <a:pt x="0" y="4594"/>
                    </a:lnTo>
                    <a:lnTo>
                      <a:pt x="154" y="5098"/>
                    </a:lnTo>
                    <a:lnTo>
                      <a:pt x="1075" y="5746"/>
                    </a:lnTo>
                    <a:lnTo>
                      <a:pt x="768" y="6129"/>
                    </a:lnTo>
                    <a:lnTo>
                      <a:pt x="812" y="6655"/>
                    </a:lnTo>
                    <a:lnTo>
                      <a:pt x="1196" y="6699"/>
                    </a:lnTo>
                    <a:lnTo>
                      <a:pt x="1459" y="5931"/>
                    </a:lnTo>
                    <a:lnTo>
                      <a:pt x="1776" y="5910"/>
                    </a:lnTo>
                    <a:lnTo>
                      <a:pt x="2226" y="5559"/>
                    </a:lnTo>
                    <a:lnTo>
                      <a:pt x="2248" y="4934"/>
                    </a:lnTo>
                    <a:lnTo>
                      <a:pt x="2796" y="4068"/>
                    </a:lnTo>
                    <a:lnTo>
                      <a:pt x="3684" y="4342"/>
                    </a:lnTo>
                    <a:lnTo>
                      <a:pt x="3991" y="4671"/>
                    </a:lnTo>
                    <a:lnTo>
                      <a:pt x="3772" y="5120"/>
                    </a:lnTo>
                    <a:lnTo>
                      <a:pt x="4210" y="5318"/>
                    </a:lnTo>
                    <a:lnTo>
                      <a:pt x="4824" y="4912"/>
                    </a:lnTo>
                    <a:cubicBezTo>
                      <a:pt x="4824" y="4912"/>
                      <a:pt x="4902" y="5953"/>
                      <a:pt x="4945" y="5953"/>
                    </a:cubicBezTo>
                    <a:cubicBezTo>
                      <a:pt x="4989" y="5953"/>
                      <a:pt x="5329" y="6502"/>
                      <a:pt x="5329" y="6502"/>
                    </a:cubicBezTo>
                    <a:lnTo>
                      <a:pt x="5910" y="6995"/>
                    </a:lnTo>
                    <a:lnTo>
                      <a:pt x="17016" y="6995"/>
                    </a:lnTo>
                    <a:lnTo>
                      <a:pt x="16962" y="6874"/>
                    </a:lnTo>
                    <a:lnTo>
                      <a:pt x="16797" y="6436"/>
                    </a:lnTo>
                    <a:lnTo>
                      <a:pt x="17071" y="6019"/>
                    </a:lnTo>
                    <a:lnTo>
                      <a:pt x="17269" y="5712"/>
                    </a:lnTo>
                    <a:lnTo>
                      <a:pt x="17181" y="4934"/>
                    </a:lnTo>
                    <a:lnTo>
                      <a:pt x="17213" y="4353"/>
                    </a:lnTo>
                    <a:lnTo>
                      <a:pt x="17498" y="4090"/>
                    </a:lnTo>
                    <a:lnTo>
                      <a:pt x="17905" y="4254"/>
                    </a:lnTo>
                    <a:lnTo>
                      <a:pt x="18025" y="4484"/>
                    </a:lnTo>
                    <a:lnTo>
                      <a:pt x="18222" y="4484"/>
                    </a:lnTo>
                    <a:lnTo>
                      <a:pt x="18343" y="4649"/>
                    </a:lnTo>
                    <a:lnTo>
                      <a:pt x="19308" y="5383"/>
                    </a:lnTo>
                    <a:lnTo>
                      <a:pt x="19384" y="5142"/>
                    </a:lnTo>
                    <a:cubicBezTo>
                      <a:pt x="17620" y="3070"/>
                      <a:pt x="15284" y="1492"/>
                      <a:pt x="12631" y="636"/>
                    </a:cubicBezTo>
                    <a:lnTo>
                      <a:pt x="12598" y="735"/>
                    </a:lnTo>
                    <a:lnTo>
                      <a:pt x="12686" y="1141"/>
                    </a:lnTo>
                    <a:lnTo>
                      <a:pt x="13266" y="1777"/>
                    </a:lnTo>
                    <a:lnTo>
                      <a:pt x="13124" y="2182"/>
                    </a:lnTo>
                    <a:lnTo>
                      <a:pt x="12949" y="2259"/>
                    </a:lnTo>
                    <a:lnTo>
                      <a:pt x="13124" y="2698"/>
                    </a:lnTo>
                    <a:lnTo>
                      <a:pt x="13124" y="3180"/>
                    </a:lnTo>
                    <a:lnTo>
                      <a:pt x="12696" y="3553"/>
                    </a:lnTo>
                    <a:lnTo>
                      <a:pt x="12116" y="3487"/>
                    </a:lnTo>
                    <a:lnTo>
                      <a:pt x="11392" y="3553"/>
                    </a:lnTo>
                    <a:lnTo>
                      <a:pt x="11019" y="3860"/>
                    </a:lnTo>
                    <a:lnTo>
                      <a:pt x="10252" y="4035"/>
                    </a:lnTo>
                    <a:lnTo>
                      <a:pt x="9714" y="4233"/>
                    </a:lnTo>
                    <a:lnTo>
                      <a:pt x="9506" y="4693"/>
                    </a:lnTo>
                    <a:lnTo>
                      <a:pt x="9144" y="4934"/>
                    </a:lnTo>
                    <a:lnTo>
                      <a:pt x="8848" y="5636"/>
                    </a:lnTo>
                    <a:lnTo>
                      <a:pt x="8498" y="5636"/>
                    </a:lnTo>
                    <a:lnTo>
                      <a:pt x="8223" y="5263"/>
                    </a:lnTo>
                    <a:lnTo>
                      <a:pt x="7949" y="5351"/>
                    </a:lnTo>
                    <a:lnTo>
                      <a:pt x="7609" y="4989"/>
                    </a:lnTo>
                    <a:lnTo>
                      <a:pt x="7324" y="4068"/>
                    </a:lnTo>
                    <a:lnTo>
                      <a:pt x="7138" y="3585"/>
                    </a:lnTo>
                    <a:lnTo>
                      <a:pt x="7335" y="3092"/>
                    </a:lnTo>
                    <a:lnTo>
                      <a:pt x="7796" y="2917"/>
                    </a:lnTo>
                    <a:lnTo>
                      <a:pt x="8147" y="2401"/>
                    </a:lnTo>
                    <a:lnTo>
                      <a:pt x="7763" y="2598"/>
                    </a:lnTo>
                    <a:lnTo>
                      <a:pt x="7445" y="2598"/>
                    </a:lnTo>
                    <a:lnTo>
                      <a:pt x="7412" y="2204"/>
                    </a:lnTo>
                    <a:lnTo>
                      <a:pt x="7872" y="2006"/>
                    </a:lnTo>
                    <a:lnTo>
                      <a:pt x="7521" y="1886"/>
                    </a:lnTo>
                    <a:lnTo>
                      <a:pt x="7708" y="1480"/>
                    </a:lnTo>
                    <a:lnTo>
                      <a:pt x="7708" y="921"/>
                    </a:lnTo>
                    <a:lnTo>
                      <a:pt x="7357" y="571"/>
                    </a:lnTo>
                    <a:lnTo>
                      <a:pt x="6293" y="571"/>
                    </a:lnTo>
                    <a:lnTo>
                      <a:pt x="6293" y="264"/>
                    </a:lnTo>
                    <a:lnTo>
                      <a:pt x="6491" y="110"/>
                    </a:lnTo>
                    <a:lnTo>
                      <a:pt x="6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1024075" y="2919925"/>
                <a:ext cx="269975" cy="148575"/>
              </a:xfrm>
              <a:custGeom>
                <a:rect b="b" l="l" r="r" t="t"/>
                <a:pathLst>
                  <a:path extrusionOk="0" h="5943" w="10799">
                    <a:moveTo>
                      <a:pt x="6995" y="0"/>
                    </a:moveTo>
                    <a:cubicBezTo>
                      <a:pt x="4089" y="1195"/>
                      <a:pt x="1645" y="3300"/>
                      <a:pt x="0" y="5942"/>
                    </a:cubicBezTo>
                    <a:lnTo>
                      <a:pt x="10547" y="5942"/>
                    </a:lnTo>
                    <a:lnTo>
                      <a:pt x="9966" y="5449"/>
                    </a:lnTo>
                    <a:cubicBezTo>
                      <a:pt x="9966" y="5449"/>
                      <a:pt x="9626" y="4900"/>
                      <a:pt x="9582" y="4900"/>
                    </a:cubicBezTo>
                    <a:cubicBezTo>
                      <a:pt x="9539" y="4900"/>
                      <a:pt x="9461" y="3859"/>
                      <a:pt x="9461" y="3859"/>
                    </a:cubicBezTo>
                    <a:lnTo>
                      <a:pt x="8847" y="4265"/>
                    </a:lnTo>
                    <a:lnTo>
                      <a:pt x="8409" y="4067"/>
                    </a:lnTo>
                    <a:lnTo>
                      <a:pt x="8628" y="3618"/>
                    </a:lnTo>
                    <a:lnTo>
                      <a:pt x="8321" y="3289"/>
                    </a:lnTo>
                    <a:lnTo>
                      <a:pt x="7433" y="3015"/>
                    </a:lnTo>
                    <a:lnTo>
                      <a:pt x="6885" y="3881"/>
                    </a:lnTo>
                    <a:lnTo>
                      <a:pt x="6863" y="4506"/>
                    </a:lnTo>
                    <a:lnTo>
                      <a:pt x="6413" y="4857"/>
                    </a:lnTo>
                    <a:lnTo>
                      <a:pt x="6096" y="4878"/>
                    </a:lnTo>
                    <a:lnTo>
                      <a:pt x="5833" y="5646"/>
                    </a:lnTo>
                    <a:lnTo>
                      <a:pt x="5449" y="5602"/>
                    </a:lnTo>
                    <a:lnTo>
                      <a:pt x="5405" y="5076"/>
                    </a:lnTo>
                    <a:lnTo>
                      <a:pt x="5712" y="4693"/>
                    </a:lnTo>
                    <a:lnTo>
                      <a:pt x="4791" y="4045"/>
                    </a:lnTo>
                    <a:lnTo>
                      <a:pt x="4637" y="3541"/>
                    </a:lnTo>
                    <a:lnTo>
                      <a:pt x="5197" y="2883"/>
                    </a:lnTo>
                    <a:lnTo>
                      <a:pt x="6337" y="2423"/>
                    </a:lnTo>
                    <a:lnTo>
                      <a:pt x="7477" y="2017"/>
                    </a:lnTo>
                    <a:lnTo>
                      <a:pt x="8036" y="1852"/>
                    </a:lnTo>
                    <a:lnTo>
                      <a:pt x="8530" y="1250"/>
                    </a:lnTo>
                    <a:lnTo>
                      <a:pt x="9176" y="1491"/>
                    </a:lnTo>
                    <a:lnTo>
                      <a:pt x="9198" y="2017"/>
                    </a:lnTo>
                    <a:lnTo>
                      <a:pt x="8705" y="2401"/>
                    </a:lnTo>
                    <a:lnTo>
                      <a:pt x="7982" y="2302"/>
                    </a:lnTo>
                    <a:cubicBezTo>
                      <a:pt x="7982" y="2302"/>
                      <a:pt x="7832" y="2590"/>
                      <a:pt x="7884" y="2590"/>
                    </a:cubicBezTo>
                    <a:cubicBezTo>
                      <a:pt x="7887" y="2590"/>
                      <a:pt x="7890" y="2589"/>
                      <a:pt x="7894" y="2587"/>
                    </a:cubicBezTo>
                    <a:cubicBezTo>
                      <a:pt x="7903" y="2583"/>
                      <a:pt x="7918" y="2581"/>
                      <a:pt x="7938" y="2581"/>
                    </a:cubicBezTo>
                    <a:cubicBezTo>
                      <a:pt x="8102" y="2581"/>
                      <a:pt x="8584" y="2730"/>
                      <a:pt x="8584" y="2730"/>
                    </a:cubicBezTo>
                    <a:lnTo>
                      <a:pt x="8837" y="3256"/>
                    </a:lnTo>
                    <a:lnTo>
                      <a:pt x="9385" y="3475"/>
                    </a:lnTo>
                    <a:lnTo>
                      <a:pt x="9988" y="3015"/>
                    </a:lnTo>
                    <a:lnTo>
                      <a:pt x="9790" y="2237"/>
                    </a:lnTo>
                    <a:lnTo>
                      <a:pt x="10109" y="2752"/>
                    </a:lnTo>
                    <a:lnTo>
                      <a:pt x="10580" y="2566"/>
                    </a:lnTo>
                    <a:lnTo>
                      <a:pt x="10799" y="2237"/>
                    </a:lnTo>
                    <a:lnTo>
                      <a:pt x="10031" y="1732"/>
                    </a:lnTo>
                    <a:lnTo>
                      <a:pt x="10416" y="1567"/>
                    </a:lnTo>
                    <a:lnTo>
                      <a:pt x="10131" y="1107"/>
                    </a:lnTo>
                    <a:lnTo>
                      <a:pt x="9768" y="515"/>
                    </a:lnTo>
                    <a:lnTo>
                      <a:pt x="8793" y="274"/>
                    </a:lnTo>
                    <a:lnTo>
                      <a:pt x="6820" y="274"/>
                    </a:lnTo>
                    <a:lnTo>
                      <a:pt x="69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1297325" y="2891675"/>
                <a:ext cx="174350" cy="142825"/>
              </a:xfrm>
              <a:custGeom>
                <a:rect b="b" l="l" r="r" t="t"/>
                <a:pathLst>
                  <a:path extrusionOk="0" h="5713" w="6974">
                    <a:moveTo>
                      <a:pt x="1766" y="0"/>
                    </a:moveTo>
                    <a:cubicBezTo>
                      <a:pt x="1228" y="0"/>
                      <a:pt x="714" y="22"/>
                      <a:pt x="198" y="77"/>
                    </a:cubicBezTo>
                    <a:lnTo>
                      <a:pt x="198" y="187"/>
                    </a:lnTo>
                    <a:lnTo>
                      <a:pt x="0" y="341"/>
                    </a:lnTo>
                    <a:lnTo>
                      <a:pt x="0" y="648"/>
                    </a:lnTo>
                    <a:lnTo>
                      <a:pt x="1064" y="648"/>
                    </a:lnTo>
                    <a:lnTo>
                      <a:pt x="1415" y="998"/>
                    </a:lnTo>
                    <a:lnTo>
                      <a:pt x="1415" y="1557"/>
                    </a:lnTo>
                    <a:lnTo>
                      <a:pt x="1228" y="1963"/>
                    </a:lnTo>
                    <a:lnTo>
                      <a:pt x="1579" y="2083"/>
                    </a:lnTo>
                    <a:lnTo>
                      <a:pt x="1119" y="2281"/>
                    </a:lnTo>
                    <a:lnTo>
                      <a:pt x="1152" y="2675"/>
                    </a:lnTo>
                    <a:lnTo>
                      <a:pt x="1470" y="2675"/>
                    </a:lnTo>
                    <a:lnTo>
                      <a:pt x="1854" y="2478"/>
                    </a:lnTo>
                    <a:lnTo>
                      <a:pt x="1503" y="2994"/>
                    </a:lnTo>
                    <a:lnTo>
                      <a:pt x="1042" y="3169"/>
                    </a:lnTo>
                    <a:lnTo>
                      <a:pt x="845" y="3662"/>
                    </a:lnTo>
                    <a:lnTo>
                      <a:pt x="1031" y="4145"/>
                    </a:lnTo>
                    <a:lnTo>
                      <a:pt x="1316" y="5066"/>
                    </a:lnTo>
                    <a:lnTo>
                      <a:pt x="1656" y="5428"/>
                    </a:lnTo>
                    <a:lnTo>
                      <a:pt x="1930" y="5340"/>
                    </a:lnTo>
                    <a:lnTo>
                      <a:pt x="2205" y="5713"/>
                    </a:lnTo>
                    <a:lnTo>
                      <a:pt x="2555" y="5713"/>
                    </a:lnTo>
                    <a:lnTo>
                      <a:pt x="2851" y="5011"/>
                    </a:lnTo>
                    <a:lnTo>
                      <a:pt x="3213" y="4770"/>
                    </a:lnTo>
                    <a:lnTo>
                      <a:pt x="3421" y="4310"/>
                    </a:lnTo>
                    <a:lnTo>
                      <a:pt x="3959" y="4112"/>
                    </a:lnTo>
                    <a:lnTo>
                      <a:pt x="4726" y="3937"/>
                    </a:lnTo>
                    <a:lnTo>
                      <a:pt x="5099" y="3630"/>
                    </a:lnTo>
                    <a:lnTo>
                      <a:pt x="5823" y="3564"/>
                    </a:lnTo>
                    <a:lnTo>
                      <a:pt x="6403" y="3630"/>
                    </a:lnTo>
                    <a:lnTo>
                      <a:pt x="6831" y="3257"/>
                    </a:lnTo>
                    <a:lnTo>
                      <a:pt x="6831" y="2775"/>
                    </a:lnTo>
                    <a:lnTo>
                      <a:pt x="6656" y="2336"/>
                    </a:lnTo>
                    <a:lnTo>
                      <a:pt x="6831" y="2259"/>
                    </a:lnTo>
                    <a:lnTo>
                      <a:pt x="6973" y="1854"/>
                    </a:lnTo>
                    <a:lnTo>
                      <a:pt x="6393" y="1218"/>
                    </a:lnTo>
                    <a:lnTo>
                      <a:pt x="6305" y="812"/>
                    </a:lnTo>
                    <a:lnTo>
                      <a:pt x="6338" y="713"/>
                    </a:lnTo>
                    <a:cubicBezTo>
                      <a:pt x="4902" y="253"/>
                      <a:pt x="3355" y="0"/>
                      <a:pt x="1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1446175" y="3006525"/>
                <a:ext cx="41125" cy="23600"/>
              </a:xfrm>
              <a:custGeom>
                <a:rect b="b" l="l" r="r" t="t"/>
                <a:pathLst>
                  <a:path extrusionOk="0" h="944" w="1645">
                    <a:moveTo>
                      <a:pt x="176" y="1"/>
                    </a:moveTo>
                    <a:lnTo>
                      <a:pt x="0" y="220"/>
                    </a:lnTo>
                    <a:lnTo>
                      <a:pt x="329" y="428"/>
                    </a:lnTo>
                    <a:lnTo>
                      <a:pt x="329" y="713"/>
                    </a:lnTo>
                    <a:lnTo>
                      <a:pt x="1041" y="943"/>
                    </a:lnTo>
                    <a:lnTo>
                      <a:pt x="1645" y="669"/>
                    </a:lnTo>
                    <a:lnTo>
                      <a:pt x="1645" y="472"/>
                    </a:lnTo>
                    <a:lnTo>
                      <a:pt x="1370" y="99"/>
                    </a:lnTo>
                    <a:lnTo>
                      <a:pt x="625" y="13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1559900" y="2995825"/>
                <a:ext cx="98700" cy="72675"/>
              </a:xfrm>
              <a:custGeom>
                <a:rect b="b" l="l" r="r" t="t"/>
                <a:pathLst>
                  <a:path extrusionOk="0" h="2907" w="3948">
                    <a:moveTo>
                      <a:pt x="702" y="1"/>
                    </a:moveTo>
                    <a:lnTo>
                      <a:pt x="417" y="264"/>
                    </a:lnTo>
                    <a:lnTo>
                      <a:pt x="385" y="845"/>
                    </a:lnTo>
                    <a:lnTo>
                      <a:pt x="473" y="1623"/>
                    </a:lnTo>
                    <a:lnTo>
                      <a:pt x="275" y="1930"/>
                    </a:lnTo>
                    <a:lnTo>
                      <a:pt x="1" y="2347"/>
                    </a:lnTo>
                    <a:lnTo>
                      <a:pt x="166" y="2785"/>
                    </a:lnTo>
                    <a:lnTo>
                      <a:pt x="220" y="2906"/>
                    </a:lnTo>
                    <a:lnTo>
                      <a:pt x="1777" y="2906"/>
                    </a:lnTo>
                    <a:lnTo>
                      <a:pt x="1733" y="2873"/>
                    </a:lnTo>
                    <a:lnTo>
                      <a:pt x="1503" y="2413"/>
                    </a:lnTo>
                    <a:lnTo>
                      <a:pt x="1525" y="2161"/>
                    </a:lnTo>
                    <a:lnTo>
                      <a:pt x="1679" y="2051"/>
                    </a:lnTo>
                    <a:lnTo>
                      <a:pt x="1536" y="1711"/>
                    </a:lnTo>
                    <a:lnTo>
                      <a:pt x="1481" y="1525"/>
                    </a:lnTo>
                    <a:lnTo>
                      <a:pt x="1701" y="1525"/>
                    </a:lnTo>
                    <a:lnTo>
                      <a:pt x="1854" y="1755"/>
                    </a:lnTo>
                    <a:lnTo>
                      <a:pt x="1832" y="2249"/>
                    </a:lnTo>
                    <a:lnTo>
                      <a:pt x="2205" y="2906"/>
                    </a:lnTo>
                    <a:lnTo>
                      <a:pt x="3948" y="2906"/>
                    </a:lnTo>
                    <a:cubicBezTo>
                      <a:pt x="3543" y="2249"/>
                      <a:pt x="3093" y="1635"/>
                      <a:pt x="2588" y="1053"/>
                    </a:cubicBezTo>
                    <a:lnTo>
                      <a:pt x="2512" y="1294"/>
                    </a:lnTo>
                    <a:lnTo>
                      <a:pt x="1547" y="560"/>
                    </a:lnTo>
                    <a:lnTo>
                      <a:pt x="1426" y="395"/>
                    </a:lnTo>
                    <a:lnTo>
                      <a:pt x="1229" y="395"/>
                    </a:lnTo>
                    <a:lnTo>
                      <a:pt x="1109" y="165"/>
                    </a:lnTo>
                    <a:lnTo>
                      <a:pt x="7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37"/>
            <p:cNvGrpSpPr/>
            <p:nvPr/>
          </p:nvGrpSpPr>
          <p:grpSpPr>
            <a:xfrm>
              <a:off x="1377186" y="2294113"/>
              <a:ext cx="896411" cy="2081279"/>
              <a:chOff x="1293325" y="1022525"/>
              <a:chExt cx="515475" cy="1196825"/>
            </a:xfrm>
          </p:grpSpPr>
          <p:sp>
            <p:nvSpPr>
              <p:cNvPr id="1275" name="Google Shape;1275;p37"/>
              <p:cNvSpPr/>
              <p:nvPr/>
            </p:nvSpPr>
            <p:spPr>
              <a:xfrm>
                <a:off x="1596925" y="1708400"/>
                <a:ext cx="151875" cy="414175"/>
              </a:xfrm>
              <a:custGeom>
                <a:rect b="b" l="l" r="r" t="t"/>
                <a:pathLst>
                  <a:path extrusionOk="0" h="16567" w="6075">
                    <a:moveTo>
                      <a:pt x="5219" y="1"/>
                    </a:moveTo>
                    <a:lnTo>
                      <a:pt x="0" y="406"/>
                    </a:lnTo>
                    <a:lnTo>
                      <a:pt x="1809" y="7204"/>
                    </a:lnTo>
                    <a:lnTo>
                      <a:pt x="1809" y="8684"/>
                    </a:lnTo>
                    <a:cubicBezTo>
                      <a:pt x="1809" y="8947"/>
                      <a:pt x="1842" y="9199"/>
                      <a:pt x="1886" y="9452"/>
                    </a:cubicBezTo>
                    <a:lnTo>
                      <a:pt x="3311" y="16567"/>
                    </a:lnTo>
                    <a:lnTo>
                      <a:pt x="6074" y="16567"/>
                    </a:lnTo>
                    <a:lnTo>
                      <a:pt x="5580" y="8278"/>
                    </a:lnTo>
                    <a:lnTo>
                      <a:pt x="52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1457675" y="1717175"/>
                <a:ext cx="123625" cy="396100"/>
              </a:xfrm>
              <a:custGeom>
                <a:rect b="b" l="l" r="r" t="t"/>
                <a:pathLst>
                  <a:path extrusionOk="0" h="15844" w="4945">
                    <a:moveTo>
                      <a:pt x="67" y="1"/>
                    </a:moveTo>
                    <a:lnTo>
                      <a:pt x="1" y="15843"/>
                    </a:lnTo>
                    <a:lnTo>
                      <a:pt x="2961" y="15843"/>
                    </a:lnTo>
                    <a:lnTo>
                      <a:pt x="3914" y="8487"/>
                    </a:lnTo>
                    <a:cubicBezTo>
                      <a:pt x="3948" y="8212"/>
                      <a:pt x="3948" y="7939"/>
                      <a:pt x="3914" y="7664"/>
                    </a:cubicBezTo>
                    <a:lnTo>
                      <a:pt x="3772" y="6557"/>
                    </a:lnTo>
                    <a:lnTo>
                      <a:pt x="4945" y="67"/>
                    </a:lnTo>
                    <a:lnTo>
                      <a:pt x="67"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1445625" y="1466925"/>
                <a:ext cx="288375" cy="253275"/>
              </a:xfrm>
              <a:custGeom>
                <a:rect b="b" l="l" r="r" t="t"/>
                <a:pathLst>
                  <a:path extrusionOk="0" h="10131" w="11535">
                    <a:moveTo>
                      <a:pt x="1414" y="0"/>
                    </a:moveTo>
                    <a:lnTo>
                      <a:pt x="0" y="10011"/>
                    </a:lnTo>
                    <a:lnTo>
                      <a:pt x="5427" y="10077"/>
                    </a:lnTo>
                    <a:lnTo>
                      <a:pt x="5680" y="7533"/>
                    </a:lnTo>
                    <a:lnTo>
                      <a:pt x="6052" y="10065"/>
                    </a:lnTo>
                    <a:lnTo>
                      <a:pt x="11534" y="10131"/>
                    </a:lnTo>
                    <a:lnTo>
                      <a:pt x="102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1570600" y="1540675"/>
                <a:ext cx="17575" cy="114575"/>
              </a:xfrm>
              <a:custGeom>
                <a:rect b="b" l="l" r="r" t="t"/>
                <a:pathLst>
                  <a:path extrusionOk="0" h="4583" w="703">
                    <a:moveTo>
                      <a:pt x="1" y="0"/>
                    </a:moveTo>
                    <a:lnTo>
                      <a:pt x="77" y="3048"/>
                    </a:lnTo>
                    <a:lnTo>
                      <a:pt x="669" y="4583"/>
                    </a:lnTo>
                    <a:lnTo>
                      <a:pt x="703" y="4572"/>
                    </a:lnTo>
                    <a:lnTo>
                      <a:pt x="121" y="3037"/>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1500450" y="1177000"/>
                <a:ext cx="188300" cy="87950"/>
              </a:xfrm>
              <a:custGeom>
                <a:rect b="b" l="l" r="r" t="t"/>
                <a:pathLst>
                  <a:path extrusionOk="0" h="3518" w="7532">
                    <a:moveTo>
                      <a:pt x="5300" y="0"/>
                    </a:moveTo>
                    <a:cubicBezTo>
                      <a:pt x="4867" y="0"/>
                      <a:pt x="4434" y="42"/>
                      <a:pt x="4001" y="119"/>
                    </a:cubicBezTo>
                    <a:cubicBezTo>
                      <a:pt x="3877" y="142"/>
                      <a:pt x="3753" y="151"/>
                      <a:pt x="3628" y="151"/>
                    </a:cubicBezTo>
                    <a:cubicBezTo>
                      <a:pt x="3152" y="151"/>
                      <a:pt x="2670" y="17"/>
                      <a:pt x="2182" y="17"/>
                    </a:cubicBezTo>
                    <a:cubicBezTo>
                      <a:pt x="2142" y="17"/>
                      <a:pt x="2102" y="18"/>
                      <a:pt x="2061" y="20"/>
                    </a:cubicBezTo>
                    <a:cubicBezTo>
                      <a:pt x="1513" y="53"/>
                      <a:pt x="954" y="239"/>
                      <a:pt x="559" y="623"/>
                    </a:cubicBezTo>
                    <a:cubicBezTo>
                      <a:pt x="186" y="984"/>
                      <a:pt x="0" y="1555"/>
                      <a:pt x="176" y="2037"/>
                    </a:cubicBezTo>
                    <a:cubicBezTo>
                      <a:pt x="340" y="2476"/>
                      <a:pt x="768" y="2761"/>
                      <a:pt x="1195" y="2958"/>
                    </a:cubicBezTo>
                    <a:cubicBezTo>
                      <a:pt x="1973" y="3330"/>
                      <a:pt x="2835" y="3517"/>
                      <a:pt x="3697" y="3517"/>
                    </a:cubicBezTo>
                    <a:cubicBezTo>
                      <a:pt x="4436" y="3517"/>
                      <a:pt x="5177" y="3379"/>
                      <a:pt x="5865" y="3101"/>
                    </a:cubicBezTo>
                    <a:cubicBezTo>
                      <a:pt x="6403" y="2882"/>
                      <a:pt x="6940" y="2553"/>
                      <a:pt x="7236" y="2048"/>
                    </a:cubicBezTo>
                    <a:cubicBezTo>
                      <a:pt x="7532" y="1544"/>
                      <a:pt x="7532" y="831"/>
                      <a:pt x="7093" y="426"/>
                    </a:cubicBezTo>
                    <a:cubicBezTo>
                      <a:pt x="6820" y="173"/>
                      <a:pt x="6425" y="85"/>
                      <a:pt x="6041" y="42"/>
                    </a:cubicBezTo>
                    <a:cubicBezTo>
                      <a:pt x="5794" y="14"/>
                      <a:pt x="5547" y="0"/>
                      <a:pt x="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1528650" y="1195850"/>
                <a:ext cx="132700" cy="9900"/>
              </a:xfrm>
              <a:custGeom>
                <a:rect b="b" l="l" r="r" t="t"/>
                <a:pathLst>
                  <a:path extrusionOk="0" h="396" w="5308">
                    <a:moveTo>
                      <a:pt x="5297" y="1"/>
                    </a:moveTo>
                    <a:cubicBezTo>
                      <a:pt x="4258" y="240"/>
                      <a:pt x="3174" y="363"/>
                      <a:pt x="2092" y="363"/>
                    </a:cubicBezTo>
                    <a:cubicBezTo>
                      <a:pt x="1394" y="363"/>
                      <a:pt x="696" y="312"/>
                      <a:pt x="12" y="209"/>
                    </a:cubicBezTo>
                    <a:lnTo>
                      <a:pt x="1" y="242"/>
                    </a:lnTo>
                    <a:cubicBezTo>
                      <a:pt x="692" y="340"/>
                      <a:pt x="1394" y="395"/>
                      <a:pt x="2084" y="395"/>
                    </a:cubicBezTo>
                    <a:cubicBezTo>
                      <a:pt x="3170" y="395"/>
                      <a:pt x="4266" y="274"/>
                      <a:pt x="5307" y="33"/>
                    </a:cubicBezTo>
                    <a:lnTo>
                      <a:pt x="5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1560200" y="1162125"/>
                <a:ext cx="65525" cy="65800"/>
              </a:xfrm>
              <a:custGeom>
                <a:rect b="b" l="l" r="r" t="t"/>
                <a:pathLst>
                  <a:path extrusionOk="0" h="2632" w="2621">
                    <a:moveTo>
                      <a:pt x="0" y="1"/>
                    </a:moveTo>
                    <a:lnTo>
                      <a:pt x="0" y="2632"/>
                    </a:lnTo>
                    <a:lnTo>
                      <a:pt x="2620" y="2632"/>
                    </a:lnTo>
                    <a:lnTo>
                      <a:pt x="2620"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1539075" y="1103475"/>
                <a:ext cx="34550" cy="40325"/>
              </a:xfrm>
              <a:custGeom>
                <a:rect b="b" l="l" r="r" t="t"/>
                <a:pathLst>
                  <a:path extrusionOk="0" h="1613" w="1382">
                    <a:moveTo>
                      <a:pt x="692" y="0"/>
                    </a:moveTo>
                    <a:cubicBezTo>
                      <a:pt x="308" y="0"/>
                      <a:pt x="1" y="307"/>
                      <a:pt x="1" y="692"/>
                    </a:cubicBezTo>
                    <a:cubicBezTo>
                      <a:pt x="1" y="1075"/>
                      <a:pt x="308" y="1613"/>
                      <a:pt x="692" y="1613"/>
                    </a:cubicBezTo>
                    <a:cubicBezTo>
                      <a:pt x="1075" y="1613"/>
                      <a:pt x="1382" y="1075"/>
                      <a:pt x="1382" y="692"/>
                    </a:cubicBezTo>
                    <a:cubicBezTo>
                      <a:pt x="1382" y="307"/>
                      <a:pt x="1075" y="0"/>
                      <a:pt x="69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1612275" y="1103475"/>
                <a:ext cx="34275" cy="40325"/>
              </a:xfrm>
              <a:custGeom>
                <a:rect b="b" l="l" r="r" t="t"/>
                <a:pathLst>
                  <a:path extrusionOk="0" h="1613" w="1371">
                    <a:moveTo>
                      <a:pt x="691" y="0"/>
                    </a:moveTo>
                    <a:cubicBezTo>
                      <a:pt x="307" y="0"/>
                      <a:pt x="0" y="307"/>
                      <a:pt x="0" y="692"/>
                    </a:cubicBezTo>
                    <a:cubicBezTo>
                      <a:pt x="0" y="1075"/>
                      <a:pt x="307" y="1613"/>
                      <a:pt x="691" y="1613"/>
                    </a:cubicBezTo>
                    <a:cubicBezTo>
                      <a:pt x="1063" y="1613"/>
                      <a:pt x="1370" y="1075"/>
                      <a:pt x="1370" y="692"/>
                    </a:cubicBezTo>
                    <a:cubicBezTo>
                      <a:pt x="1370" y="307"/>
                      <a:pt x="1063" y="0"/>
                      <a:pt x="69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1554425" y="1060175"/>
                <a:ext cx="76775" cy="126650"/>
              </a:xfrm>
              <a:custGeom>
                <a:rect b="b" l="l" r="r" t="t"/>
                <a:pathLst>
                  <a:path extrusionOk="0" h="5066" w="3071">
                    <a:moveTo>
                      <a:pt x="1535" y="0"/>
                    </a:moveTo>
                    <a:cubicBezTo>
                      <a:pt x="768" y="0"/>
                      <a:pt x="144" y="604"/>
                      <a:pt x="110" y="1371"/>
                    </a:cubicBezTo>
                    <a:lnTo>
                      <a:pt x="34" y="3586"/>
                    </a:lnTo>
                    <a:cubicBezTo>
                      <a:pt x="1" y="4397"/>
                      <a:pt x="648" y="5065"/>
                      <a:pt x="1459" y="5065"/>
                    </a:cubicBezTo>
                    <a:lnTo>
                      <a:pt x="1623" y="5065"/>
                    </a:lnTo>
                    <a:cubicBezTo>
                      <a:pt x="2424" y="5065"/>
                      <a:pt x="3070" y="4397"/>
                      <a:pt x="3048" y="3586"/>
                    </a:cubicBezTo>
                    <a:lnTo>
                      <a:pt x="2972" y="1371"/>
                    </a:lnTo>
                    <a:cubicBezTo>
                      <a:pt x="2939" y="604"/>
                      <a:pt x="2314" y="0"/>
                      <a:pt x="1535"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1575000" y="1111975"/>
                <a:ext cx="4125" cy="4125"/>
              </a:xfrm>
              <a:custGeom>
                <a:rect b="b" l="l" r="r" t="t"/>
                <a:pathLst>
                  <a:path extrusionOk="0" h="165" w="165">
                    <a:moveTo>
                      <a:pt x="77" y="1"/>
                    </a:moveTo>
                    <a:cubicBezTo>
                      <a:pt x="33" y="1"/>
                      <a:pt x="0" y="45"/>
                      <a:pt x="0" y="88"/>
                    </a:cubicBezTo>
                    <a:cubicBezTo>
                      <a:pt x="0" y="132"/>
                      <a:pt x="33" y="165"/>
                      <a:pt x="77" y="165"/>
                    </a:cubicBezTo>
                    <a:cubicBezTo>
                      <a:pt x="120" y="165"/>
                      <a:pt x="164" y="132"/>
                      <a:pt x="164" y="88"/>
                    </a:cubicBezTo>
                    <a:cubicBezTo>
                      <a:pt x="164" y="45"/>
                      <a:pt x="120" y="1"/>
                      <a:pt x="77"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1606800" y="1111975"/>
                <a:ext cx="4125" cy="4125"/>
              </a:xfrm>
              <a:custGeom>
                <a:rect b="b" l="l" r="r" t="t"/>
                <a:pathLst>
                  <a:path extrusionOk="0" h="165" w="165">
                    <a:moveTo>
                      <a:pt x="88" y="1"/>
                    </a:moveTo>
                    <a:cubicBezTo>
                      <a:pt x="44" y="1"/>
                      <a:pt x="0" y="45"/>
                      <a:pt x="0" y="88"/>
                    </a:cubicBezTo>
                    <a:cubicBezTo>
                      <a:pt x="0" y="132"/>
                      <a:pt x="44" y="165"/>
                      <a:pt x="88" y="165"/>
                    </a:cubicBezTo>
                    <a:cubicBezTo>
                      <a:pt x="132" y="165"/>
                      <a:pt x="164" y="132"/>
                      <a:pt x="164" y="88"/>
                    </a:cubicBezTo>
                    <a:cubicBezTo>
                      <a:pt x="164" y="45"/>
                      <a:pt x="132" y="1"/>
                      <a:pt x="88"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1567575" y="1093900"/>
                <a:ext cx="17850" cy="6850"/>
              </a:xfrm>
              <a:custGeom>
                <a:rect b="b" l="l" r="r" t="t"/>
                <a:pathLst>
                  <a:path extrusionOk="0" h="274" w="714">
                    <a:moveTo>
                      <a:pt x="275" y="0"/>
                    </a:moveTo>
                    <a:cubicBezTo>
                      <a:pt x="122" y="0"/>
                      <a:pt x="1" y="120"/>
                      <a:pt x="1" y="274"/>
                    </a:cubicBezTo>
                    <a:lnTo>
                      <a:pt x="439" y="274"/>
                    </a:lnTo>
                    <a:cubicBezTo>
                      <a:pt x="593" y="274"/>
                      <a:pt x="714" y="154"/>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1600475" y="1093900"/>
                <a:ext cx="17850" cy="6850"/>
              </a:xfrm>
              <a:custGeom>
                <a:rect b="b" l="l" r="r" t="t"/>
                <a:pathLst>
                  <a:path extrusionOk="0" h="274" w="714">
                    <a:moveTo>
                      <a:pt x="0" y="0"/>
                    </a:moveTo>
                    <a:cubicBezTo>
                      <a:pt x="0" y="154"/>
                      <a:pt x="121" y="274"/>
                      <a:pt x="275" y="274"/>
                    </a:cubicBezTo>
                    <a:lnTo>
                      <a:pt x="714" y="274"/>
                    </a:lnTo>
                    <a:cubicBezTo>
                      <a:pt x="714"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1554975" y="1114725"/>
                <a:ext cx="75950" cy="72650"/>
              </a:xfrm>
              <a:custGeom>
                <a:rect b="b" l="l" r="r" t="t"/>
                <a:pathLst>
                  <a:path extrusionOk="0" h="2906" w="3038">
                    <a:moveTo>
                      <a:pt x="88" y="0"/>
                    </a:moveTo>
                    <a:cubicBezTo>
                      <a:pt x="78" y="11"/>
                      <a:pt x="66" y="11"/>
                      <a:pt x="66" y="11"/>
                    </a:cubicBezTo>
                    <a:lnTo>
                      <a:pt x="12" y="1480"/>
                    </a:lnTo>
                    <a:cubicBezTo>
                      <a:pt x="12" y="1480"/>
                      <a:pt x="0" y="2905"/>
                      <a:pt x="1513" y="2905"/>
                    </a:cubicBezTo>
                    <a:cubicBezTo>
                      <a:pt x="3038" y="2905"/>
                      <a:pt x="3026" y="1480"/>
                      <a:pt x="3026" y="1480"/>
                    </a:cubicBezTo>
                    <a:lnTo>
                      <a:pt x="2972" y="11"/>
                    </a:lnTo>
                    <a:cubicBezTo>
                      <a:pt x="2972" y="11"/>
                      <a:pt x="2961" y="11"/>
                      <a:pt x="2950" y="22"/>
                    </a:cubicBezTo>
                    <a:cubicBezTo>
                      <a:pt x="2872" y="682"/>
                      <a:pt x="2423" y="751"/>
                      <a:pt x="2239" y="751"/>
                    </a:cubicBezTo>
                    <a:cubicBezTo>
                      <a:pt x="2191" y="751"/>
                      <a:pt x="2161" y="746"/>
                      <a:pt x="2161" y="746"/>
                    </a:cubicBezTo>
                    <a:lnTo>
                      <a:pt x="1744" y="658"/>
                    </a:lnTo>
                    <a:cubicBezTo>
                      <a:pt x="1667" y="642"/>
                      <a:pt x="1591" y="633"/>
                      <a:pt x="1515" y="633"/>
                    </a:cubicBezTo>
                    <a:cubicBezTo>
                      <a:pt x="1440" y="633"/>
                      <a:pt x="1366" y="642"/>
                      <a:pt x="1294" y="658"/>
                    </a:cubicBezTo>
                    <a:lnTo>
                      <a:pt x="899" y="735"/>
                    </a:lnTo>
                    <a:cubicBezTo>
                      <a:pt x="850" y="742"/>
                      <a:pt x="803" y="746"/>
                      <a:pt x="758" y="746"/>
                    </a:cubicBezTo>
                    <a:cubicBezTo>
                      <a:pt x="298" y="746"/>
                      <a:pt x="139" y="35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1574450" y="1136900"/>
                <a:ext cx="37000" cy="7350"/>
              </a:xfrm>
              <a:custGeom>
                <a:rect b="b" l="l" r="r" t="t"/>
                <a:pathLst>
                  <a:path extrusionOk="0" h="294" w="1480">
                    <a:moveTo>
                      <a:pt x="0" y="1"/>
                    </a:moveTo>
                    <a:cubicBezTo>
                      <a:pt x="0" y="1"/>
                      <a:pt x="297" y="293"/>
                      <a:pt x="736" y="293"/>
                    </a:cubicBezTo>
                    <a:cubicBezTo>
                      <a:pt x="955" y="293"/>
                      <a:pt x="1210" y="220"/>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1561300" y="1115825"/>
                <a:ext cx="12875" cy="12900"/>
              </a:xfrm>
              <a:custGeom>
                <a:rect b="b" l="l" r="r" t="t"/>
                <a:pathLst>
                  <a:path extrusionOk="0" h="516" w="515">
                    <a:moveTo>
                      <a:pt x="263" y="0"/>
                    </a:moveTo>
                    <a:cubicBezTo>
                      <a:pt x="120" y="0"/>
                      <a:pt x="0" y="120"/>
                      <a:pt x="0" y="263"/>
                    </a:cubicBezTo>
                    <a:cubicBezTo>
                      <a:pt x="0" y="405"/>
                      <a:pt x="120" y="515"/>
                      <a:pt x="263" y="515"/>
                    </a:cubicBezTo>
                    <a:cubicBezTo>
                      <a:pt x="405" y="515"/>
                      <a:pt x="515" y="405"/>
                      <a:pt x="515" y="263"/>
                    </a:cubicBezTo>
                    <a:cubicBezTo>
                      <a:pt x="515" y="120"/>
                      <a:pt x="405" y="0"/>
                      <a:pt x="26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1611725" y="1115825"/>
                <a:ext cx="12900" cy="12900"/>
              </a:xfrm>
              <a:custGeom>
                <a:rect b="b" l="l" r="r" t="t"/>
                <a:pathLst>
                  <a:path extrusionOk="0" h="516" w="516">
                    <a:moveTo>
                      <a:pt x="252" y="0"/>
                    </a:moveTo>
                    <a:cubicBezTo>
                      <a:pt x="110" y="0"/>
                      <a:pt x="0" y="120"/>
                      <a:pt x="0" y="263"/>
                    </a:cubicBezTo>
                    <a:cubicBezTo>
                      <a:pt x="0" y="405"/>
                      <a:pt x="110" y="515"/>
                      <a:pt x="252" y="515"/>
                    </a:cubicBezTo>
                    <a:cubicBezTo>
                      <a:pt x="395" y="515"/>
                      <a:pt x="515" y="405"/>
                      <a:pt x="515" y="263"/>
                    </a:cubicBezTo>
                    <a:cubicBezTo>
                      <a:pt x="515" y="120"/>
                      <a:pt x="395" y="0"/>
                      <a:pt x="25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1319250" y="1022525"/>
                <a:ext cx="121450" cy="156350"/>
              </a:xfrm>
              <a:custGeom>
                <a:rect b="b" l="l" r="r" t="t"/>
                <a:pathLst>
                  <a:path extrusionOk="0" h="6254" w="4858">
                    <a:moveTo>
                      <a:pt x="2911" y="0"/>
                    </a:moveTo>
                    <a:cubicBezTo>
                      <a:pt x="2757" y="0"/>
                      <a:pt x="2611" y="94"/>
                      <a:pt x="2566" y="246"/>
                    </a:cubicBezTo>
                    <a:lnTo>
                      <a:pt x="2446" y="563"/>
                    </a:lnTo>
                    <a:lnTo>
                      <a:pt x="2171" y="487"/>
                    </a:lnTo>
                    <a:cubicBezTo>
                      <a:pt x="2143" y="481"/>
                      <a:pt x="2114" y="478"/>
                      <a:pt x="2085" y="478"/>
                    </a:cubicBezTo>
                    <a:cubicBezTo>
                      <a:pt x="1906" y="478"/>
                      <a:pt x="1737" y="592"/>
                      <a:pt x="1689" y="772"/>
                    </a:cubicBezTo>
                    <a:lnTo>
                      <a:pt x="1569" y="1254"/>
                    </a:lnTo>
                    <a:lnTo>
                      <a:pt x="1372" y="1199"/>
                    </a:lnTo>
                    <a:cubicBezTo>
                      <a:pt x="1338" y="1190"/>
                      <a:pt x="1304" y="1186"/>
                      <a:pt x="1271" y="1186"/>
                    </a:cubicBezTo>
                    <a:cubicBezTo>
                      <a:pt x="1099" y="1186"/>
                      <a:pt x="946" y="1299"/>
                      <a:pt x="900" y="1474"/>
                    </a:cubicBezTo>
                    <a:lnTo>
                      <a:pt x="439" y="3195"/>
                    </a:lnTo>
                    <a:cubicBezTo>
                      <a:pt x="439" y="3195"/>
                      <a:pt x="1" y="4751"/>
                      <a:pt x="714" y="5804"/>
                    </a:cubicBezTo>
                    <a:lnTo>
                      <a:pt x="2731" y="6254"/>
                    </a:lnTo>
                    <a:lnTo>
                      <a:pt x="3487" y="5399"/>
                    </a:lnTo>
                    <a:cubicBezTo>
                      <a:pt x="3641" y="5234"/>
                      <a:pt x="3772" y="5058"/>
                      <a:pt x="3893" y="4872"/>
                    </a:cubicBezTo>
                    <a:lnTo>
                      <a:pt x="4858" y="3326"/>
                    </a:lnTo>
                    <a:cubicBezTo>
                      <a:pt x="4683" y="3182"/>
                      <a:pt x="4469" y="3110"/>
                      <a:pt x="4255" y="3110"/>
                    </a:cubicBezTo>
                    <a:cubicBezTo>
                      <a:pt x="4013" y="3110"/>
                      <a:pt x="3772" y="3201"/>
                      <a:pt x="3586" y="3381"/>
                    </a:cubicBezTo>
                    <a:lnTo>
                      <a:pt x="3213" y="3754"/>
                    </a:lnTo>
                    <a:lnTo>
                      <a:pt x="3915" y="1057"/>
                    </a:lnTo>
                    <a:cubicBezTo>
                      <a:pt x="3959" y="870"/>
                      <a:pt x="3849" y="684"/>
                      <a:pt x="3674" y="629"/>
                    </a:cubicBezTo>
                    <a:cubicBezTo>
                      <a:pt x="3644" y="622"/>
                      <a:pt x="3614" y="619"/>
                      <a:pt x="3585" y="619"/>
                    </a:cubicBezTo>
                    <a:cubicBezTo>
                      <a:pt x="3431" y="619"/>
                      <a:pt x="3291" y="712"/>
                      <a:pt x="3235" y="860"/>
                    </a:cubicBezTo>
                    <a:lnTo>
                      <a:pt x="3038" y="1430"/>
                    </a:lnTo>
                    <a:lnTo>
                      <a:pt x="3038" y="1430"/>
                    </a:lnTo>
                    <a:lnTo>
                      <a:pt x="3257" y="432"/>
                    </a:lnTo>
                    <a:cubicBezTo>
                      <a:pt x="3301" y="256"/>
                      <a:pt x="3192" y="70"/>
                      <a:pt x="3016" y="15"/>
                    </a:cubicBezTo>
                    <a:cubicBezTo>
                      <a:pt x="2981" y="5"/>
                      <a:pt x="2946" y="0"/>
                      <a:pt x="291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1383675" y="1042625"/>
                <a:ext cx="15375" cy="58425"/>
              </a:xfrm>
              <a:custGeom>
                <a:rect b="b" l="l" r="r" t="t"/>
                <a:pathLst>
                  <a:path extrusionOk="0" h="2337" w="615">
                    <a:moveTo>
                      <a:pt x="581" y="0"/>
                    </a:moveTo>
                    <a:lnTo>
                      <a:pt x="1" y="2336"/>
                    </a:lnTo>
                    <a:lnTo>
                      <a:pt x="44" y="2336"/>
                    </a:lnTo>
                    <a:lnTo>
                      <a:pt x="615" y="12"/>
                    </a:lnTo>
                    <a:lnTo>
                      <a:pt x="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1365850" y="1036600"/>
                <a:ext cx="15100" cy="58950"/>
              </a:xfrm>
              <a:custGeom>
                <a:rect b="b" l="l" r="r" t="t"/>
                <a:pathLst>
                  <a:path extrusionOk="0" h="2358" w="604">
                    <a:moveTo>
                      <a:pt x="571" y="0"/>
                    </a:moveTo>
                    <a:lnTo>
                      <a:pt x="0" y="2346"/>
                    </a:lnTo>
                    <a:lnTo>
                      <a:pt x="34" y="2358"/>
                    </a:lnTo>
                    <a:lnTo>
                      <a:pt x="604" y="12"/>
                    </a:lnTo>
                    <a:lnTo>
                      <a:pt x="5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1349950" y="1053875"/>
                <a:ext cx="8800" cy="38100"/>
              </a:xfrm>
              <a:custGeom>
                <a:rect b="b" l="l" r="r" t="t"/>
                <a:pathLst>
                  <a:path extrusionOk="0" h="1524" w="352">
                    <a:moveTo>
                      <a:pt x="319" y="0"/>
                    </a:moveTo>
                    <a:lnTo>
                      <a:pt x="1" y="1513"/>
                    </a:lnTo>
                    <a:lnTo>
                      <a:pt x="34" y="1524"/>
                    </a:lnTo>
                    <a:lnTo>
                      <a:pt x="3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1361750" y="1115825"/>
                <a:ext cx="37850" cy="37550"/>
              </a:xfrm>
              <a:custGeom>
                <a:rect b="b" l="l" r="r" t="t"/>
                <a:pathLst>
                  <a:path extrusionOk="0" h="1502" w="1514">
                    <a:moveTo>
                      <a:pt x="1513" y="0"/>
                    </a:moveTo>
                    <a:cubicBezTo>
                      <a:pt x="264" y="154"/>
                      <a:pt x="0" y="1480"/>
                      <a:pt x="0" y="1491"/>
                    </a:cubicBezTo>
                    <a:lnTo>
                      <a:pt x="33" y="1502"/>
                    </a:lnTo>
                    <a:cubicBezTo>
                      <a:pt x="33" y="1480"/>
                      <a:pt x="296" y="186"/>
                      <a:pt x="1513" y="33"/>
                    </a:cubicBezTo>
                    <a:lnTo>
                      <a:pt x="15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1727400" y="1647825"/>
                <a:ext cx="81400" cy="120375"/>
              </a:xfrm>
              <a:custGeom>
                <a:rect b="b" l="l" r="r" t="t"/>
                <a:pathLst>
                  <a:path extrusionOk="0" h="4815" w="3256">
                    <a:moveTo>
                      <a:pt x="2686" y="1"/>
                    </a:moveTo>
                    <a:lnTo>
                      <a:pt x="329" y="88"/>
                    </a:lnTo>
                    <a:lnTo>
                      <a:pt x="0" y="714"/>
                    </a:lnTo>
                    <a:lnTo>
                      <a:pt x="0" y="2424"/>
                    </a:lnTo>
                    <a:cubicBezTo>
                      <a:pt x="0" y="2654"/>
                      <a:pt x="186" y="2841"/>
                      <a:pt x="427" y="2841"/>
                    </a:cubicBezTo>
                    <a:cubicBezTo>
                      <a:pt x="636" y="2841"/>
                      <a:pt x="811" y="2698"/>
                      <a:pt x="844" y="2490"/>
                    </a:cubicBezTo>
                    <a:lnTo>
                      <a:pt x="1041" y="1272"/>
                    </a:lnTo>
                    <a:lnTo>
                      <a:pt x="1217" y="2939"/>
                    </a:lnTo>
                    <a:lnTo>
                      <a:pt x="910" y="3991"/>
                    </a:lnTo>
                    <a:cubicBezTo>
                      <a:pt x="811" y="4342"/>
                      <a:pt x="1009" y="4704"/>
                      <a:pt x="1348" y="4814"/>
                    </a:cubicBezTo>
                    <a:lnTo>
                      <a:pt x="1874" y="4693"/>
                    </a:lnTo>
                    <a:cubicBezTo>
                      <a:pt x="2324" y="4595"/>
                      <a:pt x="2686" y="4244"/>
                      <a:pt x="2795" y="3805"/>
                    </a:cubicBezTo>
                    <a:lnTo>
                      <a:pt x="3158" y="2468"/>
                    </a:lnTo>
                    <a:cubicBezTo>
                      <a:pt x="3256" y="2095"/>
                      <a:pt x="3048" y="1141"/>
                      <a:pt x="3048" y="1141"/>
                    </a:cubicBezTo>
                    <a:lnTo>
                      <a:pt x="2686"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1760825" y="1690575"/>
                <a:ext cx="17575" cy="77875"/>
              </a:xfrm>
              <a:custGeom>
                <a:rect b="b" l="l" r="r" t="t"/>
                <a:pathLst>
                  <a:path extrusionOk="0" h="3115" w="703">
                    <a:moveTo>
                      <a:pt x="549" y="1"/>
                    </a:moveTo>
                    <a:lnTo>
                      <a:pt x="505"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1772350"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1799750"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1442050" y="1217775"/>
                <a:ext cx="362925" cy="451450"/>
              </a:xfrm>
              <a:custGeom>
                <a:rect b="b" l="l" r="r" t="t"/>
                <a:pathLst>
                  <a:path extrusionOk="0" h="18058" w="14517">
                    <a:moveTo>
                      <a:pt x="4595" y="1"/>
                    </a:moveTo>
                    <a:lnTo>
                      <a:pt x="1798" y="1239"/>
                    </a:lnTo>
                    <a:cubicBezTo>
                      <a:pt x="856" y="1700"/>
                      <a:pt x="198" y="2577"/>
                      <a:pt x="0" y="3607"/>
                    </a:cubicBezTo>
                    <a:lnTo>
                      <a:pt x="1898" y="3992"/>
                    </a:lnTo>
                    <a:lnTo>
                      <a:pt x="965" y="12291"/>
                    </a:lnTo>
                    <a:lnTo>
                      <a:pt x="10581" y="12269"/>
                    </a:lnTo>
                    <a:lnTo>
                      <a:pt x="11283" y="18058"/>
                    </a:lnTo>
                    <a:lnTo>
                      <a:pt x="14516" y="18058"/>
                    </a:lnTo>
                    <a:lnTo>
                      <a:pt x="12039" y="3498"/>
                    </a:lnTo>
                    <a:cubicBezTo>
                      <a:pt x="11841" y="2369"/>
                      <a:pt x="11085" y="1415"/>
                      <a:pt x="10011" y="976"/>
                    </a:cubicBezTo>
                    <a:lnTo>
                      <a:pt x="73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1293325" y="1161025"/>
                <a:ext cx="263600" cy="242575"/>
              </a:xfrm>
              <a:custGeom>
                <a:rect b="b" l="l" r="r" t="t"/>
                <a:pathLst>
                  <a:path extrusionOk="0" h="9703" w="10544">
                    <a:moveTo>
                      <a:pt x="1279" y="1"/>
                    </a:moveTo>
                    <a:lnTo>
                      <a:pt x="270" y="6513"/>
                    </a:lnTo>
                    <a:cubicBezTo>
                      <a:pt x="0" y="8239"/>
                      <a:pt x="1350" y="9702"/>
                      <a:pt x="2984" y="9702"/>
                    </a:cubicBezTo>
                    <a:cubicBezTo>
                      <a:pt x="3208" y="9702"/>
                      <a:pt x="3437" y="9675"/>
                      <a:pt x="3669" y="9617"/>
                    </a:cubicBezTo>
                    <a:lnTo>
                      <a:pt x="8154" y="8487"/>
                    </a:lnTo>
                    <a:lnTo>
                      <a:pt x="10544" y="2271"/>
                    </a:lnTo>
                    <a:lnTo>
                      <a:pt x="4185" y="5012"/>
                    </a:lnTo>
                    <a:lnTo>
                      <a:pt x="4623" y="495"/>
                    </a:lnTo>
                    <a:lnTo>
                      <a:pt x="1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1679150" y="1316725"/>
                <a:ext cx="27975" cy="207775"/>
              </a:xfrm>
              <a:custGeom>
                <a:rect b="b" l="l" r="r" t="t"/>
                <a:pathLst>
                  <a:path extrusionOk="0" h="8311" w="1119">
                    <a:moveTo>
                      <a:pt x="0" y="0"/>
                    </a:moveTo>
                    <a:lnTo>
                      <a:pt x="1085" y="8311"/>
                    </a:lnTo>
                    <a:lnTo>
                      <a:pt x="1119" y="8311"/>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1480150" y="1301650"/>
                <a:ext cx="12100" cy="95125"/>
              </a:xfrm>
              <a:custGeom>
                <a:rect b="b" l="l" r="r" t="t"/>
                <a:pathLst>
                  <a:path extrusionOk="0" h="3805" w="484">
                    <a:moveTo>
                      <a:pt x="450" y="1"/>
                    </a:moveTo>
                    <a:lnTo>
                      <a:pt x="1" y="3794"/>
                    </a:lnTo>
                    <a:lnTo>
                      <a:pt x="33" y="3805"/>
                    </a:lnTo>
                    <a:lnTo>
                      <a:pt x="483" y="11"/>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1510850" y="1217500"/>
                <a:ext cx="49075" cy="20600"/>
              </a:xfrm>
              <a:custGeom>
                <a:rect b="b" l="l" r="r" t="t"/>
                <a:pathLst>
                  <a:path extrusionOk="0" h="824" w="1963">
                    <a:moveTo>
                      <a:pt x="1952" y="0"/>
                    </a:moveTo>
                    <a:lnTo>
                      <a:pt x="1" y="790"/>
                    </a:lnTo>
                    <a:lnTo>
                      <a:pt x="11" y="823"/>
                    </a:lnTo>
                    <a:lnTo>
                      <a:pt x="1963" y="34"/>
                    </a:lnTo>
                    <a:lnTo>
                      <a:pt x="19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1625700" y="1217500"/>
                <a:ext cx="55925" cy="20600"/>
              </a:xfrm>
              <a:custGeom>
                <a:rect b="b" l="l" r="r" t="t"/>
                <a:pathLst>
                  <a:path extrusionOk="0" h="824" w="2237">
                    <a:moveTo>
                      <a:pt x="12" y="0"/>
                    </a:moveTo>
                    <a:lnTo>
                      <a:pt x="0" y="34"/>
                    </a:lnTo>
                    <a:lnTo>
                      <a:pt x="2226" y="823"/>
                    </a:lnTo>
                    <a:lnTo>
                      <a:pt x="2237" y="790"/>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1563750" y="1223475"/>
                <a:ext cx="42525" cy="40375"/>
              </a:xfrm>
              <a:custGeom>
                <a:rect b="b" l="l" r="r" t="t"/>
                <a:pathLst>
                  <a:path extrusionOk="0" h="1615" w="1701">
                    <a:moveTo>
                      <a:pt x="790" y="36"/>
                    </a:moveTo>
                    <a:cubicBezTo>
                      <a:pt x="855" y="36"/>
                      <a:pt x="933" y="68"/>
                      <a:pt x="977" y="134"/>
                    </a:cubicBezTo>
                    <a:cubicBezTo>
                      <a:pt x="1020" y="189"/>
                      <a:pt x="1031" y="255"/>
                      <a:pt x="1031" y="331"/>
                    </a:cubicBezTo>
                    <a:cubicBezTo>
                      <a:pt x="1009" y="375"/>
                      <a:pt x="987" y="409"/>
                      <a:pt x="977" y="463"/>
                    </a:cubicBezTo>
                    <a:cubicBezTo>
                      <a:pt x="977" y="485"/>
                      <a:pt x="977" y="518"/>
                      <a:pt x="965" y="551"/>
                    </a:cubicBezTo>
                    <a:lnTo>
                      <a:pt x="965" y="562"/>
                    </a:lnTo>
                    <a:cubicBezTo>
                      <a:pt x="855" y="540"/>
                      <a:pt x="735" y="507"/>
                      <a:pt x="658" y="409"/>
                    </a:cubicBezTo>
                    <a:cubicBezTo>
                      <a:pt x="614" y="343"/>
                      <a:pt x="592" y="266"/>
                      <a:pt x="614" y="189"/>
                    </a:cubicBezTo>
                    <a:cubicBezTo>
                      <a:pt x="626" y="134"/>
                      <a:pt x="648" y="80"/>
                      <a:pt x="702" y="58"/>
                    </a:cubicBezTo>
                    <a:cubicBezTo>
                      <a:pt x="724" y="46"/>
                      <a:pt x="757" y="36"/>
                      <a:pt x="790" y="36"/>
                    </a:cubicBezTo>
                    <a:close/>
                    <a:moveTo>
                      <a:pt x="1417" y="152"/>
                    </a:moveTo>
                    <a:cubicBezTo>
                      <a:pt x="1434" y="152"/>
                      <a:pt x="1452" y="154"/>
                      <a:pt x="1469" y="156"/>
                    </a:cubicBezTo>
                    <a:cubicBezTo>
                      <a:pt x="1547" y="178"/>
                      <a:pt x="1634" y="222"/>
                      <a:pt x="1645" y="310"/>
                    </a:cubicBezTo>
                    <a:cubicBezTo>
                      <a:pt x="1656" y="409"/>
                      <a:pt x="1547" y="485"/>
                      <a:pt x="1448" y="518"/>
                    </a:cubicBezTo>
                    <a:cubicBezTo>
                      <a:pt x="1344" y="550"/>
                      <a:pt x="1239" y="571"/>
                      <a:pt x="1135" y="571"/>
                    </a:cubicBezTo>
                    <a:cubicBezTo>
                      <a:pt x="1097" y="571"/>
                      <a:pt x="1058" y="568"/>
                      <a:pt x="1020" y="562"/>
                    </a:cubicBezTo>
                    <a:lnTo>
                      <a:pt x="1009" y="562"/>
                    </a:lnTo>
                    <a:cubicBezTo>
                      <a:pt x="1020" y="529"/>
                      <a:pt x="1042" y="496"/>
                      <a:pt x="1053" y="463"/>
                    </a:cubicBezTo>
                    <a:cubicBezTo>
                      <a:pt x="1064" y="419"/>
                      <a:pt x="1064" y="375"/>
                      <a:pt x="1064" y="343"/>
                    </a:cubicBezTo>
                    <a:cubicBezTo>
                      <a:pt x="1142" y="226"/>
                      <a:pt x="1280" y="152"/>
                      <a:pt x="1417" y="152"/>
                    </a:cubicBezTo>
                    <a:close/>
                    <a:moveTo>
                      <a:pt x="779" y="1"/>
                    </a:moveTo>
                    <a:cubicBezTo>
                      <a:pt x="744" y="1"/>
                      <a:pt x="709" y="8"/>
                      <a:pt x="680" y="24"/>
                    </a:cubicBezTo>
                    <a:cubicBezTo>
                      <a:pt x="626" y="58"/>
                      <a:pt x="592" y="112"/>
                      <a:pt x="570" y="178"/>
                    </a:cubicBezTo>
                    <a:cubicBezTo>
                      <a:pt x="560" y="266"/>
                      <a:pt x="582" y="353"/>
                      <a:pt x="626" y="419"/>
                    </a:cubicBezTo>
                    <a:cubicBezTo>
                      <a:pt x="713" y="529"/>
                      <a:pt x="834" y="573"/>
                      <a:pt x="955" y="595"/>
                    </a:cubicBezTo>
                    <a:cubicBezTo>
                      <a:pt x="921" y="650"/>
                      <a:pt x="877" y="694"/>
                      <a:pt x="845" y="738"/>
                    </a:cubicBezTo>
                    <a:cubicBezTo>
                      <a:pt x="604" y="1045"/>
                      <a:pt x="329" y="1296"/>
                      <a:pt x="0" y="1516"/>
                    </a:cubicBezTo>
                    <a:lnTo>
                      <a:pt x="22" y="1537"/>
                    </a:lnTo>
                    <a:cubicBezTo>
                      <a:pt x="351" y="1330"/>
                      <a:pt x="636" y="1066"/>
                      <a:pt x="877" y="760"/>
                    </a:cubicBezTo>
                    <a:cubicBezTo>
                      <a:pt x="911" y="716"/>
                      <a:pt x="943" y="672"/>
                      <a:pt x="977" y="617"/>
                    </a:cubicBezTo>
                    <a:cubicBezTo>
                      <a:pt x="987" y="704"/>
                      <a:pt x="1009" y="792"/>
                      <a:pt x="1053" y="891"/>
                    </a:cubicBezTo>
                    <a:cubicBezTo>
                      <a:pt x="1184" y="1176"/>
                      <a:pt x="1393" y="1428"/>
                      <a:pt x="1645" y="1615"/>
                    </a:cubicBezTo>
                    <a:lnTo>
                      <a:pt x="1667" y="1581"/>
                    </a:lnTo>
                    <a:cubicBezTo>
                      <a:pt x="1415" y="1406"/>
                      <a:pt x="1218" y="1154"/>
                      <a:pt x="1086" y="880"/>
                    </a:cubicBezTo>
                    <a:cubicBezTo>
                      <a:pt x="1042" y="770"/>
                      <a:pt x="1009" y="682"/>
                      <a:pt x="1009" y="606"/>
                    </a:cubicBezTo>
                    <a:lnTo>
                      <a:pt x="1020" y="606"/>
                    </a:lnTo>
                    <a:cubicBezTo>
                      <a:pt x="1044" y="608"/>
                      <a:pt x="1068" y="609"/>
                      <a:pt x="1092" y="609"/>
                    </a:cubicBezTo>
                    <a:cubicBezTo>
                      <a:pt x="1213" y="609"/>
                      <a:pt x="1340" y="587"/>
                      <a:pt x="1459" y="551"/>
                    </a:cubicBezTo>
                    <a:cubicBezTo>
                      <a:pt x="1569" y="518"/>
                      <a:pt x="1700" y="431"/>
                      <a:pt x="1678" y="310"/>
                    </a:cubicBezTo>
                    <a:cubicBezTo>
                      <a:pt x="1667" y="200"/>
                      <a:pt x="1569" y="146"/>
                      <a:pt x="1481" y="124"/>
                    </a:cubicBezTo>
                    <a:cubicBezTo>
                      <a:pt x="1461" y="121"/>
                      <a:pt x="1441" y="119"/>
                      <a:pt x="1421" y="119"/>
                    </a:cubicBezTo>
                    <a:cubicBezTo>
                      <a:pt x="1286" y="119"/>
                      <a:pt x="1150" y="183"/>
                      <a:pt x="1064" y="288"/>
                    </a:cubicBezTo>
                    <a:cubicBezTo>
                      <a:pt x="1064" y="222"/>
                      <a:pt x="1042" y="167"/>
                      <a:pt x="1009" y="112"/>
                    </a:cubicBezTo>
                    <a:cubicBezTo>
                      <a:pt x="955" y="43"/>
                      <a:pt x="863" y="1"/>
                      <a:pt x="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1457675" y="1987450"/>
                <a:ext cx="90475" cy="125825"/>
              </a:xfrm>
              <a:custGeom>
                <a:rect b="b" l="l" r="r" t="t"/>
                <a:pathLst>
                  <a:path extrusionOk="0" h="5033" w="3619">
                    <a:moveTo>
                      <a:pt x="1" y="0"/>
                    </a:moveTo>
                    <a:lnTo>
                      <a:pt x="1" y="5032"/>
                    </a:lnTo>
                    <a:lnTo>
                      <a:pt x="2961" y="5032"/>
                    </a:lnTo>
                    <a:lnTo>
                      <a:pt x="36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1652550" y="1987450"/>
                <a:ext cx="96250" cy="135125"/>
              </a:xfrm>
              <a:custGeom>
                <a:rect b="b" l="l" r="r" t="t"/>
                <a:pathLst>
                  <a:path extrusionOk="0" h="5405" w="3850">
                    <a:moveTo>
                      <a:pt x="1" y="0"/>
                    </a:moveTo>
                    <a:lnTo>
                      <a:pt x="1086" y="5405"/>
                    </a:lnTo>
                    <a:lnTo>
                      <a:pt x="3849" y="5405"/>
                    </a:lnTo>
                    <a:lnTo>
                      <a:pt x="35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1333700" y="2113250"/>
                <a:ext cx="198000" cy="103875"/>
              </a:xfrm>
              <a:custGeom>
                <a:rect b="b" l="l" r="r" t="t"/>
                <a:pathLst>
                  <a:path extrusionOk="0" h="4155" w="7920">
                    <a:moveTo>
                      <a:pt x="4576" y="0"/>
                    </a:moveTo>
                    <a:lnTo>
                      <a:pt x="3874" y="1206"/>
                    </a:lnTo>
                    <a:lnTo>
                      <a:pt x="37" y="2588"/>
                    </a:lnTo>
                    <a:cubicBezTo>
                      <a:pt x="37" y="2588"/>
                      <a:pt x="158" y="3991"/>
                      <a:pt x="37" y="4101"/>
                    </a:cubicBezTo>
                    <a:cubicBezTo>
                      <a:pt x="0" y="4141"/>
                      <a:pt x="864" y="4154"/>
                      <a:pt x="2032" y="4154"/>
                    </a:cubicBezTo>
                    <a:cubicBezTo>
                      <a:pt x="4368" y="4154"/>
                      <a:pt x="7920" y="4101"/>
                      <a:pt x="7920" y="4101"/>
                    </a:cubicBezTo>
                    <a:lnTo>
                      <a:pt x="79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133570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1372175" y="2159825"/>
                <a:ext cx="29875" cy="12925"/>
              </a:xfrm>
              <a:custGeom>
                <a:rect b="b" l="l" r="r" t="t"/>
                <a:pathLst>
                  <a:path extrusionOk="0" h="517" w="1195">
                    <a:moveTo>
                      <a:pt x="11" y="1"/>
                    </a:moveTo>
                    <a:lnTo>
                      <a:pt x="0" y="34"/>
                    </a:lnTo>
                    <a:lnTo>
                      <a:pt x="1184" y="517"/>
                    </a:lnTo>
                    <a:lnTo>
                      <a:pt x="1195"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1388050" y="2153550"/>
                <a:ext cx="40325" cy="17550"/>
              </a:xfrm>
              <a:custGeom>
                <a:rect b="b" l="l" r="r" t="t"/>
                <a:pathLst>
                  <a:path extrusionOk="0" h="702" w="1613">
                    <a:moveTo>
                      <a:pt x="11" y="0"/>
                    </a:moveTo>
                    <a:lnTo>
                      <a:pt x="1" y="33"/>
                    </a:lnTo>
                    <a:lnTo>
                      <a:pt x="1602" y="702"/>
                    </a:lnTo>
                    <a:lnTo>
                      <a:pt x="1612" y="66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1403950" y="2148875"/>
                <a:ext cx="41400" cy="15650"/>
              </a:xfrm>
              <a:custGeom>
                <a:rect b="b" l="l" r="r" t="t"/>
                <a:pathLst>
                  <a:path extrusionOk="0" h="626" w="1656">
                    <a:moveTo>
                      <a:pt x="11" y="0"/>
                    </a:moveTo>
                    <a:lnTo>
                      <a:pt x="1" y="34"/>
                    </a:lnTo>
                    <a:lnTo>
                      <a:pt x="1634" y="626"/>
                    </a:lnTo>
                    <a:lnTo>
                      <a:pt x="1656"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1422300" y="2142300"/>
                <a:ext cx="35675" cy="8800"/>
              </a:xfrm>
              <a:custGeom>
                <a:rect b="b" l="l" r="r" t="t"/>
                <a:pathLst>
                  <a:path extrusionOk="0" h="352" w="1427">
                    <a:moveTo>
                      <a:pt x="1" y="0"/>
                    </a:moveTo>
                    <a:lnTo>
                      <a:pt x="1" y="34"/>
                    </a:lnTo>
                    <a:lnTo>
                      <a:pt x="1416" y="351"/>
                    </a:lnTo>
                    <a:lnTo>
                      <a:pt x="1426" y="31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1664600" y="2113250"/>
                <a:ext cx="117350" cy="106100"/>
              </a:xfrm>
              <a:custGeom>
                <a:rect b="b" l="l" r="r" t="t"/>
                <a:pathLst>
                  <a:path extrusionOk="0" h="4244" w="4694">
                    <a:moveTo>
                      <a:pt x="363" y="0"/>
                    </a:moveTo>
                    <a:lnTo>
                      <a:pt x="1" y="2665"/>
                    </a:lnTo>
                    <a:lnTo>
                      <a:pt x="1" y="4244"/>
                    </a:lnTo>
                    <a:lnTo>
                      <a:pt x="4693" y="4244"/>
                    </a:lnTo>
                    <a:lnTo>
                      <a:pt x="4693" y="2665"/>
                    </a:lnTo>
                    <a:lnTo>
                      <a:pt x="36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16646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1695300" y="2169700"/>
                <a:ext cx="53500" cy="2500"/>
              </a:xfrm>
              <a:custGeom>
                <a:rect b="b" l="l" r="r" t="t"/>
                <a:pathLst>
                  <a:path extrusionOk="0" h="100" w="2140">
                    <a:moveTo>
                      <a:pt x="1" y="1"/>
                    </a:moveTo>
                    <a:lnTo>
                      <a:pt x="1" y="34"/>
                    </a:lnTo>
                    <a:lnTo>
                      <a:pt x="2139" y="100"/>
                    </a:lnTo>
                    <a:lnTo>
                      <a:pt x="2139"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1695050"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1698325"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1698600" y="2132425"/>
                <a:ext cx="46350" cy="2500"/>
              </a:xfrm>
              <a:custGeom>
                <a:rect b="b" l="l" r="r" t="t"/>
                <a:pathLst>
                  <a:path extrusionOk="0" h="100" w="1854">
                    <a:moveTo>
                      <a:pt x="1854" y="1"/>
                    </a:moveTo>
                    <a:lnTo>
                      <a:pt x="0" y="66"/>
                    </a:lnTo>
                    <a:lnTo>
                      <a:pt x="12" y="100"/>
                    </a:lnTo>
                    <a:lnTo>
                      <a:pt x="1854" y="34"/>
                    </a:lnTo>
                    <a:lnTo>
                      <a:pt x="18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1586225" y="1147300"/>
                <a:ext cx="13450" cy="4450"/>
              </a:xfrm>
              <a:custGeom>
                <a:rect b="b" l="l" r="r" t="t"/>
                <a:pathLst>
                  <a:path extrusionOk="0" h="178" w="538">
                    <a:moveTo>
                      <a:pt x="271" y="0"/>
                    </a:moveTo>
                    <a:cubicBezTo>
                      <a:pt x="261" y="0"/>
                      <a:pt x="251" y="1"/>
                      <a:pt x="242" y="2"/>
                    </a:cubicBezTo>
                    <a:cubicBezTo>
                      <a:pt x="187" y="2"/>
                      <a:pt x="143" y="24"/>
                      <a:pt x="99" y="45"/>
                    </a:cubicBezTo>
                    <a:cubicBezTo>
                      <a:pt x="66" y="57"/>
                      <a:pt x="0" y="101"/>
                      <a:pt x="0" y="133"/>
                    </a:cubicBezTo>
                    <a:cubicBezTo>
                      <a:pt x="0" y="163"/>
                      <a:pt x="50" y="168"/>
                      <a:pt x="90" y="168"/>
                    </a:cubicBezTo>
                    <a:cubicBezTo>
                      <a:pt x="108" y="168"/>
                      <a:pt x="125" y="167"/>
                      <a:pt x="132" y="167"/>
                    </a:cubicBezTo>
                    <a:cubicBezTo>
                      <a:pt x="253" y="177"/>
                      <a:pt x="363" y="177"/>
                      <a:pt x="483" y="177"/>
                    </a:cubicBezTo>
                    <a:cubicBezTo>
                      <a:pt x="505" y="177"/>
                      <a:pt x="527" y="167"/>
                      <a:pt x="538" y="155"/>
                    </a:cubicBezTo>
                    <a:cubicBezTo>
                      <a:pt x="538" y="133"/>
                      <a:pt x="527" y="123"/>
                      <a:pt x="516" y="111"/>
                    </a:cubicBezTo>
                    <a:cubicBezTo>
                      <a:pt x="457" y="42"/>
                      <a:pt x="362" y="0"/>
                      <a:pt x="271" y="0"/>
                    </a:cubicBezTo>
                    <a:close/>
                  </a:path>
                </a:pathLst>
              </a:custGeom>
              <a:solidFill>
                <a:srgbClr val="363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1587875" y="1110600"/>
                <a:ext cx="10175" cy="21400"/>
              </a:xfrm>
              <a:custGeom>
                <a:rect b="b" l="l" r="r" t="t"/>
                <a:pathLst>
                  <a:path extrusionOk="0" h="856" w="407">
                    <a:moveTo>
                      <a:pt x="197" y="0"/>
                    </a:moveTo>
                    <a:cubicBezTo>
                      <a:pt x="88" y="0"/>
                      <a:pt x="0" y="100"/>
                      <a:pt x="0" y="209"/>
                    </a:cubicBezTo>
                    <a:lnTo>
                      <a:pt x="0" y="648"/>
                    </a:lnTo>
                    <a:cubicBezTo>
                      <a:pt x="0" y="768"/>
                      <a:pt x="88" y="856"/>
                      <a:pt x="197" y="856"/>
                    </a:cubicBezTo>
                    <a:cubicBezTo>
                      <a:pt x="319" y="856"/>
                      <a:pt x="406" y="768"/>
                      <a:pt x="406" y="648"/>
                    </a:cubicBezTo>
                    <a:lnTo>
                      <a:pt x="406" y="209"/>
                    </a:lnTo>
                    <a:cubicBezTo>
                      <a:pt x="406" y="100"/>
                      <a:pt x="319" y="0"/>
                      <a:pt x="19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64"/>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North vs South </a:t>
            </a:r>
            <a:endParaRPr/>
          </a:p>
        </p:txBody>
      </p:sp>
      <p:pic>
        <p:nvPicPr>
          <p:cNvPr id="2532" name="Google Shape;2532;p64"/>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533" name="Google Shape;2533;p64"/>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534" name="Google Shape;2534;p64"/>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These plots indicate that there is </a:t>
            </a:r>
            <a:r>
              <a:rPr lang="en" sz="1200">
                <a:solidFill>
                  <a:schemeClr val="dk1"/>
                </a:solidFill>
                <a:latin typeface="Poppins"/>
                <a:ea typeface="Poppins"/>
                <a:cs typeface="Poppins"/>
                <a:sym typeface="Poppins"/>
              </a:rPr>
              <a:t>only significant change, however, only with certain emotions</a:t>
            </a:r>
            <a:endParaRPr sz="1200">
              <a:solidFill>
                <a:schemeClr val="dk1"/>
              </a:solidFill>
              <a:latin typeface="Poppins"/>
              <a:ea typeface="Poppins"/>
              <a:cs typeface="Poppins"/>
              <a:sym typeface="Poppins"/>
            </a:endParaRPr>
          </a:p>
        </p:txBody>
      </p:sp>
      <p:sp>
        <p:nvSpPr>
          <p:cNvPr id="2535" name="Google Shape;2535;p64"/>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With surprise and trust, we see a change in the pattern of sentiments.</a:t>
            </a:r>
            <a:endParaRPr sz="1200">
              <a:solidFill>
                <a:schemeClr val="dk1"/>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9" name="Shape 2539"/>
        <p:cNvGrpSpPr/>
        <p:nvPr/>
      </p:nvGrpSpPr>
      <p:grpSpPr>
        <a:xfrm>
          <a:off x="0" y="0"/>
          <a:ext cx="0" cy="0"/>
          <a:chOff x="0" y="0"/>
          <a:chExt cx="0" cy="0"/>
        </a:xfrm>
      </p:grpSpPr>
      <p:sp>
        <p:nvSpPr>
          <p:cNvPr id="2540" name="Google Shape;2540;p65"/>
          <p:cNvSpPr txBox="1"/>
          <p:nvPr>
            <p:ph type="title"/>
          </p:nvPr>
        </p:nvSpPr>
        <p:spPr>
          <a:xfrm>
            <a:off x="0" y="111025"/>
            <a:ext cx="9144000" cy="5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NRC North vs South Cont.</a:t>
            </a:r>
            <a:endParaRPr/>
          </a:p>
        </p:txBody>
      </p:sp>
      <p:pic>
        <p:nvPicPr>
          <p:cNvPr id="2541" name="Google Shape;2541;p65"/>
          <p:cNvPicPr preferRelativeResize="0"/>
          <p:nvPr/>
        </p:nvPicPr>
        <p:blipFill rotWithShape="1">
          <a:blip r:embed="rId3">
            <a:alphaModFix/>
          </a:blip>
          <a:srcRect b="0" l="0" r="0" t="0"/>
          <a:stretch/>
        </p:blipFill>
        <p:spPr>
          <a:xfrm>
            <a:off x="0" y="636325"/>
            <a:ext cx="4273976" cy="3205475"/>
          </a:xfrm>
          <a:prstGeom prst="rect">
            <a:avLst/>
          </a:prstGeom>
          <a:noFill/>
          <a:ln>
            <a:noFill/>
          </a:ln>
        </p:spPr>
      </p:pic>
      <p:pic>
        <p:nvPicPr>
          <p:cNvPr id="2542" name="Google Shape;2542;p65"/>
          <p:cNvPicPr preferRelativeResize="0"/>
          <p:nvPr/>
        </p:nvPicPr>
        <p:blipFill rotWithShape="1">
          <a:blip r:embed="rId4">
            <a:alphaModFix/>
          </a:blip>
          <a:srcRect b="0" l="0" r="0" t="0"/>
          <a:stretch/>
        </p:blipFill>
        <p:spPr>
          <a:xfrm>
            <a:off x="4870058" y="1938025"/>
            <a:ext cx="4273940" cy="3205475"/>
          </a:xfrm>
          <a:prstGeom prst="rect">
            <a:avLst/>
          </a:prstGeom>
          <a:noFill/>
          <a:ln>
            <a:noFill/>
          </a:ln>
        </p:spPr>
      </p:pic>
      <p:sp>
        <p:nvSpPr>
          <p:cNvPr id="2543" name="Google Shape;2543;p65"/>
          <p:cNvSpPr txBox="1"/>
          <p:nvPr/>
        </p:nvSpPr>
        <p:spPr>
          <a:xfrm>
            <a:off x="4273975" y="1065325"/>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These plots contradict the previous slide showing that there is no significant difference between North and South campus majors.</a:t>
            </a:r>
            <a:endParaRPr sz="1200">
              <a:solidFill>
                <a:schemeClr val="dk1"/>
              </a:solidFill>
              <a:latin typeface="Poppins"/>
              <a:ea typeface="Poppins"/>
              <a:cs typeface="Poppins"/>
              <a:sym typeface="Poppins"/>
            </a:endParaRPr>
          </a:p>
        </p:txBody>
      </p:sp>
      <p:sp>
        <p:nvSpPr>
          <p:cNvPr id="2544" name="Google Shape;2544;p65"/>
          <p:cNvSpPr txBox="1"/>
          <p:nvPr/>
        </p:nvSpPr>
        <p:spPr>
          <a:xfrm>
            <a:off x="0" y="3841800"/>
            <a:ext cx="4869900" cy="872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These plots indicate positive engagement between the two groups.</a:t>
            </a:r>
            <a:endParaRPr sz="1200">
              <a:solidFill>
                <a:schemeClr val="dk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8" name="Shape 2548"/>
        <p:cNvGrpSpPr/>
        <p:nvPr/>
      </p:nvGrpSpPr>
      <p:grpSpPr>
        <a:xfrm>
          <a:off x="0" y="0"/>
          <a:ext cx="0" cy="0"/>
          <a:chOff x="0" y="0"/>
          <a:chExt cx="0" cy="0"/>
        </a:xfrm>
      </p:grpSpPr>
      <p:grpSp>
        <p:nvGrpSpPr>
          <p:cNvPr id="2549" name="Google Shape;2549;p66"/>
          <p:cNvGrpSpPr/>
          <p:nvPr/>
        </p:nvGrpSpPr>
        <p:grpSpPr>
          <a:xfrm>
            <a:off x="7761145" y="1000859"/>
            <a:ext cx="783028" cy="1995807"/>
            <a:chOff x="4777775" y="1071675"/>
            <a:chExt cx="450275" cy="1147675"/>
          </a:xfrm>
        </p:grpSpPr>
        <p:sp>
          <p:nvSpPr>
            <p:cNvPr id="2550" name="Google Shape;2550;p66"/>
            <p:cNvSpPr/>
            <p:nvPr/>
          </p:nvSpPr>
          <p:spPr>
            <a:xfrm>
              <a:off x="4932925" y="1071675"/>
              <a:ext cx="123650" cy="153925"/>
            </a:xfrm>
            <a:custGeom>
              <a:rect b="b" l="l" r="r" t="t"/>
              <a:pathLst>
                <a:path extrusionOk="0" h="6157" w="4946">
                  <a:moveTo>
                    <a:pt x="2356" y="0"/>
                  </a:moveTo>
                  <a:cubicBezTo>
                    <a:pt x="2232" y="0"/>
                    <a:pt x="2109" y="12"/>
                    <a:pt x="1985" y="34"/>
                  </a:cubicBezTo>
                  <a:cubicBezTo>
                    <a:pt x="1525" y="122"/>
                    <a:pt x="1075" y="373"/>
                    <a:pt x="801" y="768"/>
                  </a:cubicBezTo>
                  <a:cubicBezTo>
                    <a:pt x="505" y="1174"/>
                    <a:pt x="373" y="1623"/>
                    <a:pt x="275" y="2106"/>
                  </a:cubicBezTo>
                  <a:cubicBezTo>
                    <a:pt x="77" y="3136"/>
                    <a:pt x="0" y="4189"/>
                    <a:pt x="66" y="5241"/>
                  </a:cubicBezTo>
                  <a:cubicBezTo>
                    <a:pt x="77" y="5450"/>
                    <a:pt x="99" y="5669"/>
                    <a:pt x="241" y="5823"/>
                  </a:cubicBezTo>
                  <a:cubicBezTo>
                    <a:pt x="361" y="5952"/>
                    <a:pt x="534" y="6000"/>
                    <a:pt x="705" y="6000"/>
                  </a:cubicBezTo>
                  <a:cubicBezTo>
                    <a:pt x="722" y="6000"/>
                    <a:pt x="740" y="5999"/>
                    <a:pt x="757" y="5998"/>
                  </a:cubicBezTo>
                  <a:cubicBezTo>
                    <a:pt x="943" y="5987"/>
                    <a:pt x="1119" y="5932"/>
                    <a:pt x="1294" y="5867"/>
                  </a:cubicBezTo>
                  <a:cubicBezTo>
                    <a:pt x="1524" y="6057"/>
                    <a:pt x="1821" y="6157"/>
                    <a:pt x="2117" y="6157"/>
                  </a:cubicBezTo>
                  <a:cubicBezTo>
                    <a:pt x="2314" y="6157"/>
                    <a:pt x="2511" y="6112"/>
                    <a:pt x="2687" y="6020"/>
                  </a:cubicBezTo>
                  <a:cubicBezTo>
                    <a:pt x="2846" y="6104"/>
                    <a:pt x="3026" y="6144"/>
                    <a:pt x="3206" y="6144"/>
                  </a:cubicBezTo>
                  <a:cubicBezTo>
                    <a:pt x="3524" y="6144"/>
                    <a:pt x="3845" y="6020"/>
                    <a:pt x="4068" y="5790"/>
                  </a:cubicBezTo>
                  <a:cubicBezTo>
                    <a:pt x="4142" y="5848"/>
                    <a:pt x="4233" y="5874"/>
                    <a:pt x="4325" y="5874"/>
                  </a:cubicBezTo>
                  <a:cubicBezTo>
                    <a:pt x="4440" y="5874"/>
                    <a:pt x="4558" y="5835"/>
                    <a:pt x="4649" y="5768"/>
                  </a:cubicBezTo>
                  <a:cubicBezTo>
                    <a:pt x="4814" y="5647"/>
                    <a:pt x="4890" y="5439"/>
                    <a:pt x="4923" y="5231"/>
                  </a:cubicBezTo>
                  <a:cubicBezTo>
                    <a:pt x="4945" y="5033"/>
                    <a:pt x="4912" y="4825"/>
                    <a:pt x="4890" y="4617"/>
                  </a:cubicBezTo>
                  <a:cubicBezTo>
                    <a:pt x="4792" y="3915"/>
                    <a:pt x="4693" y="3224"/>
                    <a:pt x="4594" y="2522"/>
                  </a:cubicBezTo>
                  <a:cubicBezTo>
                    <a:pt x="4529" y="2051"/>
                    <a:pt x="4452" y="1557"/>
                    <a:pt x="4232" y="1141"/>
                  </a:cubicBezTo>
                  <a:cubicBezTo>
                    <a:pt x="3959" y="615"/>
                    <a:pt x="3465" y="220"/>
                    <a:pt x="2906" y="78"/>
                  </a:cubicBezTo>
                  <a:cubicBezTo>
                    <a:pt x="2723" y="25"/>
                    <a:pt x="2539" y="0"/>
                    <a:pt x="2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6"/>
            <p:cNvSpPr/>
            <p:nvPr/>
          </p:nvSpPr>
          <p:spPr>
            <a:xfrm>
              <a:off x="4920300" y="1178300"/>
              <a:ext cx="123375" cy="91000"/>
            </a:xfrm>
            <a:custGeom>
              <a:rect b="b" l="l" r="r" t="t"/>
              <a:pathLst>
                <a:path extrusionOk="0" h="3640" w="4935">
                  <a:moveTo>
                    <a:pt x="1865" y="1"/>
                  </a:moveTo>
                  <a:lnTo>
                    <a:pt x="1372" y="1853"/>
                  </a:lnTo>
                  <a:lnTo>
                    <a:pt x="1" y="2073"/>
                  </a:lnTo>
                  <a:cubicBezTo>
                    <a:pt x="728" y="3265"/>
                    <a:pt x="1598" y="3639"/>
                    <a:pt x="2403" y="3639"/>
                  </a:cubicBezTo>
                  <a:cubicBezTo>
                    <a:pt x="3760" y="3639"/>
                    <a:pt x="4935" y="2577"/>
                    <a:pt x="4935" y="2577"/>
                  </a:cubicBezTo>
                  <a:lnTo>
                    <a:pt x="3444" y="1931"/>
                  </a:lnTo>
                  <a:lnTo>
                    <a:pt x="3290" y="133"/>
                  </a:lnTo>
                  <a:lnTo>
                    <a:pt x="1865"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6"/>
            <p:cNvSpPr/>
            <p:nvPr/>
          </p:nvSpPr>
          <p:spPr>
            <a:xfrm>
              <a:off x="5011300" y="1141200"/>
              <a:ext cx="26900" cy="29500"/>
            </a:xfrm>
            <a:custGeom>
              <a:rect b="b" l="l" r="r" t="t"/>
              <a:pathLst>
                <a:path extrusionOk="0" h="1180" w="1076">
                  <a:moveTo>
                    <a:pt x="543" y="1"/>
                  </a:moveTo>
                  <a:cubicBezTo>
                    <a:pt x="284" y="1"/>
                    <a:pt x="64" y="189"/>
                    <a:pt x="34" y="443"/>
                  </a:cubicBezTo>
                  <a:cubicBezTo>
                    <a:pt x="1" y="718"/>
                    <a:pt x="176" y="1145"/>
                    <a:pt x="461" y="1178"/>
                  </a:cubicBezTo>
                  <a:cubicBezTo>
                    <a:pt x="473" y="1179"/>
                    <a:pt x="484" y="1180"/>
                    <a:pt x="495" y="1180"/>
                  </a:cubicBezTo>
                  <a:cubicBezTo>
                    <a:pt x="758" y="1180"/>
                    <a:pt x="1011" y="826"/>
                    <a:pt x="1043" y="564"/>
                  </a:cubicBezTo>
                  <a:cubicBezTo>
                    <a:pt x="1075" y="289"/>
                    <a:pt x="878" y="38"/>
                    <a:pt x="604" y="4"/>
                  </a:cubicBezTo>
                  <a:cubicBezTo>
                    <a:pt x="584" y="2"/>
                    <a:pt x="563" y="1"/>
                    <a:pt x="543"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6"/>
            <p:cNvSpPr/>
            <p:nvPr/>
          </p:nvSpPr>
          <p:spPr>
            <a:xfrm>
              <a:off x="4937050" y="1132450"/>
              <a:ext cx="26875" cy="29500"/>
            </a:xfrm>
            <a:custGeom>
              <a:rect b="b" l="l" r="r" t="t"/>
              <a:pathLst>
                <a:path extrusionOk="0" h="1180" w="1075">
                  <a:moveTo>
                    <a:pt x="541" y="0"/>
                  </a:moveTo>
                  <a:cubicBezTo>
                    <a:pt x="282" y="0"/>
                    <a:pt x="63" y="188"/>
                    <a:pt x="33" y="442"/>
                  </a:cubicBezTo>
                  <a:cubicBezTo>
                    <a:pt x="0" y="727"/>
                    <a:pt x="176" y="1144"/>
                    <a:pt x="461" y="1177"/>
                  </a:cubicBezTo>
                  <a:cubicBezTo>
                    <a:pt x="472" y="1179"/>
                    <a:pt x="484" y="1179"/>
                    <a:pt x="495" y="1179"/>
                  </a:cubicBezTo>
                  <a:cubicBezTo>
                    <a:pt x="757" y="1179"/>
                    <a:pt x="1010" y="837"/>
                    <a:pt x="1041" y="574"/>
                  </a:cubicBezTo>
                  <a:cubicBezTo>
                    <a:pt x="1075" y="289"/>
                    <a:pt x="877" y="37"/>
                    <a:pt x="603" y="4"/>
                  </a:cubicBezTo>
                  <a:cubicBezTo>
                    <a:pt x="582" y="1"/>
                    <a:pt x="562" y="0"/>
                    <a:pt x="541"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6"/>
            <p:cNvSpPr/>
            <p:nvPr/>
          </p:nvSpPr>
          <p:spPr>
            <a:xfrm>
              <a:off x="4956500" y="1130150"/>
              <a:ext cx="59225" cy="80950"/>
            </a:xfrm>
            <a:custGeom>
              <a:rect b="b" l="l" r="r" t="t"/>
              <a:pathLst>
                <a:path extrusionOk="0" h="3238" w="2369">
                  <a:moveTo>
                    <a:pt x="1271" y="1"/>
                  </a:moveTo>
                  <a:cubicBezTo>
                    <a:pt x="760" y="1"/>
                    <a:pt x="312" y="378"/>
                    <a:pt x="231" y="896"/>
                  </a:cubicBezTo>
                  <a:lnTo>
                    <a:pt x="99" y="1664"/>
                  </a:lnTo>
                  <a:cubicBezTo>
                    <a:pt x="0" y="2464"/>
                    <a:pt x="362" y="3144"/>
                    <a:pt x="954" y="3221"/>
                  </a:cubicBezTo>
                  <a:lnTo>
                    <a:pt x="1075" y="3231"/>
                  </a:lnTo>
                  <a:cubicBezTo>
                    <a:pt x="1110" y="3235"/>
                    <a:pt x="1144" y="3237"/>
                    <a:pt x="1179" y="3237"/>
                  </a:cubicBezTo>
                  <a:cubicBezTo>
                    <a:pt x="1732" y="3237"/>
                    <a:pt x="2239" y="2746"/>
                    <a:pt x="2281" y="1828"/>
                  </a:cubicBezTo>
                  <a:lnTo>
                    <a:pt x="2314" y="1148"/>
                  </a:lnTo>
                  <a:cubicBezTo>
                    <a:pt x="2368" y="578"/>
                    <a:pt x="1952" y="85"/>
                    <a:pt x="1393" y="8"/>
                  </a:cubicBezTo>
                  <a:cubicBezTo>
                    <a:pt x="1352" y="3"/>
                    <a:pt x="1311" y="1"/>
                    <a:pt x="1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6"/>
            <p:cNvSpPr/>
            <p:nvPr/>
          </p:nvSpPr>
          <p:spPr>
            <a:xfrm>
              <a:off x="4947175" y="1090850"/>
              <a:ext cx="80350" cy="109650"/>
            </a:xfrm>
            <a:custGeom>
              <a:rect b="b" l="l" r="r" t="t"/>
              <a:pathLst>
                <a:path extrusionOk="0" h="4386" w="3214">
                  <a:moveTo>
                    <a:pt x="1712" y="0"/>
                  </a:moveTo>
                  <a:cubicBezTo>
                    <a:pt x="1020" y="0"/>
                    <a:pt x="419" y="502"/>
                    <a:pt x="307" y="1207"/>
                  </a:cubicBezTo>
                  <a:lnTo>
                    <a:pt x="132" y="2260"/>
                  </a:lnTo>
                  <a:cubicBezTo>
                    <a:pt x="0" y="3334"/>
                    <a:pt x="505" y="4266"/>
                    <a:pt x="1305" y="4365"/>
                  </a:cubicBezTo>
                  <a:lnTo>
                    <a:pt x="1459" y="4376"/>
                  </a:lnTo>
                  <a:cubicBezTo>
                    <a:pt x="1510" y="4382"/>
                    <a:pt x="1562" y="4386"/>
                    <a:pt x="1613" y="4386"/>
                  </a:cubicBezTo>
                  <a:cubicBezTo>
                    <a:pt x="2357" y="4386"/>
                    <a:pt x="3052" y="3720"/>
                    <a:pt x="3104" y="2468"/>
                  </a:cubicBezTo>
                  <a:lnTo>
                    <a:pt x="3147" y="1547"/>
                  </a:lnTo>
                  <a:cubicBezTo>
                    <a:pt x="3213" y="780"/>
                    <a:pt x="2665" y="100"/>
                    <a:pt x="1898" y="12"/>
                  </a:cubicBezTo>
                  <a:cubicBezTo>
                    <a:pt x="1835" y="4"/>
                    <a:pt x="1773" y="0"/>
                    <a:pt x="1712" y="0"/>
                  </a:cubicBez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6"/>
            <p:cNvSpPr/>
            <p:nvPr/>
          </p:nvSpPr>
          <p:spPr>
            <a:xfrm>
              <a:off x="5001725" y="1144525"/>
              <a:ext cx="4400" cy="4200"/>
            </a:xfrm>
            <a:custGeom>
              <a:rect b="b" l="l" r="r" t="t"/>
              <a:pathLst>
                <a:path extrusionOk="0" h="168" w="176">
                  <a:moveTo>
                    <a:pt x="82" y="1"/>
                  </a:moveTo>
                  <a:cubicBezTo>
                    <a:pt x="44" y="1"/>
                    <a:pt x="11" y="31"/>
                    <a:pt x="11" y="69"/>
                  </a:cubicBezTo>
                  <a:cubicBezTo>
                    <a:pt x="1" y="124"/>
                    <a:pt x="33" y="156"/>
                    <a:pt x="77" y="168"/>
                  </a:cubicBezTo>
                  <a:cubicBezTo>
                    <a:pt x="121" y="168"/>
                    <a:pt x="165" y="135"/>
                    <a:pt x="165" y="91"/>
                  </a:cubicBezTo>
                  <a:cubicBezTo>
                    <a:pt x="176" y="47"/>
                    <a:pt x="143" y="3"/>
                    <a:pt x="99" y="3"/>
                  </a:cubicBezTo>
                  <a:cubicBezTo>
                    <a:pt x="93" y="2"/>
                    <a:pt x="88"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6"/>
            <p:cNvSpPr/>
            <p:nvPr/>
          </p:nvSpPr>
          <p:spPr>
            <a:xfrm>
              <a:off x="4969925" y="1140700"/>
              <a:ext cx="4425" cy="4200"/>
            </a:xfrm>
            <a:custGeom>
              <a:rect b="b" l="l" r="r" t="t"/>
              <a:pathLst>
                <a:path extrusionOk="0" h="168" w="177">
                  <a:moveTo>
                    <a:pt x="82" y="0"/>
                  </a:moveTo>
                  <a:cubicBezTo>
                    <a:pt x="45" y="0"/>
                    <a:pt x="11" y="30"/>
                    <a:pt x="11" y="68"/>
                  </a:cubicBezTo>
                  <a:cubicBezTo>
                    <a:pt x="1" y="112"/>
                    <a:pt x="33" y="156"/>
                    <a:pt x="77" y="167"/>
                  </a:cubicBezTo>
                  <a:cubicBezTo>
                    <a:pt x="121" y="167"/>
                    <a:pt x="165" y="134"/>
                    <a:pt x="176" y="90"/>
                  </a:cubicBezTo>
                  <a:cubicBezTo>
                    <a:pt x="176" y="46"/>
                    <a:pt x="143" y="2"/>
                    <a:pt x="99" y="2"/>
                  </a:cubicBezTo>
                  <a:cubicBezTo>
                    <a:pt x="93" y="1"/>
                    <a:pt x="88" y="0"/>
                    <a:pt x="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6"/>
            <p:cNvSpPr/>
            <p:nvPr/>
          </p:nvSpPr>
          <p:spPr>
            <a:xfrm>
              <a:off x="4982000" y="1141550"/>
              <a:ext cx="10425" cy="17900"/>
            </a:xfrm>
            <a:custGeom>
              <a:rect b="b" l="l" r="r" t="t"/>
              <a:pathLst>
                <a:path extrusionOk="0" h="716" w="417">
                  <a:moveTo>
                    <a:pt x="230" y="1"/>
                  </a:moveTo>
                  <a:cubicBezTo>
                    <a:pt x="141" y="1"/>
                    <a:pt x="65" y="64"/>
                    <a:pt x="55" y="155"/>
                  </a:cubicBezTo>
                  <a:lnTo>
                    <a:pt x="11" y="517"/>
                  </a:lnTo>
                  <a:cubicBezTo>
                    <a:pt x="0" y="616"/>
                    <a:pt x="66" y="704"/>
                    <a:pt x="164" y="714"/>
                  </a:cubicBezTo>
                  <a:cubicBezTo>
                    <a:pt x="172" y="715"/>
                    <a:pt x="179" y="715"/>
                    <a:pt x="186" y="715"/>
                  </a:cubicBezTo>
                  <a:cubicBezTo>
                    <a:pt x="276" y="715"/>
                    <a:pt x="352" y="652"/>
                    <a:pt x="362" y="561"/>
                  </a:cubicBezTo>
                  <a:lnTo>
                    <a:pt x="405" y="199"/>
                  </a:lnTo>
                  <a:cubicBezTo>
                    <a:pt x="417" y="100"/>
                    <a:pt x="351" y="12"/>
                    <a:pt x="252" y="2"/>
                  </a:cubicBezTo>
                  <a:cubicBezTo>
                    <a:pt x="244" y="1"/>
                    <a:pt x="237" y="1"/>
                    <a:pt x="230"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6"/>
            <p:cNvSpPr/>
            <p:nvPr/>
          </p:nvSpPr>
          <p:spPr>
            <a:xfrm>
              <a:off x="5005275" y="1149450"/>
              <a:ext cx="13725" cy="13000"/>
            </a:xfrm>
            <a:custGeom>
              <a:rect b="b" l="l" r="r" t="t"/>
              <a:pathLst>
                <a:path extrusionOk="0" h="520" w="549">
                  <a:moveTo>
                    <a:pt x="268" y="0"/>
                  </a:moveTo>
                  <a:cubicBezTo>
                    <a:pt x="142" y="0"/>
                    <a:pt x="33" y="94"/>
                    <a:pt x="23" y="223"/>
                  </a:cubicBezTo>
                  <a:cubicBezTo>
                    <a:pt x="1" y="366"/>
                    <a:pt x="100" y="497"/>
                    <a:pt x="242" y="519"/>
                  </a:cubicBezTo>
                  <a:cubicBezTo>
                    <a:pt x="249" y="520"/>
                    <a:pt x="256" y="520"/>
                    <a:pt x="263" y="520"/>
                  </a:cubicBezTo>
                  <a:cubicBezTo>
                    <a:pt x="397" y="520"/>
                    <a:pt x="517" y="424"/>
                    <a:pt x="527" y="288"/>
                  </a:cubicBezTo>
                  <a:cubicBezTo>
                    <a:pt x="549" y="146"/>
                    <a:pt x="451" y="15"/>
                    <a:pt x="308"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6"/>
            <p:cNvSpPr/>
            <p:nvPr/>
          </p:nvSpPr>
          <p:spPr>
            <a:xfrm>
              <a:off x="4955400" y="1143425"/>
              <a:ext cx="13725" cy="12775"/>
            </a:xfrm>
            <a:custGeom>
              <a:rect b="b" l="l" r="r" t="t"/>
              <a:pathLst>
                <a:path extrusionOk="0" h="511" w="549">
                  <a:moveTo>
                    <a:pt x="268" y="0"/>
                  </a:moveTo>
                  <a:cubicBezTo>
                    <a:pt x="142" y="0"/>
                    <a:pt x="33" y="94"/>
                    <a:pt x="22" y="222"/>
                  </a:cubicBezTo>
                  <a:cubicBezTo>
                    <a:pt x="0" y="365"/>
                    <a:pt x="99" y="497"/>
                    <a:pt x="241" y="507"/>
                  </a:cubicBezTo>
                  <a:cubicBezTo>
                    <a:pt x="255" y="510"/>
                    <a:pt x="268" y="511"/>
                    <a:pt x="281" y="511"/>
                  </a:cubicBezTo>
                  <a:cubicBezTo>
                    <a:pt x="408" y="511"/>
                    <a:pt x="517" y="418"/>
                    <a:pt x="527" y="288"/>
                  </a:cubicBezTo>
                  <a:cubicBezTo>
                    <a:pt x="548" y="146"/>
                    <a:pt x="450" y="15"/>
                    <a:pt x="307" y="3"/>
                  </a:cubicBezTo>
                  <a:cubicBezTo>
                    <a:pt x="294" y="1"/>
                    <a:pt x="281" y="0"/>
                    <a:pt x="26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6"/>
            <p:cNvSpPr/>
            <p:nvPr/>
          </p:nvSpPr>
          <p:spPr>
            <a:xfrm>
              <a:off x="4779975" y="1647825"/>
              <a:ext cx="81150" cy="120375"/>
            </a:xfrm>
            <a:custGeom>
              <a:rect b="b" l="l" r="r" t="t"/>
              <a:pathLst>
                <a:path extrusionOk="0" h="4815" w="3246">
                  <a:moveTo>
                    <a:pt x="560" y="1"/>
                  </a:moveTo>
                  <a:lnTo>
                    <a:pt x="198" y="1141"/>
                  </a:lnTo>
                  <a:cubicBezTo>
                    <a:pt x="198" y="1141"/>
                    <a:pt x="0" y="2095"/>
                    <a:pt x="88" y="2468"/>
                  </a:cubicBezTo>
                  <a:lnTo>
                    <a:pt x="450" y="3805"/>
                  </a:lnTo>
                  <a:cubicBezTo>
                    <a:pt x="571" y="4244"/>
                    <a:pt x="921" y="4595"/>
                    <a:pt x="1371" y="4693"/>
                  </a:cubicBezTo>
                  <a:lnTo>
                    <a:pt x="1898" y="4814"/>
                  </a:lnTo>
                  <a:cubicBezTo>
                    <a:pt x="2248" y="4704"/>
                    <a:pt x="2434" y="4342"/>
                    <a:pt x="2336" y="3991"/>
                  </a:cubicBezTo>
                  <a:lnTo>
                    <a:pt x="2040" y="2939"/>
                  </a:lnTo>
                  <a:lnTo>
                    <a:pt x="2205" y="1272"/>
                  </a:lnTo>
                  <a:lnTo>
                    <a:pt x="2402" y="2490"/>
                  </a:lnTo>
                  <a:cubicBezTo>
                    <a:pt x="2434" y="2698"/>
                    <a:pt x="2610" y="2841"/>
                    <a:pt x="2819" y="2841"/>
                  </a:cubicBezTo>
                  <a:cubicBezTo>
                    <a:pt x="3060" y="2841"/>
                    <a:pt x="3246" y="2654"/>
                    <a:pt x="3246" y="2424"/>
                  </a:cubicBezTo>
                  <a:lnTo>
                    <a:pt x="3246" y="714"/>
                  </a:lnTo>
                  <a:lnTo>
                    <a:pt x="2917" y="88"/>
                  </a:lnTo>
                  <a:lnTo>
                    <a:pt x="560"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6"/>
            <p:cNvSpPr/>
            <p:nvPr/>
          </p:nvSpPr>
          <p:spPr>
            <a:xfrm>
              <a:off x="4810125" y="1690575"/>
              <a:ext cx="17850" cy="77875"/>
            </a:xfrm>
            <a:custGeom>
              <a:rect b="b" l="l" r="r" t="t"/>
              <a:pathLst>
                <a:path extrusionOk="0" h="3115" w="714">
                  <a:moveTo>
                    <a:pt x="165" y="1"/>
                  </a:moveTo>
                  <a:lnTo>
                    <a:pt x="0" y="1394"/>
                  </a:lnTo>
                  <a:lnTo>
                    <a:pt x="0" y="1404"/>
                  </a:lnTo>
                  <a:lnTo>
                    <a:pt x="680" y="3115"/>
                  </a:lnTo>
                  <a:lnTo>
                    <a:pt x="714" y="3104"/>
                  </a:lnTo>
                  <a:lnTo>
                    <a:pt x="34" y="1394"/>
                  </a:lnTo>
                  <a:lnTo>
                    <a:pt x="198" y="12"/>
                  </a:lnTo>
                  <a:lnTo>
                    <a:pt x="1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6"/>
            <p:cNvSpPr/>
            <p:nvPr/>
          </p:nvSpPr>
          <p:spPr>
            <a:xfrm>
              <a:off x="4796700" y="1691975"/>
              <a:ext cx="19475" cy="73725"/>
            </a:xfrm>
            <a:custGeom>
              <a:rect b="b" l="l" r="r" t="t"/>
              <a:pathLst>
                <a:path extrusionOk="0" h="2949" w="779">
                  <a:moveTo>
                    <a:pt x="143" y="0"/>
                  </a:moveTo>
                  <a:lnTo>
                    <a:pt x="1" y="1316"/>
                  </a:lnTo>
                  <a:cubicBezTo>
                    <a:pt x="209" y="1754"/>
                    <a:pt x="735" y="2905"/>
                    <a:pt x="746" y="2949"/>
                  </a:cubicBezTo>
                  <a:lnTo>
                    <a:pt x="779" y="2938"/>
                  </a:lnTo>
                  <a:cubicBezTo>
                    <a:pt x="779" y="2905"/>
                    <a:pt x="165" y="1589"/>
                    <a:pt x="33" y="1316"/>
                  </a:cubicBezTo>
                  <a:lnTo>
                    <a:pt x="1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6"/>
            <p:cNvSpPr/>
            <p:nvPr/>
          </p:nvSpPr>
          <p:spPr>
            <a:xfrm>
              <a:off x="4786300" y="1694425"/>
              <a:ext cx="2475" cy="32100"/>
            </a:xfrm>
            <a:custGeom>
              <a:rect b="b" l="l" r="r" t="t"/>
              <a:pathLst>
                <a:path extrusionOk="0" h="1284" w="99">
                  <a:moveTo>
                    <a:pt x="66" y="0"/>
                  </a:moveTo>
                  <a:lnTo>
                    <a:pt x="0" y="1272"/>
                  </a:lnTo>
                  <a:lnTo>
                    <a:pt x="32" y="1284"/>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6"/>
            <p:cNvSpPr/>
            <p:nvPr/>
          </p:nvSpPr>
          <p:spPr>
            <a:xfrm>
              <a:off x="5125625" y="1647825"/>
              <a:ext cx="81400" cy="120375"/>
            </a:xfrm>
            <a:custGeom>
              <a:rect b="b" l="l" r="r" t="t"/>
              <a:pathLst>
                <a:path extrusionOk="0" h="4815" w="3256">
                  <a:moveTo>
                    <a:pt x="2686" y="1"/>
                  </a:moveTo>
                  <a:lnTo>
                    <a:pt x="340" y="88"/>
                  </a:lnTo>
                  <a:lnTo>
                    <a:pt x="0" y="714"/>
                  </a:lnTo>
                  <a:lnTo>
                    <a:pt x="0" y="2424"/>
                  </a:lnTo>
                  <a:cubicBezTo>
                    <a:pt x="0" y="2654"/>
                    <a:pt x="198" y="2841"/>
                    <a:pt x="427" y="2841"/>
                  </a:cubicBezTo>
                  <a:cubicBezTo>
                    <a:pt x="636" y="2841"/>
                    <a:pt x="812" y="2698"/>
                    <a:pt x="844" y="2490"/>
                  </a:cubicBezTo>
                  <a:lnTo>
                    <a:pt x="1041" y="1272"/>
                  </a:lnTo>
                  <a:lnTo>
                    <a:pt x="1217" y="2939"/>
                  </a:lnTo>
                  <a:lnTo>
                    <a:pt x="910" y="3991"/>
                  </a:lnTo>
                  <a:cubicBezTo>
                    <a:pt x="812" y="4342"/>
                    <a:pt x="1009" y="4704"/>
                    <a:pt x="1348" y="4814"/>
                  </a:cubicBezTo>
                  <a:lnTo>
                    <a:pt x="1875" y="4693"/>
                  </a:lnTo>
                  <a:cubicBezTo>
                    <a:pt x="2325" y="4595"/>
                    <a:pt x="2686" y="4244"/>
                    <a:pt x="2796" y="3805"/>
                  </a:cubicBezTo>
                  <a:lnTo>
                    <a:pt x="3158" y="2468"/>
                  </a:lnTo>
                  <a:cubicBezTo>
                    <a:pt x="3256" y="2095"/>
                    <a:pt x="3048" y="1141"/>
                    <a:pt x="3048" y="1141"/>
                  </a:cubicBezTo>
                  <a:lnTo>
                    <a:pt x="2686" y="1"/>
                  </a:lnTo>
                  <a:close/>
                </a:path>
              </a:pathLst>
            </a:custGeom>
            <a:solidFill>
              <a:srgbClr val="FFBA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6"/>
            <p:cNvSpPr/>
            <p:nvPr/>
          </p:nvSpPr>
          <p:spPr>
            <a:xfrm>
              <a:off x="5159050" y="1690575"/>
              <a:ext cx="17575" cy="77875"/>
            </a:xfrm>
            <a:custGeom>
              <a:rect b="b" l="l" r="r" t="t"/>
              <a:pathLst>
                <a:path extrusionOk="0" h="3115" w="703">
                  <a:moveTo>
                    <a:pt x="549" y="1"/>
                  </a:moveTo>
                  <a:lnTo>
                    <a:pt x="516" y="12"/>
                  </a:lnTo>
                  <a:lnTo>
                    <a:pt x="669" y="1394"/>
                  </a:lnTo>
                  <a:lnTo>
                    <a:pt x="1" y="3104"/>
                  </a:lnTo>
                  <a:lnTo>
                    <a:pt x="33"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6"/>
            <p:cNvSpPr/>
            <p:nvPr/>
          </p:nvSpPr>
          <p:spPr>
            <a:xfrm>
              <a:off x="5170575" y="1691975"/>
              <a:ext cx="19475" cy="73725"/>
            </a:xfrm>
            <a:custGeom>
              <a:rect b="b" l="l" r="r" t="t"/>
              <a:pathLst>
                <a:path extrusionOk="0" h="2949" w="779">
                  <a:moveTo>
                    <a:pt x="603" y="0"/>
                  </a:moveTo>
                  <a:lnTo>
                    <a:pt x="746" y="1316"/>
                  </a:lnTo>
                  <a:cubicBezTo>
                    <a:pt x="614" y="1589"/>
                    <a:pt x="11" y="2905"/>
                    <a:pt x="0" y="2938"/>
                  </a:cubicBezTo>
                  <a:lnTo>
                    <a:pt x="33" y="2949"/>
                  </a:lnTo>
                  <a:cubicBezTo>
                    <a:pt x="44" y="2905"/>
                    <a:pt x="570" y="1754"/>
                    <a:pt x="778"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6"/>
            <p:cNvSpPr/>
            <p:nvPr/>
          </p:nvSpPr>
          <p:spPr>
            <a:xfrm>
              <a:off x="5197975" y="1694425"/>
              <a:ext cx="2475" cy="32100"/>
            </a:xfrm>
            <a:custGeom>
              <a:rect b="b" l="l" r="r" t="t"/>
              <a:pathLst>
                <a:path extrusionOk="0" h="1284" w="99">
                  <a:moveTo>
                    <a:pt x="1" y="0"/>
                  </a:moveTo>
                  <a:lnTo>
                    <a:pt x="66" y="1284"/>
                  </a:lnTo>
                  <a:lnTo>
                    <a:pt x="99" y="1272"/>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6"/>
            <p:cNvSpPr/>
            <p:nvPr/>
          </p:nvSpPr>
          <p:spPr>
            <a:xfrm>
              <a:off x="4777775" y="1230100"/>
              <a:ext cx="427350" cy="439125"/>
            </a:xfrm>
            <a:custGeom>
              <a:rect b="b" l="l" r="r" t="t"/>
              <a:pathLst>
                <a:path extrusionOk="0" h="17565" w="17094">
                  <a:moveTo>
                    <a:pt x="5702" y="1"/>
                  </a:moveTo>
                  <a:lnTo>
                    <a:pt x="4946" y="154"/>
                  </a:lnTo>
                  <a:cubicBezTo>
                    <a:pt x="3674" y="407"/>
                    <a:pt x="2632" y="1360"/>
                    <a:pt x="2347" y="2632"/>
                  </a:cubicBezTo>
                  <a:lnTo>
                    <a:pt x="2315" y="2797"/>
                  </a:lnTo>
                  <a:lnTo>
                    <a:pt x="1" y="17565"/>
                  </a:lnTo>
                  <a:lnTo>
                    <a:pt x="2402" y="17565"/>
                  </a:lnTo>
                  <a:lnTo>
                    <a:pt x="3334" y="9802"/>
                  </a:lnTo>
                  <a:lnTo>
                    <a:pt x="11622" y="9473"/>
                  </a:lnTo>
                  <a:lnTo>
                    <a:pt x="12960" y="17565"/>
                  </a:lnTo>
                  <a:lnTo>
                    <a:pt x="17094" y="17565"/>
                  </a:lnTo>
                  <a:lnTo>
                    <a:pt x="12850" y="2983"/>
                  </a:lnTo>
                  <a:cubicBezTo>
                    <a:pt x="12763" y="2500"/>
                    <a:pt x="12478" y="1920"/>
                    <a:pt x="12127" y="1426"/>
                  </a:cubicBezTo>
                  <a:cubicBezTo>
                    <a:pt x="11776" y="933"/>
                    <a:pt x="10581" y="483"/>
                    <a:pt x="10559" y="473"/>
                  </a:cubicBezTo>
                  <a:cubicBezTo>
                    <a:pt x="9722" y="956"/>
                    <a:pt x="8971" y="1132"/>
                    <a:pt x="8323" y="1132"/>
                  </a:cubicBezTo>
                  <a:cubicBezTo>
                    <a:pt x="6901" y="1132"/>
                    <a:pt x="5973" y="287"/>
                    <a:pt x="57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6"/>
            <p:cNvSpPr/>
            <p:nvPr/>
          </p:nvSpPr>
          <p:spPr>
            <a:xfrm>
              <a:off x="5020375" y="2064200"/>
              <a:ext cx="207675" cy="152925"/>
            </a:xfrm>
            <a:custGeom>
              <a:rect b="b" l="l" r="r" t="t"/>
              <a:pathLst>
                <a:path extrusionOk="0" h="6117" w="8307">
                  <a:moveTo>
                    <a:pt x="3530" y="0"/>
                  </a:moveTo>
                  <a:lnTo>
                    <a:pt x="0" y="88"/>
                  </a:lnTo>
                  <a:lnTo>
                    <a:pt x="395" y="6063"/>
                  </a:lnTo>
                  <a:cubicBezTo>
                    <a:pt x="395" y="6063"/>
                    <a:pt x="3947" y="6116"/>
                    <a:pt x="6279" y="6116"/>
                  </a:cubicBezTo>
                  <a:cubicBezTo>
                    <a:pt x="7446" y="6116"/>
                    <a:pt x="8307" y="6103"/>
                    <a:pt x="8267" y="6063"/>
                  </a:cubicBezTo>
                  <a:cubicBezTo>
                    <a:pt x="8157" y="5953"/>
                    <a:pt x="8267" y="4550"/>
                    <a:pt x="8267" y="4550"/>
                  </a:cubicBezTo>
                  <a:lnTo>
                    <a:pt x="4429" y="3168"/>
                  </a:lnTo>
                  <a:lnTo>
                    <a:pt x="35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6"/>
            <p:cNvSpPr/>
            <p:nvPr/>
          </p:nvSpPr>
          <p:spPr>
            <a:xfrm>
              <a:off x="4779975" y="2066925"/>
              <a:ext cx="117325" cy="152425"/>
            </a:xfrm>
            <a:custGeom>
              <a:rect b="b" l="l" r="r" t="t"/>
              <a:pathLst>
                <a:path extrusionOk="0" h="6097" w="4693">
                  <a:moveTo>
                    <a:pt x="1053" y="1"/>
                  </a:moveTo>
                  <a:lnTo>
                    <a:pt x="1053" y="1853"/>
                  </a:lnTo>
                  <a:lnTo>
                    <a:pt x="1042" y="1853"/>
                  </a:lnTo>
                  <a:lnTo>
                    <a:pt x="0" y="4518"/>
                  </a:lnTo>
                  <a:lnTo>
                    <a:pt x="0" y="6097"/>
                  </a:lnTo>
                  <a:lnTo>
                    <a:pt x="4693" y="6097"/>
                  </a:lnTo>
                  <a:lnTo>
                    <a:pt x="4693" y="4518"/>
                  </a:lnTo>
                  <a:lnTo>
                    <a:pt x="4342" y="1941"/>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6"/>
            <p:cNvSpPr/>
            <p:nvPr/>
          </p:nvSpPr>
          <p:spPr>
            <a:xfrm>
              <a:off x="4781075" y="2035675"/>
              <a:ext cx="105550" cy="48525"/>
            </a:xfrm>
            <a:custGeom>
              <a:rect b="b" l="l" r="r" t="t"/>
              <a:pathLst>
                <a:path extrusionOk="0" h="1941" w="4222">
                  <a:moveTo>
                    <a:pt x="241" y="1"/>
                  </a:moveTo>
                  <a:lnTo>
                    <a:pt x="0" y="1865"/>
                  </a:lnTo>
                  <a:lnTo>
                    <a:pt x="4222" y="1941"/>
                  </a:lnTo>
                  <a:cubicBezTo>
                    <a:pt x="3991" y="1821"/>
                    <a:pt x="3761" y="1700"/>
                    <a:pt x="3520" y="1580"/>
                  </a:cubicBezTo>
                  <a:cubicBezTo>
                    <a:pt x="2895" y="1251"/>
                    <a:pt x="2248" y="900"/>
                    <a:pt x="1601" y="593"/>
                  </a:cubicBezTo>
                  <a:cubicBezTo>
                    <a:pt x="1130" y="362"/>
                    <a:pt x="680" y="165"/>
                    <a:pt x="2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6"/>
            <p:cNvSpPr/>
            <p:nvPr/>
          </p:nvSpPr>
          <p:spPr>
            <a:xfrm>
              <a:off x="5017625" y="1466925"/>
              <a:ext cx="59500" cy="94050"/>
            </a:xfrm>
            <a:custGeom>
              <a:rect b="b" l="l" r="r" t="t"/>
              <a:pathLst>
                <a:path extrusionOk="0" h="3762" w="2380">
                  <a:moveTo>
                    <a:pt x="264" y="0"/>
                  </a:moveTo>
                  <a:cubicBezTo>
                    <a:pt x="77" y="472"/>
                    <a:pt x="0" y="987"/>
                    <a:pt x="55" y="1492"/>
                  </a:cubicBezTo>
                  <a:cubicBezTo>
                    <a:pt x="143" y="2303"/>
                    <a:pt x="603" y="3092"/>
                    <a:pt x="1305" y="3640"/>
                  </a:cubicBezTo>
                  <a:cubicBezTo>
                    <a:pt x="1360" y="3684"/>
                    <a:pt x="1414" y="3718"/>
                    <a:pt x="1470" y="3761"/>
                  </a:cubicBezTo>
                  <a:cubicBezTo>
                    <a:pt x="1634" y="3443"/>
                    <a:pt x="1831" y="3147"/>
                    <a:pt x="2062" y="2884"/>
                  </a:cubicBezTo>
                  <a:cubicBezTo>
                    <a:pt x="2149" y="2775"/>
                    <a:pt x="2259" y="2654"/>
                    <a:pt x="2379" y="2544"/>
                  </a:cubicBezTo>
                  <a:lnTo>
                    <a:pt x="20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6"/>
            <p:cNvSpPr/>
            <p:nvPr/>
          </p:nvSpPr>
          <p:spPr>
            <a:xfrm>
              <a:off x="5057350" y="1534900"/>
              <a:ext cx="25525" cy="38675"/>
            </a:xfrm>
            <a:custGeom>
              <a:rect b="b" l="l" r="r" t="t"/>
              <a:pathLst>
                <a:path extrusionOk="0" h="1547" w="1021">
                  <a:moveTo>
                    <a:pt x="812" y="0"/>
                  </a:moveTo>
                  <a:cubicBezTo>
                    <a:pt x="724" y="78"/>
                    <a:pt x="648" y="165"/>
                    <a:pt x="582" y="253"/>
                  </a:cubicBezTo>
                  <a:cubicBezTo>
                    <a:pt x="352" y="516"/>
                    <a:pt x="154" y="812"/>
                    <a:pt x="1" y="1119"/>
                  </a:cubicBezTo>
                  <a:cubicBezTo>
                    <a:pt x="319" y="1316"/>
                    <a:pt x="670" y="1459"/>
                    <a:pt x="1021" y="1547"/>
                  </a:cubicBezTo>
                  <a:lnTo>
                    <a:pt x="8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6"/>
            <p:cNvSpPr/>
            <p:nvPr/>
          </p:nvSpPr>
          <p:spPr>
            <a:xfrm>
              <a:off x="5042550" y="1618500"/>
              <a:ext cx="61725" cy="109925"/>
            </a:xfrm>
            <a:custGeom>
              <a:rect b="b" l="l" r="r" t="t"/>
              <a:pathLst>
                <a:path extrusionOk="0" h="4397" w="2469">
                  <a:moveTo>
                    <a:pt x="1865" y="1"/>
                  </a:moveTo>
                  <a:cubicBezTo>
                    <a:pt x="1569" y="45"/>
                    <a:pt x="1294" y="67"/>
                    <a:pt x="1031" y="77"/>
                  </a:cubicBezTo>
                  <a:cubicBezTo>
                    <a:pt x="862" y="83"/>
                    <a:pt x="692" y="86"/>
                    <a:pt x="522" y="86"/>
                  </a:cubicBezTo>
                  <a:cubicBezTo>
                    <a:pt x="352" y="86"/>
                    <a:pt x="182" y="83"/>
                    <a:pt x="12" y="77"/>
                  </a:cubicBezTo>
                  <a:lnTo>
                    <a:pt x="12" y="77"/>
                  </a:lnTo>
                  <a:cubicBezTo>
                    <a:pt x="1" y="417"/>
                    <a:pt x="34" y="757"/>
                    <a:pt x="100" y="1086"/>
                  </a:cubicBezTo>
                  <a:cubicBezTo>
                    <a:pt x="374" y="2445"/>
                    <a:pt x="1273" y="3695"/>
                    <a:pt x="2468" y="4397"/>
                  </a:cubicBezTo>
                  <a:lnTo>
                    <a:pt x="1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6"/>
            <p:cNvSpPr/>
            <p:nvPr/>
          </p:nvSpPr>
          <p:spPr>
            <a:xfrm>
              <a:off x="5042850" y="1565875"/>
              <a:ext cx="45775" cy="51425"/>
            </a:xfrm>
            <a:custGeom>
              <a:rect b="b" l="l" r="r" t="t"/>
              <a:pathLst>
                <a:path extrusionOk="0" h="2057" w="1831">
                  <a:moveTo>
                    <a:pt x="515" y="1"/>
                  </a:moveTo>
                  <a:cubicBezTo>
                    <a:pt x="208" y="637"/>
                    <a:pt x="33" y="1338"/>
                    <a:pt x="0" y="2040"/>
                  </a:cubicBezTo>
                  <a:cubicBezTo>
                    <a:pt x="170" y="2051"/>
                    <a:pt x="340" y="2057"/>
                    <a:pt x="510" y="2057"/>
                  </a:cubicBezTo>
                  <a:cubicBezTo>
                    <a:pt x="680" y="2057"/>
                    <a:pt x="850" y="2051"/>
                    <a:pt x="1019" y="2040"/>
                  </a:cubicBezTo>
                  <a:cubicBezTo>
                    <a:pt x="1272" y="2029"/>
                    <a:pt x="1546" y="2007"/>
                    <a:pt x="1831" y="1963"/>
                  </a:cubicBezTo>
                  <a:lnTo>
                    <a:pt x="1623" y="450"/>
                  </a:lnTo>
                  <a:cubicBezTo>
                    <a:pt x="1239" y="374"/>
                    <a:pt x="866" y="220"/>
                    <a:pt x="5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6"/>
            <p:cNvSpPr/>
            <p:nvPr/>
          </p:nvSpPr>
          <p:spPr>
            <a:xfrm>
              <a:off x="4845500" y="1466925"/>
              <a:ext cx="207225" cy="149675"/>
            </a:xfrm>
            <a:custGeom>
              <a:rect b="b" l="l" r="r" t="t"/>
              <a:pathLst>
                <a:path extrusionOk="0" h="5987" w="8289">
                  <a:moveTo>
                    <a:pt x="614" y="0"/>
                  </a:moveTo>
                  <a:lnTo>
                    <a:pt x="0" y="4748"/>
                  </a:lnTo>
                  <a:cubicBezTo>
                    <a:pt x="515" y="4704"/>
                    <a:pt x="1019" y="4627"/>
                    <a:pt x="1524" y="4529"/>
                  </a:cubicBezTo>
                  <a:cubicBezTo>
                    <a:pt x="1853" y="4463"/>
                    <a:pt x="2215" y="4375"/>
                    <a:pt x="2576" y="4244"/>
                  </a:cubicBezTo>
                  <a:cubicBezTo>
                    <a:pt x="2423" y="4112"/>
                    <a:pt x="2291" y="3969"/>
                    <a:pt x="2182" y="3816"/>
                  </a:cubicBezTo>
                  <a:cubicBezTo>
                    <a:pt x="1699" y="3180"/>
                    <a:pt x="1535" y="2380"/>
                    <a:pt x="1776" y="1733"/>
                  </a:cubicBezTo>
                  <a:cubicBezTo>
                    <a:pt x="1994" y="1125"/>
                    <a:pt x="2602" y="712"/>
                    <a:pt x="3191" y="712"/>
                  </a:cubicBezTo>
                  <a:cubicBezTo>
                    <a:pt x="3314" y="712"/>
                    <a:pt x="3435" y="730"/>
                    <a:pt x="3552" y="768"/>
                  </a:cubicBezTo>
                  <a:cubicBezTo>
                    <a:pt x="3947" y="889"/>
                    <a:pt x="4243" y="1196"/>
                    <a:pt x="4386" y="1634"/>
                  </a:cubicBezTo>
                  <a:cubicBezTo>
                    <a:pt x="4572" y="2193"/>
                    <a:pt x="4473" y="2862"/>
                    <a:pt x="4133" y="3323"/>
                  </a:cubicBezTo>
                  <a:cubicBezTo>
                    <a:pt x="3804" y="3783"/>
                    <a:pt x="3344" y="4090"/>
                    <a:pt x="2839" y="4298"/>
                  </a:cubicBezTo>
                  <a:cubicBezTo>
                    <a:pt x="3136" y="4539"/>
                    <a:pt x="3509" y="4759"/>
                    <a:pt x="3958" y="4978"/>
                  </a:cubicBezTo>
                  <a:cubicBezTo>
                    <a:pt x="5142" y="5560"/>
                    <a:pt x="6436" y="5899"/>
                    <a:pt x="7751" y="5987"/>
                  </a:cubicBezTo>
                  <a:cubicBezTo>
                    <a:pt x="7784" y="5263"/>
                    <a:pt x="7970" y="4539"/>
                    <a:pt x="8289" y="3882"/>
                  </a:cubicBezTo>
                  <a:cubicBezTo>
                    <a:pt x="8223" y="3838"/>
                    <a:pt x="8168" y="3794"/>
                    <a:pt x="8102" y="3750"/>
                  </a:cubicBezTo>
                  <a:cubicBezTo>
                    <a:pt x="7368" y="3169"/>
                    <a:pt x="6896" y="2358"/>
                    <a:pt x="6798" y="1503"/>
                  </a:cubicBezTo>
                  <a:cubicBezTo>
                    <a:pt x="6742" y="999"/>
                    <a:pt x="6820" y="483"/>
                    <a:pt x="69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6"/>
            <p:cNvSpPr/>
            <p:nvPr/>
          </p:nvSpPr>
          <p:spPr>
            <a:xfrm>
              <a:off x="4841650" y="1801600"/>
              <a:ext cx="122275" cy="242350"/>
            </a:xfrm>
            <a:custGeom>
              <a:rect b="b" l="l" r="r" t="t"/>
              <a:pathLst>
                <a:path extrusionOk="0" h="9694" w="4891">
                  <a:moveTo>
                    <a:pt x="2062" y="1"/>
                  </a:moveTo>
                  <a:cubicBezTo>
                    <a:pt x="2007" y="110"/>
                    <a:pt x="1930" y="209"/>
                    <a:pt x="1865" y="308"/>
                  </a:cubicBezTo>
                  <a:cubicBezTo>
                    <a:pt x="2150" y="603"/>
                    <a:pt x="2369" y="965"/>
                    <a:pt x="2467" y="1382"/>
                  </a:cubicBezTo>
                  <a:cubicBezTo>
                    <a:pt x="2720" y="2325"/>
                    <a:pt x="2445" y="3443"/>
                    <a:pt x="1722" y="4353"/>
                  </a:cubicBezTo>
                  <a:cubicBezTo>
                    <a:pt x="1239" y="4978"/>
                    <a:pt x="603" y="5449"/>
                    <a:pt x="1" y="5822"/>
                  </a:cubicBezTo>
                  <a:cubicBezTo>
                    <a:pt x="77" y="6053"/>
                    <a:pt x="132" y="6294"/>
                    <a:pt x="187" y="6524"/>
                  </a:cubicBezTo>
                  <a:cubicBezTo>
                    <a:pt x="330" y="7094"/>
                    <a:pt x="461" y="7675"/>
                    <a:pt x="768" y="8168"/>
                  </a:cubicBezTo>
                  <a:cubicBezTo>
                    <a:pt x="1283" y="9023"/>
                    <a:pt x="2325" y="9605"/>
                    <a:pt x="3487" y="9681"/>
                  </a:cubicBezTo>
                  <a:cubicBezTo>
                    <a:pt x="3580" y="9690"/>
                    <a:pt x="3677" y="9693"/>
                    <a:pt x="3775" y="9693"/>
                  </a:cubicBezTo>
                  <a:cubicBezTo>
                    <a:pt x="3932" y="9693"/>
                    <a:pt x="4093" y="9684"/>
                    <a:pt x="4255" y="9671"/>
                  </a:cubicBezTo>
                  <a:lnTo>
                    <a:pt x="4891" y="308"/>
                  </a:lnTo>
                  <a:lnTo>
                    <a:pt x="4891" y="308"/>
                  </a:lnTo>
                  <a:cubicBezTo>
                    <a:pt x="4764" y="313"/>
                    <a:pt x="4635" y="316"/>
                    <a:pt x="4507" y="316"/>
                  </a:cubicBezTo>
                  <a:cubicBezTo>
                    <a:pt x="4378" y="316"/>
                    <a:pt x="4249" y="313"/>
                    <a:pt x="4123" y="308"/>
                  </a:cubicBezTo>
                  <a:cubicBezTo>
                    <a:pt x="3421" y="286"/>
                    <a:pt x="2730" y="176"/>
                    <a:pt x="2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6"/>
            <p:cNvSpPr/>
            <p:nvPr/>
          </p:nvSpPr>
          <p:spPr>
            <a:xfrm>
              <a:off x="4822175" y="1648100"/>
              <a:ext cx="86650" cy="149400"/>
            </a:xfrm>
            <a:custGeom>
              <a:rect b="b" l="l" r="r" t="t"/>
              <a:pathLst>
                <a:path extrusionOk="0" h="5976" w="3466">
                  <a:moveTo>
                    <a:pt x="615" y="1"/>
                  </a:moveTo>
                  <a:lnTo>
                    <a:pt x="1" y="4682"/>
                  </a:lnTo>
                  <a:cubicBezTo>
                    <a:pt x="845" y="5264"/>
                    <a:pt x="1788" y="5702"/>
                    <a:pt x="2775" y="5976"/>
                  </a:cubicBezTo>
                  <a:cubicBezTo>
                    <a:pt x="3290" y="5077"/>
                    <a:pt x="3465" y="3992"/>
                    <a:pt x="3236" y="2972"/>
                  </a:cubicBezTo>
                  <a:cubicBezTo>
                    <a:pt x="2917" y="1624"/>
                    <a:pt x="1909" y="483"/>
                    <a:pt x="6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6"/>
            <p:cNvSpPr/>
            <p:nvPr/>
          </p:nvSpPr>
          <p:spPr>
            <a:xfrm>
              <a:off x="4818900" y="1795025"/>
              <a:ext cx="64700" cy="41400"/>
            </a:xfrm>
            <a:custGeom>
              <a:rect b="b" l="l" r="r" t="t"/>
              <a:pathLst>
                <a:path extrusionOk="0" h="1656" w="2588">
                  <a:moveTo>
                    <a:pt x="1042" y="1"/>
                  </a:moveTo>
                  <a:cubicBezTo>
                    <a:pt x="527" y="55"/>
                    <a:pt x="0" y="450"/>
                    <a:pt x="44" y="932"/>
                  </a:cubicBezTo>
                  <a:cubicBezTo>
                    <a:pt x="77" y="1362"/>
                    <a:pt x="542" y="1656"/>
                    <a:pt x="942" y="1656"/>
                  </a:cubicBezTo>
                  <a:cubicBezTo>
                    <a:pt x="950" y="1656"/>
                    <a:pt x="958" y="1656"/>
                    <a:pt x="965" y="1656"/>
                  </a:cubicBezTo>
                  <a:cubicBezTo>
                    <a:pt x="1349" y="1645"/>
                    <a:pt x="1744" y="1448"/>
                    <a:pt x="2149" y="1075"/>
                  </a:cubicBezTo>
                  <a:cubicBezTo>
                    <a:pt x="2303" y="922"/>
                    <a:pt x="2456" y="757"/>
                    <a:pt x="2588" y="581"/>
                  </a:cubicBezTo>
                  <a:cubicBezTo>
                    <a:pt x="2204" y="220"/>
                    <a:pt x="1711" y="1"/>
                    <a:pt x="1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6"/>
            <p:cNvSpPr/>
            <p:nvPr/>
          </p:nvSpPr>
          <p:spPr>
            <a:xfrm>
              <a:off x="4887700" y="1488050"/>
              <a:ext cx="68275" cy="83600"/>
            </a:xfrm>
            <a:custGeom>
              <a:rect b="b" l="l" r="r" t="t"/>
              <a:pathLst>
                <a:path extrusionOk="0" h="3344" w="2731">
                  <a:moveTo>
                    <a:pt x="1514" y="0"/>
                  </a:moveTo>
                  <a:cubicBezTo>
                    <a:pt x="976" y="0"/>
                    <a:pt x="417" y="383"/>
                    <a:pt x="220" y="943"/>
                  </a:cubicBezTo>
                  <a:cubicBezTo>
                    <a:pt x="1" y="1535"/>
                    <a:pt x="143" y="2281"/>
                    <a:pt x="603" y="2883"/>
                  </a:cubicBezTo>
                  <a:cubicBezTo>
                    <a:pt x="724" y="3048"/>
                    <a:pt x="866" y="3202"/>
                    <a:pt x="1031" y="3344"/>
                  </a:cubicBezTo>
                  <a:cubicBezTo>
                    <a:pt x="1536" y="3146"/>
                    <a:pt x="2007" y="2851"/>
                    <a:pt x="2335" y="2401"/>
                  </a:cubicBezTo>
                  <a:cubicBezTo>
                    <a:pt x="2642" y="1974"/>
                    <a:pt x="2730" y="1348"/>
                    <a:pt x="2566" y="833"/>
                  </a:cubicBezTo>
                  <a:cubicBezTo>
                    <a:pt x="2435" y="439"/>
                    <a:pt x="2171" y="164"/>
                    <a:pt x="1831" y="54"/>
                  </a:cubicBezTo>
                  <a:cubicBezTo>
                    <a:pt x="1722" y="22"/>
                    <a:pt x="1623" y="0"/>
                    <a:pt x="1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6"/>
            <p:cNvSpPr/>
            <p:nvPr/>
          </p:nvSpPr>
          <p:spPr>
            <a:xfrm>
              <a:off x="4805200" y="1768975"/>
              <a:ext cx="100875" cy="174625"/>
            </a:xfrm>
            <a:custGeom>
              <a:rect b="b" l="l" r="r" t="t"/>
              <a:pathLst>
                <a:path extrusionOk="0" h="6985" w="4035">
                  <a:moveTo>
                    <a:pt x="658" y="1"/>
                  </a:moveTo>
                  <a:lnTo>
                    <a:pt x="0" y="5132"/>
                  </a:lnTo>
                  <a:cubicBezTo>
                    <a:pt x="526" y="5439"/>
                    <a:pt x="954" y="5921"/>
                    <a:pt x="1196" y="6415"/>
                  </a:cubicBezTo>
                  <a:cubicBezTo>
                    <a:pt x="1283" y="6601"/>
                    <a:pt x="1360" y="6798"/>
                    <a:pt x="1425" y="6985"/>
                  </a:cubicBezTo>
                  <a:cubicBezTo>
                    <a:pt x="2007" y="6634"/>
                    <a:pt x="2599" y="6174"/>
                    <a:pt x="3070" y="5570"/>
                  </a:cubicBezTo>
                  <a:cubicBezTo>
                    <a:pt x="3761" y="4693"/>
                    <a:pt x="4035" y="3630"/>
                    <a:pt x="3794" y="2720"/>
                  </a:cubicBezTo>
                  <a:cubicBezTo>
                    <a:pt x="3695" y="2336"/>
                    <a:pt x="3498" y="1996"/>
                    <a:pt x="3235" y="1722"/>
                  </a:cubicBezTo>
                  <a:cubicBezTo>
                    <a:pt x="3103" y="1898"/>
                    <a:pt x="2950" y="2062"/>
                    <a:pt x="2785" y="2215"/>
                  </a:cubicBezTo>
                  <a:cubicBezTo>
                    <a:pt x="2358" y="2610"/>
                    <a:pt x="1930" y="2819"/>
                    <a:pt x="1513" y="2829"/>
                  </a:cubicBezTo>
                  <a:cubicBezTo>
                    <a:pt x="1505" y="2829"/>
                    <a:pt x="1497" y="2829"/>
                    <a:pt x="1489" y="2829"/>
                  </a:cubicBezTo>
                  <a:cubicBezTo>
                    <a:pt x="1013" y="2829"/>
                    <a:pt x="493" y="2503"/>
                    <a:pt x="450" y="1985"/>
                  </a:cubicBezTo>
                  <a:cubicBezTo>
                    <a:pt x="406" y="1415"/>
                    <a:pt x="998" y="965"/>
                    <a:pt x="1579" y="911"/>
                  </a:cubicBezTo>
                  <a:cubicBezTo>
                    <a:pt x="1643" y="904"/>
                    <a:pt x="1706" y="900"/>
                    <a:pt x="1770" y="900"/>
                  </a:cubicBezTo>
                  <a:cubicBezTo>
                    <a:pt x="2291" y="900"/>
                    <a:pt x="2813" y="1133"/>
                    <a:pt x="3223" y="1514"/>
                  </a:cubicBezTo>
                  <a:cubicBezTo>
                    <a:pt x="3279" y="1437"/>
                    <a:pt x="3333" y="1350"/>
                    <a:pt x="3388" y="1262"/>
                  </a:cubicBezTo>
                  <a:cubicBezTo>
                    <a:pt x="2412" y="987"/>
                    <a:pt x="1491" y="560"/>
                    <a:pt x="6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6"/>
            <p:cNvSpPr/>
            <p:nvPr/>
          </p:nvSpPr>
          <p:spPr>
            <a:xfrm>
              <a:off x="4787650" y="1949075"/>
              <a:ext cx="160100" cy="136225"/>
            </a:xfrm>
            <a:custGeom>
              <a:rect b="b" l="l" r="r" t="t"/>
              <a:pathLst>
                <a:path extrusionOk="0" h="5449" w="6404">
                  <a:moveTo>
                    <a:pt x="2040" y="0"/>
                  </a:moveTo>
                  <a:cubicBezTo>
                    <a:pt x="1820" y="120"/>
                    <a:pt x="1601" y="241"/>
                    <a:pt x="1404" y="351"/>
                  </a:cubicBezTo>
                  <a:cubicBezTo>
                    <a:pt x="1064" y="526"/>
                    <a:pt x="702" y="690"/>
                    <a:pt x="329" y="812"/>
                  </a:cubicBezTo>
                  <a:lnTo>
                    <a:pt x="0" y="3322"/>
                  </a:lnTo>
                  <a:cubicBezTo>
                    <a:pt x="450" y="3497"/>
                    <a:pt x="911" y="3695"/>
                    <a:pt x="1404" y="3936"/>
                  </a:cubicBezTo>
                  <a:cubicBezTo>
                    <a:pt x="2051" y="4243"/>
                    <a:pt x="2698" y="4583"/>
                    <a:pt x="3323" y="4923"/>
                  </a:cubicBezTo>
                  <a:lnTo>
                    <a:pt x="4276" y="5416"/>
                  </a:lnTo>
                  <a:lnTo>
                    <a:pt x="6305" y="5449"/>
                  </a:lnTo>
                  <a:lnTo>
                    <a:pt x="6403" y="3914"/>
                  </a:lnTo>
                  <a:lnTo>
                    <a:pt x="6403" y="3914"/>
                  </a:lnTo>
                  <a:cubicBezTo>
                    <a:pt x="6240" y="3927"/>
                    <a:pt x="6080" y="3937"/>
                    <a:pt x="5922" y="3937"/>
                  </a:cubicBezTo>
                  <a:cubicBezTo>
                    <a:pt x="5827" y="3937"/>
                    <a:pt x="5731" y="3934"/>
                    <a:pt x="5636" y="3925"/>
                  </a:cubicBezTo>
                  <a:cubicBezTo>
                    <a:pt x="4430" y="3838"/>
                    <a:pt x="3355" y="3234"/>
                    <a:pt x="2807" y="2335"/>
                  </a:cubicBezTo>
                  <a:cubicBezTo>
                    <a:pt x="2490" y="1831"/>
                    <a:pt x="2347" y="1239"/>
                    <a:pt x="2215" y="658"/>
                  </a:cubicBezTo>
                  <a:cubicBezTo>
                    <a:pt x="2161" y="439"/>
                    <a:pt x="2105" y="219"/>
                    <a:pt x="2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6"/>
            <p:cNvSpPr/>
            <p:nvPr/>
          </p:nvSpPr>
          <p:spPr>
            <a:xfrm>
              <a:off x="4796150" y="1901100"/>
              <a:ext cx="41400" cy="64450"/>
            </a:xfrm>
            <a:custGeom>
              <a:rect b="b" l="l" r="r" t="t"/>
              <a:pathLst>
                <a:path extrusionOk="0" h="2578" w="1656">
                  <a:moveTo>
                    <a:pt x="340" y="0"/>
                  </a:moveTo>
                  <a:lnTo>
                    <a:pt x="1" y="2577"/>
                  </a:lnTo>
                  <a:cubicBezTo>
                    <a:pt x="352" y="2467"/>
                    <a:pt x="680" y="2303"/>
                    <a:pt x="998" y="2138"/>
                  </a:cubicBezTo>
                  <a:cubicBezTo>
                    <a:pt x="1207" y="2039"/>
                    <a:pt x="1437" y="1908"/>
                    <a:pt x="1656" y="1776"/>
                  </a:cubicBezTo>
                  <a:cubicBezTo>
                    <a:pt x="1601" y="1579"/>
                    <a:pt x="1524" y="1382"/>
                    <a:pt x="1437" y="1196"/>
                  </a:cubicBezTo>
                  <a:cubicBezTo>
                    <a:pt x="1217" y="735"/>
                    <a:pt x="823" y="285"/>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6"/>
            <p:cNvSpPr/>
            <p:nvPr/>
          </p:nvSpPr>
          <p:spPr>
            <a:xfrm>
              <a:off x="4837825" y="1575750"/>
              <a:ext cx="269175" cy="230375"/>
            </a:xfrm>
            <a:custGeom>
              <a:rect b="b" l="l" r="r" t="t"/>
              <a:pathLst>
                <a:path extrusionOk="0" h="9215" w="10767">
                  <a:moveTo>
                    <a:pt x="3004" y="0"/>
                  </a:moveTo>
                  <a:cubicBezTo>
                    <a:pt x="2610" y="143"/>
                    <a:pt x="2215" y="242"/>
                    <a:pt x="1853" y="307"/>
                  </a:cubicBezTo>
                  <a:cubicBezTo>
                    <a:pt x="1338" y="417"/>
                    <a:pt x="812" y="483"/>
                    <a:pt x="285" y="537"/>
                  </a:cubicBezTo>
                  <a:lnTo>
                    <a:pt x="0" y="2752"/>
                  </a:lnTo>
                  <a:cubicBezTo>
                    <a:pt x="1360" y="3246"/>
                    <a:pt x="2423" y="4430"/>
                    <a:pt x="2741" y="5833"/>
                  </a:cubicBezTo>
                  <a:cubicBezTo>
                    <a:pt x="2982" y="6874"/>
                    <a:pt x="2807" y="7982"/>
                    <a:pt x="2291" y="8914"/>
                  </a:cubicBezTo>
                  <a:cubicBezTo>
                    <a:pt x="2939" y="9079"/>
                    <a:pt x="3607" y="9177"/>
                    <a:pt x="4276" y="9210"/>
                  </a:cubicBezTo>
                  <a:cubicBezTo>
                    <a:pt x="4353" y="9213"/>
                    <a:pt x="4428" y="9214"/>
                    <a:pt x="4503" y="9214"/>
                  </a:cubicBezTo>
                  <a:cubicBezTo>
                    <a:pt x="4686" y="9214"/>
                    <a:pt x="4867" y="9207"/>
                    <a:pt x="5054" y="9199"/>
                  </a:cubicBezTo>
                  <a:lnTo>
                    <a:pt x="5460" y="3180"/>
                  </a:lnTo>
                  <a:lnTo>
                    <a:pt x="5756" y="9133"/>
                  </a:lnTo>
                  <a:cubicBezTo>
                    <a:pt x="7609" y="8903"/>
                    <a:pt x="9374" y="8124"/>
                    <a:pt x="10767" y="6896"/>
                  </a:cubicBezTo>
                  <a:lnTo>
                    <a:pt x="10689" y="6272"/>
                  </a:lnTo>
                  <a:cubicBezTo>
                    <a:pt x="9407" y="5559"/>
                    <a:pt x="8442" y="4254"/>
                    <a:pt x="8157" y="2829"/>
                  </a:cubicBezTo>
                  <a:cubicBezTo>
                    <a:pt x="8080" y="2478"/>
                    <a:pt x="8058" y="2127"/>
                    <a:pt x="8058" y="1777"/>
                  </a:cubicBezTo>
                  <a:cubicBezTo>
                    <a:pt x="6721" y="1689"/>
                    <a:pt x="5416" y="1338"/>
                    <a:pt x="4210" y="757"/>
                  </a:cubicBezTo>
                  <a:cubicBezTo>
                    <a:pt x="3717" y="515"/>
                    <a:pt x="3322" y="264"/>
                    <a:pt x="3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6"/>
            <p:cNvSpPr/>
            <p:nvPr/>
          </p:nvSpPr>
          <p:spPr>
            <a:xfrm>
              <a:off x="5083125" y="1849000"/>
              <a:ext cx="55400" cy="126125"/>
            </a:xfrm>
            <a:custGeom>
              <a:rect b="b" l="l" r="r" t="t"/>
              <a:pathLst>
                <a:path extrusionOk="0" h="5045" w="2216">
                  <a:moveTo>
                    <a:pt x="1513" y="1"/>
                  </a:moveTo>
                  <a:cubicBezTo>
                    <a:pt x="1284" y="89"/>
                    <a:pt x="1075" y="232"/>
                    <a:pt x="889" y="407"/>
                  </a:cubicBezTo>
                  <a:cubicBezTo>
                    <a:pt x="231" y="1043"/>
                    <a:pt x="0" y="2106"/>
                    <a:pt x="319" y="3060"/>
                  </a:cubicBezTo>
                  <a:cubicBezTo>
                    <a:pt x="604" y="3904"/>
                    <a:pt x="1306" y="4639"/>
                    <a:pt x="2215" y="5044"/>
                  </a:cubicBezTo>
                  <a:lnTo>
                    <a:pt x="1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6"/>
            <p:cNvSpPr/>
            <p:nvPr/>
          </p:nvSpPr>
          <p:spPr>
            <a:xfrm>
              <a:off x="4993775" y="1989075"/>
              <a:ext cx="159825" cy="96225"/>
            </a:xfrm>
            <a:custGeom>
              <a:rect b="b" l="l" r="r" t="t"/>
              <a:pathLst>
                <a:path extrusionOk="0" h="3849" w="6393">
                  <a:moveTo>
                    <a:pt x="5866" y="1"/>
                  </a:moveTo>
                  <a:cubicBezTo>
                    <a:pt x="5679" y="111"/>
                    <a:pt x="5493" y="220"/>
                    <a:pt x="5296" y="297"/>
                  </a:cubicBezTo>
                  <a:cubicBezTo>
                    <a:pt x="4719" y="549"/>
                    <a:pt x="4093" y="676"/>
                    <a:pt x="3467" y="676"/>
                  </a:cubicBezTo>
                  <a:cubicBezTo>
                    <a:pt x="3033" y="676"/>
                    <a:pt x="2599" y="615"/>
                    <a:pt x="2182" y="494"/>
                  </a:cubicBezTo>
                  <a:cubicBezTo>
                    <a:pt x="1798" y="889"/>
                    <a:pt x="1283" y="1251"/>
                    <a:pt x="604" y="1580"/>
                  </a:cubicBezTo>
                  <a:cubicBezTo>
                    <a:pt x="395" y="1678"/>
                    <a:pt x="198" y="1766"/>
                    <a:pt x="0" y="1853"/>
                  </a:cubicBezTo>
                  <a:lnTo>
                    <a:pt x="99" y="3849"/>
                  </a:lnTo>
                  <a:lnTo>
                    <a:pt x="6393" y="3849"/>
                  </a:lnTo>
                  <a:lnTo>
                    <a:pt x="58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6"/>
            <p:cNvSpPr/>
            <p:nvPr/>
          </p:nvSpPr>
          <p:spPr>
            <a:xfrm>
              <a:off x="4995950" y="1917825"/>
              <a:ext cx="72125" cy="79500"/>
            </a:xfrm>
            <a:custGeom>
              <a:rect b="b" l="l" r="r" t="t"/>
              <a:pathLst>
                <a:path extrusionOk="0" h="3180" w="2885">
                  <a:moveTo>
                    <a:pt x="1229" y="0"/>
                  </a:moveTo>
                  <a:cubicBezTo>
                    <a:pt x="900" y="0"/>
                    <a:pt x="615" y="110"/>
                    <a:pt x="418" y="329"/>
                  </a:cubicBezTo>
                  <a:cubicBezTo>
                    <a:pt x="56" y="702"/>
                    <a:pt x="1" y="1338"/>
                    <a:pt x="264" y="1875"/>
                  </a:cubicBezTo>
                  <a:cubicBezTo>
                    <a:pt x="549" y="2434"/>
                    <a:pt x="1109" y="2785"/>
                    <a:pt x="1514" y="2971"/>
                  </a:cubicBezTo>
                  <a:cubicBezTo>
                    <a:pt x="1689" y="3059"/>
                    <a:pt x="1865" y="3125"/>
                    <a:pt x="2040" y="3180"/>
                  </a:cubicBezTo>
                  <a:cubicBezTo>
                    <a:pt x="2139" y="3070"/>
                    <a:pt x="2227" y="2949"/>
                    <a:pt x="2315" y="2829"/>
                  </a:cubicBezTo>
                  <a:cubicBezTo>
                    <a:pt x="2698" y="2237"/>
                    <a:pt x="2885" y="1305"/>
                    <a:pt x="2413" y="614"/>
                  </a:cubicBezTo>
                  <a:cubicBezTo>
                    <a:pt x="2194" y="274"/>
                    <a:pt x="1777" y="44"/>
                    <a:pt x="13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6"/>
            <p:cNvSpPr/>
            <p:nvPr/>
          </p:nvSpPr>
          <p:spPr>
            <a:xfrm>
              <a:off x="4982000" y="1751975"/>
              <a:ext cx="157900" cy="279600"/>
            </a:xfrm>
            <a:custGeom>
              <a:rect b="b" l="l" r="r" t="t"/>
              <a:pathLst>
                <a:path extrusionOk="0" h="11184" w="6316">
                  <a:moveTo>
                    <a:pt x="5022" y="1"/>
                  </a:moveTo>
                  <a:cubicBezTo>
                    <a:pt x="3618" y="1218"/>
                    <a:pt x="1842" y="1996"/>
                    <a:pt x="0" y="2227"/>
                  </a:cubicBezTo>
                  <a:lnTo>
                    <a:pt x="461" y="11184"/>
                  </a:lnTo>
                  <a:cubicBezTo>
                    <a:pt x="636" y="11108"/>
                    <a:pt x="822" y="11030"/>
                    <a:pt x="1009" y="10943"/>
                  </a:cubicBezTo>
                  <a:cubicBezTo>
                    <a:pt x="1655" y="10625"/>
                    <a:pt x="2138" y="10296"/>
                    <a:pt x="2500" y="9923"/>
                  </a:cubicBezTo>
                  <a:cubicBezTo>
                    <a:pt x="2335" y="9868"/>
                    <a:pt x="2171" y="9814"/>
                    <a:pt x="2018" y="9737"/>
                  </a:cubicBezTo>
                  <a:cubicBezTo>
                    <a:pt x="1392" y="9441"/>
                    <a:pt x="943" y="9046"/>
                    <a:pt x="702" y="8574"/>
                  </a:cubicBezTo>
                  <a:cubicBezTo>
                    <a:pt x="405" y="7982"/>
                    <a:pt x="483" y="7281"/>
                    <a:pt x="877" y="6864"/>
                  </a:cubicBezTo>
                  <a:cubicBezTo>
                    <a:pt x="1102" y="6620"/>
                    <a:pt x="1423" y="6497"/>
                    <a:pt x="1785" y="6497"/>
                  </a:cubicBezTo>
                  <a:cubicBezTo>
                    <a:pt x="1829" y="6497"/>
                    <a:pt x="1873" y="6499"/>
                    <a:pt x="1918" y="6503"/>
                  </a:cubicBezTo>
                  <a:cubicBezTo>
                    <a:pt x="2390" y="6535"/>
                    <a:pt x="2839" y="6798"/>
                    <a:pt x="3092" y="7171"/>
                  </a:cubicBezTo>
                  <a:cubicBezTo>
                    <a:pt x="3596" y="7917"/>
                    <a:pt x="3399" y="8903"/>
                    <a:pt x="2982" y="9539"/>
                  </a:cubicBezTo>
                  <a:cubicBezTo>
                    <a:pt x="2917" y="9649"/>
                    <a:pt x="2839" y="9759"/>
                    <a:pt x="2752" y="9858"/>
                  </a:cubicBezTo>
                  <a:cubicBezTo>
                    <a:pt x="3145" y="9968"/>
                    <a:pt x="3553" y="10023"/>
                    <a:pt x="3960" y="10023"/>
                  </a:cubicBezTo>
                  <a:cubicBezTo>
                    <a:pt x="4562" y="10023"/>
                    <a:pt x="5162" y="9902"/>
                    <a:pt x="5712" y="9660"/>
                  </a:cubicBezTo>
                  <a:cubicBezTo>
                    <a:pt x="5921" y="9561"/>
                    <a:pt x="6128" y="9463"/>
                    <a:pt x="6315" y="9331"/>
                  </a:cubicBezTo>
                  <a:lnTo>
                    <a:pt x="6282" y="9090"/>
                  </a:lnTo>
                  <a:lnTo>
                    <a:pt x="6260" y="9090"/>
                  </a:lnTo>
                  <a:cubicBezTo>
                    <a:pt x="5295" y="8662"/>
                    <a:pt x="4539" y="7884"/>
                    <a:pt x="4232" y="6985"/>
                  </a:cubicBezTo>
                  <a:cubicBezTo>
                    <a:pt x="3892" y="5987"/>
                    <a:pt x="4133" y="4858"/>
                    <a:pt x="4846" y="4178"/>
                  </a:cubicBezTo>
                  <a:cubicBezTo>
                    <a:pt x="5044" y="3992"/>
                    <a:pt x="5285" y="3838"/>
                    <a:pt x="5536" y="3740"/>
                  </a:cubicBezTo>
                  <a:lnTo>
                    <a:pt x="5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6"/>
            <p:cNvSpPr/>
            <p:nvPr/>
          </p:nvSpPr>
          <p:spPr>
            <a:xfrm>
              <a:off x="4860550" y="1364950"/>
              <a:ext cx="16750" cy="102275"/>
            </a:xfrm>
            <a:custGeom>
              <a:rect b="b" l="l" r="r" t="t"/>
              <a:pathLst>
                <a:path extrusionOk="0" h="4091" w="670">
                  <a:moveTo>
                    <a:pt x="637" y="1"/>
                  </a:moveTo>
                  <a:lnTo>
                    <a:pt x="1" y="4079"/>
                  </a:lnTo>
                  <a:lnTo>
                    <a:pt x="34" y="4091"/>
                  </a:lnTo>
                  <a:lnTo>
                    <a:pt x="670" y="12"/>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6"/>
            <p:cNvSpPr/>
            <p:nvPr/>
          </p:nvSpPr>
          <p:spPr>
            <a:xfrm>
              <a:off x="5048325" y="1274500"/>
              <a:ext cx="27975" cy="192450"/>
            </a:xfrm>
            <a:custGeom>
              <a:rect b="b" l="l" r="r" t="t"/>
              <a:pathLst>
                <a:path extrusionOk="0" h="7698" w="1119">
                  <a:moveTo>
                    <a:pt x="33" y="1"/>
                  </a:moveTo>
                  <a:lnTo>
                    <a:pt x="0" y="12"/>
                  </a:lnTo>
                  <a:lnTo>
                    <a:pt x="998" y="2786"/>
                  </a:lnTo>
                  <a:cubicBezTo>
                    <a:pt x="1085" y="3082"/>
                    <a:pt x="1075" y="3400"/>
                    <a:pt x="965" y="3696"/>
                  </a:cubicBezTo>
                  <a:lnTo>
                    <a:pt x="461" y="5154"/>
                  </a:lnTo>
                  <a:lnTo>
                    <a:pt x="449" y="5154"/>
                  </a:lnTo>
                  <a:lnTo>
                    <a:pt x="778" y="7697"/>
                  </a:lnTo>
                  <a:lnTo>
                    <a:pt x="812" y="7697"/>
                  </a:lnTo>
                  <a:lnTo>
                    <a:pt x="493" y="5165"/>
                  </a:lnTo>
                  <a:lnTo>
                    <a:pt x="998" y="3707"/>
                  </a:lnTo>
                  <a:cubicBezTo>
                    <a:pt x="1107" y="3411"/>
                    <a:pt x="1119" y="3082"/>
                    <a:pt x="1031" y="2775"/>
                  </a:cubicBez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6"/>
            <p:cNvSpPr/>
            <p:nvPr/>
          </p:nvSpPr>
          <p:spPr>
            <a:xfrm>
              <a:off x="5030225"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6"/>
            <p:cNvSpPr/>
            <p:nvPr/>
          </p:nvSpPr>
          <p:spPr>
            <a:xfrm>
              <a:off x="4779975" y="2196300"/>
              <a:ext cx="117325" cy="850"/>
            </a:xfrm>
            <a:custGeom>
              <a:rect b="b" l="l" r="r" t="t"/>
              <a:pathLst>
                <a:path extrusionOk="0" h="34" w="4693">
                  <a:moveTo>
                    <a:pt x="0" y="1"/>
                  </a:moveTo>
                  <a:lnTo>
                    <a:pt x="0"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6"/>
            <p:cNvSpPr/>
            <p:nvPr/>
          </p:nvSpPr>
          <p:spPr>
            <a:xfrm>
              <a:off x="5159875" y="2159825"/>
              <a:ext cx="29900" cy="12925"/>
            </a:xfrm>
            <a:custGeom>
              <a:rect b="b" l="l" r="r" t="t"/>
              <a:pathLst>
                <a:path extrusionOk="0" h="517" w="1196">
                  <a:moveTo>
                    <a:pt x="1184" y="1"/>
                  </a:moveTo>
                  <a:lnTo>
                    <a:pt x="0" y="495"/>
                  </a:lnTo>
                  <a:lnTo>
                    <a:pt x="12" y="517"/>
                  </a:lnTo>
                  <a:lnTo>
                    <a:pt x="119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6"/>
            <p:cNvSpPr/>
            <p:nvPr/>
          </p:nvSpPr>
          <p:spPr>
            <a:xfrm>
              <a:off x="5133550" y="2153550"/>
              <a:ext cx="40325" cy="17550"/>
            </a:xfrm>
            <a:custGeom>
              <a:rect b="b" l="l" r="r" t="t"/>
              <a:pathLst>
                <a:path extrusionOk="0" h="702" w="1613">
                  <a:moveTo>
                    <a:pt x="1601" y="0"/>
                  </a:moveTo>
                  <a:lnTo>
                    <a:pt x="1" y="669"/>
                  </a:lnTo>
                  <a:lnTo>
                    <a:pt x="12" y="702"/>
                  </a:lnTo>
                  <a:lnTo>
                    <a:pt x="161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6"/>
            <p:cNvSpPr/>
            <p:nvPr/>
          </p:nvSpPr>
          <p:spPr>
            <a:xfrm>
              <a:off x="5116550" y="2148875"/>
              <a:ext cx="41150" cy="15650"/>
            </a:xfrm>
            <a:custGeom>
              <a:rect b="b" l="l" r="r" t="t"/>
              <a:pathLst>
                <a:path extrusionOk="0" h="626" w="1646">
                  <a:moveTo>
                    <a:pt x="1635" y="0"/>
                  </a:moveTo>
                  <a:lnTo>
                    <a:pt x="1" y="592"/>
                  </a:lnTo>
                  <a:lnTo>
                    <a:pt x="12" y="626"/>
                  </a:lnTo>
                  <a:lnTo>
                    <a:pt x="1646" y="34"/>
                  </a:ln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6"/>
            <p:cNvSpPr/>
            <p:nvPr/>
          </p:nvSpPr>
          <p:spPr>
            <a:xfrm>
              <a:off x="5103950" y="2142300"/>
              <a:ext cx="35650" cy="8800"/>
            </a:xfrm>
            <a:custGeom>
              <a:rect b="b" l="l" r="r" t="t"/>
              <a:pathLst>
                <a:path extrusionOk="0" h="352" w="1426">
                  <a:moveTo>
                    <a:pt x="1415" y="0"/>
                  </a:moveTo>
                  <a:lnTo>
                    <a:pt x="1" y="319"/>
                  </a:lnTo>
                  <a:lnTo>
                    <a:pt x="12"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6"/>
            <p:cNvSpPr/>
            <p:nvPr/>
          </p:nvSpPr>
          <p:spPr>
            <a:xfrm>
              <a:off x="4813150" y="2169700"/>
              <a:ext cx="53450" cy="2500"/>
            </a:xfrm>
            <a:custGeom>
              <a:rect b="b" l="l" r="r" t="t"/>
              <a:pathLst>
                <a:path extrusionOk="0" h="100" w="2138">
                  <a:moveTo>
                    <a:pt x="2138" y="1"/>
                  </a:moveTo>
                  <a:lnTo>
                    <a:pt x="0" y="66"/>
                  </a:lnTo>
                  <a:lnTo>
                    <a:pt x="0" y="100"/>
                  </a:lnTo>
                  <a:lnTo>
                    <a:pt x="2138" y="34"/>
                  </a:lnTo>
                  <a:lnTo>
                    <a:pt x="2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6"/>
            <p:cNvSpPr/>
            <p:nvPr/>
          </p:nvSpPr>
          <p:spPr>
            <a:xfrm>
              <a:off x="4813150" y="2158475"/>
              <a:ext cx="53750" cy="1125"/>
            </a:xfrm>
            <a:custGeom>
              <a:rect b="b" l="l" r="r" t="t"/>
              <a:pathLst>
                <a:path extrusionOk="0" h="45" w="2150">
                  <a:moveTo>
                    <a:pt x="0" y="1"/>
                  </a:moveTo>
                  <a:lnTo>
                    <a:pt x="0" y="44"/>
                  </a:lnTo>
                  <a:lnTo>
                    <a:pt x="2149" y="33"/>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6"/>
            <p:cNvSpPr/>
            <p:nvPr/>
          </p:nvSpPr>
          <p:spPr>
            <a:xfrm>
              <a:off x="4815900" y="2145325"/>
              <a:ext cx="47700" cy="1375"/>
            </a:xfrm>
            <a:custGeom>
              <a:rect b="b" l="l" r="r" t="t"/>
              <a:pathLst>
                <a:path extrusionOk="0" h="55" w="1908">
                  <a:moveTo>
                    <a:pt x="1908" y="0"/>
                  </a:moveTo>
                  <a:lnTo>
                    <a:pt x="0" y="22"/>
                  </a:lnTo>
                  <a:lnTo>
                    <a:pt x="0"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6"/>
            <p:cNvSpPr/>
            <p:nvPr/>
          </p:nvSpPr>
          <p:spPr>
            <a:xfrm>
              <a:off x="4816975" y="2132425"/>
              <a:ext cx="46075" cy="2500"/>
            </a:xfrm>
            <a:custGeom>
              <a:rect b="b" l="l" r="r" t="t"/>
              <a:pathLst>
                <a:path extrusionOk="0" h="100" w="1843">
                  <a:moveTo>
                    <a:pt x="1" y="1"/>
                  </a:moveTo>
                  <a:lnTo>
                    <a:pt x="1" y="34"/>
                  </a:lnTo>
                  <a:lnTo>
                    <a:pt x="1843" y="100"/>
                  </a:lnTo>
                  <a:lnTo>
                    <a:pt x="184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6"/>
            <p:cNvSpPr/>
            <p:nvPr/>
          </p:nvSpPr>
          <p:spPr>
            <a:xfrm>
              <a:off x="4965250" y="1126225"/>
              <a:ext cx="15375" cy="4425"/>
            </a:xfrm>
            <a:custGeom>
              <a:rect b="b" l="l" r="r" t="t"/>
              <a:pathLst>
                <a:path extrusionOk="0" h="177" w="615">
                  <a:moveTo>
                    <a:pt x="275" y="1"/>
                  </a:moveTo>
                  <a:cubicBezTo>
                    <a:pt x="254" y="11"/>
                    <a:pt x="232" y="11"/>
                    <a:pt x="210" y="11"/>
                  </a:cubicBezTo>
                  <a:cubicBezTo>
                    <a:pt x="133" y="33"/>
                    <a:pt x="56" y="77"/>
                    <a:pt x="1" y="143"/>
                  </a:cubicBezTo>
                  <a:cubicBezTo>
                    <a:pt x="12" y="154"/>
                    <a:pt x="12" y="165"/>
                    <a:pt x="12" y="176"/>
                  </a:cubicBezTo>
                  <a:cubicBezTo>
                    <a:pt x="12" y="165"/>
                    <a:pt x="176" y="132"/>
                    <a:pt x="188" y="132"/>
                  </a:cubicBezTo>
                  <a:cubicBezTo>
                    <a:pt x="220" y="132"/>
                    <a:pt x="254" y="121"/>
                    <a:pt x="286" y="121"/>
                  </a:cubicBezTo>
                  <a:cubicBezTo>
                    <a:pt x="330" y="121"/>
                    <a:pt x="363" y="132"/>
                    <a:pt x="407" y="132"/>
                  </a:cubicBezTo>
                  <a:cubicBezTo>
                    <a:pt x="429" y="132"/>
                    <a:pt x="451" y="137"/>
                    <a:pt x="476" y="137"/>
                  </a:cubicBezTo>
                  <a:cubicBezTo>
                    <a:pt x="489" y="137"/>
                    <a:pt x="502" y="136"/>
                    <a:pt x="517" y="132"/>
                  </a:cubicBezTo>
                  <a:cubicBezTo>
                    <a:pt x="539" y="132"/>
                    <a:pt x="593" y="132"/>
                    <a:pt x="604" y="99"/>
                  </a:cubicBezTo>
                  <a:cubicBezTo>
                    <a:pt x="615" y="89"/>
                    <a:pt x="615" y="67"/>
                    <a:pt x="615" y="55"/>
                  </a:cubicBezTo>
                  <a:cubicBezTo>
                    <a:pt x="615" y="55"/>
                    <a:pt x="461" y="23"/>
                    <a:pt x="451" y="23"/>
                  </a:cubicBezTo>
                  <a:cubicBezTo>
                    <a:pt x="385" y="11"/>
                    <a:pt x="330"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6"/>
            <p:cNvSpPr/>
            <p:nvPr/>
          </p:nvSpPr>
          <p:spPr>
            <a:xfrm>
              <a:off x="4974875" y="1162950"/>
              <a:ext cx="23300" cy="11200"/>
            </a:xfrm>
            <a:custGeom>
              <a:rect b="b" l="l" r="r" t="t"/>
              <a:pathLst>
                <a:path extrusionOk="0" h="448" w="932">
                  <a:moveTo>
                    <a:pt x="361" y="1"/>
                  </a:moveTo>
                  <a:lnTo>
                    <a:pt x="22" y="77"/>
                  </a:lnTo>
                  <a:cubicBezTo>
                    <a:pt x="22" y="77"/>
                    <a:pt x="0" y="384"/>
                    <a:pt x="383" y="440"/>
                  </a:cubicBezTo>
                  <a:cubicBezTo>
                    <a:pt x="417" y="445"/>
                    <a:pt x="449" y="448"/>
                    <a:pt x="480" y="448"/>
                  </a:cubicBezTo>
                  <a:cubicBezTo>
                    <a:pt x="795" y="448"/>
                    <a:pt x="932" y="165"/>
                    <a:pt x="932" y="165"/>
                  </a:cubicBezTo>
                  <a:lnTo>
                    <a:pt x="625" y="12"/>
                  </a:lnTo>
                  <a:lnTo>
                    <a:pt x="449" y="77"/>
                  </a:lnTo>
                  <a:lnTo>
                    <a:pt x="361" y="1"/>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6"/>
            <p:cNvSpPr/>
            <p:nvPr/>
          </p:nvSpPr>
          <p:spPr>
            <a:xfrm>
              <a:off x="5002550" y="1130525"/>
              <a:ext cx="13725" cy="7500"/>
            </a:xfrm>
            <a:custGeom>
              <a:rect b="b" l="l" r="r" t="t"/>
              <a:pathLst>
                <a:path extrusionOk="0" h="300" w="549">
                  <a:moveTo>
                    <a:pt x="17" y="1"/>
                  </a:moveTo>
                  <a:cubicBezTo>
                    <a:pt x="7" y="1"/>
                    <a:pt x="0" y="2"/>
                    <a:pt x="0" y="4"/>
                  </a:cubicBezTo>
                  <a:lnTo>
                    <a:pt x="0" y="48"/>
                  </a:lnTo>
                  <a:cubicBezTo>
                    <a:pt x="0" y="70"/>
                    <a:pt x="44" y="92"/>
                    <a:pt x="66" y="103"/>
                  </a:cubicBezTo>
                  <a:cubicBezTo>
                    <a:pt x="110" y="124"/>
                    <a:pt x="143" y="136"/>
                    <a:pt x="175" y="136"/>
                  </a:cubicBezTo>
                  <a:cubicBezTo>
                    <a:pt x="219" y="146"/>
                    <a:pt x="253" y="158"/>
                    <a:pt x="285" y="168"/>
                  </a:cubicBezTo>
                  <a:cubicBezTo>
                    <a:pt x="318" y="180"/>
                    <a:pt x="351" y="190"/>
                    <a:pt x="373" y="212"/>
                  </a:cubicBezTo>
                  <a:cubicBezTo>
                    <a:pt x="395" y="212"/>
                    <a:pt x="538" y="300"/>
                    <a:pt x="538" y="300"/>
                  </a:cubicBezTo>
                  <a:cubicBezTo>
                    <a:pt x="538" y="289"/>
                    <a:pt x="548" y="278"/>
                    <a:pt x="548" y="278"/>
                  </a:cubicBezTo>
                  <a:cubicBezTo>
                    <a:pt x="516" y="202"/>
                    <a:pt x="460" y="136"/>
                    <a:pt x="395" y="92"/>
                  </a:cubicBezTo>
                  <a:cubicBezTo>
                    <a:pt x="384" y="81"/>
                    <a:pt x="362" y="70"/>
                    <a:pt x="340" y="59"/>
                  </a:cubicBezTo>
                  <a:cubicBezTo>
                    <a:pt x="285" y="37"/>
                    <a:pt x="231" y="26"/>
                    <a:pt x="175" y="15"/>
                  </a:cubicBezTo>
                  <a:cubicBezTo>
                    <a:pt x="158" y="15"/>
                    <a:pt x="58" y="1"/>
                    <a:pt x="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6"/>
            <p:cNvSpPr/>
            <p:nvPr/>
          </p:nvSpPr>
          <p:spPr>
            <a:xfrm>
              <a:off x="4968275" y="1160775"/>
              <a:ext cx="36225" cy="8250"/>
            </a:xfrm>
            <a:custGeom>
              <a:rect b="b" l="l" r="r" t="t"/>
              <a:pathLst>
                <a:path extrusionOk="0" h="330" w="1449">
                  <a:moveTo>
                    <a:pt x="33" y="0"/>
                  </a:moveTo>
                  <a:lnTo>
                    <a:pt x="1" y="22"/>
                  </a:lnTo>
                  <a:cubicBezTo>
                    <a:pt x="12" y="22"/>
                    <a:pt x="286" y="329"/>
                    <a:pt x="812" y="329"/>
                  </a:cubicBezTo>
                  <a:cubicBezTo>
                    <a:pt x="998" y="329"/>
                    <a:pt x="1207" y="296"/>
                    <a:pt x="1448" y="198"/>
                  </a:cubicBezTo>
                  <a:lnTo>
                    <a:pt x="1437" y="164"/>
                  </a:lnTo>
                  <a:cubicBezTo>
                    <a:pt x="1201" y="257"/>
                    <a:pt x="994" y="292"/>
                    <a:pt x="816" y="292"/>
                  </a:cubicBezTo>
                  <a:cubicBezTo>
                    <a:pt x="300" y="292"/>
                    <a:pt x="33" y="0"/>
                    <a:pt x="33"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6"/>
            <p:cNvSpPr/>
            <p:nvPr/>
          </p:nvSpPr>
          <p:spPr>
            <a:xfrm>
              <a:off x="4965250" y="1085575"/>
              <a:ext cx="66475" cy="43975"/>
            </a:xfrm>
            <a:custGeom>
              <a:rect b="b" l="l" r="r" t="t"/>
              <a:pathLst>
                <a:path extrusionOk="0" h="1759" w="2659">
                  <a:moveTo>
                    <a:pt x="1177" y="0"/>
                  </a:moveTo>
                  <a:cubicBezTo>
                    <a:pt x="864" y="0"/>
                    <a:pt x="485" y="78"/>
                    <a:pt x="23" y="267"/>
                  </a:cubicBezTo>
                  <a:lnTo>
                    <a:pt x="1" y="267"/>
                  </a:lnTo>
                  <a:cubicBezTo>
                    <a:pt x="23" y="267"/>
                    <a:pt x="626" y="1681"/>
                    <a:pt x="2622" y="1758"/>
                  </a:cubicBezTo>
                  <a:cubicBezTo>
                    <a:pt x="2622" y="1758"/>
                    <a:pt x="2659" y="0"/>
                    <a:pt x="1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6"/>
            <p:cNvSpPr/>
            <p:nvPr/>
          </p:nvSpPr>
          <p:spPr>
            <a:xfrm>
              <a:off x="4965800" y="1089225"/>
              <a:ext cx="71850" cy="42775"/>
            </a:xfrm>
            <a:custGeom>
              <a:rect b="b" l="l" r="r" t="t"/>
              <a:pathLst>
                <a:path extrusionOk="0" h="1711" w="2874">
                  <a:moveTo>
                    <a:pt x="34" y="0"/>
                  </a:moveTo>
                  <a:lnTo>
                    <a:pt x="1" y="12"/>
                  </a:lnTo>
                  <a:cubicBezTo>
                    <a:pt x="1" y="22"/>
                    <a:pt x="111" y="527"/>
                    <a:pt x="527" y="987"/>
                  </a:cubicBezTo>
                  <a:cubicBezTo>
                    <a:pt x="1043" y="1557"/>
                    <a:pt x="1701" y="1711"/>
                    <a:pt x="2293" y="1711"/>
                  </a:cubicBezTo>
                  <a:cubicBezTo>
                    <a:pt x="2501" y="1711"/>
                    <a:pt x="2687" y="1700"/>
                    <a:pt x="2873" y="1667"/>
                  </a:cubicBezTo>
                  <a:lnTo>
                    <a:pt x="2863" y="1634"/>
                  </a:lnTo>
                  <a:cubicBezTo>
                    <a:pt x="2690" y="1662"/>
                    <a:pt x="2499" y="1681"/>
                    <a:pt x="2300" y="1681"/>
                  </a:cubicBezTo>
                  <a:cubicBezTo>
                    <a:pt x="1715" y="1681"/>
                    <a:pt x="1056" y="1521"/>
                    <a:pt x="549" y="965"/>
                  </a:cubicBezTo>
                  <a:cubicBezTo>
                    <a:pt x="144" y="516"/>
                    <a:pt x="34" y="12"/>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6"/>
            <p:cNvSpPr/>
            <p:nvPr/>
          </p:nvSpPr>
          <p:spPr>
            <a:xfrm>
              <a:off x="4951850" y="1654950"/>
              <a:ext cx="49900" cy="850"/>
            </a:xfrm>
            <a:custGeom>
              <a:rect b="b" l="l" r="r" t="t"/>
              <a:pathLst>
                <a:path extrusionOk="0" h="34" w="1996">
                  <a:moveTo>
                    <a:pt x="0" y="1"/>
                  </a:moveTo>
                  <a:lnTo>
                    <a:pt x="0" y="34"/>
                  </a:lnTo>
                  <a:lnTo>
                    <a:pt x="1996" y="34"/>
                  </a:lnTo>
                  <a:lnTo>
                    <a:pt x="19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6"/>
            <p:cNvSpPr/>
            <p:nvPr/>
          </p:nvSpPr>
          <p:spPr>
            <a:xfrm>
              <a:off x="4941975" y="1159400"/>
              <a:ext cx="10700" cy="10725"/>
            </a:xfrm>
            <a:custGeom>
              <a:rect b="b" l="l" r="r" t="t"/>
              <a:pathLst>
                <a:path extrusionOk="0" h="429" w="428">
                  <a:moveTo>
                    <a:pt x="220" y="0"/>
                  </a:moveTo>
                  <a:cubicBezTo>
                    <a:pt x="99" y="0"/>
                    <a:pt x="0" y="99"/>
                    <a:pt x="0" y="219"/>
                  </a:cubicBezTo>
                  <a:cubicBezTo>
                    <a:pt x="0" y="329"/>
                    <a:pt x="99" y="428"/>
                    <a:pt x="220" y="428"/>
                  </a:cubicBezTo>
                  <a:cubicBezTo>
                    <a:pt x="329" y="428"/>
                    <a:pt x="428" y="329"/>
                    <a:pt x="428" y="219"/>
                  </a:cubicBezTo>
                  <a:cubicBezTo>
                    <a:pt x="428" y="99"/>
                    <a:pt x="329"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6"/>
            <p:cNvSpPr/>
            <p:nvPr/>
          </p:nvSpPr>
          <p:spPr>
            <a:xfrm>
              <a:off x="5023100" y="1165975"/>
              <a:ext cx="10700" cy="10725"/>
            </a:xfrm>
            <a:custGeom>
              <a:rect b="b" l="l" r="r" t="t"/>
              <a:pathLst>
                <a:path extrusionOk="0" h="429" w="428">
                  <a:moveTo>
                    <a:pt x="209" y="0"/>
                  </a:moveTo>
                  <a:cubicBezTo>
                    <a:pt x="99" y="0"/>
                    <a:pt x="1" y="99"/>
                    <a:pt x="1" y="219"/>
                  </a:cubicBezTo>
                  <a:cubicBezTo>
                    <a:pt x="1" y="329"/>
                    <a:pt x="99" y="428"/>
                    <a:pt x="209" y="428"/>
                  </a:cubicBezTo>
                  <a:cubicBezTo>
                    <a:pt x="330" y="428"/>
                    <a:pt x="428" y="329"/>
                    <a:pt x="428" y="219"/>
                  </a:cubicBezTo>
                  <a:cubicBezTo>
                    <a:pt x="428" y="99"/>
                    <a:pt x="330" y="0"/>
                    <a:pt x="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6"/>
            <p:cNvSpPr/>
            <p:nvPr/>
          </p:nvSpPr>
          <p:spPr>
            <a:xfrm>
              <a:off x="4981700" y="1748150"/>
              <a:ext cx="125850" cy="59500"/>
            </a:xfrm>
            <a:custGeom>
              <a:rect b="b" l="l" r="r" t="t"/>
              <a:pathLst>
                <a:path extrusionOk="0" h="2380" w="5034">
                  <a:moveTo>
                    <a:pt x="5012" y="0"/>
                  </a:moveTo>
                  <a:cubicBezTo>
                    <a:pt x="3619" y="1228"/>
                    <a:pt x="1854" y="2007"/>
                    <a:pt x="1" y="2237"/>
                  </a:cubicBezTo>
                  <a:lnTo>
                    <a:pt x="12" y="2380"/>
                  </a:lnTo>
                  <a:cubicBezTo>
                    <a:pt x="1854" y="2149"/>
                    <a:pt x="3630" y="1371"/>
                    <a:pt x="5034" y="154"/>
                  </a:cubicBezTo>
                  <a:lnTo>
                    <a:pt x="50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6"/>
            <p:cNvSpPr/>
            <p:nvPr/>
          </p:nvSpPr>
          <p:spPr>
            <a:xfrm>
              <a:off x="4787100" y="2032100"/>
              <a:ext cx="107475" cy="52400"/>
            </a:xfrm>
            <a:custGeom>
              <a:rect b="b" l="l" r="r" t="t"/>
              <a:pathLst>
                <a:path extrusionOk="0" h="2096" w="4299">
                  <a:moveTo>
                    <a:pt x="22" y="1"/>
                  </a:moveTo>
                  <a:lnTo>
                    <a:pt x="0" y="144"/>
                  </a:lnTo>
                  <a:cubicBezTo>
                    <a:pt x="439" y="308"/>
                    <a:pt x="889" y="505"/>
                    <a:pt x="1360" y="736"/>
                  </a:cubicBezTo>
                  <a:cubicBezTo>
                    <a:pt x="2007" y="1043"/>
                    <a:pt x="2654" y="1394"/>
                    <a:pt x="3279" y="1723"/>
                  </a:cubicBezTo>
                  <a:cubicBezTo>
                    <a:pt x="3520" y="1843"/>
                    <a:pt x="3750" y="1964"/>
                    <a:pt x="3981" y="2084"/>
                  </a:cubicBezTo>
                  <a:lnTo>
                    <a:pt x="4298" y="2095"/>
                  </a:lnTo>
                  <a:lnTo>
                    <a:pt x="3345" y="1602"/>
                  </a:lnTo>
                  <a:cubicBezTo>
                    <a:pt x="2720" y="1262"/>
                    <a:pt x="2073" y="922"/>
                    <a:pt x="1426" y="615"/>
                  </a:cubicBezTo>
                  <a:cubicBezTo>
                    <a:pt x="933" y="374"/>
                    <a:pt x="472" y="176"/>
                    <a:pt x="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6"/>
            <p:cNvSpPr/>
            <p:nvPr/>
          </p:nvSpPr>
          <p:spPr>
            <a:xfrm>
              <a:off x="4992125" y="1914400"/>
              <a:ext cx="148325" cy="121025"/>
            </a:xfrm>
            <a:custGeom>
              <a:rect b="b" l="l" r="r" t="t"/>
              <a:pathLst>
                <a:path extrusionOk="0" h="4841" w="5933">
                  <a:moveTo>
                    <a:pt x="1503" y="137"/>
                  </a:moveTo>
                  <a:cubicBezTo>
                    <a:pt x="1930" y="181"/>
                    <a:pt x="2347" y="411"/>
                    <a:pt x="2566" y="751"/>
                  </a:cubicBezTo>
                  <a:cubicBezTo>
                    <a:pt x="3038" y="1442"/>
                    <a:pt x="2851" y="2374"/>
                    <a:pt x="2468" y="2966"/>
                  </a:cubicBezTo>
                  <a:cubicBezTo>
                    <a:pt x="2380" y="3086"/>
                    <a:pt x="2292" y="3207"/>
                    <a:pt x="2193" y="3317"/>
                  </a:cubicBezTo>
                  <a:cubicBezTo>
                    <a:pt x="2018" y="3262"/>
                    <a:pt x="1842" y="3196"/>
                    <a:pt x="1667" y="3108"/>
                  </a:cubicBezTo>
                  <a:cubicBezTo>
                    <a:pt x="1262" y="2922"/>
                    <a:pt x="702" y="2571"/>
                    <a:pt x="417" y="2012"/>
                  </a:cubicBezTo>
                  <a:cubicBezTo>
                    <a:pt x="154" y="1475"/>
                    <a:pt x="209" y="839"/>
                    <a:pt x="571" y="466"/>
                  </a:cubicBezTo>
                  <a:cubicBezTo>
                    <a:pt x="768" y="247"/>
                    <a:pt x="1053" y="137"/>
                    <a:pt x="1382" y="137"/>
                  </a:cubicBezTo>
                  <a:close/>
                  <a:moveTo>
                    <a:pt x="1380" y="0"/>
                  </a:moveTo>
                  <a:cubicBezTo>
                    <a:pt x="1018" y="0"/>
                    <a:pt x="697" y="123"/>
                    <a:pt x="472" y="367"/>
                  </a:cubicBezTo>
                  <a:cubicBezTo>
                    <a:pt x="78" y="784"/>
                    <a:pt x="0" y="1485"/>
                    <a:pt x="297" y="2077"/>
                  </a:cubicBezTo>
                  <a:cubicBezTo>
                    <a:pt x="538" y="2549"/>
                    <a:pt x="987" y="2944"/>
                    <a:pt x="1613" y="3240"/>
                  </a:cubicBezTo>
                  <a:cubicBezTo>
                    <a:pt x="1766" y="3317"/>
                    <a:pt x="1930" y="3371"/>
                    <a:pt x="2095" y="3426"/>
                  </a:cubicBezTo>
                  <a:cubicBezTo>
                    <a:pt x="1733" y="3799"/>
                    <a:pt x="1250" y="4128"/>
                    <a:pt x="604" y="4446"/>
                  </a:cubicBezTo>
                  <a:cubicBezTo>
                    <a:pt x="417" y="4533"/>
                    <a:pt x="231" y="4611"/>
                    <a:pt x="56" y="4687"/>
                  </a:cubicBezTo>
                  <a:lnTo>
                    <a:pt x="66" y="4840"/>
                  </a:lnTo>
                  <a:cubicBezTo>
                    <a:pt x="264" y="4753"/>
                    <a:pt x="461" y="4665"/>
                    <a:pt x="670" y="4567"/>
                  </a:cubicBezTo>
                  <a:cubicBezTo>
                    <a:pt x="1349" y="4238"/>
                    <a:pt x="1864" y="3876"/>
                    <a:pt x="2248" y="3481"/>
                  </a:cubicBezTo>
                  <a:cubicBezTo>
                    <a:pt x="2665" y="3602"/>
                    <a:pt x="3099" y="3663"/>
                    <a:pt x="3533" y="3663"/>
                  </a:cubicBezTo>
                  <a:cubicBezTo>
                    <a:pt x="4159" y="3663"/>
                    <a:pt x="4785" y="3536"/>
                    <a:pt x="5362" y="3284"/>
                  </a:cubicBezTo>
                  <a:cubicBezTo>
                    <a:pt x="5559" y="3207"/>
                    <a:pt x="5745" y="3098"/>
                    <a:pt x="5932" y="2988"/>
                  </a:cubicBezTo>
                  <a:lnTo>
                    <a:pt x="5910" y="2834"/>
                  </a:lnTo>
                  <a:cubicBezTo>
                    <a:pt x="5723" y="2966"/>
                    <a:pt x="5516" y="3064"/>
                    <a:pt x="5307" y="3163"/>
                  </a:cubicBezTo>
                  <a:cubicBezTo>
                    <a:pt x="4757" y="3405"/>
                    <a:pt x="4157" y="3526"/>
                    <a:pt x="3555" y="3526"/>
                  </a:cubicBezTo>
                  <a:cubicBezTo>
                    <a:pt x="3148" y="3526"/>
                    <a:pt x="2740" y="3471"/>
                    <a:pt x="2347" y="3361"/>
                  </a:cubicBezTo>
                  <a:cubicBezTo>
                    <a:pt x="2434" y="3262"/>
                    <a:pt x="2512" y="3152"/>
                    <a:pt x="2577" y="3042"/>
                  </a:cubicBezTo>
                  <a:cubicBezTo>
                    <a:pt x="2994" y="2406"/>
                    <a:pt x="3191" y="1420"/>
                    <a:pt x="2687" y="674"/>
                  </a:cubicBezTo>
                  <a:cubicBezTo>
                    <a:pt x="2434" y="301"/>
                    <a:pt x="1985" y="38"/>
                    <a:pt x="1513" y="6"/>
                  </a:cubicBezTo>
                  <a:cubicBezTo>
                    <a:pt x="1468" y="2"/>
                    <a:pt x="1424" y="0"/>
                    <a:pt x="1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6"/>
            <p:cNvSpPr/>
            <p:nvPr/>
          </p:nvSpPr>
          <p:spPr>
            <a:xfrm>
              <a:off x="4795875" y="1644525"/>
              <a:ext cx="168325" cy="403000"/>
            </a:xfrm>
            <a:custGeom>
              <a:rect b="b" l="l" r="r" t="t"/>
              <a:pathLst>
                <a:path extrusionOk="0" h="16120" w="6733">
                  <a:moveTo>
                    <a:pt x="2127" y="6021"/>
                  </a:moveTo>
                  <a:cubicBezTo>
                    <a:pt x="2632" y="6021"/>
                    <a:pt x="3125" y="6240"/>
                    <a:pt x="3509" y="6601"/>
                  </a:cubicBezTo>
                  <a:cubicBezTo>
                    <a:pt x="3377" y="6777"/>
                    <a:pt x="3224" y="6942"/>
                    <a:pt x="3070" y="7095"/>
                  </a:cubicBezTo>
                  <a:cubicBezTo>
                    <a:pt x="2665" y="7468"/>
                    <a:pt x="2270" y="7665"/>
                    <a:pt x="1886" y="7676"/>
                  </a:cubicBezTo>
                  <a:cubicBezTo>
                    <a:pt x="1879" y="7676"/>
                    <a:pt x="1871" y="7676"/>
                    <a:pt x="1863" y="7676"/>
                  </a:cubicBezTo>
                  <a:cubicBezTo>
                    <a:pt x="1463" y="7676"/>
                    <a:pt x="998" y="7382"/>
                    <a:pt x="965" y="6952"/>
                  </a:cubicBezTo>
                  <a:cubicBezTo>
                    <a:pt x="921" y="6470"/>
                    <a:pt x="1448" y="6075"/>
                    <a:pt x="1963" y="6021"/>
                  </a:cubicBezTo>
                  <a:close/>
                  <a:moveTo>
                    <a:pt x="1678" y="1"/>
                  </a:moveTo>
                  <a:lnTo>
                    <a:pt x="1667" y="144"/>
                  </a:lnTo>
                  <a:cubicBezTo>
                    <a:pt x="2961" y="626"/>
                    <a:pt x="3969" y="1767"/>
                    <a:pt x="4288" y="3115"/>
                  </a:cubicBezTo>
                  <a:cubicBezTo>
                    <a:pt x="4517" y="4135"/>
                    <a:pt x="4342" y="5220"/>
                    <a:pt x="3827" y="6119"/>
                  </a:cubicBezTo>
                  <a:cubicBezTo>
                    <a:pt x="2840" y="5845"/>
                    <a:pt x="1897" y="5407"/>
                    <a:pt x="1053" y="4825"/>
                  </a:cubicBezTo>
                  <a:lnTo>
                    <a:pt x="1031" y="4979"/>
                  </a:lnTo>
                  <a:cubicBezTo>
                    <a:pt x="1864" y="5538"/>
                    <a:pt x="2785" y="5965"/>
                    <a:pt x="3761" y="6240"/>
                  </a:cubicBezTo>
                  <a:cubicBezTo>
                    <a:pt x="3706" y="6328"/>
                    <a:pt x="3652" y="6415"/>
                    <a:pt x="3596" y="6492"/>
                  </a:cubicBezTo>
                  <a:cubicBezTo>
                    <a:pt x="3186" y="6111"/>
                    <a:pt x="2664" y="5878"/>
                    <a:pt x="2143" y="5878"/>
                  </a:cubicBezTo>
                  <a:cubicBezTo>
                    <a:pt x="2079" y="5878"/>
                    <a:pt x="2016" y="5882"/>
                    <a:pt x="1952" y="5889"/>
                  </a:cubicBezTo>
                  <a:cubicBezTo>
                    <a:pt x="1371" y="5943"/>
                    <a:pt x="779" y="6393"/>
                    <a:pt x="823" y="6963"/>
                  </a:cubicBezTo>
                  <a:cubicBezTo>
                    <a:pt x="866" y="7481"/>
                    <a:pt x="1386" y="7807"/>
                    <a:pt x="1862" y="7807"/>
                  </a:cubicBezTo>
                  <a:cubicBezTo>
                    <a:pt x="1870" y="7807"/>
                    <a:pt x="1878" y="7807"/>
                    <a:pt x="1886" y="7807"/>
                  </a:cubicBezTo>
                  <a:cubicBezTo>
                    <a:pt x="2303" y="7797"/>
                    <a:pt x="2731" y="7588"/>
                    <a:pt x="3158" y="7193"/>
                  </a:cubicBezTo>
                  <a:cubicBezTo>
                    <a:pt x="3323" y="7040"/>
                    <a:pt x="3476" y="6876"/>
                    <a:pt x="3608" y="6700"/>
                  </a:cubicBezTo>
                  <a:cubicBezTo>
                    <a:pt x="3871" y="6974"/>
                    <a:pt x="4068" y="7314"/>
                    <a:pt x="4167" y="7698"/>
                  </a:cubicBezTo>
                  <a:cubicBezTo>
                    <a:pt x="4408" y="8608"/>
                    <a:pt x="4134" y="9671"/>
                    <a:pt x="3443" y="10548"/>
                  </a:cubicBezTo>
                  <a:cubicBezTo>
                    <a:pt x="2972" y="11152"/>
                    <a:pt x="2380" y="11612"/>
                    <a:pt x="1798" y="11963"/>
                  </a:cubicBezTo>
                  <a:cubicBezTo>
                    <a:pt x="1733" y="11776"/>
                    <a:pt x="1656" y="11579"/>
                    <a:pt x="1569" y="11393"/>
                  </a:cubicBezTo>
                  <a:cubicBezTo>
                    <a:pt x="1327" y="10899"/>
                    <a:pt x="899" y="10417"/>
                    <a:pt x="373" y="10110"/>
                  </a:cubicBezTo>
                  <a:lnTo>
                    <a:pt x="351" y="10263"/>
                  </a:lnTo>
                  <a:cubicBezTo>
                    <a:pt x="834" y="10548"/>
                    <a:pt x="1228" y="10998"/>
                    <a:pt x="1448" y="11459"/>
                  </a:cubicBezTo>
                  <a:cubicBezTo>
                    <a:pt x="1535" y="11645"/>
                    <a:pt x="1612" y="11842"/>
                    <a:pt x="1667" y="12039"/>
                  </a:cubicBezTo>
                  <a:cubicBezTo>
                    <a:pt x="1448" y="12171"/>
                    <a:pt x="1218" y="12302"/>
                    <a:pt x="1009" y="12401"/>
                  </a:cubicBezTo>
                  <a:cubicBezTo>
                    <a:pt x="691" y="12566"/>
                    <a:pt x="363" y="12730"/>
                    <a:pt x="12" y="12840"/>
                  </a:cubicBezTo>
                  <a:lnTo>
                    <a:pt x="0" y="12994"/>
                  </a:lnTo>
                  <a:cubicBezTo>
                    <a:pt x="373" y="12872"/>
                    <a:pt x="735" y="12708"/>
                    <a:pt x="1075" y="12533"/>
                  </a:cubicBezTo>
                  <a:cubicBezTo>
                    <a:pt x="1272" y="12423"/>
                    <a:pt x="1491" y="12302"/>
                    <a:pt x="1711" y="12182"/>
                  </a:cubicBezTo>
                  <a:cubicBezTo>
                    <a:pt x="1776" y="12401"/>
                    <a:pt x="1832" y="12621"/>
                    <a:pt x="1886" y="12840"/>
                  </a:cubicBezTo>
                  <a:cubicBezTo>
                    <a:pt x="2018" y="13421"/>
                    <a:pt x="2161" y="14013"/>
                    <a:pt x="2478" y="14517"/>
                  </a:cubicBezTo>
                  <a:cubicBezTo>
                    <a:pt x="3026" y="15416"/>
                    <a:pt x="4101" y="16020"/>
                    <a:pt x="5307" y="16107"/>
                  </a:cubicBezTo>
                  <a:cubicBezTo>
                    <a:pt x="5402" y="16116"/>
                    <a:pt x="5498" y="16119"/>
                    <a:pt x="5593" y="16119"/>
                  </a:cubicBezTo>
                  <a:cubicBezTo>
                    <a:pt x="5751" y="16119"/>
                    <a:pt x="5911" y="16109"/>
                    <a:pt x="6074" y="16096"/>
                  </a:cubicBezTo>
                  <a:lnTo>
                    <a:pt x="6086" y="15954"/>
                  </a:lnTo>
                  <a:lnTo>
                    <a:pt x="6086" y="15954"/>
                  </a:lnTo>
                  <a:cubicBezTo>
                    <a:pt x="5924" y="15967"/>
                    <a:pt x="5763" y="15976"/>
                    <a:pt x="5606" y="15976"/>
                  </a:cubicBezTo>
                  <a:cubicBezTo>
                    <a:pt x="5508" y="15976"/>
                    <a:pt x="5411" y="15973"/>
                    <a:pt x="5318" y="15964"/>
                  </a:cubicBezTo>
                  <a:cubicBezTo>
                    <a:pt x="4156" y="15888"/>
                    <a:pt x="3114" y="15306"/>
                    <a:pt x="2599" y="14451"/>
                  </a:cubicBezTo>
                  <a:cubicBezTo>
                    <a:pt x="2292" y="13958"/>
                    <a:pt x="2161" y="13377"/>
                    <a:pt x="2018" y="12807"/>
                  </a:cubicBezTo>
                  <a:cubicBezTo>
                    <a:pt x="1963" y="12577"/>
                    <a:pt x="1908" y="12336"/>
                    <a:pt x="1832" y="12105"/>
                  </a:cubicBezTo>
                  <a:cubicBezTo>
                    <a:pt x="2434" y="11732"/>
                    <a:pt x="3070" y="11261"/>
                    <a:pt x="3553" y="10636"/>
                  </a:cubicBezTo>
                  <a:cubicBezTo>
                    <a:pt x="4276" y="9726"/>
                    <a:pt x="4551" y="8608"/>
                    <a:pt x="4298" y="7665"/>
                  </a:cubicBezTo>
                  <a:cubicBezTo>
                    <a:pt x="4200" y="7248"/>
                    <a:pt x="3981" y="6886"/>
                    <a:pt x="3696" y="6591"/>
                  </a:cubicBezTo>
                  <a:cubicBezTo>
                    <a:pt x="3761" y="6492"/>
                    <a:pt x="3838" y="6393"/>
                    <a:pt x="3893" y="6284"/>
                  </a:cubicBezTo>
                  <a:cubicBezTo>
                    <a:pt x="4561" y="6459"/>
                    <a:pt x="5252" y="6569"/>
                    <a:pt x="5954" y="6591"/>
                  </a:cubicBezTo>
                  <a:cubicBezTo>
                    <a:pt x="6080" y="6596"/>
                    <a:pt x="6209" y="6599"/>
                    <a:pt x="6338" y="6599"/>
                  </a:cubicBezTo>
                  <a:cubicBezTo>
                    <a:pt x="6466" y="6599"/>
                    <a:pt x="6595" y="6596"/>
                    <a:pt x="6722" y="6591"/>
                  </a:cubicBezTo>
                  <a:lnTo>
                    <a:pt x="6732" y="6448"/>
                  </a:lnTo>
                  <a:lnTo>
                    <a:pt x="6732" y="6448"/>
                  </a:lnTo>
                  <a:cubicBezTo>
                    <a:pt x="6545" y="6456"/>
                    <a:pt x="6364" y="6463"/>
                    <a:pt x="6181" y="6463"/>
                  </a:cubicBezTo>
                  <a:cubicBezTo>
                    <a:pt x="6106" y="6463"/>
                    <a:pt x="6031" y="6462"/>
                    <a:pt x="5954" y="6459"/>
                  </a:cubicBezTo>
                  <a:cubicBezTo>
                    <a:pt x="5285" y="6426"/>
                    <a:pt x="4617" y="6328"/>
                    <a:pt x="3969" y="6163"/>
                  </a:cubicBezTo>
                  <a:cubicBezTo>
                    <a:pt x="4485" y="5231"/>
                    <a:pt x="4660" y="4123"/>
                    <a:pt x="4419" y="3082"/>
                  </a:cubicBezTo>
                  <a:cubicBezTo>
                    <a:pt x="4101" y="1679"/>
                    <a:pt x="3038" y="495"/>
                    <a:pt x="1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6"/>
            <p:cNvSpPr/>
            <p:nvPr/>
          </p:nvSpPr>
          <p:spPr>
            <a:xfrm>
              <a:off x="4844950" y="1466925"/>
              <a:ext cx="260125" cy="265625"/>
            </a:xfrm>
            <a:custGeom>
              <a:rect b="b" l="l" r="r" t="t"/>
              <a:pathLst>
                <a:path extrusionOk="0" h="10625" w="10405">
                  <a:moveTo>
                    <a:pt x="3224" y="845"/>
                  </a:moveTo>
                  <a:cubicBezTo>
                    <a:pt x="3333" y="845"/>
                    <a:pt x="3432" y="867"/>
                    <a:pt x="3541" y="899"/>
                  </a:cubicBezTo>
                  <a:cubicBezTo>
                    <a:pt x="3881" y="1009"/>
                    <a:pt x="4145" y="1284"/>
                    <a:pt x="4276" y="1678"/>
                  </a:cubicBezTo>
                  <a:cubicBezTo>
                    <a:pt x="4440" y="2193"/>
                    <a:pt x="4352" y="2819"/>
                    <a:pt x="4045" y="3246"/>
                  </a:cubicBezTo>
                  <a:cubicBezTo>
                    <a:pt x="3717" y="3696"/>
                    <a:pt x="3246" y="3991"/>
                    <a:pt x="2741" y="4189"/>
                  </a:cubicBezTo>
                  <a:cubicBezTo>
                    <a:pt x="2576" y="4047"/>
                    <a:pt x="2434" y="3893"/>
                    <a:pt x="2313" y="3728"/>
                  </a:cubicBezTo>
                  <a:cubicBezTo>
                    <a:pt x="1853" y="3126"/>
                    <a:pt x="1711" y="2380"/>
                    <a:pt x="1930" y="1788"/>
                  </a:cubicBezTo>
                  <a:cubicBezTo>
                    <a:pt x="2127" y="1228"/>
                    <a:pt x="2686" y="845"/>
                    <a:pt x="3224" y="845"/>
                  </a:cubicBezTo>
                  <a:close/>
                  <a:moveTo>
                    <a:pt x="7017" y="0"/>
                  </a:moveTo>
                  <a:cubicBezTo>
                    <a:pt x="6842" y="483"/>
                    <a:pt x="6764" y="999"/>
                    <a:pt x="6820" y="1503"/>
                  </a:cubicBezTo>
                  <a:cubicBezTo>
                    <a:pt x="6918" y="2358"/>
                    <a:pt x="7390" y="3169"/>
                    <a:pt x="8124" y="3750"/>
                  </a:cubicBezTo>
                  <a:cubicBezTo>
                    <a:pt x="8190" y="3794"/>
                    <a:pt x="8245" y="3838"/>
                    <a:pt x="8311" y="3882"/>
                  </a:cubicBezTo>
                  <a:cubicBezTo>
                    <a:pt x="7992" y="4539"/>
                    <a:pt x="7806" y="5263"/>
                    <a:pt x="7773" y="5987"/>
                  </a:cubicBezTo>
                  <a:cubicBezTo>
                    <a:pt x="6458" y="5899"/>
                    <a:pt x="5164" y="5560"/>
                    <a:pt x="3980" y="4978"/>
                  </a:cubicBezTo>
                  <a:cubicBezTo>
                    <a:pt x="3531" y="4759"/>
                    <a:pt x="3158" y="4539"/>
                    <a:pt x="2861" y="4298"/>
                  </a:cubicBezTo>
                  <a:cubicBezTo>
                    <a:pt x="3366" y="4090"/>
                    <a:pt x="3826" y="3783"/>
                    <a:pt x="4155" y="3323"/>
                  </a:cubicBezTo>
                  <a:cubicBezTo>
                    <a:pt x="4495" y="2862"/>
                    <a:pt x="4594" y="2193"/>
                    <a:pt x="4408" y="1634"/>
                  </a:cubicBezTo>
                  <a:cubicBezTo>
                    <a:pt x="4265" y="1196"/>
                    <a:pt x="3969" y="889"/>
                    <a:pt x="3574" y="768"/>
                  </a:cubicBezTo>
                  <a:cubicBezTo>
                    <a:pt x="3457" y="730"/>
                    <a:pt x="3336" y="712"/>
                    <a:pt x="3213" y="712"/>
                  </a:cubicBezTo>
                  <a:cubicBezTo>
                    <a:pt x="2624" y="712"/>
                    <a:pt x="2016" y="1125"/>
                    <a:pt x="1798" y="1733"/>
                  </a:cubicBezTo>
                  <a:cubicBezTo>
                    <a:pt x="1557" y="2380"/>
                    <a:pt x="1721" y="3180"/>
                    <a:pt x="2204" y="3816"/>
                  </a:cubicBezTo>
                  <a:cubicBezTo>
                    <a:pt x="2313" y="3969"/>
                    <a:pt x="2445" y="4112"/>
                    <a:pt x="2598" y="4244"/>
                  </a:cubicBezTo>
                  <a:cubicBezTo>
                    <a:pt x="2237" y="4375"/>
                    <a:pt x="1875" y="4463"/>
                    <a:pt x="1546" y="4529"/>
                  </a:cubicBezTo>
                  <a:cubicBezTo>
                    <a:pt x="1041" y="4627"/>
                    <a:pt x="537" y="4704"/>
                    <a:pt x="22" y="4748"/>
                  </a:cubicBezTo>
                  <a:lnTo>
                    <a:pt x="0" y="4890"/>
                  </a:lnTo>
                  <a:cubicBezTo>
                    <a:pt x="527" y="4836"/>
                    <a:pt x="1053" y="4770"/>
                    <a:pt x="1568" y="4660"/>
                  </a:cubicBezTo>
                  <a:cubicBezTo>
                    <a:pt x="1930" y="4595"/>
                    <a:pt x="2325" y="4496"/>
                    <a:pt x="2719" y="4353"/>
                  </a:cubicBezTo>
                  <a:cubicBezTo>
                    <a:pt x="3037" y="4617"/>
                    <a:pt x="3432" y="4868"/>
                    <a:pt x="3925" y="5110"/>
                  </a:cubicBezTo>
                  <a:cubicBezTo>
                    <a:pt x="5131" y="5691"/>
                    <a:pt x="6436" y="6042"/>
                    <a:pt x="7773" y="6130"/>
                  </a:cubicBezTo>
                  <a:cubicBezTo>
                    <a:pt x="7773" y="6480"/>
                    <a:pt x="7795" y="6831"/>
                    <a:pt x="7872" y="7182"/>
                  </a:cubicBezTo>
                  <a:cubicBezTo>
                    <a:pt x="8157" y="8607"/>
                    <a:pt x="9122" y="9912"/>
                    <a:pt x="10404" y="10625"/>
                  </a:cubicBezTo>
                  <a:lnTo>
                    <a:pt x="10372" y="10460"/>
                  </a:lnTo>
                  <a:cubicBezTo>
                    <a:pt x="9177" y="9758"/>
                    <a:pt x="8278" y="8508"/>
                    <a:pt x="8004" y="7149"/>
                  </a:cubicBezTo>
                  <a:cubicBezTo>
                    <a:pt x="7938" y="6820"/>
                    <a:pt x="7905" y="6480"/>
                    <a:pt x="7916" y="6140"/>
                  </a:cubicBezTo>
                  <a:lnTo>
                    <a:pt x="7916" y="6140"/>
                  </a:lnTo>
                  <a:cubicBezTo>
                    <a:pt x="8086" y="6146"/>
                    <a:pt x="8256" y="6149"/>
                    <a:pt x="8426" y="6149"/>
                  </a:cubicBezTo>
                  <a:cubicBezTo>
                    <a:pt x="8596" y="6149"/>
                    <a:pt x="8766" y="6146"/>
                    <a:pt x="8935" y="6140"/>
                  </a:cubicBezTo>
                  <a:cubicBezTo>
                    <a:pt x="9198" y="6130"/>
                    <a:pt x="9473" y="6108"/>
                    <a:pt x="9769" y="6064"/>
                  </a:cubicBezTo>
                  <a:lnTo>
                    <a:pt x="9747" y="5921"/>
                  </a:lnTo>
                  <a:cubicBezTo>
                    <a:pt x="9462" y="5965"/>
                    <a:pt x="9188" y="5987"/>
                    <a:pt x="8935" y="5998"/>
                  </a:cubicBezTo>
                  <a:cubicBezTo>
                    <a:pt x="8766" y="6009"/>
                    <a:pt x="8596" y="6015"/>
                    <a:pt x="8426" y="6015"/>
                  </a:cubicBezTo>
                  <a:cubicBezTo>
                    <a:pt x="8256" y="6015"/>
                    <a:pt x="8086" y="6009"/>
                    <a:pt x="7916" y="5998"/>
                  </a:cubicBezTo>
                  <a:cubicBezTo>
                    <a:pt x="7949" y="5296"/>
                    <a:pt x="8124" y="4595"/>
                    <a:pt x="8431" y="3959"/>
                  </a:cubicBezTo>
                  <a:cubicBezTo>
                    <a:pt x="8782" y="4178"/>
                    <a:pt x="9155" y="4332"/>
                    <a:pt x="9539" y="4408"/>
                  </a:cubicBezTo>
                  <a:lnTo>
                    <a:pt x="9517" y="4266"/>
                  </a:lnTo>
                  <a:cubicBezTo>
                    <a:pt x="9166" y="4178"/>
                    <a:pt x="8815" y="4035"/>
                    <a:pt x="8497" y="3838"/>
                  </a:cubicBezTo>
                  <a:cubicBezTo>
                    <a:pt x="8650" y="3531"/>
                    <a:pt x="8848" y="3235"/>
                    <a:pt x="9078" y="2972"/>
                  </a:cubicBezTo>
                  <a:cubicBezTo>
                    <a:pt x="9144" y="2884"/>
                    <a:pt x="9220" y="2797"/>
                    <a:pt x="9308" y="2719"/>
                  </a:cubicBezTo>
                  <a:lnTo>
                    <a:pt x="9286" y="2544"/>
                  </a:lnTo>
                  <a:cubicBezTo>
                    <a:pt x="9166" y="2654"/>
                    <a:pt x="9056" y="2775"/>
                    <a:pt x="8969" y="2884"/>
                  </a:cubicBezTo>
                  <a:cubicBezTo>
                    <a:pt x="8738" y="3147"/>
                    <a:pt x="8541" y="3443"/>
                    <a:pt x="8377" y="3761"/>
                  </a:cubicBezTo>
                  <a:cubicBezTo>
                    <a:pt x="8321" y="3718"/>
                    <a:pt x="8267" y="3684"/>
                    <a:pt x="8212" y="3640"/>
                  </a:cubicBezTo>
                  <a:cubicBezTo>
                    <a:pt x="7510" y="3092"/>
                    <a:pt x="7050" y="2303"/>
                    <a:pt x="6962" y="1492"/>
                  </a:cubicBezTo>
                  <a:cubicBezTo>
                    <a:pt x="6907" y="987"/>
                    <a:pt x="6984" y="472"/>
                    <a:pt x="7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6"/>
            <p:cNvSpPr/>
            <p:nvPr/>
          </p:nvSpPr>
          <p:spPr>
            <a:xfrm>
              <a:off x="5079275" y="1845450"/>
              <a:ext cx="59775" cy="133800"/>
            </a:xfrm>
            <a:custGeom>
              <a:rect b="b" l="l" r="r" t="t"/>
              <a:pathLst>
                <a:path extrusionOk="0" h="5352" w="2391">
                  <a:moveTo>
                    <a:pt x="1645" y="1"/>
                  </a:moveTo>
                  <a:cubicBezTo>
                    <a:pt x="1394" y="99"/>
                    <a:pt x="1153" y="253"/>
                    <a:pt x="955" y="439"/>
                  </a:cubicBezTo>
                  <a:cubicBezTo>
                    <a:pt x="242" y="1119"/>
                    <a:pt x="1" y="2248"/>
                    <a:pt x="341" y="3246"/>
                  </a:cubicBezTo>
                  <a:cubicBezTo>
                    <a:pt x="648" y="4145"/>
                    <a:pt x="1404" y="4923"/>
                    <a:pt x="2369" y="5351"/>
                  </a:cubicBezTo>
                  <a:lnTo>
                    <a:pt x="2391" y="5351"/>
                  </a:lnTo>
                  <a:lnTo>
                    <a:pt x="2369" y="5186"/>
                  </a:lnTo>
                  <a:cubicBezTo>
                    <a:pt x="1460" y="4781"/>
                    <a:pt x="758" y="4046"/>
                    <a:pt x="473" y="3202"/>
                  </a:cubicBezTo>
                  <a:cubicBezTo>
                    <a:pt x="154" y="2248"/>
                    <a:pt x="385" y="1185"/>
                    <a:pt x="1043" y="549"/>
                  </a:cubicBezTo>
                  <a:cubicBezTo>
                    <a:pt x="1229" y="374"/>
                    <a:pt x="1438" y="231"/>
                    <a:pt x="1667" y="143"/>
                  </a:cubicBezTo>
                  <a:lnTo>
                    <a:pt x="16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7" name="Google Shape;2617;p66"/>
          <p:cNvGrpSpPr/>
          <p:nvPr/>
        </p:nvGrpSpPr>
        <p:grpSpPr>
          <a:xfrm>
            <a:off x="6524978" y="2280646"/>
            <a:ext cx="906914" cy="2321885"/>
            <a:chOff x="2191425" y="882475"/>
            <a:chExt cx="522175" cy="1336875"/>
          </a:xfrm>
        </p:grpSpPr>
        <p:sp>
          <p:nvSpPr>
            <p:cNvPr id="2618" name="Google Shape;2618;p66"/>
            <p:cNvSpPr/>
            <p:nvPr/>
          </p:nvSpPr>
          <p:spPr>
            <a:xfrm>
              <a:off x="2464975" y="1162125"/>
              <a:ext cx="65550" cy="65800"/>
            </a:xfrm>
            <a:custGeom>
              <a:rect b="b" l="l" r="r" t="t"/>
              <a:pathLst>
                <a:path extrusionOk="0" h="2632" w="2622">
                  <a:moveTo>
                    <a:pt x="0" y="1"/>
                  </a:moveTo>
                  <a:lnTo>
                    <a:pt x="0" y="2632"/>
                  </a:lnTo>
                  <a:lnTo>
                    <a:pt x="2621" y="2632"/>
                  </a:lnTo>
                  <a:lnTo>
                    <a:pt x="2621"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6"/>
            <p:cNvSpPr/>
            <p:nvPr/>
          </p:nvSpPr>
          <p:spPr>
            <a:xfrm>
              <a:off x="2464150" y="1083750"/>
              <a:ext cx="67175" cy="111300"/>
            </a:xfrm>
            <a:custGeom>
              <a:rect b="b" l="l" r="r" t="t"/>
              <a:pathLst>
                <a:path extrusionOk="0" h="4452" w="2687">
                  <a:moveTo>
                    <a:pt x="1349" y="0"/>
                  </a:moveTo>
                  <a:cubicBezTo>
                    <a:pt x="669" y="0"/>
                    <a:pt x="121" y="538"/>
                    <a:pt x="99" y="1206"/>
                  </a:cubicBezTo>
                  <a:lnTo>
                    <a:pt x="23" y="3147"/>
                  </a:lnTo>
                  <a:cubicBezTo>
                    <a:pt x="1" y="3859"/>
                    <a:pt x="571" y="4451"/>
                    <a:pt x="1273" y="4451"/>
                  </a:cubicBezTo>
                  <a:lnTo>
                    <a:pt x="1415" y="4451"/>
                  </a:lnTo>
                  <a:cubicBezTo>
                    <a:pt x="2128" y="4451"/>
                    <a:pt x="2686" y="3859"/>
                    <a:pt x="2665" y="3147"/>
                  </a:cubicBezTo>
                  <a:lnTo>
                    <a:pt x="2599" y="1206"/>
                  </a:lnTo>
                  <a:cubicBezTo>
                    <a:pt x="2577" y="538"/>
                    <a:pt x="2018"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6"/>
            <p:cNvSpPr/>
            <p:nvPr/>
          </p:nvSpPr>
          <p:spPr>
            <a:xfrm>
              <a:off x="2444150" y="1103475"/>
              <a:ext cx="34275" cy="40325"/>
            </a:xfrm>
            <a:custGeom>
              <a:rect b="b" l="l" r="r" t="t"/>
              <a:pathLst>
                <a:path extrusionOk="0" h="1613" w="1371">
                  <a:moveTo>
                    <a:pt x="680" y="0"/>
                  </a:moveTo>
                  <a:cubicBezTo>
                    <a:pt x="307" y="0"/>
                    <a:pt x="0" y="307"/>
                    <a:pt x="0" y="692"/>
                  </a:cubicBezTo>
                  <a:cubicBezTo>
                    <a:pt x="0" y="1075"/>
                    <a:pt x="307" y="1613"/>
                    <a:pt x="680" y="1613"/>
                  </a:cubicBezTo>
                  <a:cubicBezTo>
                    <a:pt x="1064" y="1613"/>
                    <a:pt x="1371" y="1075"/>
                    <a:pt x="1371" y="692"/>
                  </a:cubicBezTo>
                  <a:cubicBezTo>
                    <a:pt x="1371" y="307"/>
                    <a:pt x="1064" y="0"/>
                    <a:pt x="68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6"/>
            <p:cNvSpPr/>
            <p:nvPr/>
          </p:nvSpPr>
          <p:spPr>
            <a:xfrm>
              <a:off x="2517050" y="1103475"/>
              <a:ext cx="34550" cy="40325"/>
            </a:xfrm>
            <a:custGeom>
              <a:rect b="b" l="l" r="r" t="t"/>
              <a:pathLst>
                <a:path extrusionOk="0" h="1613" w="1382">
                  <a:moveTo>
                    <a:pt x="692" y="0"/>
                  </a:moveTo>
                  <a:cubicBezTo>
                    <a:pt x="307" y="0"/>
                    <a:pt x="0" y="307"/>
                    <a:pt x="0" y="692"/>
                  </a:cubicBezTo>
                  <a:cubicBezTo>
                    <a:pt x="0" y="1075"/>
                    <a:pt x="307" y="1613"/>
                    <a:pt x="692" y="1613"/>
                  </a:cubicBezTo>
                  <a:cubicBezTo>
                    <a:pt x="1075" y="1613"/>
                    <a:pt x="1382" y="1075"/>
                    <a:pt x="1382" y="692"/>
                  </a:cubicBezTo>
                  <a:cubicBezTo>
                    <a:pt x="1382" y="307"/>
                    <a:pt x="1075" y="0"/>
                    <a:pt x="692"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6"/>
            <p:cNvSpPr/>
            <p:nvPr/>
          </p:nvSpPr>
          <p:spPr>
            <a:xfrm>
              <a:off x="2459475" y="1060175"/>
              <a:ext cx="76775" cy="126650"/>
            </a:xfrm>
            <a:custGeom>
              <a:rect b="b" l="l" r="r" t="t"/>
              <a:pathLst>
                <a:path extrusionOk="0" h="5066" w="3071">
                  <a:moveTo>
                    <a:pt x="1536" y="0"/>
                  </a:moveTo>
                  <a:cubicBezTo>
                    <a:pt x="758" y="0"/>
                    <a:pt x="133" y="604"/>
                    <a:pt x="100" y="1371"/>
                  </a:cubicBezTo>
                  <a:lnTo>
                    <a:pt x="23" y="3586"/>
                  </a:lnTo>
                  <a:cubicBezTo>
                    <a:pt x="1" y="4397"/>
                    <a:pt x="648" y="5065"/>
                    <a:pt x="1448" y="5065"/>
                  </a:cubicBezTo>
                  <a:lnTo>
                    <a:pt x="1613" y="5065"/>
                  </a:lnTo>
                  <a:cubicBezTo>
                    <a:pt x="2424" y="5065"/>
                    <a:pt x="3071" y="4397"/>
                    <a:pt x="3038" y="3586"/>
                  </a:cubicBezTo>
                  <a:lnTo>
                    <a:pt x="2961" y="1371"/>
                  </a:lnTo>
                  <a:cubicBezTo>
                    <a:pt x="2929" y="604"/>
                    <a:pt x="2303" y="0"/>
                    <a:pt x="1536" y="0"/>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6"/>
            <p:cNvSpPr/>
            <p:nvPr/>
          </p:nvSpPr>
          <p:spPr>
            <a:xfrm>
              <a:off x="2479775" y="1111975"/>
              <a:ext cx="4150" cy="4125"/>
            </a:xfrm>
            <a:custGeom>
              <a:rect b="b" l="l" r="r" t="t"/>
              <a:pathLst>
                <a:path extrusionOk="0" h="165" w="166">
                  <a:moveTo>
                    <a:pt x="77" y="1"/>
                  </a:moveTo>
                  <a:cubicBezTo>
                    <a:pt x="34" y="1"/>
                    <a:pt x="0" y="45"/>
                    <a:pt x="0" y="88"/>
                  </a:cubicBezTo>
                  <a:cubicBezTo>
                    <a:pt x="0" y="132"/>
                    <a:pt x="34" y="165"/>
                    <a:pt x="77" y="165"/>
                  </a:cubicBezTo>
                  <a:cubicBezTo>
                    <a:pt x="132" y="165"/>
                    <a:pt x="165" y="132"/>
                    <a:pt x="165" y="88"/>
                  </a:cubicBezTo>
                  <a:cubicBezTo>
                    <a:pt x="165"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6"/>
            <p:cNvSpPr/>
            <p:nvPr/>
          </p:nvSpPr>
          <p:spPr>
            <a:xfrm>
              <a:off x="2511850" y="1111975"/>
              <a:ext cx="4125" cy="4125"/>
            </a:xfrm>
            <a:custGeom>
              <a:rect b="b" l="l" r="r" t="t"/>
              <a:pathLst>
                <a:path extrusionOk="0" h="165" w="165">
                  <a:moveTo>
                    <a:pt x="77" y="1"/>
                  </a:moveTo>
                  <a:cubicBezTo>
                    <a:pt x="33" y="1"/>
                    <a:pt x="0" y="45"/>
                    <a:pt x="0" y="88"/>
                  </a:cubicBezTo>
                  <a:cubicBezTo>
                    <a:pt x="0" y="132"/>
                    <a:pt x="33" y="165"/>
                    <a:pt x="77" y="165"/>
                  </a:cubicBezTo>
                  <a:cubicBezTo>
                    <a:pt x="121" y="165"/>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6"/>
            <p:cNvSpPr/>
            <p:nvPr/>
          </p:nvSpPr>
          <p:spPr>
            <a:xfrm>
              <a:off x="2472375" y="1093900"/>
              <a:ext cx="17825" cy="6850"/>
            </a:xfrm>
            <a:custGeom>
              <a:rect b="b" l="l" r="r" t="t"/>
              <a:pathLst>
                <a:path extrusionOk="0" h="274" w="713">
                  <a:moveTo>
                    <a:pt x="274" y="0"/>
                  </a:moveTo>
                  <a:cubicBezTo>
                    <a:pt x="121" y="0"/>
                    <a:pt x="1" y="120"/>
                    <a:pt x="1" y="274"/>
                  </a:cubicBezTo>
                  <a:lnTo>
                    <a:pt x="439" y="274"/>
                  </a:lnTo>
                  <a:cubicBezTo>
                    <a:pt x="593" y="274"/>
                    <a:pt x="713" y="154"/>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6"/>
            <p:cNvSpPr/>
            <p:nvPr/>
          </p:nvSpPr>
          <p:spPr>
            <a:xfrm>
              <a:off x="2505275" y="1093900"/>
              <a:ext cx="17825" cy="6850"/>
            </a:xfrm>
            <a:custGeom>
              <a:rect b="b" l="l" r="r" t="t"/>
              <a:pathLst>
                <a:path extrusionOk="0" h="274" w="713">
                  <a:moveTo>
                    <a:pt x="0" y="0"/>
                  </a:moveTo>
                  <a:cubicBezTo>
                    <a:pt x="0" y="154"/>
                    <a:pt x="121" y="274"/>
                    <a:pt x="274" y="274"/>
                  </a:cubicBezTo>
                  <a:lnTo>
                    <a:pt x="713" y="274"/>
                  </a:lnTo>
                  <a:cubicBezTo>
                    <a:pt x="713" y="120"/>
                    <a:pt x="592" y="0"/>
                    <a:pt x="4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6"/>
            <p:cNvSpPr/>
            <p:nvPr/>
          </p:nvSpPr>
          <p:spPr>
            <a:xfrm>
              <a:off x="2491025" y="1147300"/>
              <a:ext cx="13450" cy="4450"/>
            </a:xfrm>
            <a:custGeom>
              <a:rect b="b" l="l" r="r" t="t"/>
              <a:pathLst>
                <a:path extrusionOk="0" h="178" w="538">
                  <a:moveTo>
                    <a:pt x="274" y="0"/>
                  </a:moveTo>
                  <a:cubicBezTo>
                    <a:pt x="263" y="0"/>
                    <a:pt x="252" y="1"/>
                    <a:pt x="241" y="2"/>
                  </a:cubicBezTo>
                  <a:cubicBezTo>
                    <a:pt x="198" y="2"/>
                    <a:pt x="142" y="24"/>
                    <a:pt x="98" y="45"/>
                  </a:cubicBezTo>
                  <a:cubicBezTo>
                    <a:pt x="77" y="57"/>
                    <a:pt x="11" y="101"/>
                    <a:pt x="0" y="133"/>
                  </a:cubicBezTo>
                  <a:cubicBezTo>
                    <a:pt x="0" y="163"/>
                    <a:pt x="50" y="168"/>
                    <a:pt x="90" y="168"/>
                  </a:cubicBezTo>
                  <a:cubicBezTo>
                    <a:pt x="108" y="168"/>
                    <a:pt x="125" y="167"/>
                    <a:pt x="132" y="167"/>
                  </a:cubicBezTo>
                  <a:cubicBezTo>
                    <a:pt x="252" y="177"/>
                    <a:pt x="373" y="177"/>
                    <a:pt x="483" y="177"/>
                  </a:cubicBezTo>
                  <a:cubicBezTo>
                    <a:pt x="505" y="177"/>
                    <a:pt x="527" y="167"/>
                    <a:pt x="537" y="155"/>
                  </a:cubicBezTo>
                  <a:cubicBezTo>
                    <a:pt x="537" y="133"/>
                    <a:pt x="527" y="123"/>
                    <a:pt x="515" y="111"/>
                  </a:cubicBezTo>
                  <a:cubicBezTo>
                    <a:pt x="456" y="42"/>
                    <a:pt x="370" y="0"/>
                    <a:pt x="274"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6"/>
            <p:cNvSpPr/>
            <p:nvPr/>
          </p:nvSpPr>
          <p:spPr>
            <a:xfrm>
              <a:off x="2492675" y="1110600"/>
              <a:ext cx="10150" cy="21400"/>
            </a:xfrm>
            <a:custGeom>
              <a:rect b="b" l="l" r="r" t="t"/>
              <a:pathLst>
                <a:path extrusionOk="0" h="856" w="406">
                  <a:moveTo>
                    <a:pt x="208" y="0"/>
                  </a:moveTo>
                  <a:cubicBezTo>
                    <a:pt x="88" y="0"/>
                    <a:pt x="0" y="100"/>
                    <a:pt x="0" y="209"/>
                  </a:cubicBezTo>
                  <a:lnTo>
                    <a:pt x="0" y="648"/>
                  </a:lnTo>
                  <a:cubicBezTo>
                    <a:pt x="0" y="768"/>
                    <a:pt x="88" y="856"/>
                    <a:pt x="208" y="856"/>
                  </a:cubicBezTo>
                  <a:cubicBezTo>
                    <a:pt x="318" y="856"/>
                    <a:pt x="405" y="768"/>
                    <a:pt x="405" y="648"/>
                  </a:cubicBezTo>
                  <a:lnTo>
                    <a:pt x="405" y="209"/>
                  </a:lnTo>
                  <a:cubicBezTo>
                    <a:pt x="405" y="100"/>
                    <a:pt x="318" y="0"/>
                    <a:pt x="208"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6"/>
            <p:cNvSpPr/>
            <p:nvPr/>
          </p:nvSpPr>
          <p:spPr>
            <a:xfrm>
              <a:off x="2479225" y="1136900"/>
              <a:ext cx="37025" cy="7350"/>
            </a:xfrm>
            <a:custGeom>
              <a:rect b="b" l="l" r="r" t="t"/>
              <a:pathLst>
                <a:path extrusionOk="0" h="294" w="1481">
                  <a:moveTo>
                    <a:pt x="0" y="1"/>
                  </a:moveTo>
                  <a:cubicBezTo>
                    <a:pt x="0" y="1"/>
                    <a:pt x="302" y="293"/>
                    <a:pt x="741" y="293"/>
                  </a:cubicBezTo>
                  <a:cubicBezTo>
                    <a:pt x="961" y="293"/>
                    <a:pt x="1214" y="220"/>
                    <a:pt x="14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6"/>
            <p:cNvSpPr/>
            <p:nvPr/>
          </p:nvSpPr>
          <p:spPr>
            <a:xfrm>
              <a:off x="2453200" y="1068125"/>
              <a:ext cx="17275" cy="41150"/>
            </a:xfrm>
            <a:custGeom>
              <a:rect b="b" l="l" r="r" t="t"/>
              <a:pathLst>
                <a:path extrusionOk="0" h="1646" w="691">
                  <a:moveTo>
                    <a:pt x="625" y="1"/>
                  </a:moveTo>
                  <a:cubicBezTo>
                    <a:pt x="625" y="1"/>
                    <a:pt x="0" y="559"/>
                    <a:pt x="340" y="1645"/>
                  </a:cubicBezTo>
                  <a:lnTo>
                    <a:pt x="625" y="932"/>
                  </a:lnTo>
                  <a:cubicBezTo>
                    <a:pt x="680" y="812"/>
                    <a:pt x="691" y="669"/>
                    <a:pt x="680" y="537"/>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6"/>
            <p:cNvSpPr/>
            <p:nvPr/>
          </p:nvSpPr>
          <p:spPr>
            <a:xfrm>
              <a:off x="2525000" y="1068125"/>
              <a:ext cx="17300" cy="41150"/>
            </a:xfrm>
            <a:custGeom>
              <a:rect b="b" l="l" r="r" t="t"/>
              <a:pathLst>
                <a:path extrusionOk="0" h="1646" w="692">
                  <a:moveTo>
                    <a:pt x="67" y="1"/>
                  </a:moveTo>
                  <a:lnTo>
                    <a:pt x="11" y="537"/>
                  </a:lnTo>
                  <a:cubicBezTo>
                    <a:pt x="1" y="669"/>
                    <a:pt x="23" y="812"/>
                    <a:pt x="67" y="932"/>
                  </a:cubicBezTo>
                  <a:lnTo>
                    <a:pt x="362" y="1645"/>
                  </a:lnTo>
                  <a:cubicBezTo>
                    <a:pt x="691" y="559"/>
                    <a:pt x="67"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6"/>
            <p:cNvSpPr/>
            <p:nvPr/>
          </p:nvSpPr>
          <p:spPr>
            <a:xfrm>
              <a:off x="2452100" y="1040350"/>
              <a:ext cx="80600" cy="42050"/>
            </a:xfrm>
            <a:custGeom>
              <a:rect b="b" l="l" r="r" t="t"/>
              <a:pathLst>
                <a:path extrusionOk="0" h="1682" w="3224">
                  <a:moveTo>
                    <a:pt x="1068" y="1"/>
                  </a:moveTo>
                  <a:cubicBezTo>
                    <a:pt x="1052" y="1"/>
                    <a:pt x="1036" y="2"/>
                    <a:pt x="1020" y="4"/>
                  </a:cubicBezTo>
                  <a:cubicBezTo>
                    <a:pt x="834" y="15"/>
                    <a:pt x="680" y="135"/>
                    <a:pt x="625" y="311"/>
                  </a:cubicBezTo>
                  <a:cubicBezTo>
                    <a:pt x="601" y="307"/>
                    <a:pt x="577" y="305"/>
                    <a:pt x="553" y="305"/>
                  </a:cubicBezTo>
                  <a:cubicBezTo>
                    <a:pt x="389" y="305"/>
                    <a:pt x="227" y="396"/>
                    <a:pt x="132" y="530"/>
                  </a:cubicBezTo>
                  <a:cubicBezTo>
                    <a:pt x="22" y="695"/>
                    <a:pt x="0" y="892"/>
                    <a:pt x="33" y="1078"/>
                  </a:cubicBezTo>
                  <a:cubicBezTo>
                    <a:pt x="77" y="1297"/>
                    <a:pt x="220" y="1517"/>
                    <a:pt x="428" y="1594"/>
                  </a:cubicBezTo>
                  <a:cubicBezTo>
                    <a:pt x="508" y="1627"/>
                    <a:pt x="592" y="1641"/>
                    <a:pt x="677" y="1641"/>
                  </a:cubicBezTo>
                  <a:cubicBezTo>
                    <a:pt x="789" y="1641"/>
                    <a:pt x="902" y="1616"/>
                    <a:pt x="1009" y="1572"/>
                  </a:cubicBezTo>
                  <a:cubicBezTo>
                    <a:pt x="1009" y="1561"/>
                    <a:pt x="1020" y="1561"/>
                    <a:pt x="1020" y="1561"/>
                  </a:cubicBezTo>
                  <a:cubicBezTo>
                    <a:pt x="1173" y="1517"/>
                    <a:pt x="1316" y="1440"/>
                    <a:pt x="1458" y="1353"/>
                  </a:cubicBezTo>
                  <a:cubicBezTo>
                    <a:pt x="1590" y="1265"/>
                    <a:pt x="1733" y="1177"/>
                    <a:pt x="1897" y="1133"/>
                  </a:cubicBezTo>
                  <a:cubicBezTo>
                    <a:pt x="1961" y="1118"/>
                    <a:pt x="2028" y="1111"/>
                    <a:pt x="2095" y="1111"/>
                  </a:cubicBezTo>
                  <a:cubicBezTo>
                    <a:pt x="2224" y="1111"/>
                    <a:pt x="2356" y="1138"/>
                    <a:pt x="2478" y="1188"/>
                  </a:cubicBezTo>
                  <a:cubicBezTo>
                    <a:pt x="2664" y="1265"/>
                    <a:pt x="2818" y="1385"/>
                    <a:pt x="2961" y="1528"/>
                  </a:cubicBezTo>
                  <a:cubicBezTo>
                    <a:pt x="3015" y="1583"/>
                    <a:pt x="3059" y="1638"/>
                    <a:pt x="3136" y="1682"/>
                  </a:cubicBezTo>
                  <a:cubicBezTo>
                    <a:pt x="3158" y="1550"/>
                    <a:pt x="3190" y="1397"/>
                    <a:pt x="3180" y="1265"/>
                  </a:cubicBezTo>
                  <a:cubicBezTo>
                    <a:pt x="3224" y="1155"/>
                    <a:pt x="3212" y="1024"/>
                    <a:pt x="3158" y="925"/>
                  </a:cubicBezTo>
                  <a:cubicBezTo>
                    <a:pt x="3103" y="815"/>
                    <a:pt x="3004" y="739"/>
                    <a:pt x="2895" y="705"/>
                  </a:cubicBezTo>
                  <a:cubicBezTo>
                    <a:pt x="2830" y="688"/>
                    <a:pt x="2764" y="686"/>
                    <a:pt x="2698" y="686"/>
                  </a:cubicBezTo>
                  <a:cubicBezTo>
                    <a:pt x="2679" y="686"/>
                    <a:pt x="2659" y="686"/>
                    <a:pt x="2639" y="686"/>
                  </a:cubicBezTo>
                  <a:cubicBezTo>
                    <a:pt x="2557" y="686"/>
                    <a:pt x="2476" y="683"/>
                    <a:pt x="2401" y="651"/>
                  </a:cubicBezTo>
                  <a:cubicBezTo>
                    <a:pt x="2281" y="585"/>
                    <a:pt x="2204" y="464"/>
                    <a:pt x="2105" y="366"/>
                  </a:cubicBezTo>
                  <a:cubicBezTo>
                    <a:pt x="1997" y="265"/>
                    <a:pt x="1851" y="212"/>
                    <a:pt x="1708" y="212"/>
                  </a:cubicBezTo>
                  <a:cubicBezTo>
                    <a:pt x="1633" y="212"/>
                    <a:pt x="1559" y="226"/>
                    <a:pt x="1491" y="256"/>
                  </a:cubicBezTo>
                  <a:cubicBezTo>
                    <a:pt x="1411" y="106"/>
                    <a:pt x="1239" y="1"/>
                    <a:pt x="10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6"/>
            <p:cNvSpPr/>
            <p:nvPr/>
          </p:nvSpPr>
          <p:spPr>
            <a:xfrm>
              <a:off x="2466075" y="1115825"/>
              <a:ext cx="12900" cy="12900"/>
            </a:xfrm>
            <a:custGeom>
              <a:rect b="b" l="l" r="r" t="t"/>
              <a:pathLst>
                <a:path extrusionOk="0" h="516" w="516">
                  <a:moveTo>
                    <a:pt x="263" y="0"/>
                  </a:moveTo>
                  <a:cubicBezTo>
                    <a:pt x="121" y="0"/>
                    <a:pt x="0" y="120"/>
                    <a:pt x="0" y="263"/>
                  </a:cubicBezTo>
                  <a:cubicBezTo>
                    <a:pt x="0" y="405"/>
                    <a:pt x="121" y="515"/>
                    <a:pt x="263" y="515"/>
                  </a:cubicBezTo>
                  <a:cubicBezTo>
                    <a:pt x="406" y="515"/>
                    <a:pt x="516" y="405"/>
                    <a:pt x="516" y="263"/>
                  </a:cubicBezTo>
                  <a:cubicBezTo>
                    <a:pt x="516" y="120"/>
                    <a:pt x="406" y="0"/>
                    <a:pt x="26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6"/>
            <p:cNvSpPr/>
            <p:nvPr/>
          </p:nvSpPr>
          <p:spPr>
            <a:xfrm>
              <a:off x="2516500" y="1115825"/>
              <a:ext cx="12925" cy="12900"/>
            </a:xfrm>
            <a:custGeom>
              <a:rect b="b" l="l" r="r" t="t"/>
              <a:pathLst>
                <a:path extrusionOk="0" h="516" w="517">
                  <a:moveTo>
                    <a:pt x="253" y="0"/>
                  </a:moveTo>
                  <a:cubicBezTo>
                    <a:pt x="110" y="0"/>
                    <a:pt x="0" y="120"/>
                    <a:pt x="0" y="263"/>
                  </a:cubicBezTo>
                  <a:cubicBezTo>
                    <a:pt x="0" y="405"/>
                    <a:pt x="110" y="515"/>
                    <a:pt x="253" y="515"/>
                  </a:cubicBezTo>
                  <a:cubicBezTo>
                    <a:pt x="395" y="515"/>
                    <a:pt x="516" y="405"/>
                    <a:pt x="516" y="263"/>
                  </a:cubicBezTo>
                  <a:cubicBezTo>
                    <a:pt x="516" y="120"/>
                    <a:pt x="395" y="0"/>
                    <a:pt x="25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6"/>
            <p:cNvSpPr/>
            <p:nvPr/>
          </p:nvSpPr>
          <p:spPr>
            <a:xfrm>
              <a:off x="2191425" y="882475"/>
              <a:ext cx="110200" cy="155525"/>
            </a:xfrm>
            <a:custGeom>
              <a:rect b="b" l="l" r="r" t="t"/>
              <a:pathLst>
                <a:path extrusionOk="0" h="6221" w="4408">
                  <a:moveTo>
                    <a:pt x="1341" y="1"/>
                  </a:moveTo>
                  <a:cubicBezTo>
                    <a:pt x="1326" y="1"/>
                    <a:pt x="1310" y="2"/>
                    <a:pt x="1294" y="4"/>
                  </a:cubicBezTo>
                  <a:cubicBezTo>
                    <a:pt x="1097" y="37"/>
                    <a:pt x="965" y="212"/>
                    <a:pt x="987" y="410"/>
                  </a:cubicBezTo>
                  <a:lnTo>
                    <a:pt x="1031" y="749"/>
                  </a:lnTo>
                  <a:lnTo>
                    <a:pt x="746" y="804"/>
                  </a:lnTo>
                  <a:cubicBezTo>
                    <a:pt x="538" y="848"/>
                    <a:pt x="395" y="1056"/>
                    <a:pt x="439" y="1265"/>
                  </a:cubicBezTo>
                  <a:lnTo>
                    <a:pt x="538" y="1758"/>
                  </a:lnTo>
                  <a:lnTo>
                    <a:pt x="329" y="1791"/>
                  </a:lnTo>
                  <a:cubicBezTo>
                    <a:pt x="132" y="1835"/>
                    <a:pt x="0" y="2032"/>
                    <a:pt x="34" y="2240"/>
                  </a:cubicBezTo>
                  <a:lnTo>
                    <a:pt x="385" y="3994"/>
                  </a:lnTo>
                  <a:cubicBezTo>
                    <a:pt x="385" y="3994"/>
                    <a:pt x="670" y="5585"/>
                    <a:pt x="1766" y="6220"/>
                  </a:cubicBezTo>
                  <a:lnTo>
                    <a:pt x="3772" y="5738"/>
                  </a:lnTo>
                  <a:lnTo>
                    <a:pt x="4090" y="4642"/>
                  </a:lnTo>
                  <a:cubicBezTo>
                    <a:pt x="4145" y="4422"/>
                    <a:pt x="4189" y="4203"/>
                    <a:pt x="4210" y="3984"/>
                  </a:cubicBezTo>
                  <a:lnTo>
                    <a:pt x="4408" y="2174"/>
                  </a:lnTo>
                  <a:cubicBezTo>
                    <a:pt x="4331" y="2155"/>
                    <a:pt x="4253" y="2145"/>
                    <a:pt x="4177" y="2145"/>
                  </a:cubicBezTo>
                  <a:cubicBezTo>
                    <a:pt x="3785" y="2145"/>
                    <a:pt x="3418" y="2393"/>
                    <a:pt x="3290" y="2778"/>
                  </a:cubicBezTo>
                  <a:lnTo>
                    <a:pt x="3114" y="3271"/>
                  </a:lnTo>
                  <a:lnTo>
                    <a:pt x="2555" y="552"/>
                  </a:lnTo>
                  <a:cubicBezTo>
                    <a:pt x="2526" y="387"/>
                    <a:pt x="2376" y="273"/>
                    <a:pt x="2212" y="273"/>
                  </a:cubicBezTo>
                  <a:cubicBezTo>
                    <a:pt x="2191" y="273"/>
                    <a:pt x="2170" y="274"/>
                    <a:pt x="2149" y="278"/>
                  </a:cubicBezTo>
                  <a:cubicBezTo>
                    <a:pt x="1974" y="311"/>
                    <a:pt x="1842" y="475"/>
                    <a:pt x="1864" y="661"/>
                  </a:cubicBezTo>
                  <a:lnTo>
                    <a:pt x="1941" y="1265"/>
                  </a:lnTo>
                  <a:lnTo>
                    <a:pt x="1700" y="278"/>
                  </a:lnTo>
                  <a:cubicBezTo>
                    <a:pt x="1660" y="107"/>
                    <a:pt x="1510" y="1"/>
                    <a:pt x="1341"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6"/>
            <p:cNvSpPr/>
            <p:nvPr/>
          </p:nvSpPr>
          <p:spPr>
            <a:xfrm>
              <a:off x="2235825" y="898725"/>
              <a:ext cx="13175" cy="58700"/>
            </a:xfrm>
            <a:custGeom>
              <a:rect b="b" l="l" r="r" t="t"/>
              <a:pathLst>
                <a:path extrusionOk="0" h="2348" w="527">
                  <a:moveTo>
                    <a:pt x="34" y="1"/>
                  </a:moveTo>
                  <a:lnTo>
                    <a:pt x="1" y="11"/>
                  </a:lnTo>
                  <a:lnTo>
                    <a:pt x="494" y="2347"/>
                  </a:lnTo>
                  <a:lnTo>
                    <a:pt x="527" y="2347"/>
                  </a:lnTo>
                  <a:lnTo>
                    <a:pt x="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6"/>
            <p:cNvSpPr/>
            <p:nvPr/>
          </p:nvSpPr>
          <p:spPr>
            <a:xfrm>
              <a:off x="2216650" y="901200"/>
              <a:ext cx="14000" cy="59225"/>
            </a:xfrm>
            <a:custGeom>
              <a:rect b="b" l="l" r="r" t="t"/>
              <a:pathLst>
                <a:path extrusionOk="0" h="2369" w="560">
                  <a:moveTo>
                    <a:pt x="0" y="0"/>
                  </a:moveTo>
                  <a:lnTo>
                    <a:pt x="526" y="2368"/>
                  </a:lnTo>
                  <a:lnTo>
                    <a:pt x="560" y="235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6"/>
            <p:cNvSpPr/>
            <p:nvPr/>
          </p:nvSpPr>
          <p:spPr>
            <a:xfrm>
              <a:off x="2204325" y="926150"/>
              <a:ext cx="10425" cy="37850"/>
            </a:xfrm>
            <a:custGeom>
              <a:rect b="b" l="l" r="r" t="t"/>
              <a:pathLst>
                <a:path extrusionOk="0" h="1514" w="417">
                  <a:moveTo>
                    <a:pt x="33" y="0"/>
                  </a:moveTo>
                  <a:lnTo>
                    <a:pt x="0" y="11"/>
                  </a:lnTo>
                  <a:lnTo>
                    <a:pt x="383" y="1513"/>
                  </a:lnTo>
                  <a:lnTo>
                    <a:pt x="417" y="1513"/>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6"/>
            <p:cNvSpPr/>
            <p:nvPr/>
          </p:nvSpPr>
          <p:spPr>
            <a:xfrm>
              <a:off x="2242400" y="963975"/>
              <a:ext cx="27175" cy="50175"/>
            </a:xfrm>
            <a:custGeom>
              <a:rect b="b" l="l" r="r" t="t"/>
              <a:pathLst>
                <a:path extrusionOk="0" h="2007" w="1087">
                  <a:moveTo>
                    <a:pt x="1065" y="0"/>
                  </a:moveTo>
                  <a:cubicBezTo>
                    <a:pt x="1" y="680"/>
                    <a:pt x="351" y="1996"/>
                    <a:pt x="363" y="2006"/>
                  </a:cubicBezTo>
                  <a:lnTo>
                    <a:pt x="395" y="1996"/>
                  </a:lnTo>
                  <a:cubicBezTo>
                    <a:pt x="385" y="1984"/>
                    <a:pt x="45" y="702"/>
                    <a:pt x="1087" y="33"/>
                  </a:cubicBezTo>
                  <a:lnTo>
                    <a:pt x="10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6"/>
            <p:cNvSpPr/>
            <p:nvPr/>
          </p:nvSpPr>
          <p:spPr>
            <a:xfrm>
              <a:off x="2632175" y="1647825"/>
              <a:ext cx="81425" cy="120375"/>
            </a:xfrm>
            <a:custGeom>
              <a:rect b="b" l="l" r="r" t="t"/>
              <a:pathLst>
                <a:path extrusionOk="0" h="4815" w="3257">
                  <a:moveTo>
                    <a:pt x="2687" y="1"/>
                  </a:moveTo>
                  <a:lnTo>
                    <a:pt x="340" y="88"/>
                  </a:lnTo>
                  <a:lnTo>
                    <a:pt x="0" y="714"/>
                  </a:lnTo>
                  <a:lnTo>
                    <a:pt x="0" y="2424"/>
                  </a:lnTo>
                  <a:cubicBezTo>
                    <a:pt x="0" y="2654"/>
                    <a:pt x="198" y="2841"/>
                    <a:pt x="428" y="2841"/>
                  </a:cubicBezTo>
                  <a:cubicBezTo>
                    <a:pt x="636" y="2841"/>
                    <a:pt x="811" y="2698"/>
                    <a:pt x="855" y="2490"/>
                  </a:cubicBezTo>
                  <a:lnTo>
                    <a:pt x="1053" y="1272"/>
                  </a:lnTo>
                  <a:lnTo>
                    <a:pt x="1218" y="2939"/>
                  </a:lnTo>
                  <a:lnTo>
                    <a:pt x="911" y="3991"/>
                  </a:lnTo>
                  <a:cubicBezTo>
                    <a:pt x="811" y="4342"/>
                    <a:pt x="1009" y="4704"/>
                    <a:pt x="1349" y="4814"/>
                  </a:cubicBezTo>
                  <a:lnTo>
                    <a:pt x="1875" y="4693"/>
                  </a:lnTo>
                  <a:cubicBezTo>
                    <a:pt x="2324" y="4595"/>
                    <a:pt x="2687" y="4244"/>
                    <a:pt x="2807" y="3805"/>
                  </a:cubicBezTo>
                  <a:lnTo>
                    <a:pt x="3158" y="2468"/>
                  </a:lnTo>
                  <a:cubicBezTo>
                    <a:pt x="3257" y="2095"/>
                    <a:pt x="3048" y="1141"/>
                    <a:pt x="3048" y="1141"/>
                  </a:cubicBezTo>
                  <a:lnTo>
                    <a:pt x="2687" y="1"/>
                  </a:ln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6"/>
            <p:cNvSpPr/>
            <p:nvPr/>
          </p:nvSpPr>
          <p:spPr>
            <a:xfrm>
              <a:off x="2665600" y="1690575"/>
              <a:ext cx="17575" cy="77875"/>
            </a:xfrm>
            <a:custGeom>
              <a:rect b="b" l="l" r="r" t="t"/>
              <a:pathLst>
                <a:path extrusionOk="0" h="3115" w="703">
                  <a:moveTo>
                    <a:pt x="549" y="1"/>
                  </a:moveTo>
                  <a:lnTo>
                    <a:pt x="516" y="12"/>
                  </a:lnTo>
                  <a:lnTo>
                    <a:pt x="670" y="1394"/>
                  </a:lnTo>
                  <a:lnTo>
                    <a:pt x="1" y="3104"/>
                  </a:lnTo>
                  <a:lnTo>
                    <a:pt x="34" y="3115"/>
                  </a:lnTo>
                  <a:lnTo>
                    <a:pt x="702" y="1404"/>
                  </a:lnTo>
                  <a:lnTo>
                    <a:pt x="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6"/>
            <p:cNvSpPr/>
            <p:nvPr/>
          </p:nvSpPr>
          <p:spPr>
            <a:xfrm>
              <a:off x="2677125" y="1691975"/>
              <a:ext cx="19500" cy="73725"/>
            </a:xfrm>
            <a:custGeom>
              <a:rect b="b" l="l" r="r" t="t"/>
              <a:pathLst>
                <a:path extrusionOk="0" h="2949" w="780">
                  <a:moveTo>
                    <a:pt x="604" y="0"/>
                  </a:moveTo>
                  <a:lnTo>
                    <a:pt x="746" y="1316"/>
                  </a:lnTo>
                  <a:cubicBezTo>
                    <a:pt x="614" y="1589"/>
                    <a:pt x="12" y="2905"/>
                    <a:pt x="0" y="2938"/>
                  </a:cubicBezTo>
                  <a:lnTo>
                    <a:pt x="34" y="2949"/>
                  </a:lnTo>
                  <a:cubicBezTo>
                    <a:pt x="55" y="2905"/>
                    <a:pt x="582" y="1754"/>
                    <a:pt x="779" y="1316"/>
                  </a:cubicBezTo>
                  <a:lnTo>
                    <a:pt x="6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6"/>
            <p:cNvSpPr/>
            <p:nvPr/>
          </p:nvSpPr>
          <p:spPr>
            <a:xfrm>
              <a:off x="2704525" y="1694425"/>
              <a:ext cx="2500" cy="32100"/>
            </a:xfrm>
            <a:custGeom>
              <a:rect b="b" l="l" r="r" t="t"/>
              <a:pathLst>
                <a:path extrusionOk="0" h="1284" w="100">
                  <a:moveTo>
                    <a:pt x="1" y="0"/>
                  </a:moveTo>
                  <a:lnTo>
                    <a:pt x="66" y="1284"/>
                  </a:lnTo>
                  <a:lnTo>
                    <a:pt x="100" y="1272"/>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6"/>
            <p:cNvSpPr/>
            <p:nvPr/>
          </p:nvSpPr>
          <p:spPr>
            <a:xfrm>
              <a:off x="2346850" y="1217775"/>
              <a:ext cx="362925" cy="451450"/>
            </a:xfrm>
            <a:custGeom>
              <a:rect b="b" l="l" r="r" t="t"/>
              <a:pathLst>
                <a:path extrusionOk="0" h="18058" w="14517">
                  <a:moveTo>
                    <a:pt x="4594" y="1"/>
                  </a:moveTo>
                  <a:lnTo>
                    <a:pt x="1798" y="1239"/>
                  </a:lnTo>
                  <a:cubicBezTo>
                    <a:pt x="866" y="1700"/>
                    <a:pt x="198" y="2577"/>
                    <a:pt x="0" y="3607"/>
                  </a:cubicBezTo>
                  <a:lnTo>
                    <a:pt x="1897" y="3992"/>
                  </a:lnTo>
                  <a:lnTo>
                    <a:pt x="1568" y="9966"/>
                  </a:lnTo>
                  <a:lnTo>
                    <a:pt x="10350" y="10295"/>
                  </a:lnTo>
                  <a:lnTo>
                    <a:pt x="11282" y="18058"/>
                  </a:lnTo>
                  <a:lnTo>
                    <a:pt x="14516" y="18058"/>
                  </a:lnTo>
                  <a:lnTo>
                    <a:pt x="12039" y="3498"/>
                  </a:lnTo>
                  <a:cubicBezTo>
                    <a:pt x="11852" y="2369"/>
                    <a:pt x="11084" y="1415"/>
                    <a:pt x="10021" y="976"/>
                  </a:cubicBezTo>
                  <a:lnTo>
                    <a:pt x="735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6"/>
            <p:cNvSpPr/>
            <p:nvPr/>
          </p:nvSpPr>
          <p:spPr>
            <a:xfrm>
              <a:off x="2238650" y="2113250"/>
              <a:ext cx="197825" cy="103875"/>
            </a:xfrm>
            <a:custGeom>
              <a:rect b="b" l="l" r="r" t="t"/>
              <a:pathLst>
                <a:path extrusionOk="0" h="4155" w="7913">
                  <a:moveTo>
                    <a:pt x="4580" y="0"/>
                  </a:moveTo>
                  <a:lnTo>
                    <a:pt x="3878" y="1206"/>
                  </a:lnTo>
                  <a:lnTo>
                    <a:pt x="41" y="2588"/>
                  </a:lnTo>
                  <a:cubicBezTo>
                    <a:pt x="41" y="2588"/>
                    <a:pt x="151" y="3991"/>
                    <a:pt x="41" y="4101"/>
                  </a:cubicBezTo>
                  <a:cubicBezTo>
                    <a:pt x="1" y="4141"/>
                    <a:pt x="862" y="4154"/>
                    <a:pt x="2028" y="4154"/>
                  </a:cubicBezTo>
                  <a:cubicBezTo>
                    <a:pt x="4361" y="4154"/>
                    <a:pt x="7913" y="4101"/>
                    <a:pt x="7913" y="4101"/>
                  </a:cubicBezTo>
                  <a:lnTo>
                    <a:pt x="79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6"/>
            <p:cNvSpPr/>
            <p:nvPr/>
          </p:nvSpPr>
          <p:spPr>
            <a:xfrm>
              <a:off x="2569400" y="2113250"/>
              <a:ext cx="117350" cy="106100"/>
            </a:xfrm>
            <a:custGeom>
              <a:rect b="b" l="l" r="r" t="t"/>
              <a:pathLst>
                <a:path extrusionOk="0" h="4244" w="4694">
                  <a:moveTo>
                    <a:pt x="362" y="0"/>
                  </a:moveTo>
                  <a:lnTo>
                    <a:pt x="1" y="2665"/>
                  </a:lnTo>
                  <a:lnTo>
                    <a:pt x="1" y="4244"/>
                  </a:lnTo>
                  <a:lnTo>
                    <a:pt x="4693" y="4244"/>
                  </a:lnTo>
                  <a:lnTo>
                    <a:pt x="4693" y="2665"/>
                  </a:lnTo>
                  <a:lnTo>
                    <a:pt x="36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6"/>
            <p:cNvSpPr/>
            <p:nvPr/>
          </p:nvSpPr>
          <p:spPr>
            <a:xfrm>
              <a:off x="2569125" y="1597675"/>
              <a:ext cx="37850" cy="55100"/>
            </a:xfrm>
            <a:custGeom>
              <a:rect b="b" l="l" r="r" t="t"/>
              <a:pathLst>
                <a:path extrusionOk="0" h="2204" w="1514">
                  <a:moveTo>
                    <a:pt x="0" y="1"/>
                  </a:moveTo>
                  <a:lnTo>
                    <a:pt x="0" y="2204"/>
                  </a:lnTo>
                  <a:lnTo>
                    <a:pt x="1513" y="2204"/>
                  </a:lnTo>
                  <a:lnTo>
                    <a:pt x="1513"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6"/>
            <p:cNvSpPr/>
            <p:nvPr/>
          </p:nvSpPr>
          <p:spPr>
            <a:xfrm>
              <a:off x="2569125" y="1943850"/>
              <a:ext cx="37850" cy="79250"/>
            </a:xfrm>
            <a:custGeom>
              <a:rect b="b" l="l" r="r" t="t"/>
              <a:pathLst>
                <a:path extrusionOk="0" h="3170" w="1514">
                  <a:moveTo>
                    <a:pt x="1513" y="0"/>
                  </a:moveTo>
                  <a:lnTo>
                    <a:pt x="0" y="12"/>
                  </a:lnTo>
                  <a:lnTo>
                    <a:pt x="0" y="3114"/>
                  </a:lnTo>
                  <a:lnTo>
                    <a:pt x="1513" y="3169"/>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6"/>
            <p:cNvSpPr/>
            <p:nvPr/>
          </p:nvSpPr>
          <p:spPr>
            <a:xfrm>
              <a:off x="2569125" y="1492150"/>
              <a:ext cx="37850" cy="50175"/>
            </a:xfrm>
            <a:custGeom>
              <a:rect b="b" l="l" r="r" t="t"/>
              <a:pathLst>
                <a:path extrusionOk="0" h="2007" w="1514">
                  <a:moveTo>
                    <a:pt x="0" y="0"/>
                  </a:moveTo>
                  <a:lnTo>
                    <a:pt x="0" y="2007"/>
                  </a:lnTo>
                  <a:cubicBezTo>
                    <a:pt x="505" y="2007"/>
                    <a:pt x="1009" y="1996"/>
                    <a:pt x="1513" y="1985"/>
                  </a:cubicBezTo>
                  <a:lnTo>
                    <a:pt x="1513"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6"/>
            <p:cNvSpPr/>
            <p:nvPr/>
          </p:nvSpPr>
          <p:spPr>
            <a:xfrm>
              <a:off x="2569125" y="1773900"/>
              <a:ext cx="37850" cy="62525"/>
            </a:xfrm>
            <a:custGeom>
              <a:rect b="b" l="l" r="r" t="t"/>
              <a:pathLst>
                <a:path extrusionOk="0" h="2501" w="1514">
                  <a:moveTo>
                    <a:pt x="1513" y="1"/>
                  </a:moveTo>
                  <a:lnTo>
                    <a:pt x="0" y="23"/>
                  </a:lnTo>
                  <a:lnTo>
                    <a:pt x="0" y="2468"/>
                  </a:lnTo>
                  <a:lnTo>
                    <a:pt x="1513" y="2501"/>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6"/>
            <p:cNvSpPr/>
            <p:nvPr/>
          </p:nvSpPr>
          <p:spPr>
            <a:xfrm>
              <a:off x="2569125" y="1722375"/>
              <a:ext cx="37850" cy="48550"/>
            </a:xfrm>
            <a:custGeom>
              <a:rect b="b" l="l" r="r" t="t"/>
              <a:pathLst>
                <a:path extrusionOk="0" h="1942" w="1514">
                  <a:moveTo>
                    <a:pt x="0" y="1"/>
                  </a:moveTo>
                  <a:lnTo>
                    <a:pt x="0" y="1942"/>
                  </a:lnTo>
                  <a:lnTo>
                    <a:pt x="1513" y="1920"/>
                  </a:lnTo>
                  <a:lnTo>
                    <a:pt x="1513" y="12"/>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6"/>
            <p:cNvSpPr/>
            <p:nvPr/>
          </p:nvSpPr>
          <p:spPr>
            <a:xfrm>
              <a:off x="2569125" y="1545325"/>
              <a:ext cx="37850" cy="49100"/>
            </a:xfrm>
            <a:custGeom>
              <a:rect b="b" l="l" r="r" t="t"/>
              <a:pathLst>
                <a:path extrusionOk="0" h="1964" w="1514">
                  <a:moveTo>
                    <a:pt x="1513" y="0"/>
                  </a:moveTo>
                  <a:cubicBezTo>
                    <a:pt x="1009" y="11"/>
                    <a:pt x="505" y="22"/>
                    <a:pt x="0" y="22"/>
                  </a:cubicBezTo>
                  <a:lnTo>
                    <a:pt x="0" y="1952"/>
                  </a:lnTo>
                  <a:lnTo>
                    <a:pt x="1513" y="196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6"/>
            <p:cNvSpPr/>
            <p:nvPr/>
          </p:nvSpPr>
          <p:spPr>
            <a:xfrm>
              <a:off x="2569125" y="1656325"/>
              <a:ext cx="37850" cy="63075"/>
            </a:xfrm>
            <a:custGeom>
              <a:rect b="b" l="l" r="r" t="t"/>
              <a:pathLst>
                <a:path extrusionOk="0" h="2523" w="1514">
                  <a:moveTo>
                    <a:pt x="0" y="1"/>
                  </a:moveTo>
                  <a:lnTo>
                    <a:pt x="0" y="2501"/>
                  </a:lnTo>
                  <a:lnTo>
                    <a:pt x="1513" y="2523"/>
                  </a:lnTo>
                  <a:lnTo>
                    <a:pt x="15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6"/>
            <p:cNvSpPr/>
            <p:nvPr/>
          </p:nvSpPr>
          <p:spPr>
            <a:xfrm>
              <a:off x="2569125" y="1902475"/>
              <a:ext cx="37850" cy="38100"/>
            </a:xfrm>
            <a:custGeom>
              <a:rect b="b" l="l" r="r" t="t"/>
              <a:pathLst>
                <a:path extrusionOk="0" h="1524" w="1514">
                  <a:moveTo>
                    <a:pt x="1513" y="0"/>
                  </a:moveTo>
                  <a:lnTo>
                    <a:pt x="0" y="11"/>
                  </a:lnTo>
                  <a:lnTo>
                    <a:pt x="0" y="1524"/>
                  </a:lnTo>
                  <a:lnTo>
                    <a:pt x="1513" y="1513"/>
                  </a:lnTo>
                  <a:lnTo>
                    <a:pt x="1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6"/>
            <p:cNvSpPr/>
            <p:nvPr/>
          </p:nvSpPr>
          <p:spPr>
            <a:xfrm>
              <a:off x="2569125" y="1839150"/>
              <a:ext cx="37850" cy="60050"/>
            </a:xfrm>
            <a:custGeom>
              <a:rect b="b" l="l" r="r" t="t"/>
              <a:pathLst>
                <a:path extrusionOk="0" h="2402" w="1514">
                  <a:moveTo>
                    <a:pt x="0" y="0"/>
                  </a:moveTo>
                  <a:lnTo>
                    <a:pt x="0" y="2402"/>
                  </a:lnTo>
                  <a:lnTo>
                    <a:pt x="1513" y="2390"/>
                  </a:lnTo>
                  <a:lnTo>
                    <a:pt x="1513" y="3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6"/>
            <p:cNvSpPr/>
            <p:nvPr/>
          </p:nvSpPr>
          <p:spPr>
            <a:xfrm>
              <a:off x="2610250" y="2026625"/>
              <a:ext cx="38925" cy="50450"/>
            </a:xfrm>
            <a:custGeom>
              <a:rect b="b" l="l" r="r" t="t"/>
              <a:pathLst>
                <a:path extrusionOk="0" h="2018" w="1557">
                  <a:moveTo>
                    <a:pt x="0" y="1"/>
                  </a:moveTo>
                  <a:lnTo>
                    <a:pt x="0" y="1974"/>
                  </a:lnTo>
                  <a:lnTo>
                    <a:pt x="1557" y="2018"/>
                  </a:lnTo>
                  <a:lnTo>
                    <a:pt x="1557"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6"/>
            <p:cNvSpPr/>
            <p:nvPr/>
          </p:nvSpPr>
          <p:spPr>
            <a:xfrm>
              <a:off x="2610250" y="1901925"/>
              <a:ext cx="38925" cy="38400"/>
            </a:xfrm>
            <a:custGeom>
              <a:rect b="b" l="l" r="r" t="t"/>
              <a:pathLst>
                <a:path extrusionOk="0" h="1536" w="1557">
                  <a:moveTo>
                    <a:pt x="1557" y="0"/>
                  </a:moveTo>
                  <a:lnTo>
                    <a:pt x="0" y="22"/>
                  </a:lnTo>
                  <a:lnTo>
                    <a:pt x="0" y="1535"/>
                  </a:lnTo>
                  <a:lnTo>
                    <a:pt x="1557" y="1524"/>
                  </a:lnTo>
                  <a:lnTo>
                    <a:pt x="15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6"/>
            <p:cNvSpPr/>
            <p:nvPr/>
          </p:nvSpPr>
          <p:spPr>
            <a:xfrm>
              <a:off x="2610250" y="1943575"/>
              <a:ext cx="38925" cy="80875"/>
            </a:xfrm>
            <a:custGeom>
              <a:rect b="b" l="l" r="r" t="t"/>
              <a:pathLst>
                <a:path extrusionOk="0" h="3235" w="1557">
                  <a:moveTo>
                    <a:pt x="1557" y="1"/>
                  </a:moveTo>
                  <a:lnTo>
                    <a:pt x="0" y="11"/>
                  </a:lnTo>
                  <a:lnTo>
                    <a:pt x="0" y="3180"/>
                  </a:lnTo>
                  <a:lnTo>
                    <a:pt x="1557" y="3235"/>
                  </a:lnTo>
                  <a:lnTo>
                    <a:pt x="15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6"/>
            <p:cNvSpPr/>
            <p:nvPr/>
          </p:nvSpPr>
          <p:spPr>
            <a:xfrm>
              <a:off x="2652725" y="1901925"/>
              <a:ext cx="7700" cy="38100"/>
            </a:xfrm>
            <a:custGeom>
              <a:rect b="b" l="l" r="r" t="t"/>
              <a:pathLst>
                <a:path extrusionOk="0" h="1524" w="308">
                  <a:moveTo>
                    <a:pt x="1" y="0"/>
                  </a:moveTo>
                  <a:lnTo>
                    <a:pt x="1" y="1524"/>
                  </a:lnTo>
                  <a:lnTo>
                    <a:pt x="308" y="1524"/>
                  </a:lnTo>
                  <a:lnTo>
                    <a:pt x="1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6"/>
            <p:cNvSpPr/>
            <p:nvPr/>
          </p:nvSpPr>
          <p:spPr>
            <a:xfrm>
              <a:off x="2652725" y="1872875"/>
              <a:ext cx="2775" cy="25775"/>
            </a:xfrm>
            <a:custGeom>
              <a:rect b="b" l="l" r="r" t="t"/>
              <a:pathLst>
                <a:path extrusionOk="0" h="1031" w="111">
                  <a:moveTo>
                    <a:pt x="1" y="0"/>
                  </a:moveTo>
                  <a:lnTo>
                    <a:pt x="1" y="1031"/>
                  </a:lnTo>
                  <a:lnTo>
                    <a:pt x="111" y="103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6"/>
            <p:cNvSpPr/>
            <p:nvPr/>
          </p:nvSpPr>
          <p:spPr>
            <a:xfrm>
              <a:off x="2652725" y="1943300"/>
              <a:ext cx="17575" cy="82000"/>
            </a:xfrm>
            <a:custGeom>
              <a:rect b="b" l="l" r="r" t="t"/>
              <a:pathLst>
                <a:path extrusionOk="0" h="3280" w="703">
                  <a:moveTo>
                    <a:pt x="1" y="1"/>
                  </a:moveTo>
                  <a:lnTo>
                    <a:pt x="1" y="3246"/>
                  </a:lnTo>
                  <a:lnTo>
                    <a:pt x="703" y="3279"/>
                  </a:lnTo>
                  <a:lnTo>
                    <a:pt x="3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6"/>
            <p:cNvSpPr/>
            <p:nvPr/>
          </p:nvSpPr>
          <p:spPr>
            <a:xfrm>
              <a:off x="2569125" y="1466925"/>
              <a:ext cx="37850" cy="21950"/>
            </a:xfrm>
            <a:custGeom>
              <a:rect b="b" l="l" r="r" t="t"/>
              <a:pathLst>
                <a:path extrusionOk="0" h="878" w="1514">
                  <a:moveTo>
                    <a:pt x="0" y="0"/>
                  </a:moveTo>
                  <a:lnTo>
                    <a:pt x="0" y="867"/>
                  </a:lnTo>
                  <a:lnTo>
                    <a:pt x="1513" y="878"/>
                  </a:lnTo>
                  <a:lnTo>
                    <a:pt x="1513" y="38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6"/>
            <p:cNvSpPr/>
            <p:nvPr/>
          </p:nvSpPr>
          <p:spPr>
            <a:xfrm>
              <a:off x="2652725" y="2028000"/>
              <a:ext cx="23600" cy="50175"/>
            </a:xfrm>
            <a:custGeom>
              <a:rect b="b" l="l" r="r" t="t"/>
              <a:pathLst>
                <a:path extrusionOk="0" h="2007" w="944">
                  <a:moveTo>
                    <a:pt x="1" y="1"/>
                  </a:moveTo>
                  <a:lnTo>
                    <a:pt x="1" y="1974"/>
                  </a:lnTo>
                  <a:lnTo>
                    <a:pt x="944" y="2007"/>
                  </a:lnTo>
                  <a:lnTo>
                    <a:pt x="713"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6"/>
            <p:cNvSpPr/>
            <p:nvPr/>
          </p:nvSpPr>
          <p:spPr>
            <a:xfrm>
              <a:off x="2610250" y="1839975"/>
              <a:ext cx="38925" cy="58950"/>
            </a:xfrm>
            <a:custGeom>
              <a:rect b="b" l="l" r="r" t="t"/>
              <a:pathLst>
                <a:path extrusionOk="0" h="2358" w="1557">
                  <a:moveTo>
                    <a:pt x="0" y="1"/>
                  </a:moveTo>
                  <a:lnTo>
                    <a:pt x="0" y="2357"/>
                  </a:lnTo>
                  <a:lnTo>
                    <a:pt x="1557" y="2347"/>
                  </a:lnTo>
                  <a:lnTo>
                    <a:pt x="1557" y="110"/>
                  </a:lnTo>
                  <a:lnTo>
                    <a:pt x="1546"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6"/>
            <p:cNvSpPr/>
            <p:nvPr/>
          </p:nvSpPr>
          <p:spPr>
            <a:xfrm>
              <a:off x="2610250" y="1545325"/>
              <a:ext cx="10175" cy="49350"/>
            </a:xfrm>
            <a:custGeom>
              <a:rect b="b" l="l" r="r" t="t"/>
              <a:pathLst>
                <a:path extrusionOk="0" h="1974" w="407">
                  <a:moveTo>
                    <a:pt x="0" y="0"/>
                  </a:moveTo>
                  <a:lnTo>
                    <a:pt x="0" y="1974"/>
                  </a:lnTo>
                  <a:lnTo>
                    <a:pt x="406" y="1974"/>
                  </a:lnTo>
                  <a:lnTo>
                    <a:pt x="1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6"/>
            <p:cNvSpPr/>
            <p:nvPr/>
          </p:nvSpPr>
          <p:spPr>
            <a:xfrm>
              <a:off x="2610250" y="1506400"/>
              <a:ext cx="4125" cy="35375"/>
            </a:xfrm>
            <a:custGeom>
              <a:rect b="b" l="l" r="r" t="t"/>
              <a:pathLst>
                <a:path extrusionOk="0" h="1415" w="165">
                  <a:moveTo>
                    <a:pt x="0" y="0"/>
                  </a:moveTo>
                  <a:lnTo>
                    <a:pt x="0" y="1415"/>
                  </a:lnTo>
                  <a:lnTo>
                    <a:pt x="165" y="1415"/>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6"/>
            <p:cNvSpPr/>
            <p:nvPr/>
          </p:nvSpPr>
          <p:spPr>
            <a:xfrm>
              <a:off x="2569125" y="2024975"/>
              <a:ext cx="37850" cy="51025"/>
            </a:xfrm>
            <a:custGeom>
              <a:rect b="b" l="l" r="r" t="t"/>
              <a:pathLst>
                <a:path extrusionOk="0" h="2041" w="1514">
                  <a:moveTo>
                    <a:pt x="0" y="1"/>
                  </a:moveTo>
                  <a:lnTo>
                    <a:pt x="0" y="1986"/>
                  </a:lnTo>
                  <a:lnTo>
                    <a:pt x="1513" y="2040"/>
                  </a:lnTo>
                  <a:lnTo>
                    <a:pt x="1513" y="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6"/>
            <p:cNvSpPr/>
            <p:nvPr/>
          </p:nvSpPr>
          <p:spPr>
            <a:xfrm>
              <a:off x="2610250" y="1597950"/>
              <a:ext cx="17000" cy="54825"/>
            </a:xfrm>
            <a:custGeom>
              <a:rect b="b" l="l" r="r" t="t"/>
              <a:pathLst>
                <a:path extrusionOk="0" h="2193" w="680">
                  <a:moveTo>
                    <a:pt x="0" y="0"/>
                  </a:moveTo>
                  <a:lnTo>
                    <a:pt x="0" y="2193"/>
                  </a:lnTo>
                  <a:lnTo>
                    <a:pt x="680" y="2193"/>
                  </a:lnTo>
                  <a:lnTo>
                    <a:pt x="428" y="12"/>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6"/>
            <p:cNvSpPr/>
            <p:nvPr/>
          </p:nvSpPr>
          <p:spPr>
            <a:xfrm>
              <a:off x="2610250" y="1656325"/>
              <a:ext cx="24675" cy="63075"/>
            </a:xfrm>
            <a:custGeom>
              <a:rect b="b" l="l" r="r" t="t"/>
              <a:pathLst>
                <a:path extrusionOk="0" h="2523" w="987">
                  <a:moveTo>
                    <a:pt x="0" y="1"/>
                  </a:moveTo>
                  <a:lnTo>
                    <a:pt x="0" y="2523"/>
                  </a:lnTo>
                  <a:lnTo>
                    <a:pt x="987" y="2523"/>
                  </a:lnTo>
                  <a:lnTo>
                    <a:pt x="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6"/>
            <p:cNvSpPr/>
            <p:nvPr/>
          </p:nvSpPr>
          <p:spPr>
            <a:xfrm>
              <a:off x="2610250" y="1773650"/>
              <a:ext cx="38375" cy="63600"/>
            </a:xfrm>
            <a:custGeom>
              <a:rect b="b" l="l" r="r" t="t"/>
              <a:pathLst>
                <a:path extrusionOk="0" h="2544" w="1535">
                  <a:moveTo>
                    <a:pt x="1239" y="0"/>
                  </a:moveTo>
                  <a:lnTo>
                    <a:pt x="0" y="11"/>
                  </a:lnTo>
                  <a:lnTo>
                    <a:pt x="0" y="2511"/>
                  </a:lnTo>
                  <a:lnTo>
                    <a:pt x="1535" y="2544"/>
                  </a:lnTo>
                  <a:lnTo>
                    <a:pt x="12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6"/>
            <p:cNvSpPr/>
            <p:nvPr/>
          </p:nvSpPr>
          <p:spPr>
            <a:xfrm>
              <a:off x="2610250" y="1722675"/>
              <a:ext cx="30450" cy="47700"/>
            </a:xfrm>
            <a:custGeom>
              <a:rect b="b" l="l" r="r" t="t"/>
              <a:pathLst>
                <a:path extrusionOk="0" h="1908" w="1218">
                  <a:moveTo>
                    <a:pt x="0" y="0"/>
                  </a:moveTo>
                  <a:lnTo>
                    <a:pt x="0" y="1908"/>
                  </a:lnTo>
                  <a:lnTo>
                    <a:pt x="1217" y="1896"/>
                  </a:lnTo>
                  <a:lnTo>
                    <a:pt x="998" y="1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6"/>
            <p:cNvSpPr/>
            <p:nvPr/>
          </p:nvSpPr>
          <p:spPr>
            <a:xfrm>
              <a:off x="2396725" y="1903575"/>
              <a:ext cx="36750" cy="38400"/>
            </a:xfrm>
            <a:custGeom>
              <a:rect b="b" l="l" r="r" t="t"/>
              <a:pathLst>
                <a:path extrusionOk="0" h="1536" w="1470">
                  <a:moveTo>
                    <a:pt x="1470" y="0"/>
                  </a:moveTo>
                  <a:lnTo>
                    <a:pt x="1" y="11"/>
                  </a:lnTo>
                  <a:lnTo>
                    <a:pt x="1" y="1535"/>
                  </a:lnTo>
                  <a:lnTo>
                    <a:pt x="1470" y="1524"/>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6"/>
            <p:cNvSpPr/>
            <p:nvPr/>
          </p:nvSpPr>
          <p:spPr>
            <a:xfrm>
              <a:off x="2350125" y="2017300"/>
              <a:ext cx="43350" cy="51850"/>
            </a:xfrm>
            <a:custGeom>
              <a:rect b="b" l="l" r="r" t="t"/>
              <a:pathLst>
                <a:path extrusionOk="0" h="2074" w="1734">
                  <a:moveTo>
                    <a:pt x="1" y="1"/>
                  </a:moveTo>
                  <a:lnTo>
                    <a:pt x="1" y="2018"/>
                  </a:lnTo>
                  <a:lnTo>
                    <a:pt x="1733" y="207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6"/>
            <p:cNvSpPr/>
            <p:nvPr/>
          </p:nvSpPr>
          <p:spPr>
            <a:xfrm>
              <a:off x="2350125" y="1945225"/>
              <a:ext cx="43350" cy="70200"/>
            </a:xfrm>
            <a:custGeom>
              <a:rect b="b" l="l" r="r" t="t"/>
              <a:pathLst>
                <a:path extrusionOk="0" h="2808" w="1734">
                  <a:moveTo>
                    <a:pt x="1733" y="1"/>
                  </a:moveTo>
                  <a:lnTo>
                    <a:pt x="1" y="23"/>
                  </a:lnTo>
                  <a:lnTo>
                    <a:pt x="1" y="2742"/>
                  </a:lnTo>
                  <a:lnTo>
                    <a:pt x="1733" y="2807"/>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6"/>
            <p:cNvSpPr/>
            <p:nvPr/>
          </p:nvSpPr>
          <p:spPr>
            <a:xfrm>
              <a:off x="2354225" y="1776650"/>
              <a:ext cx="39250" cy="55675"/>
            </a:xfrm>
            <a:custGeom>
              <a:rect b="b" l="l" r="r" t="t"/>
              <a:pathLst>
                <a:path extrusionOk="0" h="2227" w="1570">
                  <a:moveTo>
                    <a:pt x="1569" y="1"/>
                  </a:moveTo>
                  <a:lnTo>
                    <a:pt x="198" y="12"/>
                  </a:lnTo>
                  <a:lnTo>
                    <a:pt x="1" y="2193"/>
                  </a:lnTo>
                  <a:lnTo>
                    <a:pt x="1569" y="2227"/>
                  </a:ln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6"/>
            <p:cNvSpPr/>
            <p:nvPr/>
          </p:nvSpPr>
          <p:spPr>
            <a:xfrm>
              <a:off x="2359450" y="1720725"/>
              <a:ext cx="34025" cy="52950"/>
            </a:xfrm>
            <a:custGeom>
              <a:rect b="b" l="l" r="r" t="t"/>
              <a:pathLst>
                <a:path extrusionOk="0" h="2118" w="1361">
                  <a:moveTo>
                    <a:pt x="176" y="1"/>
                  </a:moveTo>
                  <a:lnTo>
                    <a:pt x="1" y="2117"/>
                  </a:lnTo>
                  <a:lnTo>
                    <a:pt x="1360" y="2095"/>
                  </a:lnTo>
                  <a:lnTo>
                    <a:pt x="1360"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6"/>
            <p:cNvSpPr/>
            <p:nvPr/>
          </p:nvSpPr>
          <p:spPr>
            <a:xfrm>
              <a:off x="2350125" y="1903825"/>
              <a:ext cx="43350" cy="38400"/>
            </a:xfrm>
            <a:custGeom>
              <a:rect b="b" l="l" r="r" t="t"/>
              <a:pathLst>
                <a:path extrusionOk="0" h="1536" w="1734">
                  <a:moveTo>
                    <a:pt x="1733" y="1"/>
                  </a:moveTo>
                  <a:lnTo>
                    <a:pt x="1" y="23"/>
                  </a:lnTo>
                  <a:lnTo>
                    <a:pt x="1" y="1536"/>
                  </a:lnTo>
                  <a:lnTo>
                    <a:pt x="1733" y="1525"/>
                  </a:lnTo>
                  <a:lnTo>
                    <a:pt x="17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6"/>
            <p:cNvSpPr/>
            <p:nvPr/>
          </p:nvSpPr>
          <p:spPr>
            <a:xfrm>
              <a:off x="2350125" y="2071025"/>
              <a:ext cx="43350" cy="46075"/>
            </a:xfrm>
            <a:custGeom>
              <a:rect b="b" l="l" r="r" t="t"/>
              <a:pathLst>
                <a:path extrusionOk="0" h="1843" w="1734">
                  <a:moveTo>
                    <a:pt x="1" y="1"/>
                  </a:moveTo>
                  <a:lnTo>
                    <a:pt x="1" y="1843"/>
                  </a:lnTo>
                  <a:lnTo>
                    <a:pt x="1733" y="1843"/>
                  </a:lnTo>
                  <a:lnTo>
                    <a:pt x="1733"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6"/>
            <p:cNvSpPr/>
            <p:nvPr/>
          </p:nvSpPr>
          <p:spPr>
            <a:xfrm>
              <a:off x="2350125" y="1835050"/>
              <a:ext cx="43350" cy="65800"/>
            </a:xfrm>
            <a:custGeom>
              <a:rect b="b" l="l" r="r" t="t"/>
              <a:pathLst>
                <a:path extrusionOk="0" h="2632" w="1734">
                  <a:moveTo>
                    <a:pt x="154" y="0"/>
                  </a:moveTo>
                  <a:lnTo>
                    <a:pt x="1" y="1754"/>
                  </a:lnTo>
                  <a:lnTo>
                    <a:pt x="1" y="2632"/>
                  </a:lnTo>
                  <a:lnTo>
                    <a:pt x="1733" y="2620"/>
                  </a:lnTo>
                  <a:lnTo>
                    <a:pt x="1733" y="33"/>
                  </a:lnTo>
                  <a:lnTo>
                    <a:pt x="1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6"/>
            <p:cNvSpPr/>
            <p:nvPr/>
          </p:nvSpPr>
          <p:spPr>
            <a:xfrm>
              <a:off x="2333950" y="2016750"/>
              <a:ext cx="12925" cy="50750"/>
            </a:xfrm>
            <a:custGeom>
              <a:rect b="b" l="l" r="r" t="t"/>
              <a:pathLst>
                <a:path extrusionOk="0" h="2030" w="517">
                  <a:moveTo>
                    <a:pt x="176" y="1"/>
                  </a:moveTo>
                  <a:lnTo>
                    <a:pt x="1" y="2018"/>
                  </a:lnTo>
                  <a:lnTo>
                    <a:pt x="516" y="2030"/>
                  </a:lnTo>
                  <a:lnTo>
                    <a:pt x="516" y="1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6"/>
            <p:cNvSpPr/>
            <p:nvPr/>
          </p:nvSpPr>
          <p:spPr>
            <a:xfrm>
              <a:off x="2329575" y="2070475"/>
              <a:ext cx="17300" cy="46625"/>
            </a:xfrm>
            <a:custGeom>
              <a:rect b="b" l="l" r="r" t="t"/>
              <a:pathLst>
                <a:path extrusionOk="0" h="1865" w="692">
                  <a:moveTo>
                    <a:pt x="154" y="1"/>
                  </a:moveTo>
                  <a:lnTo>
                    <a:pt x="0" y="1865"/>
                  </a:lnTo>
                  <a:lnTo>
                    <a:pt x="691" y="1865"/>
                  </a:lnTo>
                  <a:lnTo>
                    <a:pt x="691" y="2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6"/>
            <p:cNvSpPr/>
            <p:nvPr/>
          </p:nvSpPr>
          <p:spPr>
            <a:xfrm>
              <a:off x="2344650" y="1918925"/>
              <a:ext cx="2225" cy="23300"/>
            </a:xfrm>
            <a:custGeom>
              <a:rect b="b" l="l" r="r" t="t"/>
              <a:pathLst>
                <a:path extrusionOk="0" h="932" w="89">
                  <a:moveTo>
                    <a:pt x="88" y="0"/>
                  </a:moveTo>
                  <a:lnTo>
                    <a:pt x="1" y="932"/>
                  </a:lnTo>
                  <a:lnTo>
                    <a:pt x="88" y="932"/>
                  </a:lnTo>
                  <a:lnTo>
                    <a:pt x="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6"/>
            <p:cNvSpPr/>
            <p:nvPr/>
          </p:nvSpPr>
          <p:spPr>
            <a:xfrm>
              <a:off x="2364100" y="1656325"/>
              <a:ext cx="29375" cy="61150"/>
            </a:xfrm>
            <a:custGeom>
              <a:rect b="b" l="l" r="r" t="t"/>
              <a:pathLst>
                <a:path extrusionOk="0" h="2446" w="1175">
                  <a:moveTo>
                    <a:pt x="220" y="1"/>
                  </a:moveTo>
                  <a:lnTo>
                    <a:pt x="1" y="2435"/>
                  </a:lnTo>
                  <a:lnTo>
                    <a:pt x="1174" y="2445"/>
                  </a:lnTo>
                  <a:lnTo>
                    <a:pt x="11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6"/>
            <p:cNvSpPr/>
            <p:nvPr/>
          </p:nvSpPr>
          <p:spPr>
            <a:xfrm>
              <a:off x="2338625" y="1945775"/>
              <a:ext cx="8250" cy="68000"/>
            </a:xfrm>
            <a:custGeom>
              <a:rect b="b" l="l" r="r" t="t"/>
              <a:pathLst>
                <a:path extrusionOk="0" h="2720" w="330">
                  <a:moveTo>
                    <a:pt x="230" y="1"/>
                  </a:moveTo>
                  <a:lnTo>
                    <a:pt x="0" y="2708"/>
                  </a:lnTo>
                  <a:lnTo>
                    <a:pt x="329" y="2720"/>
                  </a:lnTo>
                  <a:lnTo>
                    <a:pt x="3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6"/>
            <p:cNvSpPr/>
            <p:nvPr/>
          </p:nvSpPr>
          <p:spPr>
            <a:xfrm>
              <a:off x="2396725" y="1595750"/>
              <a:ext cx="36750" cy="57025"/>
            </a:xfrm>
            <a:custGeom>
              <a:rect b="b" l="l" r="r" t="t"/>
              <a:pathLst>
                <a:path extrusionOk="0" h="2281" w="1470">
                  <a:moveTo>
                    <a:pt x="1" y="0"/>
                  </a:moveTo>
                  <a:lnTo>
                    <a:pt x="1" y="2281"/>
                  </a:lnTo>
                  <a:lnTo>
                    <a:pt x="1470" y="2281"/>
                  </a:lnTo>
                  <a:lnTo>
                    <a:pt x="147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6"/>
            <p:cNvSpPr/>
            <p:nvPr/>
          </p:nvSpPr>
          <p:spPr>
            <a:xfrm>
              <a:off x="2396725" y="1543950"/>
              <a:ext cx="36750" cy="48825"/>
            </a:xfrm>
            <a:custGeom>
              <a:rect b="b" l="l" r="r" t="t"/>
              <a:pathLst>
                <a:path extrusionOk="0" h="1953" w="1470">
                  <a:moveTo>
                    <a:pt x="1" y="1"/>
                  </a:moveTo>
                  <a:lnTo>
                    <a:pt x="1" y="1941"/>
                  </a:lnTo>
                  <a:lnTo>
                    <a:pt x="1470" y="1952"/>
                  </a:lnTo>
                  <a:lnTo>
                    <a:pt x="1470" y="45"/>
                  </a:lnTo>
                  <a:cubicBezTo>
                    <a:pt x="976" y="33"/>
                    <a:pt x="494"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6"/>
            <p:cNvSpPr/>
            <p:nvPr/>
          </p:nvSpPr>
          <p:spPr>
            <a:xfrm>
              <a:off x="2396725" y="1656325"/>
              <a:ext cx="36750" cy="61425"/>
            </a:xfrm>
            <a:custGeom>
              <a:rect b="b" l="l" r="r" t="t"/>
              <a:pathLst>
                <a:path extrusionOk="0" h="2457" w="1470">
                  <a:moveTo>
                    <a:pt x="1" y="1"/>
                  </a:moveTo>
                  <a:lnTo>
                    <a:pt x="1" y="2445"/>
                  </a:lnTo>
                  <a:lnTo>
                    <a:pt x="1470" y="2457"/>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6"/>
            <p:cNvSpPr/>
            <p:nvPr/>
          </p:nvSpPr>
          <p:spPr>
            <a:xfrm>
              <a:off x="2369875" y="1595475"/>
              <a:ext cx="23600" cy="57300"/>
            </a:xfrm>
            <a:custGeom>
              <a:rect b="b" l="l" r="r" t="t"/>
              <a:pathLst>
                <a:path extrusionOk="0" h="2292" w="944">
                  <a:moveTo>
                    <a:pt x="198" y="1"/>
                  </a:moveTo>
                  <a:lnTo>
                    <a:pt x="0" y="2292"/>
                  </a:lnTo>
                  <a:lnTo>
                    <a:pt x="943" y="2292"/>
                  </a:lnTo>
                  <a:lnTo>
                    <a:pt x="943" y="11"/>
                  </a:lnTo>
                  <a:lnTo>
                    <a:pt x="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6"/>
            <p:cNvSpPr/>
            <p:nvPr/>
          </p:nvSpPr>
          <p:spPr>
            <a:xfrm>
              <a:off x="2396725" y="1721025"/>
              <a:ext cx="36750" cy="52100"/>
            </a:xfrm>
            <a:custGeom>
              <a:rect b="b" l="l" r="r" t="t"/>
              <a:pathLst>
                <a:path extrusionOk="0" h="2084" w="1470">
                  <a:moveTo>
                    <a:pt x="1" y="0"/>
                  </a:moveTo>
                  <a:lnTo>
                    <a:pt x="1" y="2083"/>
                  </a:lnTo>
                  <a:lnTo>
                    <a:pt x="1470" y="2062"/>
                  </a:lnTo>
                  <a:lnTo>
                    <a:pt x="1470" y="1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6"/>
            <p:cNvSpPr/>
            <p:nvPr/>
          </p:nvSpPr>
          <p:spPr>
            <a:xfrm>
              <a:off x="2396725" y="1776100"/>
              <a:ext cx="36750" cy="57050"/>
            </a:xfrm>
            <a:custGeom>
              <a:rect b="b" l="l" r="r" t="t"/>
              <a:pathLst>
                <a:path extrusionOk="0" h="2282" w="1470">
                  <a:moveTo>
                    <a:pt x="1470" y="1"/>
                  </a:moveTo>
                  <a:lnTo>
                    <a:pt x="1" y="23"/>
                  </a:lnTo>
                  <a:lnTo>
                    <a:pt x="1" y="2249"/>
                  </a:lnTo>
                  <a:lnTo>
                    <a:pt x="1470" y="2281"/>
                  </a:lnTo>
                  <a:lnTo>
                    <a:pt x="1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6"/>
            <p:cNvSpPr/>
            <p:nvPr/>
          </p:nvSpPr>
          <p:spPr>
            <a:xfrm>
              <a:off x="2379725" y="1491325"/>
              <a:ext cx="13750" cy="49075"/>
            </a:xfrm>
            <a:custGeom>
              <a:rect b="b" l="l" r="r" t="t"/>
              <a:pathLst>
                <a:path extrusionOk="0" h="1963" w="550">
                  <a:moveTo>
                    <a:pt x="165" y="1"/>
                  </a:moveTo>
                  <a:lnTo>
                    <a:pt x="1" y="1941"/>
                  </a:lnTo>
                  <a:cubicBezTo>
                    <a:pt x="176" y="1952"/>
                    <a:pt x="362" y="1952"/>
                    <a:pt x="549" y="1963"/>
                  </a:cubicBezTo>
                  <a:lnTo>
                    <a:pt x="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6"/>
            <p:cNvSpPr/>
            <p:nvPr/>
          </p:nvSpPr>
          <p:spPr>
            <a:xfrm>
              <a:off x="2375075" y="1543400"/>
              <a:ext cx="18400" cy="48825"/>
            </a:xfrm>
            <a:custGeom>
              <a:rect b="b" l="l" r="r" t="t"/>
              <a:pathLst>
                <a:path extrusionOk="0" h="1953" w="736">
                  <a:moveTo>
                    <a:pt x="176" y="1"/>
                  </a:moveTo>
                  <a:lnTo>
                    <a:pt x="0" y="1952"/>
                  </a:lnTo>
                  <a:lnTo>
                    <a:pt x="735" y="1952"/>
                  </a:lnTo>
                  <a:lnTo>
                    <a:pt x="735" y="23"/>
                  </a:lnTo>
                  <a:cubicBezTo>
                    <a:pt x="548" y="11"/>
                    <a:pt x="362" y="11"/>
                    <a:pt x="1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6"/>
            <p:cNvSpPr/>
            <p:nvPr/>
          </p:nvSpPr>
          <p:spPr>
            <a:xfrm>
              <a:off x="2396725" y="1491325"/>
              <a:ext cx="36750" cy="50175"/>
            </a:xfrm>
            <a:custGeom>
              <a:rect b="b" l="l" r="r" t="t"/>
              <a:pathLst>
                <a:path extrusionOk="0" h="2007" w="1470">
                  <a:moveTo>
                    <a:pt x="1" y="1"/>
                  </a:moveTo>
                  <a:lnTo>
                    <a:pt x="1" y="1963"/>
                  </a:lnTo>
                  <a:cubicBezTo>
                    <a:pt x="494" y="1985"/>
                    <a:pt x="976" y="1996"/>
                    <a:pt x="1470" y="2007"/>
                  </a:cubicBezTo>
                  <a:lnTo>
                    <a:pt x="1470" y="1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6"/>
            <p:cNvSpPr/>
            <p:nvPr/>
          </p:nvSpPr>
          <p:spPr>
            <a:xfrm>
              <a:off x="2384125" y="1466925"/>
              <a:ext cx="9350" cy="20850"/>
            </a:xfrm>
            <a:custGeom>
              <a:rect b="b" l="l" r="r" t="t"/>
              <a:pathLst>
                <a:path extrusionOk="0" h="834" w="374">
                  <a:moveTo>
                    <a:pt x="77" y="0"/>
                  </a:moveTo>
                  <a:lnTo>
                    <a:pt x="0" y="834"/>
                  </a:lnTo>
                  <a:lnTo>
                    <a:pt x="373" y="834"/>
                  </a:lnTo>
                  <a:lnTo>
                    <a:pt x="3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6"/>
            <p:cNvSpPr/>
            <p:nvPr/>
          </p:nvSpPr>
          <p:spPr>
            <a:xfrm>
              <a:off x="2477025" y="1775550"/>
              <a:ext cx="3600" cy="35400"/>
            </a:xfrm>
            <a:custGeom>
              <a:rect b="b" l="l" r="r" t="t"/>
              <a:pathLst>
                <a:path extrusionOk="0" h="1416" w="144">
                  <a:moveTo>
                    <a:pt x="1" y="1"/>
                  </a:moveTo>
                  <a:lnTo>
                    <a:pt x="1" y="1415"/>
                  </a:lnTo>
                  <a:lnTo>
                    <a:pt x="1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6"/>
            <p:cNvSpPr/>
            <p:nvPr/>
          </p:nvSpPr>
          <p:spPr>
            <a:xfrm>
              <a:off x="2534875" y="1944125"/>
              <a:ext cx="30725" cy="77325"/>
            </a:xfrm>
            <a:custGeom>
              <a:rect b="b" l="l" r="r" t="t"/>
              <a:pathLst>
                <a:path extrusionOk="0" h="3093" w="1229">
                  <a:moveTo>
                    <a:pt x="1228" y="1"/>
                  </a:moveTo>
                  <a:lnTo>
                    <a:pt x="0" y="11"/>
                  </a:lnTo>
                  <a:lnTo>
                    <a:pt x="450" y="3071"/>
                  </a:lnTo>
                  <a:lnTo>
                    <a:pt x="1228" y="3093"/>
                  </a:lnTo>
                  <a:lnTo>
                    <a:pt x="12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6"/>
            <p:cNvSpPr/>
            <p:nvPr/>
          </p:nvSpPr>
          <p:spPr>
            <a:xfrm>
              <a:off x="2528266" y="1902725"/>
              <a:ext cx="36750" cy="38150"/>
            </a:xfrm>
            <a:custGeom>
              <a:rect b="b" l="l" r="r" t="t"/>
              <a:pathLst>
                <a:path extrusionOk="0" h="1526" w="1470">
                  <a:moveTo>
                    <a:pt x="1469" y="1"/>
                  </a:moveTo>
                  <a:lnTo>
                    <a:pt x="0" y="12"/>
                  </a:lnTo>
                  <a:lnTo>
                    <a:pt x="230" y="1525"/>
                  </a:lnTo>
                  <a:lnTo>
                    <a:pt x="1469" y="1514"/>
                  </a:lnTo>
                  <a:lnTo>
                    <a:pt x="14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6"/>
            <p:cNvSpPr/>
            <p:nvPr/>
          </p:nvSpPr>
          <p:spPr>
            <a:xfrm>
              <a:off x="2517050" y="1774450"/>
              <a:ext cx="48550" cy="61175"/>
            </a:xfrm>
            <a:custGeom>
              <a:rect b="b" l="l" r="r" t="t"/>
              <a:pathLst>
                <a:path extrusionOk="0" h="2447" w="1942">
                  <a:moveTo>
                    <a:pt x="1941" y="1"/>
                  </a:moveTo>
                  <a:lnTo>
                    <a:pt x="0" y="23"/>
                  </a:lnTo>
                  <a:lnTo>
                    <a:pt x="0" y="1930"/>
                  </a:lnTo>
                  <a:lnTo>
                    <a:pt x="78" y="2413"/>
                  </a:lnTo>
                  <a:lnTo>
                    <a:pt x="1941" y="2446"/>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6"/>
            <p:cNvSpPr/>
            <p:nvPr/>
          </p:nvSpPr>
          <p:spPr>
            <a:xfrm>
              <a:off x="2546650" y="2024175"/>
              <a:ext cx="18950" cy="50450"/>
            </a:xfrm>
            <a:custGeom>
              <a:rect b="b" l="l" r="r" t="t"/>
              <a:pathLst>
                <a:path extrusionOk="0" h="2018" w="758">
                  <a:moveTo>
                    <a:pt x="0" y="0"/>
                  </a:moveTo>
                  <a:lnTo>
                    <a:pt x="297" y="1996"/>
                  </a:lnTo>
                  <a:lnTo>
                    <a:pt x="757" y="2018"/>
                  </a:lnTo>
                  <a:lnTo>
                    <a:pt x="757" y="33"/>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6"/>
            <p:cNvSpPr/>
            <p:nvPr/>
          </p:nvSpPr>
          <p:spPr>
            <a:xfrm>
              <a:off x="2519525" y="1838325"/>
              <a:ext cx="46075" cy="61150"/>
            </a:xfrm>
            <a:custGeom>
              <a:rect b="b" l="l" r="r" t="t"/>
              <a:pathLst>
                <a:path extrusionOk="0" h="2446" w="1843">
                  <a:moveTo>
                    <a:pt x="0" y="1"/>
                  </a:moveTo>
                  <a:lnTo>
                    <a:pt x="351" y="2445"/>
                  </a:lnTo>
                  <a:lnTo>
                    <a:pt x="1842" y="2435"/>
                  </a:lnTo>
                  <a:lnTo>
                    <a:pt x="1842" y="3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6"/>
            <p:cNvSpPr/>
            <p:nvPr/>
          </p:nvSpPr>
          <p:spPr>
            <a:xfrm>
              <a:off x="2554600" y="2077600"/>
              <a:ext cx="11000" cy="45525"/>
            </a:xfrm>
            <a:custGeom>
              <a:rect b="b" l="l" r="r" t="t"/>
              <a:pathLst>
                <a:path extrusionOk="0" h="1821" w="440">
                  <a:moveTo>
                    <a:pt x="1" y="1"/>
                  </a:moveTo>
                  <a:lnTo>
                    <a:pt x="264" y="1821"/>
                  </a:lnTo>
                  <a:lnTo>
                    <a:pt x="439" y="1821"/>
                  </a:lnTo>
                  <a:lnTo>
                    <a:pt x="439"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6"/>
            <p:cNvSpPr/>
            <p:nvPr/>
          </p:nvSpPr>
          <p:spPr>
            <a:xfrm>
              <a:off x="2652725" y="2080900"/>
              <a:ext cx="28800" cy="42225"/>
            </a:xfrm>
            <a:custGeom>
              <a:rect b="b" l="l" r="r" t="t"/>
              <a:pathLst>
                <a:path extrusionOk="0" h="1689" w="1152">
                  <a:moveTo>
                    <a:pt x="1" y="0"/>
                  </a:moveTo>
                  <a:lnTo>
                    <a:pt x="1" y="1689"/>
                  </a:lnTo>
                  <a:lnTo>
                    <a:pt x="1152" y="1689"/>
                  </a:lnTo>
                  <a:lnTo>
                    <a:pt x="954"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6"/>
            <p:cNvSpPr/>
            <p:nvPr/>
          </p:nvSpPr>
          <p:spPr>
            <a:xfrm>
              <a:off x="2510200" y="1775000"/>
              <a:ext cx="3575" cy="24150"/>
            </a:xfrm>
            <a:custGeom>
              <a:rect b="b" l="l" r="r" t="t"/>
              <a:pathLst>
                <a:path extrusionOk="0" h="966" w="143">
                  <a:moveTo>
                    <a:pt x="143" y="1"/>
                  </a:moveTo>
                  <a:lnTo>
                    <a:pt x="1" y="12"/>
                  </a:lnTo>
                  <a:lnTo>
                    <a:pt x="143" y="96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6"/>
            <p:cNvSpPr/>
            <p:nvPr/>
          </p:nvSpPr>
          <p:spPr>
            <a:xfrm>
              <a:off x="2569125" y="2078150"/>
              <a:ext cx="37850" cy="44975"/>
            </a:xfrm>
            <a:custGeom>
              <a:rect b="b" l="l" r="r" t="t"/>
              <a:pathLst>
                <a:path extrusionOk="0" h="1799" w="1514">
                  <a:moveTo>
                    <a:pt x="0" y="1"/>
                  </a:moveTo>
                  <a:lnTo>
                    <a:pt x="0" y="1799"/>
                  </a:lnTo>
                  <a:lnTo>
                    <a:pt x="1513" y="1799"/>
                  </a:lnTo>
                  <a:lnTo>
                    <a:pt x="1513"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6"/>
            <p:cNvSpPr/>
            <p:nvPr/>
          </p:nvSpPr>
          <p:spPr>
            <a:xfrm>
              <a:off x="2610250" y="2079525"/>
              <a:ext cx="38925" cy="43600"/>
            </a:xfrm>
            <a:custGeom>
              <a:rect b="b" l="l" r="r" t="t"/>
              <a:pathLst>
                <a:path extrusionOk="0" h="1744" w="1557">
                  <a:moveTo>
                    <a:pt x="0" y="1"/>
                  </a:moveTo>
                  <a:lnTo>
                    <a:pt x="0" y="1744"/>
                  </a:lnTo>
                  <a:lnTo>
                    <a:pt x="1557" y="1744"/>
                  </a:lnTo>
                  <a:lnTo>
                    <a:pt x="1557" y="4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6"/>
            <p:cNvSpPr/>
            <p:nvPr/>
          </p:nvSpPr>
          <p:spPr>
            <a:xfrm>
              <a:off x="2437000" y="1944675"/>
              <a:ext cx="26625" cy="72950"/>
            </a:xfrm>
            <a:custGeom>
              <a:rect b="b" l="l" r="r" t="t"/>
              <a:pathLst>
                <a:path extrusionOk="0" h="2918" w="1065">
                  <a:moveTo>
                    <a:pt x="1065" y="1"/>
                  </a:moveTo>
                  <a:lnTo>
                    <a:pt x="1" y="11"/>
                  </a:lnTo>
                  <a:lnTo>
                    <a:pt x="1" y="2884"/>
                  </a:lnTo>
                  <a:lnTo>
                    <a:pt x="780" y="2917"/>
                  </a:lnTo>
                  <a:lnTo>
                    <a:pt x="10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6"/>
            <p:cNvSpPr/>
            <p:nvPr/>
          </p:nvSpPr>
          <p:spPr>
            <a:xfrm>
              <a:off x="2437000" y="1836700"/>
              <a:ext cx="36500" cy="63600"/>
            </a:xfrm>
            <a:custGeom>
              <a:rect b="b" l="l" r="r" t="t"/>
              <a:pathLst>
                <a:path extrusionOk="0" h="2544" w="1460">
                  <a:moveTo>
                    <a:pt x="1" y="0"/>
                  </a:moveTo>
                  <a:lnTo>
                    <a:pt x="1" y="2544"/>
                  </a:lnTo>
                  <a:lnTo>
                    <a:pt x="1251" y="2532"/>
                  </a:lnTo>
                  <a:lnTo>
                    <a:pt x="1460" y="373"/>
                  </a:lnTo>
                  <a:lnTo>
                    <a:pt x="1460"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6"/>
            <p:cNvSpPr/>
            <p:nvPr/>
          </p:nvSpPr>
          <p:spPr>
            <a:xfrm>
              <a:off x="2437000" y="1903275"/>
              <a:ext cx="30725" cy="38400"/>
            </a:xfrm>
            <a:custGeom>
              <a:rect b="b" l="l" r="r" t="t"/>
              <a:pathLst>
                <a:path extrusionOk="0" h="1536" w="1229">
                  <a:moveTo>
                    <a:pt x="1229" y="1"/>
                  </a:moveTo>
                  <a:lnTo>
                    <a:pt x="1" y="12"/>
                  </a:lnTo>
                  <a:lnTo>
                    <a:pt x="1" y="1536"/>
                  </a:lnTo>
                  <a:lnTo>
                    <a:pt x="1087" y="1525"/>
                  </a:lnTo>
                  <a:lnTo>
                    <a:pt x="12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6"/>
            <p:cNvSpPr/>
            <p:nvPr/>
          </p:nvSpPr>
          <p:spPr>
            <a:xfrm>
              <a:off x="2437000" y="2073775"/>
              <a:ext cx="13750" cy="43325"/>
            </a:xfrm>
            <a:custGeom>
              <a:rect b="b" l="l" r="r" t="t"/>
              <a:pathLst>
                <a:path extrusionOk="0" h="1733" w="550">
                  <a:moveTo>
                    <a:pt x="1" y="0"/>
                  </a:moveTo>
                  <a:lnTo>
                    <a:pt x="1" y="1733"/>
                  </a:lnTo>
                  <a:lnTo>
                    <a:pt x="385" y="1733"/>
                  </a:lnTo>
                  <a:lnTo>
                    <a:pt x="549" y="2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6"/>
            <p:cNvSpPr/>
            <p:nvPr/>
          </p:nvSpPr>
          <p:spPr>
            <a:xfrm>
              <a:off x="2502250" y="1721825"/>
              <a:ext cx="11525" cy="49925"/>
            </a:xfrm>
            <a:custGeom>
              <a:rect b="b" l="l" r="r" t="t"/>
              <a:pathLst>
                <a:path extrusionOk="0" h="1997" w="461">
                  <a:moveTo>
                    <a:pt x="0" y="1"/>
                  </a:moveTo>
                  <a:lnTo>
                    <a:pt x="297" y="1996"/>
                  </a:lnTo>
                  <a:lnTo>
                    <a:pt x="461" y="1996"/>
                  </a:lnTo>
                  <a:lnTo>
                    <a:pt x="4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6"/>
            <p:cNvSpPr/>
            <p:nvPr/>
          </p:nvSpPr>
          <p:spPr>
            <a:xfrm>
              <a:off x="2492675" y="1656325"/>
              <a:ext cx="21100" cy="62250"/>
            </a:xfrm>
            <a:custGeom>
              <a:rect b="b" l="l" r="r" t="t"/>
              <a:pathLst>
                <a:path extrusionOk="0" h="2490" w="844">
                  <a:moveTo>
                    <a:pt x="0" y="1"/>
                  </a:moveTo>
                  <a:lnTo>
                    <a:pt x="361" y="2479"/>
                  </a:lnTo>
                  <a:lnTo>
                    <a:pt x="844" y="2489"/>
                  </a:lnTo>
                  <a:lnTo>
                    <a:pt x="8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6"/>
            <p:cNvSpPr/>
            <p:nvPr/>
          </p:nvSpPr>
          <p:spPr>
            <a:xfrm>
              <a:off x="2396725" y="1835850"/>
              <a:ext cx="36750" cy="64725"/>
            </a:xfrm>
            <a:custGeom>
              <a:rect b="b" l="l" r="r" t="t"/>
              <a:pathLst>
                <a:path extrusionOk="0" h="2589" w="1470">
                  <a:moveTo>
                    <a:pt x="1" y="1"/>
                  </a:moveTo>
                  <a:lnTo>
                    <a:pt x="1" y="2588"/>
                  </a:lnTo>
                  <a:lnTo>
                    <a:pt x="1470" y="257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6"/>
            <p:cNvSpPr/>
            <p:nvPr/>
          </p:nvSpPr>
          <p:spPr>
            <a:xfrm>
              <a:off x="2477025" y="1656325"/>
              <a:ext cx="15375" cy="61975"/>
            </a:xfrm>
            <a:custGeom>
              <a:rect b="b" l="l" r="r" t="t"/>
              <a:pathLst>
                <a:path extrusionOk="0" h="2479" w="615">
                  <a:moveTo>
                    <a:pt x="1" y="1"/>
                  </a:moveTo>
                  <a:lnTo>
                    <a:pt x="1" y="2467"/>
                  </a:lnTo>
                  <a:lnTo>
                    <a:pt x="373" y="2479"/>
                  </a:lnTo>
                  <a:lnTo>
                    <a:pt x="6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6"/>
            <p:cNvSpPr/>
            <p:nvPr/>
          </p:nvSpPr>
          <p:spPr>
            <a:xfrm>
              <a:off x="2477025" y="1721575"/>
              <a:ext cx="8800" cy="50450"/>
            </a:xfrm>
            <a:custGeom>
              <a:rect b="b" l="l" r="r" t="t"/>
              <a:pathLst>
                <a:path extrusionOk="0" h="2018" w="352">
                  <a:moveTo>
                    <a:pt x="1" y="0"/>
                  </a:moveTo>
                  <a:lnTo>
                    <a:pt x="1" y="2018"/>
                  </a:lnTo>
                  <a:lnTo>
                    <a:pt x="154" y="2018"/>
                  </a:lnTo>
                  <a:lnTo>
                    <a:pt x="3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6"/>
            <p:cNvSpPr/>
            <p:nvPr/>
          </p:nvSpPr>
          <p:spPr>
            <a:xfrm>
              <a:off x="2396725" y="1466925"/>
              <a:ext cx="36750" cy="21150"/>
            </a:xfrm>
            <a:custGeom>
              <a:rect b="b" l="l" r="r" t="t"/>
              <a:pathLst>
                <a:path extrusionOk="0" h="846" w="1470">
                  <a:moveTo>
                    <a:pt x="1" y="0"/>
                  </a:moveTo>
                  <a:lnTo>
                    <a:pt x="1" y="834"/>
                  </a:lnTo>
                  <a:lnTo>
                    <a:pt x="1470" y="845"/>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6"/>
            <p:cNvSpPr/>
            <p:nvPr/>
          </p:nvSpPr>
          <p:spPr>
            <a:xfrm>
              <a:off x="2437000" y="1775550"/>
              <a:ext cx="36500" cy="58425"/>
            </a:xfrm>
            <a:custGeom>
              <a:rect b="b" l="l" r="r" t="t"/>
              <a:pathLst>
                <a:path extrusionOk="0" h="2337" w="1460">
                  <a:moveTo>
                    <a:pt x="1460" y="1"/>
                  </a:moveTo>
                  <a:lnTo>
                    <a:pt x="1" y="23"/>
                  </a:lnTo>
                  <a:lnTo>
                    <a:pt x="1" y="2303"/>
                  </a:lnTo>
                  <a:lnTo>
                    <a:pt x="1460" y="2336"/>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6"/>
            <p:cNvSpPr/>
            <p:nvPr/>
          </p:nvSpPr>
          <p:spPr>
            <a:xfrm>
              <a:off x="2477025" y="1466925"/>
              <a:ext cx="36750" cy="21400"/>
            </a:xfrm>
            <a:custGeom>
              <a:rect b="b" l="l" r="r" t="t"/>
              <a:pathLst>
                <a:path extrusionOk="0" h="856" w="1470">
                  <a:moveTo>
                    <a:pt x="1" y="0"/>
                  </a:moveTo>
                  <a:lnTo>
                    <a:pt x="1" y="856"/>
                  </a:lnTo>
                  <a:lnTo>
                    <a:pt x="1470" y="856"/>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6"/>
            <p:cNvSpPr/>
            <p:nvPr/>
          </p:nvSpPr>
          <p:spPr>
            <a:xfrm>
              <a:off x="2477025" y="1491600"/>
              <a:ext cx="36750" cy="51000"/>
            </a:xfrm>
            <a:custGeom>
              <a:rect b="b" l="l" r="r" t="t"/>
              <a:pathLst>
                <a:path extrusionOk="0" h="2040" w="1470">
                  <a:moveTo>
                    <a:pt x="1" y="0"/>
                  </a:moveTo>
                  <a:lnTo>
                    <a:pt x="1" y="2018"/>
                  </a:lnTo>
                  <a:cubicBezTo>
                    <a:pt x="483" y="2029"/>
                    <a:pt x="977" y="2039"/>
                    <a:pt x="1470" y="2039"/>
                  </a:cubicBezTo>
                  <a:lnTo>
                    <a:pt x="147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6"/>
            <p:cNvSpPr/>
            <p:nvPr/>
          </p:nvSpPr>
          <p:spPr>
            <a:xfrm>
              <a:off x="2437000" y="1491600"/>
              <a:ext cx="36500" cy="50450"/>
            </a:xfrm>
            <a:custGeom>
              <a:rect b="b" l="l" r="r" t="t"/>
              <a:pathLst>
                <a:path extrusionOk="0" h="2018" w="1460">
                  <a:moveTo>
                    <a:pt x="1" y="0"/>
                  </a:moveTo>
                  <a:lnTo>
                    <a:pt x="1" y="1996"/>
                  </a:lnTo>
                  <a:cubicBezTo>
                    <a:pt x="483" y="2007"/>
                    <a:pt x="977" y="2018"/>
                    <a:pt x="1460" y="2018"/>
                  </a:cubicBez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6"/>
            <p:cNvSpPr/>
            <p:nvPr/>
          </p:nvSpPr>
          <p:spPr>
            <a:xfrm>
              <a:off x="2437000" y="1721275"/>
              <a:ext cx="36500" cy="51300"/>
            </a:xfrm>
            <a:custGeom>
              <a:rect b="b" l="l" r="r" t="t"/>
              <a:pathLst>
                <a:path extrusionOk="0" h="2052" w="1460">
                  <a:moveTo>
                    <a:pt x="1" y="1"/>
                  </a:moveTo>
                  <a:lnTo>
                    <a:pt x="1" y="2052"/>
                  </a:lnTo>
                  <a:lnTo>
                    <a:pt x="1460" y="2040"/>
                  </a:lnTo>
                  <a:lnTo>
                    <a:pt x="1460" y="1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6"/>
            <p:cNvSpPr/>
            <p:nvPr/>
          </p:nvSpPr>
          <p:spPr>
            <a:xfrm>
              <a:off x="2437000" y="1656325"/>
              <a:ext cx="36500" cy="61700"/>
            </a:xfrm>
            <a:custGeom>
              <a:rect b="b" l="l" r="r" t="t"/>
              <a:pathLst>
                <a:path extrusionOk="0" h="2468" w="1460">
                  <a:moveTo>
                    <a:pt x="1" y="1"/>
                  </a:moveTo>
                  <a:lnTo>
                    <a:pt x="1" y="2457"/>
                  </a:lnTo>
                  <a:lnTo>
                    <a:pt x="1460" y="2467"/>
                  </a:lnTo>
                  <a:lnTo>
                    <a:pt x="14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6"/>
            <p:cNvSpPr/>
            <p:nvPr/>
          </p:nvSpPr>
          <p:spPr>
            <a:xfrm>
              <a:off x="2437000" y="1545050"/>
              <a:ext cx="36500" cy="47975"/>
            </a:xfrm>
            <a:custGeom>
              <a:rect b="b" l="l" r="r" t="t"/>
              <a:pathLst>
                <a:path extrusionOk="0" h="1919" w="1460">
                  <a:moveTo>
                    <a:pt x="1" y="1"/>
                  </a:moveTo>
                  <a:lnTo>
                    <a:pt x="1" y="1908"/>
                  </a:lnTo>
                  <a:lnTo>
                    <a:pt x="1460" y="1919"/>
                  </a:lnTo>
                  <a:lnTo>
                    <a:pt x="1460" y="22"/>
                  </a:lnTo>
                  <a:cubicBezTo>
                    <a:pt x="977" y="22"/>
                    <a:pt x="483" y="1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6"/>
            <p:cNvSpPr/>
            <p:nvPr/>
          </p:nvSpPr>
          <p:spPr>
            <a:xfrm>
              <a:off x="2437000" y="1596300"/>
              <a:ext cx="36500" cy="56475"/>
            </a:xfrm>
            <a:custGeom>
              <a:rect b="b" l="l" r="r" t="t"/>
              <a:pathLst>
                <a:path extrusionOk="0" h="2259" w="1460">
                  <a:moveTo>
                    <a:pt x="1" y="0"/>
                  </a:moveTo>
                  <a:lnTo>
                    <a:pt x="1" y="2259"/>
                  </a:lnTo>
                  <a:lnTo>
                    <a:pt x="1460" y="2259"/>
                  </a:lnTo>
                  <a:lnTo>
                    <a:pt x="1460" y="12"/>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6"/>
            <p:cNvSpPr/>
            <p:nvPr/>
          </p:nvSpPr>
          <p:spPr>
            <a:xfrm>
              <a:off x="2477025" y="1545600"/>
              <a:ext cx="36750" cy="47975"/>
            </a:xfrm>
            <a:custGeom>
              <a:rect b="b" l="l" r="r" t="t"/>
              <a:pathLst>
                <a:path extrusionOk="0" h="1919" w="1470">
                  <a:moveTo>
                    <a:pt x="1" y="0"/>
                  </a:moveTo>
                  <a:lnTo>
                    <a:pt x="1" y="1908"/>
                  </a:lnTo>
                  <a:lnTo>
                    <a:pt x="1470" y="1919"/>
                  </a:lnTo>
                  <a:lnTo>
                    <a:pt x="1470" y="11"/>
                  </a:lnTo>
                  <a:cubicBezTo>
                    <a:pt x="977" y="11"/>
                    <a:pt x="483" y="1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6"/>
            <p:cNvSpPr/>
            <p:nvPr/>
          </p:nvSpPr>
          <p:spPr>
            <a:xfrm>
              <a:off x="2477025" y="1596575"/>
              <a:ext cx="36750" cy="56200"/>
            </a:xfrm>
            <a:custGeom>
              <a:rect b="b" l="l" r="r" t="t"/>
              <a:pathLst>
                <a:path extrusionOk="0" h="2248" w="1470">
                  <a:moveTo>
                    <a:pt x="1" y="1"/>
                  </a:moveTo>
                  <a:lnTo>
                    <a:pt x="1" y="2248"/>
                  </a:lnTo>
                  <a:lnTo>
                    <a:pt x="1470" y="2248"/>
                  </a:lnTo>
                  <a:lnTo>
                    <a:pt x="1470" y="2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6"/>
            <p:cNvSpPr/>
            <p:nvPr/>
          </p:nvSpPr>
          <p:spPr>
            <a:xfrm>
              <a:off x="2517050" y="1721825"/>
              <a:ext cx="48550" cy="49925"/>
            </a:xfrm>
            <a:custGeom>
              <a:rect b="b" l="l" r="r" t="t"/>
              <a:pathLst>
                <a:path extrusionOk="0" h="1997" w="1942">
                  <a:moveTo>
                    <a:pt x="0" y="1"/>
                  </a:moveTo>
                  <a:lnTo>
                    <a:pt x="0" y="1996"/>
                  </a:lnTo>
                  <a:lnTo>
                    <a:pt x="1941" y="1964"/>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6"/>
            <p:cNvSpPr/>
            <p:nvPr/>
          </p:nvSpPr>
          <p:spPr>
            <a:xfrm>
              <a:off x="2517050" y="1597125"/>
              <a:ext cx="48550" cy="55650"/>
            </a:xfrm>
            <a:custGeom>
              <a:rect b="b" l="l" r="r" t="t"/>
              <a:pathLst>
                <a:path extrusionOk="0" h="2226" w="1942">
                  <a:moveTo>
                    <a:pt x="0" y="1"/>
                  </a:moveTo>
                  <a:lnTo>
                    <a:pt x="0" y="2226"/>
                  </a:lnTo>
                  <a:lnTo>
                    <a:pt x="1941" y="2226"/>
                  </a:lnTo>
                  <a:lnTo>
                    <a:pt x="1941" y="23"/>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6"/>
            <p:cNvSpPr/>
            <p:nvPr/>
          </p:nvSpPr>
          <p:spPr>
            <a:xfrm>
              <a:off x="2516466" y="1656325"/>
              <a:ext cx="48550" cy="62525"/>
            </a:xfrm>
            <a:custGeom>
              <a:rect b="b" l="l" r="r" t="t"/>
              <a:pathLst>
                <a:path extrusionOk="0" h="2501" w="1942">
                  <a:moveTo>
                    <a:pt x="0" y="1"/>
                  </a:moveTo>
                  <a:lnTo>
                    <a:pt x="0" y="2489"/>
                  </a:lnTo>
                  <a:lnTo>
                    <a:pt x="1941" y="2501"/>
                  </a:lnTo>
                  <a:lnTo>
                    <a:pt x="19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6"/>
            <p:cNvSpPr/>
            <p:nvPr/>
          </p:nvSpPr>
          <p:spPr>
            <a:xfrm>
              <a:off x="2517050" y="1466925"/>
              <a:ext cx="48550" cy="21675"/>
            </a:xfrm>
            <a:custGeom>
              <a:rect b="b" l="l" r="r" t="t"/>
              <a:pathLst>
                <a:path extrusionOk="0" h="867" w="1942">
                  <a:moveTo>
                    <a:pt x="0" y="0"/>
                  </a:moveTo>
                  <a:lnTo>
                    <a:pt x="0" y="856"/>
                  </a:lnTo>
                  <a:lnTo>
                    <a:pt x="1941" y="867"/>
                  </a:lnTo>
                  <a:lnTo>
                    <a:pt x="19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6"/>
            <p:cNvSpPr/>
            <p:nvPr/>
          </p:nvSpPr>
          <p:spPr>
            <a:xfrm>
              <a:off x="2517050" y="1545875"/>
              <a:ext cx="48550" cy="48250"/>
            </a:xfrm>
            <a:custGeom>
              <a:rect b="b" l="l" r="r" t="t"/>
              <a:pathLst>
                <a:path extrusionOk="0" h="1930" w="1942">
                  <a:moveTo>
                    <a:pt x="0" y="0"/>
                  </a:moveTo>
                  <a:lnTo>
                    <a:pt x="0" y="1908"/>
                  </a:lnTo>
                  <a:lnTo>
                    <a:pt x="1941" y="1930"/>
                  </a:lnTo>
                  <a:lnTo>
                    <a:pt x="1941" y="0"/>
                  </a:lnTo>
                  <a:cubicBezTo>
                    <a:pt x="1503" y="0"/>
                    <a:pt x="1064" y="11"/>
                    <a:pt x="626" y="11"/>
                  </a:cubicBezTo>
                  <a:cubicBezTo>
                    <a:pt x="417" y="11"/>
                    <a:pt x="209" y="11"/>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6"/>
            <p:cNvSpPr/>
            <p:nvPr/>
          </p:nvSpPr>
          <p:spPr>
            <a:xfrm>
              <a:off x="2517050" y="1491875"/>
              <a:ext cx="48550" cy="50725"/>
            </a:xfrm>
            <a:custGeom>
              <a:rect b="b" l="l" r="r" t="t"/>
              <a:pathLst>
                <a:path extrusionOk="0" h="2029" w="1942">
                  <a:moveTo>
                    <a:pt x="0" y="1"/>
                  </a:moveTo>
                  <a:lnTo>
                    <a:pt x="0" y="2028"/>
                  </a:lnTo>
                  <a:cubicBezTo>
                    <a:pt x="648" y="2028"/>
                    <a:pt x="1294" y="2028"/>
                    <a:pt x="1941" y="2018"/>
                  </a:cubicBezTo>
                  <a:lnTo>
                    <a:pt x="1941" y="1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6"/>
            <p:cNvSpPr/>
            <p:nvPr/>
          </p:nvSpPr>
          <p:spPr>
            <a:xfrm>
              <a:off x="2396725" y="1944950"/>
              <a:ext cx="36750" cy="71825"/>
            </a:xfrm>
            <a:custGeom>
              <a:rect b="b" l="l" r="r" t="t"/>
              <a:pathLst>
                <a:path extrusionOk="0" h="2873" w="1470">
                  <a:moveTo>
                    <a:pt x="1470" y="0"/>
                  </a:moveTo>
                  <a:lnTo>
                    <a:pt x="1" y="12"/>
                  </a:lnTo>
                  <a:lnTo>
                    <a:pt x="1" y="2818"/>
                  </a:lnTo>
                  <a:lnTo>
                    <a:pt x="1470" y="2873"/>
                  </a:lnTo>
                  <a:lnTo>
                    <a:pt x="1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6"/>
            <p:cNvSpPr/>
            <p:nvPr/>
          </p:nvSpPr>
          <p:spPr>
            <a:xfrm>
              <a:off x="2396725" y="2018950"/>
              <a:ext cx="36750" cy="51300"/>
            </a:xfrm>
            <a:custGeom>
              <a:rect b="b" l="l" r="r" t="t"/>
              <a:pathLst>
                <a:path extrusionOk="0" h="2052" w="1470">
                  <a:moveTo>
                    <a:pt x="1" y="1"/>
                  </a:moveTo>
                  <a:lnTo>
                    <a:pt x="1" y="2007"/>
                  </a:lnTo>
                  <a:lnTo>
                    <a:pt x="1470" y="2051"/>
                  </a:lnTo>
                  <a:lnTo>
                    <a:pt x="1470" y="56"/>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6"/>
            <p:cNvSpPr/>
            <p:nvPr/>
          </p:nvSpPr>
          <p:spPr>
            <a:xfrm>
              <a:off x="2437000" y="1466925"/>
              <a:ext cx="36500" cy="21400"/>
            </a:xfrm>
            <a:custGeom>
              <a:rect b="b" l="l" r="r" t="t"/>
              <a:pathLst>
                <a:path extrusionOk="0" h="856" w="1460">
                  <a:moveTo>
                    <a:pt x="1" y="0"/>
                  </a:moveTo>
                  <a:lnTo>
                    <a:pt x="1" y="845"/>
                  </a:lnTo>
                  <a:lnTo>
                    <a:pt x="1460" y="856"/>
                  </a:lnTo>
                  <a:lnTo>
                    <a:pt x="146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6"/>
            <p:cNvSpPr/>
            <p:nvPr/>
          </p:nvSpPr>
          <p:spPr>
            <a:xfrm>
              <a:off x="2610250" y="1541750"/>
              <a:ext cx="4675" cy="3600"/>
            </a:xfrm>
            <a:custGeom>
              <a:rect b="b" l="l" r="r" t="t"/>
              <a:pathLst>
                <a:path extrusionOk="0" h="144" w="187">
                  <a:moveTo>
                    <a:pt x="0" y="1"/>
                  </a:moveTo>
                  <a:lnTo>
                    <a:pt x="0" y="143"/>
                  </a:lnTo>
                  <a:lnTo>
                    <a:pt x="187" y="143"/>
                  </a:lnTo>
                  <a:lnTo>
                    <a:pt x="16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6"/>
            <p:cNvSpPr/>
            <p:nvPr/>
          </p:nvSpPr>
          <p:spPr>
            <a:xfrm>
              <a:off x="2509650" y="1771725"/>
              <a:ext cx="4125" cy="3600"/>
            </a:xfrm>
            <a:custGeom>
              <a:rect b="b" l="l" r="r" t="t"/>
              <a:pathLst>
                <a:path extrusionOk="0" h="144" w="165">
                  <a:moveTo>
                    <a:pt x="1" y="0"/>
                  </a:moveTo>
                  <a:lnTo>
                    <a:pt x="23" y="143"/>
                  </a:lnTo>
                  <a:lnTo>
                    <a:pt x="165" y="132"/>
                  </a:lnTo>
                  <a:lnTo>
                    <a:pt x="1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6"/>
            <p:cNvSpPr/>
            <p:nvPr/>
          </p:nvSpPr>
          <p:spPr>
            <a:xfrm>
              <a:off x="2477025" y="1772000"/>
              <a:ext cx="3875" cy="3575"/>
            </a:xfrm>
            <a:custGeom>
              <a:rect b="b" l="l" r="r" t="t"/>
              <a:pathLst>
                <a:path extrusionOk="0" h="143" w="155">
                  <a:moveTo>
                    <a:pt x="1" y="1"/>
                  </a:moveTo>
                  <a:lnTo>
                    <a:pt x="1" y="143"/>
                  </a:lnTo>
                  <a:lnTo>
                    <a:pt x="144" y="143"/>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6"/>
            <p:cNvSpPr/>
            <p:nvPr/>
          </p:nvSpPr>
          <p:spPr>
            <a:xfrm>
              <a:off x="2652725" y="1898625"/>
              <a:ext cx="3325" cy="3325"/>
            </a:xfrm>
            <a:custGeom>
              <a:rect b="b" l="l" r="r" t="t"/>
              <a:pathLst>
                <a:path extrusionOk="0" h="133" w="133">
                  <a:moveTo>
                    <a:pt x="1" y="1"/>
                  </a:moveTo>
                  <a:lnTo>
                    <a:pt x="1" y="132"/>
                  </a:lnTo>
                  <a:lnTo>
                    <a:pt x="132" y="132"/>
                  </a:lnTo>
                  <a:lnTo>
                    <a:pt x="1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6"/>
            <p:cNvSpPr/>
            <p:nvPr/>
          </p:nvSpPr>
          <p:spPr>
            <a:xfrm>
              <a:off x="2344375" y="1942200"/>
              <a:ext cx="2500" cy="3600"/>
            </a:xfrm>
            <a:custGeom>
              <a:rect b="b" l="l" r="r" t="t"/>
              <a:pathLst>
                <a:path extrusionOk="0" h="144" w="100">
                  <a:moveTo>
                    <a:pt x="12" y="1"/>
                  </a:moveTo>
                  <a:lnTo>
                    <a:pt x="0" y="144"/>
                  </a:lnTo>
                  <a:lnTo>
                    <a:pt x="99" y="144"/>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6"/>
            <p:cNvSpPr/>
            <p:nvPr/>
          </p:nvSpPr>
          <p:spPr>
            <a:xfrm>
              <a:off x="2214450" y="1011125"/>
              <a:ext cx="247250" cy="333575"/>
            </a:xfrm>
            <a:custGeom>
              <a:rect b="b" l="l" r="r" t="t"/>
              <a:pathLst>
                <a:path extrusionOk="0" h="13343" w="9890">
                  <a:moveTo>
                    <a:pt x="3060" y="0"/>
                  </a:moveTo>
                  <a:lnTo>
                    <a:pt x="0" y="789"/>
                  </a:lnTo>
                  <a:lnTo>
                    <a:pt x="2029" y="9790"/>
                  </a:lnTo>
                  <a:cubicBezTo>
                    <a:pt x="2193" y="10514"/>
                    <a:pt x="2687" y="11139"/>
                    <a:pt x="3367" y="11457"/>
                  </a:cubicBezTo>
                  <a:lnTo>
                    <a:pt x="7368" y="13343"/>
                  </a:lnTo>
                  <a:lnTo>
                    <a:pt x="9890" y="8267"/>
                  </a:lnTo>
                  <a:lnTo>
                    <a:pt x="5603" y="7729"/>
                  </a:lnTo>
                  <a:lnTo>
                    <a:pt x="30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6"/>
            <p:cNvSpPr/>
            <p:nvPr/>
          </p:nvSpPr>
          <p:spPr>
            <a:xfrm>
              <a:off x="2584200" y="1316725"/>
              <a:ext cx="21975" cy="150500"/>
            </a:xfrm>
            <a:custGeom>
              <a:rect b="b" l="l" r="r" t="t"/>
              <a:pathLst>
                <a:path extrusionOk="0" h="6020" w="879">
                  <a:moveTo>
                    <a:pt x="1" y="0"/>
                  </a:moveTo>
                  <a:lnTo>
                    <a:pt x="845" y="6020"/>
                  </a:lnTo>
                  <a:lnTo>
                    <a:pt x="878" y="6008"/>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6"/>
            <p:cNvSpPr/>
            <p:nvPr/>
          </p:nvSpPr>
          <p:spPr>
            <a:xfrm>
              <a:off x="2392350" y="1301650"/>
              <a:ext cx="4675" cy="43050"/>
            </a:xfrm>
            <a:custGeom>
              <a:rect b="b" l="l" r="r" t="t"/>
              <a:pathLst>
                <a:path extrusionOk="0" h="1722" w="187">
                  <a:moveTo>
                    <a:pt x="154" y="1"/>
                  </a:moveTo>
                  <a:lnTo>
                    <a:pt x="0" y="1722"/>
                  </a:lnTo>
                  <a:lnTo>
                    <a:pt x="33" y="1722"/>
                  </a:lnTo>
                  <a:lnTo>
                    <a:pt x="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3" name="Google Shape;2743;p66"/>
            <p:cNvGrpSpPr/>
            <p:nvPr/>
          </p:nvGrpSpPr>
          <p:grpSpPr>
            <a:xfrm>
              <a:off x="2464975" y="1197750"/>
              <a:ext cx="65800" cy="22500"/>
              <a:chOff x="2617375" y="1197750"/>
              <a:chExt cx="65800" cy="22500"/>
            </a:xfrm>
          </p:grpSpPr>
          <p:sp>
            <p:nvSpPr>
              <p:cNvPr id="2744" name="Google Shape;2744;p66"/>
              <p:cNvSpPr/>
              <p:nvPr/>
            </p:nvSpPr>
            <p:spPr>
              <a:xfrm>
                <a:off x="2617375" y="1197750"/>
                <a:ext cx="65800" cy="21150"/>
              </a:xfrm>
              <a:custGeom>
                <a:rect b="b" l="l" r="r" t="t"/>
                <a:pathLst>
                  <a:path extrusionOk="0" h="846" w="2632">
                    <a:moveTo>
                      <a:pt x="0" y="1"/>
                    </a:moveTo>
                    <a:lnTo>
                      <a:pt x="0" y="846"/>
                    </a:lnTo>
                    <a:lnTo>
                      <a:pt x="2632" y="846"/>
                    </a:lnTo>
                    <a:lnTo>
                      <a:pt x="26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6"/>
              <p:cNvSpPr/>
              <p:nvPr/>
            </p:nvSpPr>
            <p:spPr>
              <a:xfrm>
                <a:off x="2620950"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6"/>
              <p:cNvSpPr/>
              <p:nvPr/>
            </p:nvSpPr>
            <p:spPr>
              <a:xfrm>
                <a:off x="2630800" y="1202425"/>
                <a:ext cx="3575" cy="17825"/>
              </a:xfrm>
              <a:custGeom>
                <a:rect b="b" l="l" r="r" t="t"/>
                <a:pathLst>
                  <a:path extrusionOk="0" h="713" w="143">
                    <a:moveTo>
                      <a:pt x="1" y="1"/>
                    </a:moveTo>
                    <a:lnTo>
                      <a:pt x="1" y="713"/>
                    </a:lnTo>
                    <a:lnTo>
                      <a:pt x="143" y="713"/>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6"/>
              <p:cNvSpPr/>
              <p:nvPr/>
            </p:nvSpPr>
            <p:spPr>
              <a:xfrm>
                <a:off x="2642325" y="1202150"/>
                <a:ext cx="3575" cy="18100"/>
              </a:xfrm>
              <a:custGeom>
                <a:rect b="b" l="l" r="r" t="t"/>
                <a:pathLst>
                  <a:path extrusionOk="0" h="724" w="143">
                    <a:moveTo>
                      <a:pt x="0" y="0"/>
                    </a:moveTo>
                    <a:lnTo>
                      <a:pt x="0" y="724"/>
                    </a:lnTo>
                    <a:lnTo>
                      <a:pt x="142" y="724"/>
                    </a:lnTo>
                    <a:lnTo>
                      <a:pt x="142" y="0"/>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6"/>
              <p:cNvSpPr/>
              <p:nvPr/>
            </p:nvSpPr>
            <p:spPr>
              <a:xfrm>
                <a:off x="2653550" y="1201875"/>
                <a:ext cx="3600" cy="18375"/>
              </a:xfrm>
              <a:custGeom>
                <a:rect b="b" l="l" r="r" t="t"/>
                <a:pathLst>
                  <a:path extrusionOk="0" h="735" w="144">
                    <a:moveTo>
                      <a:pt x="0" y="1"/>
                    </a:moveTo>
                    <a:lnTo>
                      <a:pt x="0" y="735"/>
                    </a:lnTo>
                    <a:lnTo>
                      <a:pt x="143" y="735"/>
                    </a:lnTo>
                    <a:lnTo>
                      <a:pt x="143"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6"/>
              <p:cNvSpPr/>
              <p:nvPr/>
            </p:nvSpPr>
            <p:spPr>
              <a:xfrm>
                <a:off x="2665600" y="1201875"/>
                <a:ext cx="3325" cy="18375"/>
              </a:xfrm>
              <a:custGeom>
                <a:rect b="b" l="l" r="r" t="t"/>
                <a:pathLst>
                  <a:path extrusionOk="0" h="735" w="133">
                    <a:moveTo>
                      <a:pt x="1" y="1"/>
                    </a:moveTo>
                    <a:lnTo>
                      <a:pt x="1" y="735"/>
                    </a:lnTo>
                    <a:lnTo>
                      <a:pt x="132" y="735"/>
                    </a:lnTo>
                    <a:lnTo>
                      <a:pt x="132"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6"/>
              <p:cNvSpPr/>
              <p:nvPr/>
            </p:nvSpPr>
            <p:spPr>
              <a:xfrm>
                <a:off x="2674375" y="1202425"/>
                <a:ext cx="3600" cy="17825"/>
              </a:xfrm>
              <a:custGeom>
                <a:rect b="b" l="l" r="r" t="t"/>
                <a:pathLst>
                  <a:path extrusionOk="0" h="713" w="144">
                    <a:moveTo>
                      <a:pt x="1" y="1"/>
                    </a:moveTo>
                    <a:lnTo>
                      <a:pt x="1" y="713"/>
                    </a:lnTo>
                    <a:lnTo>
                      <a:pt x="144" y="713"/>
                    </a:lnTo>
                    <a:lnTo>
                      <a:pt x="144" y="1"/>
                    </a:lnTo>
                    <a:close/>
                  </a:path>
                </a:pathLst>
              </a:custGeom>
              <a:solidFill>
                <a:srgbClr val="065584">
                  <a:alpha val="322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1" name="Google Shape;2751;p66"/>
            <p:cNvSpPr/>
            <p:nvPr/>
          </p:nvSpPr>
          <p:spPr>
            <a:xfrm>
              <a:off x="2240750" y="2196300"/>
              <a:ext cx="195725" cy="850"/>
            </a:xfrm>
            <a:custGeom>
              <a:rect b="b" l="l" r="r" t="t"/>
              <a:pathLst>
                <a:path extrusionOk="0" h="34" w="7829">
                  <a:moveTo>
                    <a:pt x="1" y="1"/>
                  </a:moveTo>
                  <a:lnTo>
                    <a:pt x="1" y="33"/>
                  </a:lnTo>
                  <a:lnTo>
                    <a:pt x="7829" y="33"/>
                  </a:lnTo>
                  <a:lnTo>
                    <a:pt x="78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6"/>
            <p:cNvSpPr/>
            <p:nvPr/>
          </p:nvSpPr>
          <p:spPr>
            <a:xfrm>
              <a:off x="2569400" y="2196300"/>
              <a:ext cx="117350" cy="850"/>
            </a:xfrm>
            <a:custGeom>
              <a:rect b="b" l="l" r="r" t="t"/>
              <a:pathLst>
                <a:path extrusionOk="0" h="34" w="4694">
                  <a:moveTo>
                    <a:pt x="1" y="1"/>
                  </a:moveTo>
                  <a:lnTo>
                    <a:pt x="1" y="33"/>
                  </a:lnTo>
                  <a:lnTo>
                    <a:pt x="4693" y="33"/>
                  </a:lnTo>
                  <a:lnTo>
                    <a:pt x="4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6"/>
            <p:cNvSpPr/>
            <p:nvPr/>
          </p:nvSpPr>
          <p:spPr>
            <a:xfrm>
              <a:off x="2276950" y="2159825"/>
              <a:ext cx="29900" cy="12925"/>
            </a:xfrm>
            <a:custGeom>
              <a:rect b="b" l="l" r="r" t="t"/>
              <a:pathLst>
                <a:path extrusionOk="0" h="517" w="1196">
                  <a:moveTo>
                    <a:pt x="11" y="1"/>
                  </a:moveTo>
                  <a:lnTo>
                    <a:pt x="0" y="34"/>
                  </a:lnTo>
                  <a:lnTo>
                    <a:pt x="1184" y="517"/>
                  </a:lnTo>
                  <a:lnTo>
                    <a:pt x="1196" y="495"/>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6"/>
            <p:cNvSpPr/>
            <p:nvPr/>
          </p:nvSpPr>
          <p:spPr>
            <a:xfrm>
              <a:off x="2292825" y="2153550"/>
              <a:ext cx="40350" cy="17550"/>
            </a:xfrm>
            <a:custGeom>
              <a:rect b="b" l="l" r="r" t="t"/>
              <a:pathLst>
                <a:path extrusionOk="0" h="702" w="1614">
                  <a:moveTo>
                    <a:pt x="12" y="0"/>
                  </a:moveTo>
                  <a:lnTo>
                    <a:pt x="1" y="33"/>
                  </a:lnTo>
                  <a:lnTo>
                    <a:pt x="1602" y="702"/>
                  </a:lnTo>
                  <a:lnTo>
                    <a:pt x="1613"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6"/>
            <p:cNvSpPr/>
            <p:nvPr/>
          </p:nvSpPr>
          <p:spPr>
            <a:xfrm>
              <a:off x="2309025" y="2148875"/>
              <a:ext cx="41125" cy="15650"/>
            </a:xfrm>
            <a:custGeom>
              <a:rect b="b" l="l" r="r" t="t"/>
              <a:pathLst>
                <a:path extrusionOk="0" h="626" w="1645">
                  <a:moveTo>
                    <a:pt x="11" y="0"/>
                  </a:moveTo>
                  <a:lnTo>
                    <a:pt x="0" y="34"/>
                  </a:lnTo>
                  <a:lnTo>
                    <a:pt x="1633"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6"/>
            <p:cNvSpPr/>
            <p:nvPr/>
          </p:nvSpPr>
          <p:spPr>
            <a:xfrm>
              <a:off x="2327100" y="2142300"/>
              <a:ext cx="35675" cy="8800"/>
            </a:xfrm>
            <a:custGeom>
              <a:rect b="b" l="l" r="r" t="t"/>
              <a:pathLst>
                <a:path extrusionOk="0" h="352" w="1427">
                  <a:moveTo>
                    <a:pt x="11" y="0"/>
                  </a:moveTo>
                  <a:lnTo>
                    <a:pt x="1" y="34"/>
                  </a:lnTo>
                  <a:lnTo>
                    <a:pt x="1415"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6"/>
            <p:cNvSpPr/>
            <p:nvPr/>
          </p:nvSpPr>
          <p:spPr>
            <a:xfrm>
              <a:off x="2600100" y="2169700"/>
              <a:ext cx="53475" cy="2500"/>
            </a:xfrm>
            <a:custGeom>
              <a:rect b="b" l="l" r="r" t="t"/>
              <a:pathLst>
                <a:path extrusionOk="0" h="100" w="2139">
                  <a:moveTo>
                    <a:pt x="1" y="1"/>
                  </a:moveTo>
                  <a:lnTo>
                    <a:pt x="1" y="34"/>
                  </a:lnTo>
                  <a:lnTo>
                    <a:pt x="2138" y="100"/>
                  </a:lnTo>
                  <a:lnTo>
                    <a:pt x="2138"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6"/>
            <p:cNvSpPr/>
            <p:nvPr/>
          </p:nvSpPr>
          <p:spPr>
            <a:xfrm>
              <a:off x="2599825" y="2158475"/>
              <a:ext cx="53750" cy="1125"/>
            </a:xfrm>
            <a:custGeom>
              <a:rect b="b" l="l" r="r" t="t"/>
              <a:pathLst>
                <a:path extrusionOk="0" h="45" w="2150">
                  <a:moveTo>
                    <a:pt x="0" y="1"/>
                  </a:moveTo>
                  <a:lnTo>
                    <a:pt x="0" y="33"/>
                  </a:lnTo>
                  <a:lnTo>
                    <a:pt x="2149" y="4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6"/>
            <p:cNvSpPr/>
            <p:nvPr/>
          </p:nvSpPr>
          <p:spPr>
            <a:xfrm>
              <a:off x="2603100" y="2145325"/>
              <a:ext cx="47725" cy="1375"/>
            </a:xfrm>
            <a:custGeom>
              <a:rect b="b" l="l" r="r" t="t"/>
              <a:pathLst>
                <a:path extrusionOk="0" h="55" w="1909">
                  <a:moveTo>
                    <a:pt x="1" y="0"/>
                  </a:moveTo>
                  <a:lnTo>
                    <a:pt x="1" y="33"/>
                  </a:lnTo>
                  <a:lnTo>
                    <a:pt x="1909" y="55"/>
                  </a:lnTo>
                  <a:lnTo>
                    <a:pt x="1909" y="22"/>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6"/>
            <p:cNvSpPr/>
            <p:nvPr/>
          </p:nvSpPr>
          <p:spPr>
            <a:xfrm>
              <a:off x="2603650" y="2132425"/>
              <a:ext cx="46075" cy="2500"/>
            </a:xfrm>
            <a:custGeom>
              <a:rect b="b" l="l" r="r" t="t"/>
              <a:pathLst>
                <a:path extrusionOk="0" h="100" w="1843">
                  <a:moveTo>
                    <a:pt x="1843" y="1"/>
                  </a:moveTo>
                  <a:lnTo>
                    <a:pt x="1" y="66"/>
                  </a:lnTo>
                  <a:lnTo>
                    <a:pt x="1" y="100"/>
                  </a:lnTo>
                  <a:lnTo>
                    <a:pt x="1843" y="34"/>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6"/>
            <p:cNvSpPr/>
            <p:nvPr/>
          </p:nvSpPr>
          <p:spPr>
            <a:xfrm>
              <a:off x="2394950" y="2072675"/>
              <a:ext cx="36750" cy="44425"/>
            </a:xfrm>
            <a:custGeom>
              <a:rect b="b" l="l" r="r" t="t"/>
              <a:pathLst>
                <a:path extrusionOk="0" h="1777" w="1470">
                  <a:moveTo>
                    <a:pt x="1" y="0"/>
                  </a:moveTo>
                  <a:lnTo>
                    <a:pt x="1" y="1777"/>
                  </a:lnTo>
                  <a:lnTo>
                    <a:pt x="1470" y="1777"/>
                  </a:lnTo>
                  <a:lnTo>
                    <a:pt x="1470" y="44"/>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6"/>
            <p:cNvSpPr/>
            <p:nvPr/>
          </p:nvSpPr>
          <p:spPr>
            <a:xfrm>
              <a:off x="2435225" y="2020325"/>
              <a:ext cx="19225" cy="50475"/>
            </a:xfrm>
            <a:custGeom>
              <a:rect b="b" l="l" r="r" t="t"/>
              <a:pathLst>
                <a:path extrusionOk="0" h="2019" w="769">
                  <a:moveTo>
                    <a:pt x="1" y="1"/>
                  </a:moveTo>
                  <a:lnTo>
                    <a:pt x="1" y="2007"/>
                  </a:lnTo>
                  <a:lnTo>
                    <a:pt x="571" y="2018"/>
                  </a:lnTo>
                  <a:lnTo>
                    <a:pt x="768" y="3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3" name="Google Shape;2763;p66"/>
            <p:cNvGrpSpPr/>
            <p:nvPr/>
          </p:nvGrpSpPr>
          <p:grpSpPr>
            <a:xfrm>
              <a:off x="2332816" y="1466925"/>
              <a:ext cx="343200" cy="656200"/>
              <a:chOff x="1950625" y="1466925"/>
              <a:chExt cx="343200" cy="656200"/>
            </a:xfrm>
          </p:grpSpPr>
          <p:sp>
            <p:nvSpPr>
              <p:cNvPr id="2764" name="Google Shape;2764;p66"/>
              <p:cNvSpPr/>
              <p:nvPr/>
            </p:nvSpPr>
            <p:spPr>
              <a:xfrm>
                <a:off x="2094250" y="1488300"/>
                <a:ext cx="36750" cy="3600"/>
              </a:xfrm>
              <a:custGeom>
                <a:rect b="b" l="l" r="r" t="t"/>
                <a:pathLst>
                  <a:path extrusionOk="0" h="144" w="1470">
                    <a:moveTo>
                      <a:pt x="1" y="1"/>
                    </a:moveTo>
                    <a:lnTo>
                      <a:pt x="1" y="132"/>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6"/>
              <p:cNvSpPr/>
              <p:nvPr/>
            </p:nvSpPr>
            <p:spPr>
              <a:xfrm>
                <a:off x="2013950" y="1487750"/>
                <a:ext cx="36750" cy="3875"/>
              </a:xfrm>
              <a:custGeom>
                <a:rect b="b" l="l" r="r" t="t"/>
                <a:pathLst>
                  <a:path extrusionOk="0" h="155" w="1470">
                    <a:moveTo>
                      <a:pt x="1" y="1"/>
                    </a:moveTo>
                    <a:lnTo>
                      <a:pt x="1" y="144"/>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6"/>
              <p:cNvSpPr/>
              <p:nvPr/>
            </p:nvSpPr>
            <p:spPr>
              <a:xfrm>
                <a:off x="2134275" y="1488300"/>
                <a:ext cx="48550" cy="3875"/>
              </a:xfrm>
              <a:custGeom>
                <a:rect b="b" l="l" r="r" t="t"/>
                <a:pathLst>
                  <a:path extrusionOk="0" h="155" w="1942">
                    <a:moveTo>
                      <a:pt x="0" y="1"/>
                    </a:moveTo>
                    <a:lnTo>
                      <a:pt x="0" y="144"/>
                    </a:lnTo>
                    <a:lnTo>
                      <a:pt x="1941" y="154"/>
                    </a:lnTo>
                    <a:lnTo>
                      <a:pt x="1941"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6"/>
              <p:cNvSpPr/>
              <p:nvPr/>
            </p:nvSpPr>
            <p:spPr>
              <a:xfrm>
                <a:off x="2054225" y="1488050"/>
                <a:ext cx="36500" cy="3575"/>
              </a:xfrm>
              <a:custGeom>
                <a:rect b="b" l="l" r="r" t="t"/>
                <a:pathLst>
                  <a:path extrusionOk="0" h="143" w="1460">
                    <a:moveTo>
                      <a:pt x="1" y="0"/>
                    </a:moveTo>
                    <a:lnTo>
                      <a:pt x="1" y="142"/>
                    </a:lnTo>
                    <a:lnTo>
                      <a:pt x="1460" y="142"/>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6"/>
              <p:cNvSpPr/>
              <p:nvPr/>
            </p:nvSpPr>
            <p:spPr>
              <a:xfrm>
                <a:off x="2186350" y="1488600"/>
                <a:ext cx="37850" cy="3850"/>
              </a:xfrm>
              <a:custGeom>
                <a:rect b="b" l="l" r="r" t="t"/>
                <a:pathLst>
                  <a:path extrusionOk="0" h="154" w="1514">
                    <a:moveTo>
                      <a:pt x="0" y="0"/>
                    </a:moveTo>
                    <a:lnTo>
                      <a:pt x="0" y="142"/>
                    </a:lnTo>
                    <a:lnTo>
                      <a:pt x="1513" y="153"/>
                    </a:lnTo>
                    <a:lnTo>
                      <a:pt x="1513" y="1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6"/>
              <p:cNvSpPr/>
              <p:nvPr/>
            </p:nvSpPr>
            <p:spPr>
              <a:xfrm>
                <a:off x="2001050" y="1487750"/>
                <a:ext cx="9650" cy="3600"/>
              </a:xfrm>
              <a:custGeom>
                <a:rect b="b" l="l" r="r" t="t"/>
                <a:pathLst>
                  <a:path extrusionOk="0" h="144" w="386">
                    <a:moveTo>
                      <a:pt x="12" y="1"/>
                    </a:moveTo>
                    <a:lnTo>
                      <a:pt x="1" y="144"/>
                    </a:lnTo>
                    <a:lnTo>
                      <a:pt x="385" y="144"/>
                    </a:lnTo>
                    <a:lnTo>
                      <a:pt x="3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6"/>
              <p:cNvSpPr/>
              <p:nvPr/>
            </p:nvSpPr>
            <p:spPr>
              <a:xfrm>
                <a:off x="2094250" y="1542025"/>
                <a:ext cx="36750" cy="3850"/>
              </a:xfrm>
              <a:custGeom>
                <a:rect b="b" l="l" r="r" t="t"/>
                <a:pathLst>
                  <a:path extrusionOk="0" h="154" w="1470">
                    <a:moveTo>
                      <a:pt x="1" y="1"/>
                    </a:moveTo>
                    <a:lnTo>
                      <a:pt x="1" y="143"/>
                    </a:lnTo>
                    <a:cubicBezTo>
                      <a:pt x="483" y="154"/>
                      <a:pt x="977" y="154"/>
                      <a:pt x="1470" y="154"/>
                    </a:cubicBezTo>
                    <a:lnTo>
                      <a:pt x="1470" y="22"/>
                    </a:lnTo>
                    <a:cubicBezTo>
                      <a:pt x="977" y="22"/>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6"/>
              <p:cNvSpPr/>
              <p:nvPr/>
            </p:nvSpPr>
            <p:spPr>
              <a:xfrm>
                <a:off x="2013950" y="1540375"/>
                <a:ext cx="36750" cy="4700"/>
              </a:xfrm>
              <a:custGeom>
                <a:rect b="b" l="l" r="r" t="t"/>
                <a:pathLst>
                  <a:path extrusionOk="0" h="188" w="1470">
                    <a:moveTo>
                      <a:pt x="1" y="1"/>
                    </a:moveTo>
                    <a:lnTo>
                      <a:pt x="1" y="144"/>
                    </a:lnTo>
                    <a:cubicBezTo>
                      <a:pt x="494" y="154"/>
                      <a:pt x="976" y="176"/>
                      <a:pt x="1470" y="188"/>
                    </a:cubicBezTo>
                    <a:lnTo>
                      <a:pt x="1470" y="45"/>
                    </a:lnTo>
                    <a:cubicBezTo>
                      <a:pt x="976" y="34"/>
                      <a:pt x="494" y="2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6"/>
              <p:cNvSpPr/>
              <p:nvPr/>
            </p:nvSpPr>
            <p:spPr>
              <a:xfrm>
                <a:off x="1996675" y="1539825"/>
                <a:ext cx="14025" cy="4150"/>
              </a:xfrm>
              <a:custGeom>
                <a:rect b="b" l="l" r="r" t="t"/>
                <a:pathLst>
                  <a:path extrusionOk="0" h="166" w="561">
                    <a:moveTo>
                      <a:pt x="12" y="1"/>
                    </a:moveTo>
                    <a:lnTo>
                      <a:pt x="1" y="144"/>
                    </a:lnTo>
                    <a:cubicBezTo>
                      <a:pt x="187" y="154"/>
                      <a:pt x="373" y="154"/>
                      <a:pt x="560" y="166"/>
                    </a:cubicBezTo>
                    <a:lnTo>
                      <a:pt x="560" y="23"/>
                    </a:lnTo>
                    <a:cubicBezTo>
                      <a:pt x="373" y="12"/>
                      <a:pt x="187" y="12"/>
                      <a:pt x="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6"/>
              <p:cNvSpPr/>
              <p:nvPr/>
            </p:nvSpPr>
            <p:spPr>
              <a:xfrm>
                <a:off x="2134275" y="1542300"/>
                <a:ext cx="48550" cy="3875"/>
              </a:xfrm>
              <a:custGeom>
                <a:rect b="b" l="l" r="r" t="t"/>
                <a:pathLst>
                  <a:path extrusionOk="0" h="155" w="1942">
                    <a:moveTo>
                      <a:pt x="1941" y="1"/>
                    </a:moveTo>
                    <a:cubicBezTo>
                      <a:pt x="1294" y="11"/>
                      <a:pt x="648" y="11"/>
                      <a:pt x="0" y="11"/>
                    </a:cubicBezTo>
                    <a:lnTo>
                      <a:pt x="0" y="143"/>
                    </a:lnTo>
                    <a:cubicBezTo>
                      <a:pt x="209" y="154"/>
                      <a:pt x="417" y="154"/>
                      <a:pt x="626" y="154"/>
                    </a:cubicBezTo>
                    <a:cubicBezTo>
                      <a:pt x="1064" y="154"/>
                      <a:pt x="1503" y="143"/>
                      <a:pt x="1941" y="143"/>
                    </a:cubicBez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6"/>
              <p:cNvSpPr/>
              <p:nvPr/>
            </p:nvSpPr>
            <p:spPr>
              <a:xfrm>
                <a:off x="2186350" y="1541750"/>
                <a:ext cx="37850" cy="4125"/>
              </a:xfrm>
              <a:custGeom>
                <a:rect b="b" l="l" r="r" t="t"/>
                <a:pathLst>
                  <a:path extrusionOk="0" h="165" w="1514">
                    <a:moveTo>
                      <a:pt x="1513" y="1"/>
                    </a:moveTo>
                    <a:cubicBezTo>
                      <a:pt x="1009" y="12"/>
                      <a:pt x="505" y="23"/>
                      <a:pt x="0" y="23"/>
                    </a:cubicBezTo>
                    <a:lnTo>
                      <a:pt x="0" y="165"/>
                    </a:lnTo>
                    <a:cubicBezTo>
                      <a:pt x="505" y="165"/>
                      <a:pt x="1009" y="154"/>
                      <a:pt x="1513" y="143"/>
                    </a:cubicBez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6"/>
              <p:cNvSpPr/>
              <p:nvPr/>
            </p:nvSpPr>
            <p:spPr>
              <a:xfrm>
                <a:off x="2054225" y="1541475"/>
                <a:ext cx="36500" cy="4150"/>
              </a:xfrm>
              <a:custGeom>
                <a:rect b="b" l="l" r="r" t="t"/>
                <a:pathLst>
                  <a:path extrusionOk="0" h="166" w="1460">
                    <a:moveTo>
                      <a:pt x="1" y="1"/>
                    </a:moveTo>
                    <a:lnTo>
                      <a:pt x="1" y="144"/>
                    </a:lnTo>
                    <a:cubicBezTo>
                      <a:pt x="483" y="154"/>
                      <a:pt x="977" y="165"/>
                      <a:pt x="1460" y="165"/>
                    </a:cubicBezTo>
                    <a:lnTo>
                      <a:pt x="1460" y="23"/>
                    </a:lnTo>
                    <a:cubicBezTo>
                      <a:pt x="977" y="23"/>
                      <a:pt x="483" y="1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6"/>
              <p:cNvSpPr/>
              <p:nvPr/>
            </p:nvSpPr>
            <p:spPr>
              <a:xfrm>
                <a:off x="2054225" y="1592750"/>
                <a:ext cx="36500" cy="3850"/>
              </a:xfrm>
              <a:custGeom>
                <a:rect b="b" l="l" r="r" t="t"/>
                <a:pathLst>
                  <a:path extrusionOk="0" h="154" w="1460">
                    <a:moveTo>
                      <a:pt x="1" y="0"/>
                    </a:moveTo>
                    <a:lnTo>
                      <a:pt x="1" y="142"/>
                    </a:lnTo>
                    <a:lnTo>
                      <a:pt x="1460" y="154"/>
                    </a:lnTo>
                    <a:lnTo>
                      <a:pt x="146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6"/>
              <p:cNvSpPr/>
              <p:nvPr/>
            </p:nvSpPr>
            <p:spPr>
              <a:xfrm>
                <a:off x="2186350" y="1594100"/>
                <a:ext cx="37850" cy="3875"/>
              </a:xfrm>
              <a:custGeom>
                <a:rect b="b" l="l" r="r" t="t"/>
                <a:pathLst>
                  <a:path extrusionOk="0" h="155" w="1514">
                    <a:moveTo>
                      <a:pt x="0" y="1"/>
                    </a:moveTo>
                    <a:lnTo>
                      <a:pt x="0" y="144"/>
                    </a:lnTo>
                    <a:lnTo>
                      <a:pt x="1513" y="154"/>
                    </a:lnTo>
                    <a:lnTo>
                      <a:pt x="1513" y="1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6"/>
              <p:cNvSpPr/>
              <p:nvPr/>
            </p:nvSpPr>
            <p:spPr>
              <a:xfrm>
                <a:off x="2227475" y="1594650"/>
                <a:ext cx="10725" cy="3600"/>
              </a:xfrm>
              <a:custGeom>
                <a:rect b="b" l="l" r="r" t="t"/>
                <a:pathLst>
                  <a:path extrusionOk="0" h="144" w="429">
                    <a:moveTo>
                      <a:pt x="0" y="1"/>
                    </a:moveTo>
                    <a:lnTo>
                      <a:pt x="0" y="132"/>
                    </a:lnTo>
                    <a:lnTo>
                      <a:pt x="428" y="144"/>
                    </a:lnTo>
                    <a:lnTo>
                      <a:pt x="428" y="144"/>
                    </a:lnTo>
                    <a:lnTo>
                      <a:pt x="4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6"/>
              <p:cNvSpPr/>
              <p:nvPr/>
            </p:nvSpPr>
            <p:spPr>
              <a:xfrm>
                <a:off x="1992025" y="1592200"/>
                <a:ext cx="18675" cy="3575"/>
              </a:xfrm>
              <a:custGeom>
                <a:rect b="b" l="l" r="r" t="t"/>
                <a:pathLst>
                  <a:path extrusionOk="0" h="143" w="747">
                    <a:moveTo>
                      <a:pt x="11" y="0"/>
                    </a:moveTo>
                    <a:lnTo>
                      <a:pt x="1" y="132"/>
                    </a:lnTo>
                    <a:lnTo>
                      <a:pt x="746" y="142"/>
                    </a:lnTo>
                    <a:lnTo>
                      <a:pt x="7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6"/>
              <p:cNvSpPr/>
              <p:nvPr/>
            </p:nvSpPr>
            <p:spPr>
              <a:xfrm>
                <a:off x="2013950" y="1592450"/>
                <a:ext cx="36750" cy="3875"/>
              </a:xfrm>
              <a:custGeom>
                <a:rect b="b" l="l" r="r" t="t"/>
                <a:pathLst>
                  <a:path extrusionOk="0" h="155" w="1470">
                    <a:moveTo>
                      <a:pt x="1" y="1"/>
                    </a:moveTo>
                    <a:lnTo>
                      <a:pt x="1" y="132"/>
                    </a:lnTo>
                    <a:lnTo>
                      <a:pt x="1470" y="154"/>
                    </a:lnTo>
                    <a:lnTo>
                      <a:pt x="1470"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6"/>
              <p:cNvSpPr/>
              <p:nvPr/>
            </p:nvSpPr>
            <p:spPr>
              <a:xfrm>
                <a:off x="2094250" y="1593300"/>
                <a:ext cx="36750" cy="3850"/>
              </a:xfrm>
              <a:custGeom>
                <a:rect b="b" l="l" r="r" t="t"/>
                <a:pathLst>
                  <a:path extrusionOk="0" h="154" w="1470">
                    <a:moveTo>
                      <a:pt x="1" y="0"/>
                    </a:moveTo>
                    <a:lnTo>
                      <a:pt x="1" y="132"/>
                    </a:lnTo>
                    <a:lnTo>
                      <a:pt x="1470" y="154"/>
                    </a:lnTo>
                    <a:lnTo>
                      <a:pt x="1470" y="1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6"/>
              <p:cNvSpPr/>
              <p:nvPr/>
            </p:nvSpPr>
            <p:spPr>
              <a:xfrm>
                <a:off x="2134275" y="1593550"/>
                <a:ext cx="48550" cy="4150"/>
              </a:xfrm>
              <a:custGeom>
                <a:rect b="b" l="l" r="r" t="t"/>
                <a:pathLst>
                  <a:path extrusionOk="0" h="166" w="1942">
                    <a:moveTo>
                      <a:pt x="0" y="1"/>
                    </a:moveTo>
                    <a:lnTo>
                      <a:pt x="0" y="144"/>
                    </a:lnTo>
                    <a:lnTo>
                      <a:pt x="1941" y="166"/>
                    </a:lnTo>
                    <a:lnTo>
                      <a:pt x="1941"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6"/>
              <p:cNvSpPr/>
              <p:nvPr/>
            </p:nvSpPr>
            <p:spPr>
              <a:xfrm>
                <a:off x="2134275" y="1652750"/>
                <a:ext cx="48550" cy="3600"/>
              </a:xfrm>
              <a:custGeom>
                <a:rect b="b" l="l" r="r" t="t"/>
                <a:pathLst>
                  <a:path extrusionOk="0" h="144" w="1942">
                    <a:moveTo>
                      <a:pt x="0" y="1"/>
                    </a:moveTo>
                    <a:lnTo>
                      <a:pt x="0" y="144"/>
                    </a:lnTo>
                    <a:lnTo>
                      <a:pt x="1941" y="144"/>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6"/>
              <p:cNvSpPr/>
              <p:nvPr/>
            </p:nvSpPr>
            <p:spPr>
              <a:xfrm>
                <a:off x="2013950" y="1652750"/>
                <a:ext cx="36750" cy="3600"/>
              </a:xfrm>
              <a:custGeom>
                <a:rect b="b" l="l" r="r" t="t"/>
                <a:pathLst>
                  <a:path extrusionOk="0" h="144" w="1470">
                    <a:moveTo>
                      <a:pt x="1" y="1"/>
                    </a:moveTo>
                    <a:lnTo>
                      <a:pt x="1"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6"/>
              <p:cNvSpPr/>
              <p:nvPr/>
            </p:nvSpPr>
            <p:spPr>
              <a:xfrm>
                <a:off x="2094250" y="1652750"/>
                <a:ext cx="36750" cy="3600"/>
              </a:xfrm>
              <a:custGeom>
                <a:rect b="b" l="l" r="r" t="t"/>
                <a:pathLst>
                  <a:path extrusionOk="0" h="144" w="1470">
                    <a:moveTo>
                      <a:pt x="1" y="1"/>
                    </a:moveTo>
                    <a:lnTo>
                      <a:pt x="1" y="144"/>
                    </a:lnTo>
                    <a:lnTo>
                      <a:pt x="615" y="144"/>
                    </a:lnTo>
                    <a:lnTo>
                      <a:pt x="615" y="100"/>
                    </a:lnTo>
                    <a:lnTo>
                      <a:pt x="626" y="144"/>
                    </a:lnTo>
                    <a:lnTo>
                      <a:pt x="1470" y="144"/>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6"/>
              <p:cNvSpPr/>
              <p:nvPr/>
            </p:nvSpPr>
            <p:spPr>
              <a:xfrm>
                <a:off x="2227475" y="1652750"/>
                <a:ext cx="17300" cy="3600"/>
              </a:xfrm>
              <a:custGeom>
                <a:rect b="b" l="l" r="r" t="t"/>
                <a:pathLst>
                  <a:path extrusionOk="0" h="144" w="692">
                    <a:moveTo>
                      <a:pt x="0" y="1"/>
                    </a:moveTo>
                    <a:lnTo>
                      <a:pt x="0" y="144"/>
                    </a:lnTo>
                    <a:lnTo>
                      <a:pt x="691" y="144"/>
                    </a:lnTo>
                    <a:lnTo>
                      <a:pt x="6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6"/>
              <p:cNvSpPr/>
              <p:nvPr/>
            </p:nvSpPr>
            <p:spPr>
              <a:xfrm>
                <a:off x="2054225" y="1652750"/>
                <a:ext cx="36500" cy="3600"/>
              </a:xfrm>
              <a:custGeom>
                <a:rect b="b" l="l" r="r" t="t"/>
                <a:pathLst>
                  <a:path extrusionOk="0" h="144" w="1460">
                    <a:moveTo>
                      <a:pt x="1" y="1"/>
                    </a:moveTo>
                    <a:lnTo>
                      <a:pt x="1" y="144"/>
                    </a:lnTo>
                    <a:lnTo>
                      <a:pt x="1460" y="144"/>
                    </a:lnTo>
                    <a:lnTo>
                      <a:pt x="14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6"/>
              <p:cNvSpPr/>
              <p:nvPr/>
            </p:nvSpPr>
            <p:spPr>
              <a:xfrm>
                <a:off x="2186350" y="1652750"/>
                <a:ext cx="37850" cy="3600"/>
              </a:xfrm>
              <a:custGeom>
                <a:rect b="b" l="l" r="r" t="t"/>
                <a:pathLst>
                  <a:path extrusionOk="0" h="144" w="1514">
                    <a:moveTo>
                      <a:pt x="0" y="1"/>
                    </a:moveTo>
                    <a:lnTo>
                      <a:pt x="0" y="144"/>
                    </a:lnTo>
                    <a:lnTo>
                      <a:pt x="1513" y="144"/>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6"/>
              <p:cNvSpPr/>
              <p:nvPr/>
            </p:nvSpPr>
            <p:spPr>
              <a:xfrm>
                <a:off x="1986800" y="1652750"/>
                <a:ext cx="23900" cy="3600"/>
              </a:xfrm>
              <a:custGeom>
                <a:rect b="b" l="l" r="r" t="t"/>
                <a:pathLst>
                  <a:path extrusionOk="0" h="144" w="956">
                    <a:moveTo>
                      <a:pt x="12" y="1"/>
                    </a:moveTo>
                    <a:lnTo>
                      <a:pt x="1" y="144"/>
                    </a:lnTo>
                    <a:lnTo>
                      <a:pt x="955" y="144"/>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6"/>
              <p:cNvSpPr/>
              <p:nvPr/>
            </p:nvSpPr>
            <p:spPr>
              <a:xfrm>
                <a:off x="2054225" y="1717725"/>
                <a:ext cx="36500" cy="3875"/>
              </a:xfrm>
              <a:custGeom>
                <a:rect b="b" l="l" r="r" t="t"/>
                <a:pathLst>
                  <a:path extrusionOk="0" h="155" w="1460">
                    <a:moveTo>
                      <a:pt x="1" y="1"/>
                    </a:moveTo>
                    <a:lnTo>
                      <a:pt x="1" y="143"/>
                    </a:lnTo>
                    <a:lnTo>
                      <a:pt x="1460" y="154"/>
                    </a:lnTo>
                    <a:lnTo>
                      <a:pt x="1460" y="1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6"/>
              <p:cNvSpPr/>
              <p:nvPr/>
            </p:nvSpPr>
            <p:spPr>
              <a:xfrm>
                <a:off x="2186350" y="1718825"/>
                <a:ext cx="37850" cy="3875"/>
              </a:xfrm>
              <a:custGeom>
                <a:rect b="b" l="l" r="r" t="t"/>
                <a:pathLst>
                  <a:path extrusionOk="0" h="155" w="1514">
                    <a:moveTo>
                      <a:pt x="0" y="1"/>
                    </a:moveTo>
                    <a:lnTo>
                      <a:pt x="0" y="143"/>
                    </a:lnTo>
                    <a:lnTo>
                      <a:pt x="1513" y="154"/>
                    </a:lnTo>
                    <a:lnTo>
                      <a:pt x="1513" y="2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6"/>
              <p:cNvSpPr/>
              <p:nvPr/>
            </p:nvSpPr>
            <p:spPr>
              <a:xfrm>
                <a:off x="2118925" y="1718275"/>
                <a:ext cx="12075" cy="3575"/>
              </a:xfrm>
              <a:custGeom>
                <a:rect b="b" l="l" r="r" t="t"/>
                <a:pathLst>
                  <a:path extrusionOk="0" h="143" w="483">
                    <a:moveTo>
                      <a:pt x="0" y="1"/>
                    </a:moveTo>
                    <a:lnTo>
                      <a:pt x="22" y="143"/>
                    </a:lnTo>
                    <a:lnTo>
                      <a:pt x="483" y="143"/>
                    </a:lnTo>
                    <a:lnTo>
                      <a:pt x="483" y="1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6"/>
              <p:cNvSpPr/>
              <p:nvPr/>
            </p:nvSpPr>
            <p:spPr>
              <a:xfrm>
                <a:off x="2094250" y="1718000"/>
                <a:ext cx="9350" cy="3600"/>
              </a:xfrm>
              <a:custGeom>
                <a:rect b="b" l="l" r="r" t="t"/>
                <a:pathLst>
                  <a:path extrusionOk="0" h="144" w="374">
                    <a:moveTo>
                      <a:pt x="1" y="0"/>
                    </a:moveTo>
                    <a:lnTo>
                      <a:pt x="1" y="143"/>
                    </a:lnTo>
                    <a:lnTo>
                      <a:pt x="351" y="143"/>
                    </a:lnTo>
                    <a:lnTo>
                      <a:pt x="373"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6"/>
              <p:cNvSpPr/>
              <p:nvPr/>
            </p:nvSpPr>
            <p:spPr>
              <a:xfrm>
                <a:off x="2227475" y="1719375"/>
                <a:ext cx="24975" cy="3575"/>
              </a:xfrm>
              <a:custGeom>
                <a:rect b="b" l="l" r="r" t="t"/>
                <a:pathLst>
                  <a:path extrusionOk="0" h="143" w="999">
                    <a:moveTo>
                      <a:pt x="0" y="1"/>
                    </a:moveTo>
                    <a:lnTo>
                      <a:pt x="0" y="132"/>
                    </a:lnTo>
                    <a:lnTo>
                      <a:pt x="998" y="143"/>
                    </a:lnTo>
                    <a:lnTo>
                      <a:pt x="9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6"/>
              <p:cNvSpPr/>
              <p:nvPr/>
            </p:nvSpPr>
            <p:spPr>
              <a:xfrm>
                <a:off x="2134275" y="1718550"/>
                <a:ext cx="48550" cy="3850"/>
              </a:xfrm>
              <a:custGeom>
                <a:rect b="b" l="l" r="r" t="t"/>
                <a:pathLst>
                  <a:path extrusionOk="0" h="154" w="1942">
                    <a:moveTo>
                      <a:pt x="0" y="0"/>
                    </a:moveTo>
                    <a:lnTo>
                      <a:pt x="0" y="132"/>
                    </a:lnTo>
                    <a:lnTo>
                      <a:pt x="1941" y="154"/>
                    </a:lnTo>
                    <a:lnTo>
                      <a:pt x="1941" y="1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6"/>
              <p:cNvSpPr/>
              <p:nvPr/>
            </p:nvSpPr>
            <p:spPr>
              <a:xfrm>
                <a:off x="2013950" y="1717450"/>
                <a:ext cx="36750" cy="3850"/>
              </a:xfrm>
              <a:custGeom>
                <a:rect b="b" l="l" r="r" t="t"/>
                <a:pathLst>
                  <a:path extrusionOk="0" h="154" w="1470">
                    <a:moveTo>
                      <a:pt x="1" y="0"/>
                    </a:moveTo>
                    <a:lnTo>
                      <a:pt x="1" y="143"/>
                    </a:lnTo>
                    <a:lnTo>
                      <a:pt x="1470" y="154"/>
                    </a:lnTo>
                    <a:lnTo>
                      <a:pt x="1470" y="1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6"/>
              <p:cNvSpPr/>
              <p:nvPr/>
            </p:nvSpPr>
            <p:spPr>
              <a:xfrm>
                <a:off x="1981075" y="1717175"/>
                <a:ext cx="29625" cy="3875"/>
              </a:xfrm>
              <a:custGeom>
                <a:rect b="b" l="l" r="r" t="t"/>
                <a:pathLst>
                  <a:path extrusionOk="0" h="155" w="1185">
                    <a:moveTo>
                      <a:pt x="11" y="1"/>
                    </a:moveTo>
                    <a:lnTo>
                      <a:pt x="0" y="143"/>
                    </a:lnTo>
                    <a:lnTo>
                      <a:pt x="1184" y="154"/>
                    </a:lnTo>
                    <a:lnTo>
                      <a:pt x="1184" y="11"/>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6"/>
              <p:cNvSpPr/>
              <p:nvPr/>
            </p:nvSpPr>
            <p:spPr>
              <a:xfrm>
                <a:off x="2013950" y="1772550"/>
                <a:ext cx="36750" cy="4125"/>
              </a:xfrm>
              <a:custGeom>
                <a:rect b="b" l="l" r="r" t="t"/>
                <a:pathLst>
                  <a:path extrusionOk="0" h="165" w="1470">
                    <a:moveTo>
                      <a:pt x="1470" y="1"/>
                    </a:moveTo>
                    <a:lnTo>
                      <a:pt x="1" y="22"/>
                    </a:lnTo>
                    <a:lnTo>
                      <a:pt x="1" y="165"/>
                    </a:lnTo>
                    <a:lnTo>
                      <a:pt x="1470" y="143"/>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6"/>
              <p:cNvSpPr/>
              <p:nvPr/>
            </p:nvSpPr>
            <p:spPr>
              <a:xfrm>
                <a:off x="2186350" y="1770350"/>
                <a:ext cx="37850" cy="4125"/>
              </a:xfrm>
              <a:custGeom>
                <a:rect b="b" l="l" r="r" t="t"/>
                <a:pathLst>
                  <a:path extrusionOk="0" h="165" w="1514">
                    <a:moveTo>
                      <a:pt x="1513" y="1"/>
                    </a:moveTo>
                    <a:lnTo>
                      <a:pt x="0" y="23"/>
                    </a:lnTo>
                    <a:lnTo>
                      <a:pt x="0" y="165"/>
                    </a:lnTo>
                    <a:lnTo>
                      <a:pt x="1513" y="143"/>
                    </a:lnTo>
                    <a:lnTo>
                      <a:pt x="15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6"/>
              <p:cNvSpPr/>
              <p:nvPr/>
            </p:nvSpPr>
            <p:spPr>
              <a:xfrm>
                <a:off x="1976400" y="1773100"/>
                <a:ext cx="34300" cy="3850"/>
              </a:xfrm>
              <a:custGeom>
                <a:rect b="b" l="l" r="r" t="t"/>
                <a:pathLst>
                  <a:path extrusionOk="0" h="154" w="1372">
                    <a:moveTo>
                      <a:pt x="1371" y="0"/>
                    </a:moveTo>
                    <a:lnTo>
                      <a:pt x="12" y="22"/>
                    </a:lnTo>
                    <a:lnTo>
                      <a:pt x="0" y="154"/>
                    </a:lnTo>
                    <a:lnTo>
                      <a:pt x="1371" y="143"/>
                    </a:lnTo>
                    <a:lnTo>
                      <a:pt x="13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6"/>
              <p:cNvSpPr/>
              <p:nvPr/>
            </p:nvSpPr>
            <p:spPr>
              <a:xfrm>
                <a:off x="2054225" y="1772275"/>
                <a:ext cx="36500" cy="3850"/>
              </a:xfrm>
              <a:custGeom>
                <a:rect b="b" l="l" r="r" t="t"/>
                <a:pathLst>
                  <a:path extrusionOk="0" h="154" w="1460">
                    <a:moveTo>
                      <a:pt x="1460" y="0"/>
                    </a:moveTo>
                    <a:lnTo>
                      <a:pt x="1" y="12"/>
                    </a:lnTo>
                    <a:lnTo>
                      <a:pt x="1" y="154"/>
                    </a:lnTo>
                    <a:lnTo>
                      <a:pt x="1460" y="132"/>
                    </a:lnTo>
                    <a:lnTo>
                      <a:pt x="14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6"/>
              <p:cNvSpPr/>
              <p:nvPr/>
            </p:nvSpPr>
            <p:spPr>
              <a:xfrm>
                <a:off x="2134275" y="1770900"/>
                <a:ext cx="48550" cy="4125"/>
              </a:xfrm>
              <a:custGeom>
                <a:rect b="b" l="l" r="r" t="t"/>
                <a:pathLst>
                  <a:path extrusionOk="0" h="165" w="1942">
                    <a:moveTo>
                      <a:pt x="1941" y="1"/>
                    </a:moveTo>
                    <a:lnTo>
                      <a:pt x="0" y="33"/>
                    </a:lnTo>
                    <a:lnTo>
                      <a:pt x="0" y="165"/>
                    </a:lnTo>
                    <a:lnTo>
                      <a:pt x="1941" y="143"/>
                    </a:lnTo>
                    <a:lnTo>
                      <a:pt x="19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6"/>
              <p:cNvSpPr/>
              <p:nvPr/>
            </p:nvSpPr>
            <p:spPr>
              <a:xfrm>
                <a:off x="2227475" y="1770075"/>
                <a:ext cx="31000" cy="3850"/>
              </a:xfrm>
              <a:custGeom>
                <a:rect b="b" l="l" r="r" t="t"/>
                <a:pathLst>
                  <a:path extrusionOk="0" h="154" w="1240">
                    <a:moveTo>
                      <a:pt x="1217" y="0"/>
                    </a:moveTo>
                    <a:lnTo>
                      <a:pt x="0" y="12"/>
                    </a:lnTo>
                    <a:lnTo>
                      <a:pt x="0" y="154"/>
                    </a:lnTo>
                    <a:lnTo>
                      <a:pt x="1239" y="143"/>
                    </a:lnTo>
                    <a:lnTo>
                      <a:pt x="12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6"/>
              <p:cNvSpPr/>
              <p:nvPr/>
            </p:nvSpPr>
            <p:spPr>
              <a:xfrm>
                <a:off x="2013950" y="1832300"/>
                <a:ext cx="36750" cy="4125"/>
              </a:xfrm>
              <a:custGeom>
                <a:rect b="b" l="l" r="r" t="t"/>
                <a:pathLst>
                  <a:path extrusionOk="0" h="165" w="1470">
                    <a:moveTo>
                      <a:pt x="1" y="1"/>
                    </a:moveTo>
                    <a:lnTo>
                      <a:pt x="1" y="143"/>
                    </a:lnTo>
                    <a:lnTo>
                      <a:pt x="1470" y="165"/>
                    </a:lnTo>
                    <a:lnTo>
                      <a:pt x="1470"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6"/>
              <p:cNvSpPr/>
              <p:nvPr/>
            </p:nvSpPr>
            <p:spPr>
              <a:xfrm>
                <a:off x="2227475" y="1836400"/>
                <a:ext cx="38675" cy="4425"/>
              </a:xfrm>
              <a:custGeom>
                <a:rect b="b" l="l" r="r" t="t"/>
                <a:pathLst>
                  <a:path extrusionOk="0" h="177" w="1547">
                    <a:moveTo>
                      <a:pt x="0" y="1"/>
                    </a:moveTo>
                    <a:lnTo>
                      <a:pt x="0" y="144"/>
                    </a:lnTo>
                    <a:lnTo>
                      <a:pt x="1546" y="176"/>
                    </a:lnTo>
                    <a:lnTo>
                      <a:pt x="1535" y="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6"/>
              <p:cNvSpPr/>
              <p:nvPr/>
            </p:nvSpPr>
            <p:spPr>
              <a:xfrm>
                <a:off x="2186350" y="1835600"/>
                <a:ext cx="37850" cy="4400"/>
              </a:xfrm>
              <a:custGeom>
                <a:rect b="b" l="l" r="r" t="t"/>
                <a:pathLst>
                  <a:path extrusionOk="0" h="176" w="1514">
                    <a:moveTo>
                      <a:pt x="0" y="0"/>
                    </a:moveTo>
                    <a:lnTo>
                      <a:pt x="0" y="142"/>
                    </a:lnTo>
                    <a:lnTo>
                      <a:pt x="1513" y="176"/>
                    </a:lnTo>
                    <a:lnTo>
                      <a:pt x="1513" y="33"/>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6"/>
              <p:cNvSpPr/>
              <p:nvPr/>
            </p:nvSpPr>
            <p:spPr>
              <a:xfrm>
                <a:off x="2136200" y="1834750"/>
                <a:ext cx="46625" cy="4425"/>
              </a:xfrm>
              <a:custGeom>
                <a:rect b="b" l="l" r="r" t="t"/>
                <a:pathLst>
                  <a:path extrusionOk="0" h="177" w="1865">
                    <a:moveTo>
                      <a:pt x="1" y="1"/>
                    </a:moveTo>
                    <a:lnTo>
                      <a:pt x="22" y="144"/>
                    </a:lnTo>
                    <a:lnTo>
                      <a:pt x="1864" y="176"/>
                    </a:lnTo>
                    <a:lnTo>
                      <a:pt x="1864"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6"/>
              <p:cNvSpPr/>
              <p:nvPr/>
            </p:nvSpPr>
            <p:spPr>
              <a:xfrm>
                <a:off x="1971200" y="1831475"/>
                <a:ext cx="39500" cy="4400"/>
              </a:xfrm>
              <a:custGeom>
                <a:rect b="b" l="l" r="r" t="t"/>
                <a:pathLst>
                  <a:path extrusionOk="0" h="176" w="1580">
                    <a:moveTo>
                      <a:pt x="11" y="0"/>
                    </a:moveTo>
                    <a:lnTo>
                      <a:pt x="0" y="143"/>
                    </a:lnTo>
                    <a:lnTo>
                      <a:pt x="1579" y="176"/>
                    </a:lnTo>
                    <a:lnTo>
                      <a:pt x="1579" y="34"/>
                    </a:lnTo>
                    <a:lnTo>
                      <a:pt x="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6"/>
              <p:cNvSpPr/>
              <p:nvPr/>
            </p:nvSpPr>
            <p:spPr>
              <a:xfrm>
                <a:off x="2054225" y="1833125"/>
                <a:ext cx="36500" cy="4125"/>
              </a:xfrm>
              <a:custGeom>
                <a:rect b="b" l="l" r="r" t="t"/>
                <a:pathLst>
                  <a:path extrusionOk="0" h="165" w="1460">
                    <a:moveTo>
                      <a:pt x="1" y="0"/>
                    </a:moveTo>
                    <a:lnTo>
                      <a:pt x="1" y="143"/>
                    </a:lnTo>
                    <a:lnTo>
                      <a:pt x="1460" y="165"/>
                    </a:lnTo>
                    <a:lnTo>
                      <a:pt x="1460"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6"/>
              <p:cNvSpPr/>
              <p:nvPr/>
            </p:nvSpPr>
            <p:spPr>
              <a:xfrm>
                <a:off x="2186350" y="1898900"/>
                <a:ext cx="37850" cy="3850"/>
              </a:xfrm>
              <a:custGeom>
                <a:rect b="b" l="l" r="r" t="t"/>
                <a:pathLst>
                  <a:path extrusionOk="0" h="154" w="1514">
                    <a:moveTo>
                      <a:pt x="1513" y="0"/>
                    </a:moveTo>
                    <a:lnTo>
                      <a:pt x="0" y="12"/>
                    </a:lnTo>
                    <a:lnTo>
                      <a:pt x="0" y="154"/>
                    </a:lnTo>
                    <a:lnTo>
                      <a:pt x="1513" y="143"/>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6"/>
              <p:cNvSpPr/>
              <p:nvPr/>
            </p:nvSpPr>
            <p:spPr>
              <a:xfrm>
                <a:off x="2227475" y="1898625"/>
                <a:ext cx="38925" cy="3875"/>
              </a:xfrm>
              <a:custGeom>
                <a:rect b="b" l="l" r="r" t="t"/>
                <a:pathLst>
                  <a:path extrusionOk="0" h="155" w="1557">
                    <a:moveTo>
                      <a:pt x="1557" y="1"/>
                    </a:moveTo>
                    <a:lnTo>
                      <a:pt x="0" y="11"/>
                    </a:lnTo>
                    <a:lnTo>
                      <a:pt x="0" y="154"/>
                    </a:lnTo>
                    <a:lnTo>
                      <a:pt x="1557" y="132"/>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6"/>
              <p:cNvSpPr/>
              <p:nvPr/>
            </p:nvSpPr>
            <p:spPr>
              <a:xfrm>
                <a:off x="2013950" y="1900275"/>
                <a:ext cx="36750" cy="3575"/>
              </a:xfrm>
              <a:custGeom>
                <a:rect b="b" l="l" r="r" t="t"/>
                <a:pathLst>
                  <a:path extrusionOk="0" h="143" w="1470">
                    <a:moveTo>
                      <a:pt x="1470" y="1"/>
                    </a:moveTo>
                    <a:lnTo>
                      <a:pt x="1" y="11"/>
                    </a:lnTo>
                    <a:lnTo>
                      <a:pt x="1" y="143"/>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6"/>
              <p:cNvSpPr/>
              <p:nvPr/>
            </p:nvSpPr>
            <p:spPr>
              <a:xfrm>
                <a:off x="2145525" y="1899175"/>
                <a:ext cx="37300" cy="3875"/>
              </a:xfrm>
              <a:custGeom>
                <a:rect b="b" l="l" r="r" t="t"/>
                <a:pathLst>
                  <a:path extrusionOk="0" h="155" w="1492">
                    <a:moveTo>
                      <a:pt x="1491" y="1"/>
                    </a:moveTo>
                    <a:lnTo>
                      <a:pt x="0" y="11"/>
                    </a:lnTo>
                    <a:lnTo>
                      <a:pt x="22" y="154"/>
                    </a:lnTo>
                    <a:lnTo>
                      <a:pt x="1491" y="143"/>
                    </a:lnTo>
                    <a:lnTo>
                      <a:pt x="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6"/>
              <p:cNvSpPr/>
              <p:nvPr/>
            </p:nvSpPr>
            <p:spPr>
              <a:xfrm>
                <a:off x="1967350" y="1900550"/>
                <a:ext cx="43350" cy="3850"/>
              </a:xfrm>
              <a:custGeom>
                <a:rect b="b" l="l" r="r" t="t"/>
                <a:pathLst>
                  <a:path extrusionOk="0" h="154" w="1734">
                    <a:moveTo>
                      <a:pt x="1733" y="0"/>
                    </a:moveTo>
                    <a:lnTo>
                      <a:pt x="1" y="12"/>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6"/>
              <p:cNvSpPr/>
              <p:nvPr/>
            </p:nvSpPr>
            <p:spPr>
              <a:xfrm>
                <a:off x="2054225" y="1900000"/>
                <a:ext cx="31275" cy="3600"/>
              </a:xfrm>
              <a:custGeom>
                <a:rect b="b" l="l" r="r" t="t"/>
                <a:pathLst>
                  <a:path extrusionOk="0" h="144" w="1251">
                    <a:moveTo>
                      <a:pt x="1251" y="0"/>
                    </a:moveTo>
                    <a:lnTo>
                      <a:pt x="1" y="12"/>
                    </a:lnTo>
                    <a:lnTo>
                      <a:pt x="1" y="143"/>
                    </a:lnTo>
                    <a:lnTo>
                      <a:pt x="1229" y="132"/>
                    </a:lnTo>
                    <a:lnTo>
                      <a:pt x="12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6"/>
              <p:cNvSpPr/>
              <p:nvPr/>
            </p:nvSpPr>
            <p:spPr>
              <a:xfrm>
                <a:off x="2186350" y="1940300"/>
                <a:ext cx="37850" cy="3850"/>
              </a:xfrm>
              <a:custGeom>
                <a:rect b="b" l="l" r="r" t="t"/>
                <a:pathLst>
                  <a:path extrusionOk="0" h="154" w="1514">
                    <a:moveTo>
                      <a:pt x="1513" y="0"/>
                    </a:moveTo>
                    <a:lnTo>
                      <a:pt x="0" y="11"/>
                    </a:lnTo>
                    <a:lnTo>
                      <a:pt x="0" y="154"/>
                    </a:lnTo>
                    <a:lnTo>
                      <a:pt x="1513" y="142"/>
                    </a:lnTo>
                    <a:lnTo>
                      <a:pt x="15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6"/>
              <p:cNvSpPr/>
              <p:nvPr/>
            </p:nvSpPr>
            <p:spPr>
              <a:xfrm>
                <a:off x="2271725" y="1940000"/>
                <a:ext cx="7975" cy="3325"/>
              </a:xfrm>
              <a:custGeom>
                <a:rect b="b" l="l" r="r" t="t"/>
                <a:pathLst>
                  <a:path extrusionOk="0" h="133" w="319">
                    <a:moveTo>
                      <a:pt x="1" y="1"/>
                    </a:moveTo>
                    <a:lnTo>
                      <a:pt x="1" y="133"/>
                    </a:lnTo>
                    <a:lnTo>
                      <a:pt x="318" y="133"/>
                    </a:lnTo>
                    <a:lnTo>
                      <a:pt x="3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6"/>
              <p:cNvSpPr/>
              <p:nvPr/>
            </p:nvSpPr>
            <p:spPr>
              <a:xfrm>
                <a:off x="1967350" y="1941950"/>
                <a:ext cx="43350" cy="3850"/>
              </a:xfrm>
              <a:custGeom>
                <a:rect b="b" l="l" r="r" t="t"/>
                <a:pathLst>
                  <a:path extrusionOk="0" h="154" w="1734">
                    <a:moveTo>
                      <a:pt x="1733" y="0"/>
                    </a:moveTo>
                    <a:lnTo>
                      <a:pt x="1" y="11"/>
                    </a:lnTo>
                    <a:lnTo>
                      <a:pt x="1" y="154"/>
                    </a:lnTo>
                    <a:lnTo>
                      <a:pt x="1733" y="132"/>
                    </a:lnTo>
                    <a:lnTo>
                      <a:pt x="17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6"/>
              <p:cNvSpPr/>
              <p:nvPr/>
            </p:nvSpPr>
            <p:spPr>
              <a:xfrm>
                <a:off x="2151825" y="1940550"/>
                <a:ext cx="31000" cy="3875"/>
              </a:xfrm>
              <a:custGeom>
                <a:rect b="b" l="l" r="r" t="t"/>
                <a:pathLst>
                  <a:path extrusionOk="0" h="155" w="1240">
                    <a:moveTo>
                      <a:pt x="1239" y="1"/>
                    </a:moveTo>
                    <a:lnTo>
                      <a:pt x="0" y="12"/>
                    </a:lnTo>
                    <a:lnTo>
                      <a:pt x="11" y="154"/>
                    </a:lnTo>
                    <a:lnTo>
                      <a:pt x="1239" y="144"/>
                    </a:lnTo>
                    <a:lnTo>
                      <a:pt x="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6"/>
              <p:cNvSpPr/>
              <p:nvPr/>
            </p:nvSpPr>
            <p:spPr>
              <a:xfrm>
                <a:off x="2227475" y="1940000"/>
                <a:ext cx="38925" cy="3875"/>
              </a:xfrm>
              <a:custGeom>
                <a:rect b="b" l="l" r="r" t="t"/>
                <a:pathLst>
                  <a:path extrusionOk="0" h="155" w="1557">
                    <a:moveTo>
                      <a:pt x="1557" y="1"/>
                    </a:moveTo>
                    <a:lnTo>
                      <a:pt x="0" y="12"/>
                    </a:lnTo>
                    <a:lnTo>
                      <a:pt x="0" y="154"/>
                    </a:lnTo>
                    <a:lnTo>
                      <a:pt x="1557" y="144"/>
                    </a:lnTo>
                    <a:lnTo>
                      <a:pt x="15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6"/>
              <p:cNvSpPr/>
              <p:nvPr/>
            </p:nvSpPr>
            <p:spPr>
              <a:xfrm>
                <a:off x="2013950" y="1941650"/>
                <a:ext cx="36750" cy="3600"/>
              </a:xfrm>
              <a:custGeom>
                <a:rect b="b" l="l" r="r" t="t"/>
                <a:pathLst>
                  <a:path extrusionOk="0" h="144" w="1470">
                    <a:moveTo>
                      <a:pt x="1470" y="1"/>
                    </a:moveTo>
                    <a:lnTo>
                      <a:pt x="1" y="12"/>
                    </a:lnTo>
                    <a:lnTo>
                      <a:pt x="1" y="144"/>
                    </a:lnTo>
                    <a:lnTo>
                      <a:pt x="1470" y="132"/>
                    </a:lnTo>
                    <a:lnTo>
                      <a:pt x="14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6"/>
              <p:cNvSpPr/>
              <p:nvPr/>
            </p:nvSpPr>
            <p:spPr>
              <a:xfrm>
                <a:off x="2054225" y="1941400"/>
                <a:ext cx="27175" cy="3575"/>
              </a:xfrm>
              <a:custGeom>
                <a:rect b="b" l="l" r="r" t="t"/>
                <a:pathLst>
                  <a:path extrusionOk="0" h="143" w="1087">
                    <a:moveTo>
                      <a:pt x="1087" y="0"/>
                    </a:moveTo>
                    <a:lnTo>
                      <a:pt x="1" y="11"/>
                    </a:lnTo>
                    <a:lnTo>
                      <a:pt x="1" y="142"/>
                    </a:lnTo>
                    <a:lnTo>
                      <a:pt x="1065" y="132"/>
                    </a:lnTo>
                    <a:lnTo>
                      <a:pt x="10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6"/>
              <p:cNvSpPr/>
              <p:nvPr/>
            </p:nvSpPr>
            <p:spPr>
              <a:xfrm>
                <a:off x="2186350" y="2021700"/>
                <a:ext cx="37850" cy="4675"/>
              </a:xfrm>
              <a:custGeom>
                <a:rect b="b" l="l" r="r" t="t"/>
                <a:pathLst>
                  <a:path extrusionOk="0" h="187" w="1514">
                    <a:moveTo>
                      <a:pt x="0" y="0"/>
                    </a:moveTo>
                    <a:lnTo>
                      <a:pt x="0" y="132"/>
                    </a:lnTo>
                    <a:lnTo>
                      <a:pt x="1513" y="187"/>
                    </a:lnTo>
                    <a:lnTo>
                      <a:pt x="1513"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6"/>
              <p:cNvSpPr/>
              <p:nvPr/>
            </p:nvSpPr>
            <p:spPr>
              <a:xfrm>
                <a:off x="2227475" y="2023075"/>
                <a:ext cx="38925" cy="4950"/>
              </a:xfrm>
              <a:custGeom>
                <a:rect b="b" l="l" r="r" t="t"/>
                <a:pathLst>
                  <a:path extrusionOk="0" h="198" w="1557">
                    <a:moveTo>
                      <a:pt x="0" y="0"/>
                    </a:moveTo>
                    <a:lnTo>
                      <a:pt x="0" y="143"/>
                    </a:lnTo>
                    <a:lnTo>
                      <a:pt x="1557" y="198"/>
                    </a:lnTo>
                    <a:lnTo>
                      <a:pt x="1557" y="55"/>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6"/>
              <p:cNvSpPr/>
              <p:nvPr/>
            </p:nvSpPr>
            <p:spPr>
              <a:xfrm>
                <a:off x="1967350" y="2013750"/>
                <a:ext cx="43350" cy="4975"/>
              </a:xfrm>
              <a:custGeom>
                <a:rect b="b" l="l" r="r" t="t"/>
                <a:pathLst>
                  <a:path extrusionOk="0" h="199" w="1734">
                    <a:moveTo>
                      <a:pt x="1" y="1"/>
                    </a:moveTo>
                    <a:lnTo>
                      <a:pt x="1" y="143"/>
                    </a:lnTo>
                    <a:lnTo>
                      <a:pt x="1733" y="198"/>
                    </a:lnTo>
                    <a:lnTo>
                      <a:pt x="1733" y="66"/>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6"/>
              <p:cNvSpPr/>
              <p:nvPr/>
            </p:nvSpPr>
            <p:spPr>
              <a:xfrm>
                <a:off x="2054225" y="2016750"/>
                <a:ext cx="19500" cy="4425"/>
              </a:xfrm>
              <a:custGeom>
                <a:rect b="b" l="l" r="r" t="t"/>
                <a:pathLst>
                  <a:path extrusionOk="0" h="177" w="780">
                    <a:moveTo>
                      <a:pt x="1" y="1"/>
                    </a:moveTo>
                    <a:lnTo>
                      <a:pt x="1" y="144"/>
                    </a:lnTo>
                    <a:lnTo>
                      <a:pt x="768" y="176"/>
                    </a:lnTo>
                    <a:lnTo>
                      <a:pt x="780"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6"/>
              <p:cNvSpPr/>
              <p:nvPr/>
            </p:nvSpPr>
            <p:spPr>
              <a:xfrm>
                <a:off x="1955550" y="2013475"/>
                <a:ext cx="8550" cy="3600"/>
              </a:xfrm>
              <a:custGeom>
                <a:rect b="b" l="l" r="r" t="t"/>
                <a:pathLst>
                  <a:path extrusionOk="0" h="144" w="342">
                    <a:moveTo>
                      <a:pt x="12" y="0"/>
                    </a:moveTo>
                    <a:lnTo>
                      <a:pt x="1" y="132"/>
                    </a:lnTo>
                    <a:lnTo>
                      <a:pt x="341" y="143"/>
                    </a:lnTo>
                    <a:lnTo>
                      <a:pt x="341" y="12"/>
                    </a:lnTo>
                    <a:lnTo>
                      <a:pt x="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6"/>
              <p:cNvSpPr/>
              <p:nvPr/>
            </p:nvSpPr>
            <p:spPr>
              <a:xfrm>
                <a:off x="2165100" y="2020875"/>
                <a:ext cx="19500" cy="4125"/>
              </a:xfrm>
              <a:custGeom>
                <a:rect b="b" l="l" r="r" t="t"/>
                <a:pathLst>
                  <a:path extrusionOk="0" h="165" w="780">
                    <a:moveTo>
                      <a:pt x="1" y="1"/>
                    </a:moveTo>
                    <a:lnTo>
                      <a:pt x="22" y="132"/>
                    </a:lnTo>
                    <a:lnTo>
                      <a:pt x="779" y="165"/>
                    </a:lnTo>
                    <a:lnTo>
                      <a:pt x="779"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6"/>
              <p:cNvSpPr/>
              <p:nvPr/>
            </p:nvSpPr>
            <p:spPr>
              <a:xfrm>
                <a:off x="2013950" y="2015400"/>
                <a:ext cx="36750" cy="4950"/>
              </a:xfrm>
              <a:custGeom>
                <a:rect b="b" l="l" r="r" t="t"/>
                <a:pathLst>
                  <a:path extrusionOk="0" h="198" w="1470">
                    <a:moveTo>
                      <a:pt x="1" y="0"/>
                    </a:moveTo>
                    <a:lnTo>
                      <a:pt x="1" y="143"/>
                    </a:lnTo>
                    <a:lnTo>
                      <a:pt x="1470" y="198"/>
                    </a:lnTo>
                    <a:lnTo>
                      <a:pt x="1470"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6"/>
              <p:cNvSpPr/>
              <p:nvPr/>
            </p:nvSpPr>
            <p:spPr>
              <a:xfrm>
                <a:off x="2269950" y="2024425"/>
                <a:ext cx="17850" cy="4425"/>
              </a:xfrm>
              <a:custGeom>
                <a:rect b="b" l="l" r="r" t="t"/>
                <a:pathLst>
                  <a:path extrusionOk="0" h="177" w="714">
                    <a:moveTo>
                      <a:pt x="1" y="1"/>
                    </a:moveTo>
                    <a:lnTo>
                      <a:pt x="1" y="144"/>
                    </a:lnTo>
                    <a:lnTo>
                      <a:pt x="713" y="176"/>
                    </a:lnTo>
                    <a:lnTo>
                      <a:pt x="703" y="3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6"/>
              <p:cNvSpPr/>
              <p:nvPr/>
            </p:nvSpPr>
            <p:spPr>
              <a:xfrm>
                <a:off x="2013950" y="2069125"/>
                <a:ext cx="36750" cy="4675"/>
              </a:xfrm>
              <a:custGeom>
                <a:rect b="b" l="l" r="r" t="t"/>
                <a:pathLst>
                  <a:path extrusionOk="0" h="187" w="1470">
                    <a:moveTo>
                      <a:pt x="1" y="0"/>
                    </a:moveTo>
                    <a:lnTo>
                      <a:pt x="1" y="142"/>
                    </a:lnTo>
                    <a:lnTo>
                      <a:pt x="1470" y="186"/>
                    </a:lnTo>
                    <a:lnTo>
                      <a:pt x="1470" y="44"/>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6"/>
              <p:cNvSpPr/>
              <p:nvPr/>
            </p:nvSpPr>
            <p:spPr>
              <a:xfrm>
                <a:off x="2227475" y="2075975"/>
                <a:ext cx="38925" cy="4675"/>
              </a:xfrm>
              <a:custGeom>
                <a:rect b="b" l="l" r="r" t="t"/>
                <a:pathLst>
                  <a:path extrusionOk="0" h="187" w="1557">
                    <a:moveTo>
                      <a:pt x="0" y="0"/>
                    </a:moveTo>
                    <a:lnTo>
                      <a:pt x="0" y="143"/>
                    </a:lnTo>
                    <a:lnTo>
                      <a:pt x="1557" y="187"/>
                    </a:lnTo>
                    <a:lnTo>
                      <a:pt x="1557" y="4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6"/>
              <p:cNvSpPr/>
              <p:nvPr/>
            </p:nvSpPr>
            <p:spPr>
              <a:xfrm>
                <a:off x="1950625" y="2067200"/>
                <a:ext cx="13475" cy="3850"/>
              </a:xfrm>
              <a:custGeom>
                <a:rect b="b" l="l" r="r" t="t"/>
                <a:pathLst>
                  <a:path extrusionOk="0" h="154" w="539">
                    <a:moveTo>
                      <a:pt x="23" y="0"/>
                    </a:moveTo>
                    <a:lnTo>
                      <a:pt x="1" y="132"/>
                    </a:lnTo>
                    <a:lnTo>
                      <a:pt x="538" y="154"/>
                    </a:lnTo>
                    <a:lnTo>
                      <a:pt x="538" y="12"/>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6"/>
              <p:cNvSpPr/>
              <p:nvPr/>
            </p:nvSpPr>
            <p:spPr>
              <a:xfrm>
                <a:off x="2188125" y="2074600"/>
                <a:ext cx="37850" cy="4675"/>
              </a:xfrm>
              <a:custGeom>
                <a:rect b="b" l="l" r="r" t="t"/>
                <a:pathLst>
                  <a:path extrusionOk="0" h="187" w="1514">
                    <a:moveTo>
                      <a:pt x="0" y="1"/>
                    </a:moveTo>
                    <a:lnTo>
                      <a:pt x="0" y="143"/>
                    </a:lnTo>
                    <a:lnTo>
                      <a:pt x="1513" y="187"/>
                    </a:lnTo>
                    <a:lnTo>
                      <a:pt x="1513" y="5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6"/>
              <p:cNvSpPr/>
              <p:nvPr/>
            </p:nvSpPr>
            <p:spPr>
              <a:xfrm>
                <a:off x="1967350" y="2067750"/>
                <a:ext cx="43350" cy="4675"/>
              </a:xfrm>
              <a:custGeom>
                <a:rect b="b" l="l" r="r" t="t"/>
                <a:pathLst>
                  <a:path extrusionOk="0" h="187" w="1734">
                    <a:moveTo>
                      <a:pt x="1" y="0"/>
                    </a:moveTo>
                    <a:lnTo>
                      <a:pt x="1" y="132"/>
                    </a:lnTo>
                    <a:lnTo>
                      <a:pt x="1733" y="187"/>
                    </a:lnTo>
                    <a:lnTo>
                      <a:pt x="1733" y="5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6"/>
              <p:cNvSpPr/>
              <p:nvPr/>
            </p:nvSpPr>
            <p:spPr>
              <a:xfrm>
                <a:off x="2173050" y="2074050"/>
                <a:ext cx="11550" cy="3875"/>
              </a:xfrm>
              <a:custGeom>
                <a:rect b="b" l="l" r="r" t="t"/>
                <a:pathLst>
                  <a:path extrusionOk="0" h="155" w="462">
                    <a:moveTo>
                      <a:pt x="1" y="1"/>
                    </a:moveTo>
                    <a:lnTo>
                      <a:pt x="23" y="143"/>
                    </a:lnTo>
                    <a:lnTo>
                      <a:pt x="461" y="154"/>
                    </a:lnTo>
                    <a:lnTo>
                      <a:pt x="461" y="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6"/>
              <p:cNvSpPr/>
              <p:nvPr/>
            </p:nvSpPr>
            <p:spPr>
              <a:xfrm>
                <a:off x="2269950" y="2077350"/>
                <a:ext cx="23875" cy="4125"/>
              </a:xfrm>
              <a:custGeom>
                <a:rect b="b" l="l" r="r" t="t"/>
                <a:pathLst>
                  <a:path extrusionOk="0" h="165" w="955">
                    <a:moveTo>
                      <a:pt x="1" y="0"/>
                    </a:moveTo>
                    <a:lnTo>
                      <a:pt x="1" y="142"/>
                    </a:lnTo>
                    <a:lnTo>
                      <a:pt x="954" y="164"/>
                    </a:lnTo>
                    <a:lnTo>
                      <a:pt x="944" y="33"/>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6"/>
              <p:cNvSpPr/>
              <p:nvPr/>
            </p:nvSpPr>
            <p:spPr>
              <a:xfrm>
                <a:off x="2054225" y="2070475"/>
                <a:ext cx="14300" cy="3875"/>
              </a:xfrm>
              <a:custGeom>
                <a:rect b="b" l="l" r="r" t="t"/>
                <a:pathLst>
                  <a:path extrusionOk="0" h="155" w="572">
                    <a:moveTo>
                      <a:pt x="1" y="1"/>
                    </a:moveTo>
                    <a:lnTo>
                      <a:pt x="1" y="132"/>
                    </a:lnTo>
                    <a:lnTo>
                      <a:pt x="549" y="154"/>
                    </a:lnTo>
                    <a:lnTo>
                      <a:pt x="571" y="1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6"/>
              <p:cNvSpPr/>
              <p:nvPr/>
            </p:nvSpPr>
            <p:spPr>
              <a:xfrm>
                <a:off x="2010675" y="1466925"/>
                <a:ext cx="3300" cy="650175"/>
              </a:xfrm>
              <a:custGeom>
                <a:rect b="b" l="l" r="r" t="t"/>
                <a:pathLst>
                  <a:path extrusionOk="0" h="26007" w="132">
                    <a:moveTo>
                      <a:pt x="0" y="0"/>
                    </a:moveTo>
                    <a:lnTo>
                      <a:pt x="0" y="834"/>
                    </a:lnTo>
                    <a:lnTo>
                      <a:pt x="0" y="977"/>
                    </a:lnTo>
                    <a:lnTo>
                      <a:pt x="0" y="2939"/>
                    </a:lnTo>
                    <a:lnTo>
                      <a:pt x="0" y="3082"/>
                    </a:lnTo>
                    <a:lnTo>
                      <a:pt x="0" y="5011"/>
                    </a:lnTo>
                    <a:lnTo>
                      <a:pt x="0" y="5153"/>
                    </a:lnTo>
                    <a:lnTo>
                      <a:pt x="0" y="7434"/>
                    </a:lnTo>
                    <a:lnTo>
                      <a:pt x="0" y="7577"/>
                    </a:lnTo>
                    <a:lnTo>
                      <a:pt x="0" y="10021"/>
                    </a:lnTo>
                    <a:lnTo>
                      <a:pt x="0" y="10164"/>
                    </a:lnTo>
                    <a:lnTo>
                      <a:pt x="0" y="12247"/>
                    </a:lnTo>
                    <a:lnTo>
                      <a:pt x="0" y="12390"/>
                    </a:lnTo>
                    <a:lnTo>
                      <a:pt x="0" y="14616"/>
                    </a:lnTo>
                    <a:lnTo>
                      <a:pt x="0" y="14758"/>
                    </a:lnTo>
                    <a:lnTo>
                      <a:pt x="0" y="17345"/>
                    </a:lnTo>
                    <a:lnTo>
                      <a:pt x="0" y="17477"/>
                    </a:lnTo>
                    <a:lnTo>
                      <a:pt x="0" y="19001"/>
                    </a:lnTo>
                    <a:lnTo>
                      <a:pt x="0" y="19133"/>
                    </a:lnTo>
                    <a:lnTo>
                      <a:pt x="0" y="21939"/>
                    </a:lnTo>
                    <a:lnTo>
                      <a:pt x="0" y="22071"/>
                    </a:lnTo>
                    <a:lnTo>
                      <a:pt x="0" y="24088"/>
                    </a:lnTo>
                    <a:lnTo>
                      <a:pt x="0" y="24220"/>
                    </a:lnTo>
                    <a:lnTo>
                      <a:pt x="0" y="26007"/>
                    </a:lnTo>
                    <a:lnTo>
                      <a:pt x="132" y="26007"/>
                    </a:lnTo>
                    <a:lnTo>
                      <a:pt x="132" y="24230"/>
                    </a:lnTo>
                    <a:lnTo>
                      <a:pt x="132" y="24088"/>
                    </a:lnTo>
                    <a:lnTo>
                      <a:pt x="132" y="22082"/>
                    </a:lnTo>
                    <a:lnTo>
                      <a:pt x="132" y="21939"/>
                    </a:lnTo>
                    <a:lnTo>
                      <a:pt x="132" y="19133"/>
                    </a:lnTo>
                    <a:lnTo>
                      <a:pt x="132" y="19001"/>
                    </a:lnTo>
                    <a:lnTo>
                      <a:pt x="132" y="17477"/>
                    </a:lnTo>
                    <a:lnTo>
                      <a:pt x="132" y="17345"/>
                    </a:lnTo>
                    <a:lnTo>
                      <a:pt x="132" y="14758"/>
                    </a:lnTo>
                    <a:lnTo>
                      <a:pt x="132" y="14616"/>
                    </a:lnTo>
                    <a:lnTo>
                      <a:pt x="132" y="12390"/>
                    </a:lnTo>
                    <a:lnTo>
                      <a:pt x="132" y="12247"/>
                    </a:lnTo>
                    <a:lnTo>
                      <a:pt x="132" y="10164"/>
                    </a:lnTo>
                    <a:lnTo>
                      <a:pt x="132" y="10021"/>
                    </a:lnTo>
                    <a:lnTo>
                      <a:pt x="132" y="7577"/>
                    </a:lnTo>
                    <a:lnTo>
                      <a:pt x="132" y="7434"/>
                    </a:lnTo>
                    <a:lnTo>
                      <a:pt x="132" y="5153"/>
                    </a:lnTo>
                    <a:lnTo>
                      <a:pt x="132" y="5022"/>
                    </a:lnTo>
                    <a:lnTo>
                      <a:pt x="132" y="3082"/>
                    </a:lnTo>
                    <a:lnTo>
                      <a:pt x="132" y="2939"/>
                    </a:lnTo>
                    <a:lnTo>
                      <a:pt x="132" y="977"/>
                    </a:lnTo>
                    <a:lnTo>
                      <a:pt x="132" y="834"/>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6"/>
              <p:cNvSpPr/>
              <p:nvPr/>
            </p:nvSpPr>
            <p:spPr>
              <a:xfrm>
                <a:off x="2050675" y="1466925"/>
                <a:ext cx="3575" cy="650175"/>
              </a:xfrm>
              <a:custGeom>
                <a:rect b="b" l="l" r="r" t="t"/>
                <a:pathLst>
                  <a:path extrusionOk="0" h="26007" w="143">
                    <a:moveTo>
                      <a:pt x="1" y="0"/>
                    </a:moveTo>
                    <a:lnTo>
                      <a:pt x="1" y="845"/>
                    </a:lnTo>
                    <a:lnTo>
                      <a:pt x="1" y="987"/>
                    </a:lnTo>
                    <a:lnTo>
                      <a:pt x="1" y="2983"/>
                    </a:lnTo>
                    <a:lnTo>
                      <a:pt x="1" y="3126"/>
                    </a:lnTo>
                    <a:lnTo>
                      <a:pt x="1" y="5033"/>
                    </a:lnTo>
                    <a:lnTo>
                      <a:pt x="1" y="5175"/>
                    </a:lnTo>
                    <a:lnTo>
                      <a:pt x="1" y="7434"/>
                    </a:lnTo>
                    <a:lnTo>
                      <a:pt x="1" y="7577"/>
                    </a:lnTo>
                    <a:lnTo>
                      <a:pt x="1" y="10033"/>
                    </a:lnTo>
                    <a:lnTo>
                      <a:pt x="1" y="10175"/>
                    </a:lnTo>
                    <a:lnTo>
                      <a:pt x="1" y="12226"/>
                    </a:lnTo>
                    <a:lnTo>
                      <a:pt x="1" y="12368"/>
                    </a:lnTo>
                    <a:lnTo>
                      <a:pt x="1" y="14648"/>
                    </a:lnTo>
                    <a:lnTo>
                      <a:pt x="1" y="14780"/>
                    </a:lnTo>
                    <a:lnTo>
                      <a:pt x="1" y="17335"/>
                    </a:lnTo>
                    <a:lnTo>
                      <a:pt x="1" y="17466"/>
                    </a:lnTo>
                    <a:lnTo>
                      <a:pt x="1" y="18990"/>
                    </a:lnTo>
                    <a:lnTo>
                      <a:pt x="1" y="19121"/>
                    </a:lnTo>
                    <a:lnTo>
                      <a:pt x="1" y="21994"/>
                    </a:lnTo>
                    <a:lnTo>
                      <a:pt x="1" y="22137"/>
                    </a:lnTo>
                    <a:lnTo>
                      <a:pt x="1" y="24132"/>
                    </a:lnTo>
                    <a:lnTo>
                      <a:pt x="1" y="24274"/>
                    </a:lnTo>
                    <a:lnTo>
                      <a:pt x="1" y="26007"/>
                    </a:lnTo>
                    <a:lnTo>
                      <a:pt x="143" y="26007"/>
                    </a:lnTo>
                    <a:lnTo>
                      <a:pt x="143" y="24274"/>
                    </a:lnTo>
                    <a:lnTo>
                      <a:pt x="143" y="24143"/>
                    </a:lnTo>
                    <a:lnTo>
                      <a:pt x="143" y="22137"/>
                    </a:lnTo>
                    <a:lnTo>
                      <a:pt x="143" y="21994"/>
                    </a:lnTo>
                    <a:lnTo>
                      <a:pt x="143" y="19121"/>
                    </a:lnTo>
                    <a:lnTo>
                      <a:pt x="143" y="18990"/>
                    </a:lnTo>
                    <a:lnTo>
                      <a:pt x="143" y="17466"/>
                    </a:lnTo>
                    <a:lnTo>
                      <a:pt x="143" y="17335"/>
                    </a:lnTo>
                    <a:lnTo>
                      <a:pt x="143" y="14791"/>
                    </a:lnTo>
                    <a:lnTo>
                      <a:pt x="143" y="14648"/>
                    </a:lnTo>
                    <a:lnTo>
                      <a:pt x="143" y="12368"/>
                    </a:lnTo>
                    <a:lnTo>
                      <a:pt x="143" y="12226"/>
                    </a:lnTo>
                    <a:lnTo>
                      <a:pt x="143" y="10175"/>
                    </a:lnTo>
                    <a:lnTo>
                      <a:pt x="143" y="10033"/>
                    </a:lnTo>
                    <a:lnTo>
                      <a:pt x="143" y="7577"/>
                    </a:lnTo>
                    <a:lnTo>
                      <a:pt x="143" y="7434"/>
                    </a:lnTo>
                    <a:lnTo>
                      <a:pt x="143" y="5175"/>
                    </a:lnTo>
                    <a:lnTo>
                      <a:pt x="143" y="5033"/>
                    </a:lnTo>
                    <a:lnTo>
                      <a:pt x="143" y="3126"/>
                    </a:lnTo>
                    <a:lnTo>
                      <a:pt x="143" y="2983"/>
                    </a:lnTo>
                    <a:lnTo>
                      <a:pt x="143" y="987"/>
                    </a:lnTo>
                    <a:lnTo>
                      <a:pt x="143" y="84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6"/>
              <p:cNvSpPr/>
              <p:nvPr/>
            </p:nvSpPr>
            <p:spPr>
              <a:xfrm>
                <a:off x="2090700" y="1466925"/>
                <a:ext cx="3575" cy="379100"/>
              </a:xfrm>
              <a:custGeom>
                <a:rect b="b" l="l" r="r" t="t"/>
                <a:pathLst>
                  <a:path extrusionOk="0" h="15164" w="143">
                    <a:moveTo>
                      <a:pt x="1" y="0"/>
                    </a:moveTo>
                    <a:lnTo>
                      <a:pt x="1" y="856"/>
                    </a:lnTo>
                    <a:lnTo>
                      <a:pt x="1" y="987"/>
                    </a:lnTo>
                    <a:lnTo>
                      <a:pt x="1" y="3005"/>
                    </a:lnTo>
                    <a:lnTo>
                      <a:pt x="1" y="3147"/>
                    </a:lnTo>
                    <a:lnTo>
                      <a:pt x="1" y="5044"/>
                    </a:lnTo>
                    <a:lnTo>
                      <a:pt x="1" y="5187"/>
                    </a:lnTo>
                    <a:lnTo>
                      <a:pt x="1" y="7434"/>
                    </a:lnTo>
                    <a:lnTo>
                      <a:pt x="1" y="7577"/>
                    </a:lnTo>
                    <a:lnTo>
                      <a:pt x="1" y="10043"/>
                    </a:lnTo>
                    <a:lnTo>
                      <a:pt x="1" y="10186"/>
                    </a:lnTo>
                    <a:lnTo>
                      <a:pt x="1" y="12214"/>
                    </a:lnTo>
                    <a:lnTo>
                      <a:pt x="1" y="12346"/>
                    </a:lnTo>
                    <a:lnTo>
                      <a:pt x="1" y="14681"/>
                    </a:lnTo>
                    <a:lnTo>
                      <a:pt x="1" y="14813"/>
                    </a:lnTo>
                    <a:lnTo>
                      <a:pt x="1" y="15164"/>
                    </a:lnTo>
                    <a:lnTo>
                      <a:pt x="143" y="13760"/>
                    </a:lnTo>
                    <a:lnTo>
                      <a:pt x="143" y="12346"/>
                    </a:lnTo>
                    <a:lnTo>
                      <a:pt x="143" y="12204"/>
                    </a:lnTo>
                    <a:lnTo>
                      <a:pt x="143" y="10186"/>
                    </a:lnTo>
                    <a:lnTo>
                      <a:pt x="143" y="10043"/>
                    </a:lnTo>
                    <a:lnTo>
                      <a:pt x="143" y="7577"/>
                    </a:lnTo>
                    <a:lnTo>
                      <a:pt x="143" y="7434"/>
                    </a:lnTo>
                    <a:lnTo>
                      <a:pt x="143" y="5187"/>
                    </a:lnTo>
                    <a:lnTo>
                      <a:pt x="143" y="5055"/>
                    </a:lnTo>
                    <a:lnTo>
                      <a:pt x="143" y="3147"/>
                    </a:lnTo>
                    <a:lnTo>
                      <a:pt x="143" y="3005"/>
                    </a:lnTo>
                    <a:lnTo>
                      <a:pt x="143" y="987"/>
                    </a:lnTo>
                    <a:lnTo>
                      <a:pt x="143" y="85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6"/>
              <p:cNvSpPr/>
              <p:nvPr/>
            </p:nvSpPr>
            <p:spPr>
              <a:xfrm>
                <a:off x="2130975" y="1466925"/>
                <a:ext cx="3325" cy="355800"/>
              </a:xfrm>
              <a:custGeom>
                <a:rect b="b" l="l" r="r" t="t"/>
                <a:pathLst>
                  <a:path extrusionOk="0" h="14232" w="133">
                    <a:moveTo>
                      <a:pt x="1" y="0"/>
                    </a:moveTo>
                    <a:lnTo>
                      <a:pt x="1" y="856"/>
                    </a:lnTo>
                    <a:lnTo>
                      <a:pt x="1" y="999"/>
                    </a:lnTo>
                    <a:lnTo>
                      <a:pt x="1" y="3026"/>
                    </a:lnTo>
                    <a:lnTo>
                      <a:pt x="1" y="3158"/>
                    </a:lnTo>
                    <a:lnTo>
                      <a:pt x="1" y="5066"/>
                    </a:lnTo>
                    <a:lnTo>
                      <a:pt x="1" y="5209"/>
                    </a:lnTo>
                    <a:lnTo>
                      <a:pt x="1" y="7434"/>
                    </a:lnTo>
                    <a:lnTo>
                      <a:pt x="1" y="7577"/>
                    </a:lnTo>
                    <a:lnTo>
                      <a:pt x="1" y="10065"/>
                    </a:lnTo>
                    <a:lnTo>
                      <a:pt x="1" y="10197"/>
                    </a:lnTo>
                    <a:lnTo>
                      <a:pt x="1" y="12192"/>
                    </a:lnTo>
                    <a:lnTo>
                      <a:pt x="1" y="12324"/>
                    </a:lnTo>
                    <a:lnTo>
                      <a:pt x="1" y="13289"/>
                    </a:lnTo>
                    <a:lnTo>
                      <a:pt x="132" y="14231"/>
                    </a:lnTo>
                    <a:lnTo>
                      <a:pt x="132" y="12324"/>
                    </a:lnTo>
                    <a:lnTo>
                      <a:pt x="132" y="12192"/>
                    </a:lnTo>
                    <a:lnTo>
                      <a:pt x="132" y="10197"/>
                    </a:lnTo>
                    <a:lnTo>
                      <a:pt x="132" y="10065"/>
                    </a:lnTo>
                    <a:lnTo>
                      <a:pt x="132" y="7577"/>
                    </a:lnTo>
                    <a:lnTo>
                      <a:pt x="132" y="7434"/>
                    </a:lnTo>
                    <a:lnTo>
                      <a:pt x="132" y="5209"/>
                    </a:lnTo>
                    <a:lnTo>
                      <a:pt x="132" y="5066"/>
                    </a:lnTo>
                    <a:lnTo>
                      <a:pt x="132" y="3158"/>
                    </a:lnTo>
                    <a:lnTo>
                      <a:pt x="132" y="3026"/>
                    </a:lnTo>
                    <a:lnTo>
                      <a:pt x="132" y="999"/>
                    </a:lnTo>
                    <a:lnTo>
                      <a:pt x="132" y="85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6"/>
              <p:cNvSpPr/>
              <p:nvPr/>
            </p:nvSpPr>
            <p:spPr>
              <a:xfrm>
                <a:off x="2182800" y="1466925"/>
                <a:ext cx="3575" cy="656200"/>
              </a:xfrm>
              <a:custGeom>
                <a:rect b="b" l="l" r="r" t="t"/>
                <a:pathLst>
                  <a:path extrusionOk="0" h="26248" w="143">
                    <a:moveTo>
                      <a:pt x="0" y="0"/>
                    </a:moveTo>
                    <a:lnTo>
                      <a:pt x="0" y="867"/>
                    </a:lnTo>
                    <a:lnTo>
                      <a:pt x="0" y="1009"/>
                    </a:lnTo>
                    <a:lnTo>
                      <a:pt x="0" y="3016"/>
                    </a:lnTo>
                    <a:lnTo>
                      <a:pt x="0" y="3158"/>
                    </a:lnTo>
                    <a:lnTo>
                      <a:pt x="0" y="5088"/>
                    </a:lnTo>
                    <a:lnTo>
                      <a:pt x="0" y="5231"/>
                    </a:lnTo>
                    <a:lnTo>
                      <a:pt x="0" y="7434"/>
                    </a:lnTo>
                    <a:lnTo>
                      <a:pt x="0" y="7577"/>
                    </a:lnTo>
                    <a:lnTo>
                      <a:pt x="0" y="10077"/>
                    </a:lnTo>
                    <a:lnTo>
                      <a:pt x="0" y="10219"/>
                    </a:lnTo>
                    <a:lnTo>
                      <a:pt x="0" y="12160"/>
                    </a:lnTo>
                    <a:lnTo>
                      <a:pt x="0" y="12302"/>
                    </a:lnTo>
                    <a:lnTo>
                      <a:pt x="0" y="14747"/>
                    </a:lnTo>
                    <a:lnTo>
                      <a:pt x="0" y="14889"/>
                    </a:lnTo>
                    <a:lnTo>
                      <a:pt x="0" y="17291"/>
                    </a:lnTo>
                    <a:lnTo>
                      <a:pt x="0" y="17433"/>
                    </a:lnTo>
                    <a:lnTo>
                      <a:pt x="0" y="18946"/>
                    </a:lnTo>
                    <a:lnTo>
                      <a:pt x="0" y="19089"/>
                    </a:lnTo>
                    <a:lnTo>
                      <a:pt x="0" y="22181"/>
                    </a:lnTo>
                    <a:lnTo>
                      <a:pt x="0" y="22323"/>
                    </a:lnTo>
                    <a:lnTo>
                      <a:pt x="0" y="24308"/>
                    </a:lnTo>
                    <a:lnTo>
                      <a:pt x="0" y="24439"/>
                    </a:lnTo>
                    <a:lnTo>
                      <a:pt x="0" y="26248"/>
                    </a:lnTo>
                    <a:lnTo>
                      <a:pt x="142" y="26248"/>
                    </a:lnTo>
                    <a:lnTo>
                      <a:pt x="142" y="24450"/>
                    </a:lnTo>
                    <a:lnTo>
                      <a:pt x="142" y="24308"/>
                    </a:lnTo>
                    <a:lnTo>
                      <a:pt x="142" y="22323"/>
                    </a:lnTo>
                    <a:lnTo>
                      <a:pt x="142" y="22191"/>
                    </a:lnTo>
                    <a:lnTo>
                      <a:pt x="142" y="19089"/>
                    </a:lnTo>
                    <a:lnTo>
                      <a:pt x="142" y="18946"/>
                    </a:lnTo>
                    <a:lnTo>
                      <a:pt x="142" y="17433"/>
                    </a:lnTo>
                    <a:lnTo>
                      <a:pt x="142" y="17291"/>
                    </a:lnTo>
                    <a:lnTo>
                      <a:pt x="142" y="14889"/>
                    </a:lnTo>
                    <a:lnTo>
                      <a:pt x="142" y="14747"/>
                    </a:lnTo>
                    <a:lnTo>
                      <a:pt x="142" y="12302"/>
                    </a:lnTo>
                    <a:lnTo>
                      <a:pt x="142" y="12160"/>
                    </a:lnTo>
                    <a:lnTo>
                      <a:pt x="142" y="10219"/>
                    </a:lnTo>
                    <a:lnTo>
                      <a:pt x="142" y="10077"/>
                    </a:lnTo>
                    <a:lnTo>
                      <a:pt x="142" y="7577"/>
                    </a:lnTo>
                    <a:lnTo>
                      <a:pt x="142" y="7434"/>
                    </a:lnTo>
                    <a:lnTo>
                      <a:pt x="142" y="5231"/>
                    </a:lnTo>
                    <a:lnTo>
                      <a:pt x="142" y="5088"/>
                    </a:lnTo>
                    <a:lnTo>
                      <a:pt x="142" y="3158"/>
                    </a:lnTo>
                    <a:lnTo>
                      <a:pt x="142" y="3016"/>
                    </a:lnTo>
                    <a:lnTo>
                      <a:pt x="142" y="1009"/>
                    </a:lnTo>
                    <a:lnTo>
                      <a:pt x="142" y="867"/>
                    </a:lnTo>
                    <a:lnTo>
                      <a:pt x="1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6"/>
              <p:cNvSpPr/>
              <p:nvPr/>
            </p:nvSpPr>
            <p:spPr>
              <a:xfrm>
                <a:off x="2224175" y="1476525"/>
                <a:ext cx="3325" cy="646600"/>
              </a:xfrm>
              <a:custGeom>
                <a:rect b="b" l="l" r="r" t="t"/>
                <a:pathLst>
                  <a:path extrusionOk="0" h="25864" w="133">
                    <a:moveTo>
                      <a:pt x="0" y="1"/>
                    </a:moveTo>
                    <a:lnTo>
                      <a:pt x="0" y="494"/>
                    </a:lnTo>
                    <a:lnTo>
                      <a:pt x="0" y="636"/>
                    </a:lnTo>
                    <a:lnTo>
                      <a:pt x="0" y="2610"/>
                    </a:lnTo>
                    <a:lnTo>
                      <a:pt x="0" y="2752"/>
                    </a:lnTo>
                    <a:lnTo>
                      <a:pt x="0" y="4715"/>
                    </a:lnTo>
                    <a:lnTo>
                      <a:pt x="0" y="4857"/>
                    </a:lnTo>
                    <a:lnTo>
                      <a:pt x="0" y="7050"/>
                    </a:lnTo>
                    <a:lnTo>
                      <a:pt x="0" y="7193"/>
                    </a:lnTo>
                    <a:lnTo>
                      <a:pt x="0" y="9715"/>
                    </a:lnTo>
                    <a:lnTo>
                      <a:pt x="0" y="9846"/>
                    </a:lnTo>
                    <a:lnTo>
                      <a:pt x="0" y="11754"/>
                    </a:lnTo>
                    <a:lnTo>
                      <a:pt x="0" y="11896"/>
                    </a:lnTo>
                    <a:lnTo>
                      <a:pt x="0" y="14396"/>
                    </a:lnTo>
                    <a:lnTo>
                      <a:pt x="0" y="14539"/>
                    </a:lnTo>
                    <a:lnTo>
                      <a:pt x="0" y="16895"/>
                    </a:lnTo>
                    <a:lnTo>
                      <a:pt x="0" y="17038"/>
                    </a:lnTo>
                    <a:lnTo>
                      <a:pt x="0" y="18551"/>
                    </a:lnTo>
                    <a:lnTo>
                      <a:pt x="0" y="18693"/>
                    </a:lnTo>
                    <a:lnTo>
                      <a:pt x="0" y="21862"/>
                    </a:lnTo>
                    <a:lnTo>
                      <a:pt x="0" y="21994"/>
                    </a:lnTo>
                    <a:lnTo>
                      <a:pt x="0" y="23978"/>
                    </a:lnTo>
                    <a:lnTo>
                      <a:pt x="0" y="24110"/>
                    </a:lnTo>
                    <a:lnTo>
                      <a:pt x="0" y="25864"/>
                    </a:lnTo>
                    <a:lnTo>
                      <a:pt x="132" y="25864"/>
                    </a:lnTo>
                    <a:lnTo>
                      <a:pt x="132" y="24121"/>
                    </a:lnTo>
                    <a:lnTo>
                      <a:pt x="132" y="23978"/>
                    </a:lnTo>
                    <a:lnTo>
                      <a:pt x="132" y="22005"/>
                    </a:lnTo>
                    <a:lnTo>
                      <a:pt x="132" y="21862"/>
                    </a:lnTo>
                    <a:lnTo>
                      <a:pt x="132" y="18693"/>
                    </a:lnTo>
                    <a:lnTo>
                      <a:pt x="132" y="18551"/>
                    </a:lnTo>
                    <a:lnTo>
                      <a:pt x="132" y="17038"/>
                    </a:lnTo>
                    <a:lnTo>
                      <a:pt x="132" y="16895"/>
                    </a:lnTo>
                    <a:lnTo>
                      <a:pt x="132" y="14539"/>
                    </a:lnTo>
                    <a:lnTo>
                      <a:pt x="132" y="14396"/>
                    </a:lnTo>
                    <a:lnTo>
                      <a:pt x="132" y="11896"/>
                    </a:lnTo>
                    <a:lnTo>
                      <a:pt x="132" y="11754"/>
                    </a:lnTo>
                    <a:lnTo>
                      <a:pt x="132" y="9846"/>
                    </a:lnTo>
                    <a:lnTo>
                      <a:pt x="132" y="9715"/>
                    </a:lnTo>
                    <a:lnTo>
                      <a:pt x="132" y="7193"/>
                    </a:lnTo>
                    <a:lnTo>
                      <a:pt x="132" y="7050"/>
                    </a:lnTo>
                    <a:lnTo>
                      <a:pt x="132" y="4857"/>
                    </a:lnTo>
                    <a:lnTo>
                      <a:pt x="132" y="4726"/>
                    </a:lnTo>
                    <a:lnTo>
                      <a:pt x="132" y="2752"/>
                    </a:lnTo>
                    <a:lnTo>
                      <a:pt x="132" y="2610"/>
                    </a:lnTo>
                    <a:lnTo>
                      <a:pt x="132" y="119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6"/>
              <p:cNvSpPr/>
              <p:nvPr/>
            </p:nvSpPr>
            <p:spPr>
              <a:xfrm>
                <a:off x="1964075" y="1878900"/>
                <a:ext cx="3300" cy="238200"/>
              </a:xfrm>
              <a:custGeom>
                <a:rect b="b" l="l" r="r" t="t"/>
                <a:pathLst>
                  <a:path extrusionOk="0" h="9528" w="132">
                    <a:moveTo>
                      <a:pt x="132" y="0"/>
                    </a:moveTo>
                    <a:lnTo>
                      <a:pt x="0" y="1601"/>
                    </a:lnTo>
                    <a:lnTo>
                      <a:pt x="0" y="2533"/>
                    </a:lnTo>
                    <a:lnTo>
                      <a:pt x="0" y="2676"/>
                    </a:lnTo>
                    <a:lnTo>
                      <a:pt x="0" y="5395"/>
                    </a:lnTo>
                    <a:lnTo>
                      <a:pt x="0" y="5526"/>
                    </a:lnTo>
                    <a:lnTo>
                      <a:pt x="0" y="7544"/>
                    </a:lnTo>
                    <a:lnTo>
                      <a:pt x="0" y="7686"/>
                    </a:lnTo>
                    <a:lnTo>
                      <a:pt x="0" y="9528"/>
                    </a:lnTo>
                    <a:lnTo>
                      <a:pt x="132" y="9528"/>
                    </a:lnTo>
                    <a:lnTo>
                      <a:pt x="132" y="7686"/>
                    </a:lnTo>
                    <a:lnTo>
                      <a:pt x="132" y="7554"/>
                    </a:lnTo>
                    <a:lnTo>
                      <a:pt x="132" y="5537"/>
                    </a:lnTo>
                    <a:lnTo>
                      <a:pt x="132" y="5395"/>
                    </a:lnTo>
                    <a:lnTo>
                      <a:pt x="132" y="2676"/>
                    </a:lnTo>
                    <a:lnTo>
                      <a:pt x="132" y="2533"/>
                    </a:lnTo>
                    <a:lnTo>
                      <a:pt x="132" y="1020"/>
                    </a:lnTo>
                    <a:lnTo>
                      <a:pt x="132" y="878"/>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6"/>
              <p:cNvSpPr/>
              <p:nvPr/>
            </p:nvSpPr>
            <p:spPr>
              <a:xfrm>
                <a:off x="2266959" y="1842725"/>
                <a:ext cx="3600" cy="280400"/>
              </a:xfrm>
              <a:custGeom>
                <a:rect b="b" l="l" r="r" t="t"/>
                <a:pathLst>
                  <a:path extrusionOk="0" h="11216" w="144">
                    <a:moveTo>
                      <a:pt x="1" y="0"/>
                    </a:moveTo>
                    <a:lnTo>
                      <a:pt x="1" y="2237"/>
                    </a:lnTo>
                    <a:lnTo>
                      <a:pt x="1" y="2368"/>
                    </a:lnTo>
                    <a:lnTo>
                      <a:pt x="1" y="3892"/>
                    </a:lnTo>
                    <a:lnTo>
                      <a:pt x="1" y="4035"/>
                    </a:lnTo>
                    <a:lnTo>
                      <a:pt x="1" y="7269"/>
                    </a:lnTo>
                    <a:lnTo>
                      <a:pt x="1" y="7412"/>
                    </a:lnTo>
                    <a:lnTo>
                      <a:pt x="1" y="9374"/>
                    </a:lnTo>
                    <a:lnTo>
                      <a:pt x="1" y="9517"/>
                    </a:lnTo>
                    <a:lnTo>
                      <a:pt x="1" y="11216"/>
                    </a:lnTo>
                    <a:lnTo>
                      <a:pt x="144" y="11216"/>
                    </a:lnTo>
                    <a:lnTo>
                      <a:pt x="144" y="9527"/>
                    </a:lnTo>
                    <a:lnTo>
                      <a:pt x="144" y="9385"/>
                    </a:lnTo>
                    <a:lnTo>
                      <a:pt x="144" y="7412"/>
                    </a:lnTo>
                    <a:lnTo>
                      <a:pt x="144" y="7269"/>
                    </a:lnTo>
                    <a:lnTo>
                      <a:pt x="144" y="4024"/>
                    </a:lnTo>
                    <a:lnTo>
                      <a:pt x="144" y="3892"/>
                    </a:lnTo>
                    <a:lnTo>
                      <a:pt x="144" y="2368"/>
                    </a:lnTo>
                    <a:lnTo>
                      <a:pt x="144" y="2237"/>
                    </a:lnTo>
                    <a:lnTo>
                      <a:pt x="144" y="120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7" name="Google Shape;2847;p66"/>
            <p:cNvSpPr/>
            <p:nvPr/>
          </p:nvSpPr>
          <p:spPr>
            <a:xfrm>
              <a:off x="2475375" y="1540675"/>
              <a:ext cx="17575" cy="114575"/>
            </a:xfrm>
            <a:custGeom>
              <a:rect b="b" l="l" r="r" t="t"/>
              <a:pathLst>
                <a:path extrusionOk="0" h="4583" w="703">
                  <a:moveTo>
                    <a:pt x="1" y="0"/>
                  </a:moveTo>
                  <a:lnTo>
                    <a:pt x="89" y="3048"/>
                  </a:lnTo>
                  <a:lnTo>
                    <a:pt x="670" y="4583"/>
                  </a:lnTo>
                  <a:lnTo>
                    <a:pt x="703" y="4572"/>
                  </a:lnTo>
                  <a:lnTo>
                    <a:pt x="122" y="3037"/>
                  </a:lnTo>
                  <a:lnTo>
                    <a:pt x="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8" name="Google Shape;2848;p66"/>
          <p:cNvSpPr/>
          <p:nvPr/>
        </p:nvSpPr>
        <p:spPr>
          <a:xfrm>
            <a:off x="712896" y="496425"/>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66"/>
          <p:cNvSpPr txBox="1"/>
          <p:nvPr>
            <p:ph idx="4294967295" type="title"/>
          </p:nvPr>
        </p:nvSpPr>
        <p:spPr>
          <a:xfrm>
            <a:off x="830788" y="720012"/>
            <a:ext cx="1357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06</a:t>
            </a:r>
            <a:endParaRPr sz="6000"/>
          </a:p>
        </p:txBody>
      </p:sp>
      <p:sp>
        <p:nvSpPr>
          <p:cNvPr id="2850" name="Google Shape;2850;p66"/>
          <p:cNvSpPr txBox="1"/>
          <p:nvPr>
            <p:ph type="title"/>
          </p:nvPr>
        </p:nvSpPr>
        <p:spPr>
          <a:xfrm>
            <a:off x="120600" y="2366800"/>
            <a:ext cx="6075300" cy="19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Final Thoughts</a:t>
            </a:r>
            <a:endParaRPr sz="6000"/>
          </a:p>
        </p:txBody>
      </p:sp>
      <p:sp>
        <p:nvSpPr>
          <p:cNvPr id="2851" name="Google Shape;2851;p66"/>
          <p:cNvSpPr txBox="1"/>
          <p:nvPr/>
        </p:nvSpPr>
        <p:spPr>
          <a:xfrm>
            <a:off x="830800" y="33203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p67"/>
          <p:cNvSpPr txBox="1"/>
          <p:nvPr/>
        </p:nvSpPr>
        <p:spPr>
          <a:xfrm>
            <a:off x="719000" y="2992875"/>
            <a:ext cx="7665300" cy="1605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Utilize our findings to enhance the survey allowing future Data Analysts/scientists to continue research</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Continuously</a:t>
            </a:r>
            <a:r>
              <a:rPr lang="en" sz="1200">
                <a:solidFill>
                  <a:schemeClr val="dk1"/>
                </a:solidFill>
                <a:latin typeface="Poppins"/>
                <a:ea typeface="Poppins"/>
                <a:cs typeface="Poppins"/>
                <a:sym typeface="Poppins"/>
              </a:rPr>
              <a:t> update the civic engagement programming to ensure it remains relevant and capable of fostering a more engaged and informed student body.</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Develop strategies that can also support the underrepresented and minority groups to advance the inclusivity. </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2857" name="Google Shape;2857;p67"/>
          <p:cNvSpPr txBox="1"/>
          <p:nvPr/>
        </p:nvSpPr>
        <p:spPr>
          <a:xfrm>
            <a:off x="739350" y="982907"/>
            <a:ext cx="7665300" cy="1605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Significant </a:t>
            </a:r>
            <a:r>
              <a:rPr lang="en" sz="1200">
                <a:solidFill>
                  <a:schemeClr val="dk1"/>
                </a:solidFill>
                <a:latin typeface="Poppins"/>
                <a:ea typeface="Poppins"/>
                <a:cs typeface="Poppins"/>
                <a:sym typeface="Poppins"/>
              </a:rPr>
              <a:t>results between traditional/transfer and North/South suggest that changes may be required in the courses to improve civic engagement</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Implementing targeted interventions based on our findings can improve student knowledge, attitudes, and behaviors.</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Char char="●"/>
            </a:pPr>
            <a:r>
              <a:rPr lang="en" sz="1200">
                <a:solidFill>
                  <a:schemeClr val="dk1"/>
                </a:solidFill>
                <a:latin typeface="Poppins"/>
                <a:ea typeface="Poppins"/>
                <a:cs typeface="Poppins"/>
                <a:sym typeface="Poppins"/>
              </a:rPr>
              <a:t>Consistent positive feedback across different survey periods indicates a strong foundational elements of the courses, suggesting that building upon these can further improve the student engagement.</a:t>
            </a:r>
            <a:endParaRPr sz="1200">
              <a:solidFill>
                <a:schemeClr val="dk1"/>
              </a:solidFill>
              <a:latin typeface="Poppins"/>
              <a:ea typeface="Poppins"/>
              <a:cs typeface="Poppins"/>
              <a:sym typeface="Poppins"/>
            </a:endParaRPr>
          </a:p>
        </p:txBody>
      </p:sp>
      <p:sp>
        <p:nvSpPr>
          <p:cNvPr id="2858" name="Google Shape;2858;p67"/>
          <p:cNvSpPr txBox="1"/>
          <p:nvPr/>
        </p:nvSpPr>
        <p:spPr>
          <a:xfrm>
            <a:off x="720998" y="2667171"/>
            <a:ext cx="7665300" cy="46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Poppins SemiBold"/>
                <a:ea typeface="Poppins SemiBold"/>
                <a:cs typeface="Poppins SemiBold"/>
                <a:sym typeface="Poppins SemiBold"/>
              </a:rPr>
              <a:t>Moving Forward</a:t>
            </a:r>
            <a:endParaRPr sz="2200">
              <a:solidFill>
                <a:schemeClr val="dk1"/>
              </a:solidFill>
              <a:latin typeface="Poppins SemiBold"/>
              <a:ea typeface="Poppins SemiBold"/>
              <a:cs typeface="Poppins SemiBold"/>
              <a:sym typeface="Poppins SemiBold"/>
            </a:endParaRPr>
          </a:p>
        </p:txBody>
      </p:sp>
      <p:sp>
        <p:nvSpPr>
          <p:cNvPr id="2859" name="Google Shape;2859;p67"/>
          <p:cNvSpPr txBox="1"/>
          <p:nvPr/>
        </p:nvSpPr>
        <p:spPr>
          <a:xfrm>
            <a:off x="741368" y="655800"/>
            <a:ext cx="7661700" cy="46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Poppins SemiBold"/>
                <a:ea typeface="Poppins SemiBold"/>
                <a:cs typeface="Poppins SemiBold"/>
                <a:sym typeface="Poppins SemiBold"/>
              </a:rPr>
              <a:t>Key Takeaways</a:t>
            </a:r>
            <a:endParaRPr sz="2200">
              <a:solidFill>
                <a:schemeClr val="dk1"/>
              </a:solidFill>
              <a:latin typeface="Poppins SemiBold"/>
              <a:ea typeface="Poppins SemiBold"/>
              <a:cs typeface="Poppins SemiBold"/>
              <a:sym typeface="Poppins SemiBold"/>
            </a:endParaRPr>
          </a:p>
        </p:txBody>
      </p:sp>
      <p:grpSp>
        <p:nvGrpSpPr>
          <p:cNvPr id="2860" name="Google Shape;2860;p67"/>
          <p:cNvGrpSpPr/>
          <p:nvPr/>
        </p:nvGrpSpPr>
        <p:grpSpPr>
          <a:xfrm>
            <a:off x="414160" y="721823"/>
            <a:ext cx="370879" cy="337755"/>
            <a:chOff x="-40378075" y="3267450"/>
            <a:chExt cx="317425" cy="289075"/>
          </a:xfrm>
        </p:grpSpPr>
        <p:sp>
          <p:nvSpPr>
            <p:cNvPr id="2861" name="Google Shape;2861;p67"/>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7"/>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7"/>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7"/>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5" name="Google Shape;2865;p67"/>
          <p:cNvGrpSpPr/>
          <p:nvPr/>
        </p:nvGrpSpPr>
        <p:grpSpPr>
          <a:xfrm>
            <a:off x="415066" y="2757576"/>
            <a:ext cx="369068" cy="289004"/>
            <a:chOff x="-41526450" y="3653375"/>
            <a:chExt cx="315875" cy="247350"/>
          </a:xfrm>
        </p:grpSpPr>
        <p:sp>
          <p:nvSpPr>
            <p:cNvPr id="2866" name="Google Shape;2866;p67"/>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7"/>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1" name="Shape 2871"/>
        <p:cNvGrpSpPr/>
        <p:nvPr/>
      </p:nvGrpSpPr>
      <p:grpSpPr>
        <a:xfrm>
          <a:off x="0" y="0"/>
          <a:ext cx="0" cy="0"/>
          <a:chOff x="0" y="0"/>
          <a:chExt cx="0" cy="0"/>
        </a:xfrm>
      </p:grpSpPr>
      <p:sp>
        <p:nvSpPr>
          <p:cNvPr id="2872" name="Google Shape;2872;p68"/>
          <p:cNvSpPr txBox="1"/>
          <p:nvPr>
            <p:ph type="title"/>
          </p:nvPr>
        </p:nvSpPr>
        <p:spPr>
          <a:xfrm>
            <a:off x="1047750" y="1416600"/>
            <a:ext cx="3287700" cy="1058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a:t>
            </a:r>
            <a:r>
              <a:rPr lang="en"/>
              <a:t>hanks!</a:t>
            </a:r>
            <a:endParaRPr/>
          </a:p>
        </p:txBody>
      </p:sp>
      <p:sp>
        <p:nvSpPr>
          <p:cNvPr id="2873" name="Google Shape;2873;p68"/>
          <p:cNvSpPr txBox="1"/>
          <p:nvPr/>
        </p:nvSpPr>
        <p:spPr>
          <a:xfrm>
            <a:off x="3698874" y="4063291"/>
            <a:ext cx="5073300" cy="35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chemeClr val="dk1"/>
                </a:solidFill>
                <a:latin typeface="Poppins"/>
                <a:ea typeface="Poppins"/>
                <a:cs typeface="Poppins"/>
                <a:sym typeface="Poppins"/>
              </a:rPr>
              <a:t>Please keep this slide for attribution</a:t>
            </a:r>
            <a:endParaRPr sz="1100">
              <a:solidFill>
                <a:schemeClr val="dk1"/>
              </a:solidFill>
              <a:latin typeface="Poppins"/>
              <a:ea typeface="Poppins"/>
              <a:cs typeface="Poppins"/>
              <a:sym typeface="Poppins"/>
            </a:endParaRPr>
          </a:p>
        </p:txBody>
      </p:sp>
      <p:grpSp>
        <p:nvGrpSpPr>
          <p:cNvPr id="2874" name="Google Shape;2874;p68"/>
          <p:cNvGrpSpPr/>
          <p:nvPr/>
        </p:nvGrpSpPr>
        <p:grpSpPr>
          <a:xfrm>
            <a:off x="4212863" y="2475305"/>
            <a:ext cx="4333227" cy="2668188"/>
            <a:chOff x="1837575" y="2520550"/>
            <a:chExt cx="914125" cy="547950"/>
          </a:xfrm>
        </p:grpSpPr>
        <p:sp>
          <p:nvSpPr>
            <p:cNvPr id="2875" name="Google Shape;2875;p68"/>
            <p:cNvSpPr/>
            <p:nvPr/>
          </p:nvSpPr>
          <p:spPr>
            <a:xfrm>
              <a:off x="1918150" y="2523025"/>
              <a:ext cx="806975" cy="545475"/>
            </a:xfrm>
            <a:custGeom>
              <a:rect b="b" l="l" r="r" t="t"/>
              <a:pathLst>
                <a:path extrusionOk="0" h="21819" w="32279">
                  <a:moveTo>
                    <a:pt x="20426" y="5537"/>
                  </a:moveTo>
                  <a:lnTo>
                    <a:pt x="20974" y="5702"/>
                  </a:lnTo>
                  <a:lnTo>
                    <a:pt x="21885" y="5668"/>
                  </a:lnTo>
                  <a:lnTo>
                    <a:pt x="22224" y="6118"/>
                  </a:lnTo>
                  <a:lnTo>
                    <a:pt x="22224" y="6359"/>
                  </a:lnTo>
                  <a:lnTo>
                    <a:pt x="21479" y="6699"/>
                  </a:lnTo>
                  <a:lnTo>
                    <a:pt x="20601" y="6414"/>
                  </a:lnTo>
                  <a:lnTo>
                    <a:pt x="20601" y="6063"/>
                  </a:lnTo>
                  <a:lnTo>
                    <a:pt x="20207" y="5811"/>
                  </a:lnTo>
                  <a:lnTo>
                    <a:pt x="20426" y="5537"/>
                  </a:lnTo>
                  <a:close/>
                  <a:moveTo>
                    <a:pt x="24241" y="8618"/>
                  </a:moveTo>
                  <a:lnTo>
                    <a:pt x="24658" y="8706"/>
                  </a:lnTo>
                  <a:lnTo>
                    <a:pt x="24548" y="8947"/>
                  </a:lnTo>
                  <a:lnTo>
                    <a:pt x="24998" y="9013"/>
                  </a:lnTo>
                  <a:lnTo>
                    <a:pt x="24911" y="9549"/>
                  </a:lnTo>
                  <a:lnTo>
                    <a:pt x="25393" y="10087"/>
                  </a:lnTo>
                  <a:lnTo>
                    <a:pt x="25590" y="10646"/>
                  </a:lnTo>
                  <a:lnTo>
                    <a:pt x="25963" y="10833"/>
                  </a:lnTo>
                  <a:lnTo>
                    <a:pt x="25864" y="11162"/>
                  </a:lnTo>
                  <a:lnTo>
                    <a:pt x="26051" y="11293"/>
                  </a:lnTo>
                  <a:lnTo>
                    <a:pt x="25854" y="11469"/>
                  </a:lnTo>
                  <a:lnTo>
                    <a:pt x="25240" y="11381"/>
                  </a:lnTo>
                  <a:lnTo>
                    <a:pt x="24889" y="11545"/>
                  </a:lnTo>
                  <a:lnTo>
                    <a:pt x="24548" y="11545"/>
                  </a:lnTo>
                  <a:lnTo>
                    <a:pt x="24582" y="11293"/>
                  </a:lnTo>
                  <a:lnTo>
                    <a:pt x="25031" y="11162"/>
                  </a:lnTo>
                  <a:lnTo>
                    <a:pt x="24614" y="11096"/>
                  </a:lnTo>
                  <a:lnTo>
                    <a:pt x="24548" y="10909"/>
                  </a:lnTo>
                  <a:lnTo>
                    <a:pt x="24702" y="10701"/>
                  </a:lnTo>
                  <a:lnTo>
                    <a:pt x="24592" y="10492"/>
                  </a:lnTo>
                  <a:lnTo>
                    <a:pt x="24899" y="10416"/>
                  </a:lnTo>
                  <a:lnTo>
                    <a:pt x="24855" y="9966"/>
                  </a:lnTo>
                  <a:lnTo>
                    <a:pt x="24406" y="9813"/>
                  </a:lnTo>
                  <a:lnTo>
                    <a:pt x="24319" y="10087"/>
                  </a:lnTo>
                  <a:lnTo>
                    <a:pt x="24263" y="10339"/>
                  </a:lnTo>
                  <a:lnTo>
                    <a:pt x="24263" y="10777"/>
                  </a:lnTo>
                  <a:lnTo>
                    <a:pt x="23584" y="10909"/>
                  </a:lnTo>
                  <a:lnTo>
                    <a:pt x="23266" y="10745"/>
                  </a:lnTo>
                  <a:lnTo>
                    <a:pt x="23584" y="10284"/>
                  </a:lnTo>
                  <a:lnTo>
                    <a:pt x="23354" y="10284"/>
                  </a:lnTo>
                  <a:lnTo>
                    <a:pt x="23266" y="9966"/>
                  </a:lnTo>
                  <a:lnTo>
                    <a:pt x="23617" y="9966"/>
                  </a:lnTo>
                  <a:lnTo>
                    <a:pt x="23705" y="9659"/>
                  </a:lnTo>
                  <a:lnTo>
                    <a:pt x="24319" y="9659"/>
                  </a:lnTo>
                  <a:lnTo>
                    <a:pt x="24110" y="9232"/>
                  </a:lnTo>
                  <a:lnTo>
                    <a:pt x="23978" y="9023"/>
                  </a:lnTo>
                  <a:lnTo>
                    <a:pt x="24241" y="8618"/>
                  </a:lnTo>
                  <a:close/>
                  <a:moveTo>
                    <a:pt x="13136" y="0"/>
                  </a:moveTo>
                  <a:cubicBezTo>
                    <a:pt x="11370" y="186"/>
                    <a:pt x="9671" y="625"/>
                    <a:pt x="8081" y="1283"/>
                  </a:cubicBezTo>
                  <a:lnTo>
                    <a:pt x="7873" y="1623"/>
                  </a:lnTo>
                  <a:lnTo>
                    <a:pt x="10285" y="1623"/>
                  </a:lnTo>
                  <a:lnTo>
                    <a:pt x="11480" y="1930"/>
                  </a:lnTo>
                  <a:lnTo>
                    <a:pt x="11918" y="2642"/>
                  </a:lnTo>
                  <a:lnTo>
                    <a:pt x="12269" y="3212"/>
                  </a:lnTo>
                  <a:lnTo>
                    <a:pt x="11798" y="3421"/>
                  </a:lnTo>
                  <a:lnTo>
                    <a:pt x="12741" y="4035"/>
                  </a:lnTo>
                  <a:lnTo>
                    <a:pt x="12466" y="4440"/>
                  </a:lnTo>
                  <a:lnTo>
                    <a:pt x="11896" y="4660"/>
                  </a:lnTo>
                  <a:lnTo>
                    <a:pt x="11501" y="4035"/>
                  </a:lnTo>
                  <a:lnTo>
                    <a:pt x="11754" y="4978"/>
                  </a:lnTo>
                  <a:lnTo>
                    <a:pt x="10997" y="5559"/>
                  </a:lnTo>
                  <a:lnTo>
                    <a:pt x="10329" y="5285"/>
                  </a:lnTo>
                  <a:lnTo>
                    <a:pt x="10032" y="4638"/>
                  </a:lnTo>
                  <a:cubicBezTo>
                    <a:pt x="10032" y="4638"/>
                    <a:pt x="9436" y="4454"/>
                    <a:pt x="9240" y="4454"/>
                  </a:cubicBezTo>
                  <a:cubicBezTo>
                    <a:pt x="9217" y="4454"/>
                    <a:pt x="9199" y="4457"/>
                    <a:pt x="9189" y="4462"/>
                  </a:cubicBezTo>
                  <a:cubicBezTo>
                    <a:pt x="9183" y="4465"/>
                    <a:pt x="9179" y="4466"/>
                    <a:pt x="9175" y="4466"/>
                  </a:cubicBezTo>
                  <a:cubicBezTo>
                    <a:pt x="9110" y="4466"/>
                    <a:pt x="9287" y="4111"/>
                    <a:pt x="9287" y="4111"/>
                  </a:cubicBezTo>
                  <a:lnTo>
                    <a:pt x="10186" y="4232"/>
                  </a:lnTo>
                  <a:lnTo>
                    <a:pt x="10778" y="3761"/>
                  </a:lnTo>
                  <a:lnTo>
                    <a:pt x="10756" y="3114"/>
                  </a:lnTo>
                  <a:lnTo>
                    <a:pt x="9956" y="2818"/>
                  </a:lnTo>
                  <a:lnTo>
                    <a:pt x="9364" y="3563"/>
                  </a:lnTo>
                  <a:lnTo>
                    <a:pt x="8662" y="3761"/>
                  </a:lnTo>
                  <a:lnTo>
                    <a:pt x="7269" y="4265"/>
                  </a:lnTo>
                  <a:lnTo>
                    <a:pt x="5878" y="4835"/>
                  </a:lnTo>
                  <a:lnTo>
                    <a:pt x="5186" y="5624"/>
                  </a:lnTo>
                  <a:lnTo>
                    <a:pt x="5384" y="6250"/>
                  </a:lnTo>
                  <a:lnTo>
                    <a:pt x="6502" y="7050"/>
                  </a:lnTo>
                  <a:lnTo>
                    <a:pt x="6129" y="7522"/>
                  </a:lnTo>
                  <a:lnTo>
                    <a:pt x="6184" y="8168"/>
                  </a:lnTo>
                  <a:lnTo>
                    <a:pt x="6656" y="8212"/>
                  </a:lnTo>
                  <a:lnTo>
                    <a:pt x="6974" y="7269"/>
                  </a:lnTo>
                  <a:lnTo>
                    <a:pt x="7369" y="7247"/>
                  </a:lnTo>
                  <a:lnTo>
                    <a:pt x="7917" y="6820"/>
                  </a:lnTo>
                  <a:lnTo>
                    <a:pt x="7949" y="6052"/>
                  </a:lnTo>
                  <a:lnTo>
                    <a:pt x="8618" y="4978"/>
                  </a:lnTo>
                  <a:lnTo>
                    <a:pt x="9715" y="5329"/>
                  </a:lnTo>
                  <a:lnTo>
                    <a:pt x="10088" y="5724"/>
                  </a:lnTo>
                  <a:lnTo>
                    <a:pt x="9813" y="6272"/>
                  </a:lnTo>
                  <a:lnTo>
                    <a:pt x="10361" y="6523"/>
                  </a:lnTo>
                  <a:lnTo>
                    <a:pt x="11107" y="6031"/>
                  </a:lnTo>
                  <a:cubicBezTo>
                    <a:pt x="11107" y="6031"/>
                    <a:pt x="11206" y="7291"/>
                    <a:pt x="11250" y="7291"/>
                  </a:cubicBezTo>
                  <a:cubicBezTo>
                    <a:pt x="11304" y="7291"/>
                    <a:pt x="11721" y="7971"/>
                    <a:pt x="11721" y="7971"/>
                  </a:cubicBezTo>
                  <a:lnTo>
                    <a:pt x="12444" y="8585"/>
                  </a:lnTo>
                  <a:lnTo>
                    <a:pt x="12291" y="9035"/>
                  </a:lnTo>
                  <a:lnTo>
                    <a:pt x="12017" y="9561"/>
                  </a:lnTo>
                  <a:lnTo>
                    <a:pt x="12543" y="9977"/>
                  </a:lnTo>
                  <a:lnTo>
                    <a:pt x="12522" y="10679"/>
                  </a:lnTo>
                  <a:lnTo>
                    <a:pt x="11896" y="10624"/>
                  </a:lnTo>
                  <a:lnTo>
                    <a:pt x="11644" y="10328"/>
                  </a:lnTo>
                  <a:lnTo>
                    <a:pt x="10877" y="10229"/>
                  </a:lnTo>
                  <a:lnTo>
                    <a:pt x="10953" y="9900"/>
                  </a:lnTo>
                  <a:lnTo>
                    <a:pt x="11644" y="9364"/>
                  </a:lnTo>
                  <a:lnTo>
                    <a:pt x="11523" y="9057"/>
                  </a:lnTo>
                  <a:lnTo>
                    <a:pt x="10899" y="9330"/>
                  </a:lnTo>
                  <a:lnTo>
                    <a:pt x="10361" y="9308"/>
                  </a:lnTo>
                  <a:lnTo>
                    <a:pt x="9440" y="9111"/>
                  </a:lnTo>
                  <a:lnTo>
                    <a:pt x="8695" y="9484"/>
                  </a:lnTo>
                  <a:lnTo>
                    <a:pt x="9440" y="9484"/>
                  </a:lnTo>
                  <a:lnTo>
                    <a:pt x="9781" y="9659"/>
                  </a:lnTo>
                  <a:lnTo>
                    <a:pt x="9506" y="10076"/>
                  </a:lnTo>
                  <a:lnTo>
                    <a:pt x="9934" y="10482"/>
                  </a:lnTo>
                  <a:lnTo>
                    <a:pt x="10559" y="10405"/>
                  </a:lnTo>
                  <a:lnTo>
                    <a:pt x="10482" y="10855"/>
                  </a:lnTo>
                  <a:lnTo>
                    <a:pt x="9682" y="10898"/>
                  </a:lnTo>
                  <a:lnTo>
                    <a:pt x="8892" y="11293"/>
                  </a:lnTo>
                  <a:lnTo>
                    <a:pt x="8739" y="10953"/>
                  </a:lnTo>
                  <a:lnTo>
                    <a:pt x="9342" y="10580"/>
                  </a:lnTo>
                  <a:lnTo>
                    <a:pt x="7522" y="11128"/>
                  </a:lnTo>
                  <a:lnTo>
                    <a:pt x="7325" y="11644"/>
                  </a:lnTo>
                  <a:lnTo>
                    <a:pt x="6283" y="11896"/>
                  </a:lnTo>
                  <a:lnTo>
                    <a:pt x="5559" y="12916"/>
                  </a:lnTo>
                  <a:lnTo>
                    <a:pt x="5406" y="13387"/>
                  </a:lnTo>
                  <a:lnTo>
                    <a:pt x="3772" y="14286"/>
                  </a:lnTo>
                  <a:lnTo>
                    <a:pt x="3936" y="15580"/>
                  </a:lnTo>
                  <a:lnTo>
                    <a:pt x="3838" y="16271"/>
                  </a:lnTo>
                  <a:lnTo>
                    <a:pt x="3564" y="16325"/>
                  </a:lnTo>
                  <a:lnTo>
                    <a:pt x="3290" y="15404"/>
                  </a:lnTo>
                  <a:lnTo>
                    <a:pt x="3268" y="14802"/>
                  </a:lnTo>
                  <a:lnTo>
                    <a:pt x="2380" y="14483"/>
                  </a:lnTo>
                  <a:lnTo>
                    <a:pt x="1130" y="14527"/>
                  </a:lnTo>
                  <a:lnTo>
                    <a:pt x="505" y="14768"/>
                  </a:lnTo>
                  <a:lnTo>
                    <a:pt x="1" y="16556"/>
                  </a:lnTo>
                  <a:lnTo>
                    <a:pt x="253" y="17828"/>
                  </a:lnTo>
                  <a:lnTo>
                    <a:pt x="922" y="17828"/>
                  </a:lnTo>
                  <a:lnTo>
                    <a:pt x="1437" y="17126"/>
                  </a:lnTo>
                  <a:lnTo>
                    <a:pt x="2106" y="17126"/>
                  </a:lnTo>
                  <a:lnTo>
                    <a:pt x="1941" y="17828"/>
                  </a:lnTo>
                  <a:lnTo>
                    <a:pt x="1382" y="18825"/>
                  </a:lnTo>
                  <a:cubicBezTo>
                    <a:pt x="1382" y="18825"/>
                    <a:pt x="2084" y="19012"/>
                    <a:pt x="2106" y="19012"/>
                  </a:cubicBezTo>
                  <a:lnTo>
                    <a:pt x="2523" y="19012"/>
                  </a:lnTo>
                  <a:lnTo>
                    <a:pt x="2752" y="19592"/>
                  </a:lnTo>
                  <a:lnTo>
                    <a:pt x="2545" y="20349"/>
                  </a:lnTo>
                  <a:lnTo>
                    <a:pt x="2961" y="21095"/>
                  </a:lnTo>
                  <a:lnTo>
                    <a:pt x="3520" y="20952"/>
                  </a:lnTo>
                  <a:lnTo>
                    <a:pt x="3936" y="21095"/>
                  </a:lnTo>
                  <a:lnTo>
                    <a:pt x="4145" y="21390"/>
                  </a:lnTo>
                  <a:lnTo>
                    <a:pt x="4474" y="21095"/>
                  </a:lnTo>
                  <a:lnTo>
                    <a:pt x="4584" y="20700"/>
                  </a:lnTo>
                  <a:lnTo>
                    <a:pt x="5264" y="20656"/>
                  </a:lnTo>
                  <a:lnTo>
                    <a:pt x="5537" y="20371"/>
                  </a:lnTo>
                  <a:lnTo>
                    <a:pt x="5746" y="20612"/>
                  </a:lnTo>
                  <a:lnTo>
                    <a:pt x="5515" y="20842"/>
                  </a:lnTo>
                  <a:lnTo>
                    <a:pt x="6250" y="20788"/>
                  </a:lnTo>
                  <a:lnTo>
                    <a:pt x="6623" y="21259"/>
                  </a:lnTo>
                  <a:lnTo>
                    <a:pt x="7116" y="21183"/>
                  </a:lnTo>
                  <a:lnTo>
                    <a:pt x="7369" y="21390"/>
                  </a:lnTo>
                  <a:lnTo>
                    <a:pt x="8059" y="21390"/>
                  </a:lnTo>
                  <a:lnTo>
                    <a:pt x="8333" y="21818"/>
                  </a:lnTo>
                  <a:lnTo>
                    <a:pt x="20887" y="21818"/>
                  </a:lnTo>
                  <a:lnTo>
                    <a:pt x="21227" y="21347"/>
                  </a:lnTo>
                  <a:lnTo>
                    <a:pt x="21183" y="20459"/>
                  </a:lnTo>
                  <a:lnTo>
                    <a:pt x="21040" y="20250"/>
                  </a:lnTo>
                  <a:lnTo>
                    <a:pt x="21435" y="19702"/>
                  </a:lnTo>
                  <a:lnTo>
                    <a:pt x="21863" y="19198"/>
                  </a:lnTo>
                  <a:lnTo>
                    <a:pt x="21983" y="18814"/>
                  </a:lnTo>
                  <a:lnTo>
                    <a:pt x="22301" y="18693"/>
                  </a:lnTo>
                  <a:lnTo>
                    <a:pt x="22531" y="18178"/>
                  </a:lnTo>
                  <a:lnTo>
                    <a:pt x="23529" y="17850"/>
                  </a:lnTo>
                  <a:lnTo>
                    <a:pt x="23420" y="17257"/>
                  </a:lnTo>
                  <a:lnTo>
                    <a:pt x="23825" y="16873"/>
                  </a:lnTo>
                  <a:lnTo>
                    <a:pt x="24285" y="16622"/>
                  </a:lnTo>
                  <a:lnTo>
                    <a:pt x="24582" y="16095"/>
                  </a:lnTo>
                  <a:lnTo>
                    <a:pt x="24680" y="16095"/>
                  </a:lnTo>
                  <a:lnTo>
                    <a:pt x="24833" y="16358"/>
                  </a:lnTo>
                  <a:lnTo>
                    <a:pt x="25568" y="16479"/>
                  </a:lnTo>
                  <a:lnTo>
                    <a:pt x="26105" y="16205"/>
                  </a:lnTo>
                  <a:lnTo>
                    <a:pt x="26709" y="16095"/>
                  </a:lnTo>
                  <a:lnTo>
                    <a:pt x="27586" y="16172"/>
                  </a:lnTo>
                  <a:lnTo>
                    <a:pt x="28123" y="16095"/>
                  </a:lnTo>
                  <a:lnTo>
                    <a:pt x="28375" y="16446"/>
                  </a:lnTo>
                  <a:lnTo>
                    <a:pt x="28266" y="16632"/>
                  </a:lnTo>
                  <a:lnTo>
                    <a:pt x="28452" y="16841"/>
                  </a:lnTo>
                  <a:lnTo>
                    <a:pt x="28178" y="17268"/>
                  </a:lnTo>
                  <a:lnTo>
                    <a:pt x="28616" y="17619"/>
                  </a:lnTo>
                  <a:lnTo>
                    <a:pt x="29241" y="17838"/>
                  </a:lnTo>
                  <a:lnTo>
                    <a:pt x="29241" y="18178"/>
                  </a:lnTo>
                  <a:lnTo>
                    <a:pt x="29855" y="18705"/>
                  </a:lnTo>
                  <a:lnTo>
                    <a:pt x="30107" y="18518"/>
                  </a:lnTo>
                  <a:lnTo>
                    <a:pt x="30008" y="17981"/>
                  </a:lnTo>
                  <a:lnTo>
                    <a:pt x="30524" y="17915"/>
                  </a:lnTo>
                  <a:lnTo>
                    <a:pt x="30820" y="18288"/>
                  </a:lnTo>
                  <a:lnTo>
                    <a:pt x="31423" y="18749"/>
                  </a:lnTo>
                  <a:lnTo>
                    <a:pt x="31664" y="18507"/>
                  </a:lnTo>
                  <a:lnTo>
                    <a:pt x="31850" y="18693"/>
                  </a:lnTo>
                  <a:lnTo>
                    <a:pt x="32037" y="18671"/>
                  </a:lnTo>
                  <a:lnTo>
                    <a:pt x="32278" y="17915"/>
                  </a:lnTo>
                  <a:lnTo>
                    <a:pt x="32278" y="16972"/>
                  </a:lnTo>
                  <a:lnTo>
                    <a:pt x="31960" y="17192"/>
                  </a:lnTo>
                  <a:lnTo>
                    <a:pt x="31214" y="16841"/>
                  </a:lnTo>
                  <a:lnTo>
                    <a:pt x="30973" y="15481"/>
                  </a:lnTo>
                  <a:lnTo>
                    <a:pt x="30502" y="15601"/>
                  </a:lnTo>
                  <a:lnTo>
                    <a:pt x="30798" y="16281"/>
                  </a:lnTo>
                  <a:lnTo>
                    <a:pt x="30612" y="16885"/>
                  </a:lnTo>
                  <a:lnTo>
                    <a:pt x="30403" y="16731"/>
                  </a:lnTo>
                  <a:lnTo>
                    <a:pt x="29888" y="15481"/>
                  </a:lnTo>
                  <a:lnTo>
                    <a:pt x="29888" y="14878"/>
                  </a:lnTo>
                  <a:lnTo>
                    <a:pt x="28616" y="13574"/>
                  </a:lnTo>
                  <a:lnTo>
                    <a:pt x="28441" y="13869"/>
                  </a:lnTo>
                  <a:lnTo>
                    <a:pt x="28858" y="14439"/>
                  </a:lnTo>
                  <a:lnTo>
                    <a:pt x="28989" y="14692"/>
                  </a:lnTo>
                  <a:cubicBezTo>
                    <a:pt x="28989" y="14692"/>
                    <a:pt x="29822" y="15459"/>
                    <a:pt x="29822" y="15470"/>
                  </a:cubicBezTo>
                  <a:cubicBezTo>
                    <a:pt x="29822" y="15481"/>
                    <a:pt x="29757" y="15613"/>
                    <a:pt x="29757" y="15613"/>
                  </a:cubicBezTo>
                  <a:cubicBezTo>
                    <a:pt x="29757" y="15613"/>
                    <a:pt x="29498" y="15437"/>
                    <a:pt x="29493" y="15437"/>
                  </a:cubicBezTo>
                  <a:lnTo>
                    <a:pt x="29493" y="15437"/>
                  </a:lnTo>
                  <a:cubicBezTo>
                    <a:pt x="29493" y="15437"/>
                    <a:pt x="29493" y="15437"/>
                    <a:pt x="29494" y="15437"/>
                  </a:cubicBezTo>
                  <a:cubicBezTo>
                    <a:pt x="29504" y="15437"/>
                    <a:pt x="29472" y="15601"/>
                    <a:pt x="29472" y="15601"/>
                  </a:cubicBezTo>
                  <a:lnTo>
                    <a:pt x="29581" y="15865"/>
                  </a:lnTo>
                  <a:lnTo>
                    <a:pt x="29384" y="16215"/>
                  </a:lnTo>
                  <a:lnTo>
                    <a:pt x="29296" y="16139"/>
                  </a:lnTo>
                  <a:lnTo>
                    <a:pt x="29274" y="15558"/>
                  </a:lnTo>
                  <a:lnTo>
                    <a:pt x="28561" y="14856"/>
                  </a:lnTo>
                  <a:lnTo>
                    <a:pt x="28101" y="14067"/>
                  </a:lnTo>
                  <a:lnTo>
                    <a:pt x="27794" y="13815"/>
                  </a:lnTo>
                  <a:lnTo>
                    <a:pt x="27662" y="13859"/>
                  </a:lnTo>
                  <a:lnTo>
                    <a:pt x="27652" y="14023"/>
                  </a:lnTo>
                  <a:lnTo>
                    <a:pt x="27421" y="14198"/>
                  </a:lnTo>
                  <a:lnTo>
                    <a:pt x="27213" y="14132"/>
                  </a:lnTo>
                  <a:lnTo>
                    <a:pt x="26807" y="14012"/>
                  </a:lnTo>
                  <a:lnTo>
                    <a:pt x="26653" y="14188"/>
                  </a:lnTo>
                  <a:lnTo>
                    <a:pt x="26731" y="14417"/>
                  </a:lnTo>
                  <a:lnTo>
                    <a:pt x="26588" y="14670"/>
                  </a:lnTo>
                  <a:lnTo>
                    <a:pt x="26193" y="14681"/>
                  </a:lnTo>
                  <a:lnTo>
                    <a:pt x="26182" y="14922"/>
                  </a:lnTo>
                  <a:lnTo>
                    <a:pt x="25974" y="15087"/>
                  </a:lnTo>
                  <a:lnTo>
                    <a:pt x="25996" y="15328"/>
                  </a:lnTo>
                  <a:lnTo>
                    <a:pt x="26139" y="15481"/>
                  </a:lnTo>
                  <a:lnTo>
                    <a:pt x="25547" y="15964"/>
                  </a:lnTo>
                  <a:lnTo>
                    <a:pt x="24998" y="15908"/>
                  </a:lnTo>
                  <a:lnTo>
                    <a:pt x="24801" y="15920"/>
                  </a:lnTo>
                  <a:lnTo>
                    <a:pt x="24680" y="16062"/>
                  </a:lnTo>
                  <a:lnTo>
                    <a:pt x="24582" y="16062"/>
                  </a:lnTo>
                  <a:lnTo>
                    <a:pt x="24285" y="15601"/>
                  </a:lnTo>
                  <a:lnTo>
                    <a:pt x="23792" y="15601"/>
                  </a:lnTo>
                  <a:lnTo>
                    <a:pt x="23847" y="15174"/>
                  </a:lnTo>
                  <a:lnTo>
                    <a:pt x="23715" y="15075"/>
                  </a:lnTo>
                  <a:lnTo>
                    <a:pt x="23748" y="14812"/>
                  </a:lnTo>
                  <a:lnTo>
                    <a:pt x="23869" y="14724"/>
                  </a:lnTo>
                  <a:lnTo>
                    <a:pt x="23858" y="13803"/>
                  </a:lnTo>
                  <a:lnTo>
                    <a:pt x="23737" y="13661"/>
                  </a:lnTo>
                  <a:lnTo>
                    <a:pt x="23803" y="13574"/>
                  </a:lnTo>
                  <a:lnTo>
                    <a:pt x="24044" y="13552"/>
                  </a:lnTo>
                  <a:lnTo>
                    <a:pt x="24066" y="13442"/>
                  </a:lnTo>
                  <a:lnTo>
                    <a:pt x="24341" y="13552"/>
                  </a:lnTo>
                  <a:lnTo>
                    <a:pt x="24867" y="13694"/>
                  </a:lnTo>
                  <a:lnTo>
                    <a:pt x="25645" y="13825"/>
                  </a:lnTo>
                  <a:lnTo>
                    <a:pt x="25645" y="12828"/>
                  </a:lnTo>
                  <a:lnTo>
                    <a:pt x="25404" y="12707"/>
                  </a:lnTo>
                  <a:lnTo>
                    <a:pt x="25360" y="12466"/>
                  </a:lnTo>
                  <a:lnTo>
                    <a:pt x="24801" y="12290"/>
                  </a:lnTo>
                  <a:lnTo>
                    <a:pt x="24768" y="12017"/>
                  </a:lnTo>
                  <a:lnTo>
                    <a:pt x="25152" y="11962"/>
                  </a:lnTo>
                  <a:lnTo>
                    <a:pt x="25272" y="12039"/>
                  </a:lnTo>
                  <a:lnTo>
                    <a:pt x="25459" y="12049"/>
                  </a:lnTo>
                  <a:lnTo>
                    <a:pt x="25316" y="11754"/>
                  </a:lnTo>
                  <a:lnTo>
                    <a:pt x="25426" y="11698"/>
                  </a:lnTo>
                  <a:lnTo>
                    <a:pt x="25623" y="11885"/>
                  </a:lnTo>
                  <a:lnTo>
                    <a:pt x="25810" y="11896"/>
                  </a:lnTo>
                  <a:lnTo>
                    <a:pt x="26018" y="11666"/>
                  </a:lnTo>
                  <a:lnTo>
                    <a:pt x="26061" y="11447"/>
                  </a:lnTo>
                  <a:lnTo>
                    <a:pt x="26380" y="11348"/>
                  </a:lnTo>
                  <a:lnTo>
                    <a:pt x="26610" y="10811"/>
                  </a:lnTo>
                  <a:lnTo>
                    <a:pt x="27301" y="10701"/>
                  </a:lnTo>
                  <a:lnTo>
                    <a:pt x="27180" y="10372"/>
                  </a:lnTo>
                  <a:lnTo>
                    <a:pt x="26906" y="9922"/>
                  </a:lnTo>
                  <a:lnTo>
                    <a:pt x="26982" y="9528"/>
                  </a:lnTo>
                  <a:lnTo>
                    <a:pt x="27180" y="9364"/>
                  </a:lnTo>
                  <a:lnTo>
                    <a:pt x="27267" y="9583"/>
                  </a:lnTo>
                  <a:lnTo>
                    <a:pt x="27323" y="9824"/>
                  </a:lnTo>
                  <a:lnTo>
                    <a:pt x="27443" y="9846"/>
                  </a:lnTo>
                  <a:lnTo>
                    <a:pt x="27311" y="10021"/>
                  </a:lnTo>
                  <a:lnTo>
                    <a:pt x="27684" y="10723"/>
                  </a:lnTo>
                  <a:lnTo>
                    <a:pt x="27871" y="10548"/>
                  </a:lnTo>
                  <a:lnTo>
                    <a:pt x="28210" y="10799"/>
                  </a:lnTo>
                  <a:lnTo>
                    <a:pt x="28583" y="10591"/>
                  </a:lnTo>
                  <a:lnTo>
                    <a:pt x="28802" y="10536"/>
                  </a:lnTo>
                  <a:lnTo>
                    <a:pt x="29033" y="10789"/>
                  </a:lnTo>
                  <a:lnTo>
                    <a:pt x="29230" y="10580"/>
                  </a:lnTo>
                  <a:lnTo>
                    <a:pt x="28934" y="10065"/>
                  </a:lnTo>
                  <a:lnTo>
                    <a:pt x="28945" y="9671"/>
                  </a:lnTo>
                  <a:lnTo>
                    <a:pt x="29077" y="9637"/>
                  </a:lnTo>
                  <a:lnTo>
                    <a:pt x="28923" y="9199"/>
                  </a:lnTo>
                  <a:lnTo>
                    <a:pt x="29109" y="9067"/>
                  </a:lnTo>
                  <a:lnTo>
                    <a:pt x="29460" y="9144"/>
                  </a:lnTo>
                  <a:lnTo>
                    <a:pt x="29460" y="9144"/>
                  </a:lnTo>
                  <a:lnTo>
                    <a:pt x="29428" y="8892"/>
                  </a:lnTo>
                  <a:lnTo>
                    <a:pt x="29187" y="8694"/>
                  </a:lnTo>
                  <a:lnTo>
                    <a:pt x="28890" y="8881"/>
                  </a:lnTo>
                  <a:lnTo>
                    <a:pt x="28573" y="8728"/>
                  </a:lnTo>
                  <a:lnTo>
                    <a:pt x="28024" y="7773"/>
                  </a:lnTo>
                  <a:lnTo>
                    <a:pt x="28057" y="7171"/>
                  </a:lnTo>
                  <a:lnTo>
                    <a:pt x="27859" y="6874"/>
                  </a:lnTo>
                  <a:lnTo>
                    <a:pt x="27596" y="6874"/>
                  </a:lnTo>
                  <a:lnTo>
                    <a:pt x="27662" y="7116"/>
                  </a:lnTo>
                  <a:lnTo>
                    <a:pt x="27827" y="7522"/>
                  </a:lnTo>
                  <a:lnTo>
                    <a:pt x="27652" y="7664"/>
                  </a:lnTo>
                  <a:lnTo>
                    <a:pt x="27618" y="7971"/>
                  </a:lnTo>
                  <a:lnTo>
                    <a:pt x="27903" y="8541"/>
                  </a:lnTo>
                  <a:lnTo>
                    <a:pt x="28222" y="8804"/>
                  </a:lnTo>
                  <a:lnTo>
                    <a:pt x="28244" y="9144"/>
                  </a:lnTo>
                  <a:lnTo>
                    <a:pt x="28079" y="9276"/>
                  </a:lnTo>
                  <a:lnTo>
                    <a:pt x="28288" y="9637"/>
                  </a:lnTo>
                  <a:lnTo>
                    <a:pt x="28342" y="10043"/>
                  </a:lnTo>
                  <a:lnTo>
                    <a:pt x="28101" y="10098"/>
                  </a:lnTo>
                  <a:lnTo>
                    <a:pt x="28079" y="10295"/>
                  </a:lnTo>
                  <a:lnTo>
                    <a:pt x="27915" y="10263"/>
                  </a:lnTo>
                  <a:lnTo>
                    <a:pt x="27674" y="10010"/>
                  </a:lnTo>
                  <a:lnTo>
                    <a:pt x="27640" y="9802"/>
                  </a:lnTo>
                  <a:lnTo>
                    <a:pt x="27038" y="8804"/>
                  </a:lnTo>
                  <a:lnTo>
                    <a:pt x="26763" y="9210"/>
                  </a:lnTo>
                  <a:lnTo>
                    <a:pt x="26500" y="9188"/>
                  </a:lnTo>
                  <a:lnTo>
                    <a:pt x="26171" y="8903"/>
                  </a:lnTo>
                  <a:lnTo>
                    <a:pt x="25985" y="8421"/>
                  </a:lnTo>
                  <a:lnTo>
                    <a:pt x="25776" y="7894"/>
                  </a:lnTo>
                  <a:lnTo>
                    <a:pt x="26117" y="7379"/>
                  </a:lnTo>
                  <a:lnTo>
                    <a:pt x="26358" y="7006"/>
                  </a:lnTo>
                  <a:lnTo>
                    <a:pt x="26248" y="6041"/>
                  </a:lnTo>
                  <a:lnTo>
                    <a:pt x="26292" y="5339"/>
                  </a:lnTo>
                  <a:lnTo>
                    <a:pt x="26643" y="5010"/>
                  </a:lnTo>
                  <a:lnTo>
                    <a:pt x="27147" y="5208"/>
                  </a:lnTo>
                  <a:lnTo>
                    <a:pt x="27279" y="5493"/>
                  </a:lnTo>
                  <a:lnTo>
                    <a:pt x="27531" y="5493"/>
                  </a:lnTo>
                  <a:lnTo>
                    <a:pt x="27674" y="5702"/>
                  </a:lnTo>
                  <a:lnTo>
                    <a:pt x="28846" y="6611"/>
                  </a:lnTo>
                  <a:lnTo>
                    <a:pt x="28956" y="6304"/>
                  </a:lnTo>
                  <a:cubicBezTo>
                    <a:pt x="26785" y="3772"/>
                    <a:pt x="23934" y="1831"/>
                    <a:pt x="20679" y="778"/>
                  </a:cubicBezTo>
                  <a:lnTo>
                    <a:pt x="20623" y="899"/>
                  </a:lnTo>
                  <a:lnTo>
                    <a:pt x="20733" y="1392"/>
                  </a:lnTo>
                  <a:lnTo>
                    <a:pt x="21457" y="2182"/>
                  </a:lnTo>
                  <a:lnTo>
                    <a:pt x="21281" y="2686"/>
                  </a:lnTo>
                  <a:lnTo>
                    <a:pt x="21062" y="2774"/>
                  </a:lnTo>
                  <a:lnTo>
                    <a:pt x="21281" y="3311"/>
                  </a:lnTo>
                  <a:lnTo>
                    <a:pt x="21281" y="3904"/>
                  </a:lnTo>
                  <a:lnTo>
                    <a:pt x="20755" y="4353"/>
                  </a:lnTo>
                  <a:lnTo>
                    <a:pt x="20043" y="4276"/>
                  </a:lnTo>
                  <a:lnTo>
                    <a:pt x="19144" y="4353"/>
                  </a:lnTo>
                  <a:lnTo>
                    <a:pt x="18694" y="4725"/>
                  </a:lnTo>
                  <a:lnTo>
                    <a:pt x="17751" y="4945"/>
                  </a:lnTo>
                  <a:lnTo>
                    <a:pt x="17104" y="5186"/>
                  </a:lnTo>
                  <a:lnTo>
                    <a:pt x="16841" y="5756"/>
                  </a:lnTo>
                  <a:lnTo>
                    <a:pt x="16403" y="6052"/>
                  </a:lnTo>
                  <a:lnTo>
                    <a:pt x="16030" y="6908"/>
                  </a:lnTo>
                  <a:lnTo>
                    <a:pt x="15602" y="6908"/>
                  </a:lnTo>
                  <a:lnTo>
                    <a:pt x="15273" y="6447"/>
                  </a:lnTo>
                  <a:lnTo>
                    <a:pt x="14934" y="6557"/>
                  </a:lnTo>
                  <a:lnTo>
                    <a:pt x="14517" y="6118"/>
                  </a:lnTo>
                  <a:lnTo>
                    <a:pt x="14166" y="4989"/>
                  </a:lnTo>
                  <a:lnTo>
                    <a:pt x="13947" y="4396"/>
                  </a:lnTo>
                  <a:lnTo>
                    <a:pt x="14188" y="3794"/>
                  </a:lnTo>
                  <a:lnTo>
                    <a:pt x="14747" y="3575"/>
                  </a:lnTo>
                  <a:lnTo>
                    <a:pt x="15185" y="2939"/>
                  </a:lnTo>
                  <a:lnTo>
                    <a:pt x="14703" y="3180"/>
                  </a:lnTo>
                  <a:lnTo>
                    <a:pt x="14320" y="3180"/>
                  </a:lnTo>
                  <a:lnTo>
                    <a:pt x="14276" y="2708"/>
                  </a:lnTo>
                  <a:lnTo>
                    <a:pt x="14834" y="2467"/>
                  </a:lnTo>
                  <a:lnTo>
                    <a:pt x="14407" y="2313"/>
                  </a:lnTo>
                  <a:lnTo>
                    <a:pt x="14637" y="1809"/>
                  </a:lnTo>
                  <a:lnTo>
                    <a:pt x="14637" y="1141"/>
                  </a:lnTo>
                  <a:lnTo>
                    <a:pt x="14210" y="702"/>
                  </a:lnTo>
                  <a:lnTo>
                    <a:pt x="12905" y="702"/>
                  </a:lnTo>
                  <a:lnTo>
                    <a:pt x="12905" y="329"/>
                  </a:lnTo>
                  <a:lnTo>
                    <a:pt x="13136" y="132"/>
                  </a:lnTo>
                  <a:lnTo>
                    <a:pt x="131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8"/>
            <p:cNvSpPr/>
            <p:nvPr/>
          </p:nvSpPr>
          <p:spPr>
            <a:xfrm>
              <a:off x="1837575" y="2820400"/>
              <a:ext cx="180100" cy="248100"/>
            </a:xfrm>
            <a:custGeom>
              <a:rect b="b" l="l" r="r" t="t"/>
              <a:pathLst>
                <a:path extrusionOk="0" h="9924" w="7204">
                  <a:moveTo>
                    <a:pt x="1107" y="1"/>
                  </a:moveTo>
                  <a:cubicBezTo>
                    <a:pt x="395" y="1964"/>
                    <a:pt x="1" y="4079"/>
                    <a:pt x="1" y="6294"/>
                  </a:cubicBezTo>
                  <a:cubicBezTo>
                    <a:pt x="1" y="7533"/>
                    <a:pt x="132" y="8750"/>
                    <a:pt x="362" y="9923"/>
                  </a:cubicBezTo>
                  <a:lnTo>
                    <a:pt x="7203" y="9923"/>
                  </a:lnTo>
                  <a:lnTo>
                    <a:pt x="7203" y="9912"/>
                  </a:lnTo>
                  <a:lnTo>
                    <a:pt x="7028" y="9605"/>
                  </a:lnTo>
                  <a:lnTo>
                    <a:pt x="6974" y="9320"/>
                  </a:lnTo>
                  <a:lnTo>
                    <a:pt x="6743" y="9266"/>
                  </a:lnTo>
                  <a:lnTo>
                    <a:pt x="6546" y="9485"/>
                  </a:lnTo>
                  <a:lnTo>
                    <a:pt x="6667" y="9693"/>
                  </a:lnTo>
                  <a:lnTo>
                    <a:pt x="6458" y="9726"/>
                  </a:lnTo>
                  <a:cubicBezTo>
                    <a:pt x="6458" y="9726"/>
                    <a:pt x="6085" y="9430"/>
                    <a:pt x="6140" y="9430"/>
                  </a:cubicBezTo>
                  <a:cubicBezTo>
                    <a:pt x="6184" y="9430"/>
                    <a:pt x="5746" y="9101"/>
                    <a:pt x="5746" y="9101"/>
                  </a:cubicBezTo>
                  <a:lnTo>
                    <a:pt x="5296" y="8717"/>
                  </a:lnTo>
                  <a:lnTo>
                    <a:pt x="5175" y="8125"/>
                  </a:lnTo>
                  <a:lnTo>
                    <a:pt x="4890" y="7818"/>
                  </a:lnTo>
                  <a:lnTo>
                    <a:pt x="4320" y="7446"/>
                  </a:lnTo>
                  <a:lnTo>
                    <a:pt x="4101" y="7446"/>
                  </a:lnTo>
                  <a:lnTo>
                    <a:pt x="3816" y="6722"/>
                  </a:lnTo>
                  <a:lnTo>
                    <a:pt x="3563" y="6634"/>
                  </a:lnTo>
                  <a:lnTo>
                    <a:pt x="3224" y="6842"/>
                  </a:lnTo>
                  <a:lnTo>
                    <a:pt x="2642" y="6206"/>
                  </a:lnTo>
                  <a:lnTo>
                    <a:pt x="1908" y="5297"/>
                  </a:lnTo>
                  <a:lnTo>
                    <a:pt x="2050" y="4705"/>
                  </a:lnTo>
                  <a:lnTo>
                    <a:pt x="1809" y="3728"/>
                  </a:lnTo>
                  <a:lnTo>
                    <a:pt x="1590" y="1569"/>
                  </a:lnTo>
                  <a:lnTo>
                    <a:pt x="1470" y="1733"/>
                  </a:lnTo>
                  <a:lnTo>
                    <a:pt x="1645" y="4386"/>
                  </a:lnTo>
                  <a:lnTo>
                    <a:pt x="1470" y="4398"/>
                  </a:lnTo>
                  <a:lnTo>
                    <a:pt x="1382" y="3674"/>
                  </a:lnTo>
                  <a:lnTo>
                    <a:pt x="1382" y="3202"/>
                  </a:lnTo>
                  <a:lnTo>
                    <a:pt x="1163" y="2775"/>
                  </a:lnTo>
                  <a:lnTo>
                    <a:pt x="1217" y="1558"/>
                  </a:lnTo>
                  <a:lnTo>
                    <a:pt x="1414" y="714"/>
                  </a:lnTo>
                  <a:lnTo>
                    <a:pt x="11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8"/>
            <p:cNvSpPr/>
            <p:nvPr/>
          </p:nvSpPr>
          <p:spPr>
            <a:xfrm>
              <a:off x="1865250" y="2555075"/>
              <a:ext cx="371425" cy="513425"/>
            </a:xfrm>
            <a:custGeom>
              <a:rect b="b" l="l" r="r" t="t"/>
              <a:pathLst>
                <a:path extrusionOk="0" h="20537" w="14857">
                  <a:moveTo>
                    <a:pt x="10197" y="1"/>
                  </a:moveTo>
                  <a:cubicBezTo>
                    <a:pt x="5482" y="1952"/>
                    <a:pt x="1766" y="5812"/>
                    <a:pt x="0" y="10614"/>
                  </a:cubicBezTo>
                  <a:lnTo>
                    <a:pt x="307" y="11327"/>
                  </a:lnTo>
                  <a:lnTo>
                    <a:pt x="110" y="12171"/>
                  </a:lnTo>
                  <a:lnTo>
                    <a:pt x="56" y="13388"/>
                  </a:lnTo>
                  <a:lnTo>
                    <a:pt x="275" y="13815"/>
                  </a:lnTo>
                  <a:lnTo>
                    <a:pt x="275" y="14287"/>
                  </a:lnTo>
                  <a:lnTo>
                    <a:pt x="363" y="15011"/>
                  </a:lnTo>
                  <a:lnTo>
                    <a:pt x="538" y="14999"/>
                  </a:lnTo>
                  <a:lnTo>
                    <a:pt x="363" y="12346"/>
                  </a:lnTo>
                  <a:lnTo>
                    <a:pt x="483" y="12182"/>
                  </a:lnTo>
                  <a:lnTo>
                    <a:pt x="702" y="14341"/>
                  </a:lnTo>
                  <a:lnTo>
                    <a:pt x="943" y="15318"/>
                  </a:lnTo>
                  <a:lnTo>
                    <a:pt x="801" y="15910"/>
                  </a:lnTo>
                  <a:lnTo>
                    <a:pt x="1535" y="16819"/>
                  </a:lnTo>
                  <a:lnTo>
                    <a:pt x="2117" y="17455"/>
                  </a:lnTo>
                  <a:lnTo>
                    <a:pt x="2456" y="17247"/>
                  </a:lnTo>
                  <a:lnTo>
                    <a:pt x="2709" y="17335"/>
                  </a:lnTo>
                  <a:lnTo>
                    <a:pt x="2994" y="18059"/>
                  </a:lnTo>
                  <a:lnTo>
                    <a:pt x="3213" y="18059"/>
                  </a:lnTo>
                  <a:lnTo>
                    <a:pt x="3783" y="18431"/>
                  </a:lnTo>
                  <a:lnTo>
                    <a:pt x="4068" y="18738"/>
                  </a:lnTo>
                  <a:lnTo>
                    <a:pt x="4189" y="19330"/>
                  </a:lnTo>
                  <a:lnTo>
                    <a:pt x="4639" y="19714"/>
                  </a:lnTo>
                  <a:cubicBezTo>
                    <a:pt x="4639" y="19714"/>
                    <a:pt x="5077" y="20043"/>
                    <a:pt x="5033" y="20043"/>
                  </a:cubicBezTo>
                  <a:cubicBezTo>
                    <a:pt x="4978" y="20043"/>
                    <a:pt x="5351" y="20339"/>
                    <a:pt x="5351" y="20339"/>
                  </a:cubicBezTo>
                  <a:lnTo>
                    <a:pt x="5560" y="20306"/>
                  </a:lnTo>
                  <a:lnTo>
                    <a:pt x="5439" y="20098"/>
                  </a:lnTo>
                  <a:lnTo>
                    <a:pt x="5636" y="19879"/>
                  </a:lnTo>
                  <a:lnTo>
                    <a:pt x="5867" y="19933"/>
                  </a:lnTo>
                  <a:lnTo>
                    <a:pt x="5921" y="20218"/>
                  </a:lnTo>
                  <a:lnTo>
                    <a:pt x="6096" y="20525"/>
                  </a:lnTo>
                  <a:lnTo>
                    <a:pt x="6096" y="20536"/>
                  </a:lnTo>
                  <a:lnTo>
                    <a:pt x="10449" y="20536"/>
                  </a:lnTo>
                  <a:lnTo>
                    <a:pt x="10175" y="20108"/>
                  </a:lnTo>
                  <a:lnTo>
                    <a:pt x="9485" y="20108"/>
                  </a:lnTo>
                  <a:lnTo>
                    <a:pt x="9232" y="19901"/>
                  </a:lnTo>
                  <a:lnTo>
                    <a:pt x="8739" y="19977"/>
                  </a:lnTo>
                  <a:lnTo>
                    <a:pt x="8366" y="19506"/>
                  </a:lnTo>
                  <a:lnTo>
                    <a:pt x="7631" y="19560"/>
                  </a:lnTo>
                  <a:lnTo>
                    <a:pt x="7862" y="19330"/>
                  </a:lnTo>
                  <a:lnTo>
                    <a:pt x="7653" y="19089"/>
                  </a:lnTo>
                  <a:lnTo>
                    <a:pt x="7380" y="19374"/>
                  </a:lnTo>
                  <a:lnTo>
                    <a:pt x="6700" y="19418"/>
                  </a:lnTo>
                  <a:lnTo>
                    <a:pt x="6590" y="19813"/>
                  </a:lnTo>
                  <a:lnTo>
                    <a:pt x="6261" y="20108"/>
                  </a:lnTo>
                  <a:lnTo>
                    <a:pt x="6052" y="19813"/>
                  </a:lnTo>
                  <a:lnTo>
                    <a:pt x="5636" y="19670"/>
                  </a:lnTo>
                  <a:lnTo>
                    <a:pt x="5077" y="19813"/>
                  </a:lnTo>
                  <a:lnTo>
                    <a:pt x="4661" y="19067"/>
                  </a:lnTo>
                  <a:lnTo>
                    <a:pt x="4868" y="18310"/>
                  </a:lnTo>
                  <a:lnTo>
                    <a:pt x="4639" y="17730"/>
                  </a:lnTo>
                  <a:lnTo>
                    <a:pt x="4222" y="17730"/>
                  </a:lnTo>
                  <a:cubicBezTo>
                    <a:pt x="4200" y="17730"/>
                    <a:pt x="3498" y="17543"/>
                    <a:pt x="3498" y="17543"/>
                  </a:cubicBezTo>
                  <a:lnTo>
                    <a:pt x="4057" y="16546"/>
                  </a:lnTo>
                  <a:lnTo>
                    <a:pt x="4222" y="15844"/>
                  </a:lnTo>
                  <a:lnTo>
                    <a:pt x="3553" y="15844"/>
                  </a:lnTo>
                  <a:lnTo>
                    <a:pt x="3038" y="16546"/>
                  </a:lnTo>
                  <a:lnTo>
                    <a:pt x="2369" y="16546"/>
                  </a:lnTo>
                  <a:lnTo>
                    <a:pt x="2117" y="15274"/>
                  </a:lnTo>
                  <a:lnTo>
                    <a:pt x="2621" y="13486"/>
                  </a:lnTo>
                  <a:lnTo>
                    <a:pt x="3246" y="13245"/>
                  </a:lnTo>
                  <a:lnTo>
                    <a:pt x="4496" y="13201"/>
                  </a:lnTo>
                  <a:lnTo>
                    <a:pt x="5384" y="13520"/>
                  </a:lnTo>
                  <a:lnTo>
                    <a:pt x="5406" y="14122"/>
                  </a:lnTo>
                  <a:lnTo>
                    <a:pt x="5680" y="15043"/>
                  </a:lnTo>
                  <a:lnTo>
                    <a:pt x="5954" y="14989"/>
                  </a:lnTo>
                  <a:lnTo>
                    <a:pt x="6052" y="14298"/>
                  </a:lnTo>
                  <a:lnTo>
                    <a:pt x="5888" y="13004"/>
                  </a:lnTo>
                  <a:lnTo>
                    <a:pt x="7522" y="12105"/>
                  </a:lnTo>
                  <a:lnTo>
                    <a:pt x="7675" y="11634"/>
                  </a:lnTo>
                  <a:lnTo>
                    <a:pt x="8399" y="10614"/>
                  </a:lnTo>
                  <a:lnTo>
                    <a:pt x="9441" y="10362"/>
                  </a:lnTo>
                  <a:lnTo>
                    <a:pt x="9638" y="9846"/>
                  </a:lnTo>
                  <a:lnTo>
                    <a:pt x="11458" y="9298"/>
                  </a:lnTo>
                  <a:lnTo>
                    <a:pt x="10855" y="9671"/>
                  </a:lnTo>
                  <a:lnTo>
                    <a:pt x="11008" y="10011"/>
                  </a:lnTo>
                  <a:lnTo>
                    <a:pt x="11798" y="9616"/>
                  </a:lnTo>
                  <a:lnTo>
                    <a:pt x="12598" y="9573"/>
                  </a:lnTo>
                  <a:lnTo>
                    <a:pt x="12675" y="9123"/>
                  </a:lnTo>
                  <a:lnTo>
                    <a:pt x="12050" y="9200"/>
                  </a:lnTo>
                  <a:lnTo>
                    <a:pt x="11622" y="8794"/>
                  </a:lnTo>
                  <a:lnTo>
                    <a:pt x="11897" y="8377"/>
                  </a:lnTo>
                  <a:lnTo>
                    <a:pt x="11556" y="8202"/>
                  </a:lnTo>
                  <a:lnTo>
                    <a:pt x="10811" y="8202"/>
                  </a:lnTo>
                  <a:lnTo>
                    <a:pt x="11556" y="7829"/>
                  </a:lnTo>
                  <a:lnTo>
                    <a:pt x="12477" y="8026"/>
                  </a:lnTo>
                  <a:lnTo>
                    <a:pt x="13015" y="8048"/>
                  </a:lnTo>
                  <a:lnTo>
                    <a:pt x="13639" y="7775"/>
                  </a:lnTo>
                  <a:lnTo>
                    <a:pt x="13760" y="8082"/>
                  </a:lnTo>
                  <a:lnTo>
                    <a:pt x="13069" y="8618"/>
                  </a:lnTo>
                  <a:lnTo>
                    <a:pt x="12993" y="8947"/>
                  </a:lnTo>
                  <a:lnTo>
                    <a:pt x="13760" y="9046"/>
                  </a:lnTo>
                  <a:lnTo>
                    <a:pt x="14012" y="9342"/>
                  </a:lnTo>
                  <a:lnTo>
                    <a:pt x="14638" y="9397"/>
                  </a:lnTo>
                  <a:lnTo>
                    <a:pt x="14659" y="8695"/>
                  </a:lnTo>
                  <a:lnTo>
                    <a:pt x="14133" y="8279"/>
                  </a:lnTo>
                  <a:lnTo>
                    <a:pt x="14407" y="7753"/>
                  </a:lnTo>
                  <a:lnTo>
                    <a:pt x="14560" y="7303"/>
                  </a:lnTo>
                  <a:lnTo>
                    <a:pt x="13837" y="6689"/>
                  </a:lnTo>
                  <a:cubicBezTo>
                    <a:pt x="13837" y="6689"/>
                    <a:pt x="13420" y="6009"/>
                    <a:pt x="13366" y="6009"/>
                  </a:cubicBezTo>
                  <a:cubicBezTo>
                    <a:pt x="13322" y="6009"/>
                    <a:pt x="13223" y="4749"/>
                    <a:pt x="13223" y="4749"/>
                  </a:cubicBezTo>
                  <a:lnTo>
                    <a:pt x="12477" y="5241"/>
                  </a:lnTo>
                  <a:lnTo>
                    <a:pt x="11929" y="4990"/>
                  </a:lnTo>
                  <a:lnTo>
                    <a:pt x="12204" y="4442"/>
                  </a:lnTo>
                  <a:lnTo>
                    <a:pt x="11831" y="4047"/>
                  </a:lnTo>
                  <a:lnTo>
                    <a:pt x="10734" y="3696"/>
                  </a:lnTo>
                  <a:lnTo>
                    <a:pt x="10065" y="4770"/>
                  </a:lnTo>
                  <a:lnTo>
                    <a:pt x="10033" y="5538"/>
                  </a:lnTo>
                  <a:lnTo>
                    <a:pt x="9485" y="5965"/>
                  </a:lnTo>
                  <a:lnTo>
                    <a:pt x="9090" y="5987"/>
                  </a:lnTo>
                  <a:lnTo>
                    <a:pt x="8772" y="6930"/>
                  </a:lnTo>
                  <a:lnTo>
                    <a:pt x="8300" y="6886"/>
                  </a:lnTo>
                  <a:lnTo>
                    <a:pt x="8245" y="6240"/>
                  </a:lnTo>
                  <a:lnTo>
                    <a:pt x="8618" y="5768"/>
                  </a:lnTo>
                  <a:lnTo>
                    <a:pt x="7500" y="4968"/>
                  </a:lnTo>
                  <a:lnTo>
                    <a:pt x="7302" y="4342"/>
                  </a:lnTo>
                  <a:lnTo>
                    <a:pt x="7994" y="3553"/>
                  </a:lnTo>
                  <a:lnTo>
                    <a:pt x="9385" y="2983"/>
                  </a:lnTo>
                  <a:lnTo>
                    <a:pt x="10778" y="2479"/>
                  </a:lnTo>
                  <a:lnTo>
                    <a:pt x="11480" y="2281"/>
                  </a:lnTo>
                  <a:lnTo>
                    <a:pt x="12072" y="1536"/>
                  </a:lnTo>
                  <a:lnTo>
                    <a:pt x="12872" y="1832"/>
                  </a:lnTo>
                  <a:lnTo>
                    <a:pt x="12894" y="2479"/>
                  </a:lnTo>
                  <a:lnTo>
                    <a:pt x="12302" y="2950"/>
                  </a:lnTo>
                  <a:lnTo>
                    <a:pt x="11403" y="2829"/>
                  </a:lnTo>
                  <a:cubicBezTo>
                    <a:pt x="11403" y="2829"/>
                    <a:pt x="11226" y="3184"/>
                    <a:pt x="11291" y="3184"/>
                  </a:cubicBezTo>
                  <a:cubicBezTo>
                    <a:pt x="11295" y="3184"/>
                    <a:pt x="11299" y="3183"/>
                    <a:pt x="11305" y="3180"/>
                  </a:cubicBezTo>
                  <a:cubicBezTo>
                    <a:pt x="11315" y="3175"/>
                    <a:pt x="11333" y="3172"/>
                    <a:pt x="11356" y="3172"/>
                  </a:cubicBezTo>
                  <a:cubicBezTo>
                    <a:pt x="11552" y="3172"/>
                    <a:pt x="12148" y="3356"/>
                    <a:pt x="12148" y="3356"/>
                  </a:cubicBezTo>
                  <a:lnTo>
                    <a:pt x="12445" y="4003"/>
                  </a:lnTo>
                  <a:lnTo>
                    <a:pt x="13113" y="4277"/>
                  </a:lnTo>
                  <a:lnTo>
                    <a:pt x="13870" y="3696"/>
                  </a:lnTo>
                  <a:lnTo>
                    <a:pt x="13617" y="2753"/>
                  </a:lnTo>
                  <a:lnTo>
                    <a:pt x="14012" y="3378"/>
                  </a:lnTo>
                  <a:lnTo>
                    <a:pt x="14582" y="3158"/>
                  </a:lnTo>
                  <a:lnTo>
                    <a:pt x="14857" y="2753"/>
                  </a:lnTo>
                  <a:lnTo>
                    <a:pt x="13914" y="2139"/>
                  </a:lnTo>
                  <a:lnTo>
                    <a:pt x="14385" y="1930"/>
                  </a:lnTo>
                  <a:lnTo>
                    <a:pt x="14034" y="1360"/>
                  </a:lnTo>
                  <a:lnTo>
                    <a:pt x="13596" y="648"/>
                  </a:lnTo>
                  <a:lnTo>
                    <a:pt x="12401" y="341"/>
                  </a:lnTo>
                  <a:lnTo>
                    <a:pt x="9989" y="341"/>
                  </a:lnTo>
                  <a:lnTo>
                    <a:pt x="101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8"/>
            <p:cNvSpPr/>
            <p:nvPr/>
          </p:nvSpPr>
          <p:spPr>
            <a:xfrm>
              <a:off x="2240750" y="2520550"/>
              <a:ext cx="213825" cy="175175"/>
            </a:xfrm>
            <a:custGeom>
              <a:rect b="b" l="l" r="r" t="t"/>
              <a:pathLst>
                <a:path extrusionOk="0" h="7007" w="8553">
                  <a:moveTo>
                    <a:pt x="2161" y="0"/>
                  </a:moveTo>
                  <a:cubicBezTo>
                    <a:pt x="1514" y="0"/>
                    <a:pt x="867" y="34"/>
                    <a:pt x="232" y="99"/>
                  </a:cubicBezTo>
                  <a:lnTo>
                    <a:pt x="232" y="231"/>
                  </a:lnTo>
                  <a:lnTo>
                    <a:pt x="1" y="428"/>
                  </a:lnTo>
                  <a:lnTo>
                    <a:pt x="1" y="801"/>
                  </a:lnTo>
                  <a:lnTo>
                    <a:pt x="1306" y="801"/>
                  </a:lnTo>
                  <a:lnTo>
                    <a:pt x="1733" y="1240"/>
                  </a:lnTo>
                  <a:lnTo>
                    <a:pt x="1733" y="1908"/>
                  </a:lnTo>
                  <a:lnTo>
                    <a:pt x="1503" y="2412"/>
                  </a:lnTo>
                  <a:lnTo>
                    <a:pt x="1930" y="2566"/>
                  </a:lnTo>
                  <a:lnTo>
                    <a:pt x="1372" y="2807"/>
                  </a:lnTo>
                  <a:lnTo>
                    <a:pt x="1416" y="3279"/>
                  </a:lnTo>
                  <a:lnTo>
                    <a:pt x="1799" y="3279"/>
                  </a:lnTo>
                  <a:lnTo>
                    <a:pt x="2281" y="3038"/>
                  </a:lnTo>
                  <a:lnTo>
                    <a:pt x="1843" y="3674"/>
                  </a:lnTo>
                  <a:lnTo>
                    <a:pt x="1284" y="3893"/>
                  </a:lnTo>
                  <a:lnTo>
                    <a:pt x="1043" y="4495"/>
                  </a:lnTo>
                  <a:lnTo>
                    <a:pt x="1262" y="5088"/>
                  </a:lnTo>
                  <a:lnTo>
                    <a:pt x="1613" y="6217"/>
                  </a:lnTo>
                  <a:lnTo>
                    <a:pt x="2030" y="6656"/>
                  </a:lnTo>
                  <a:lnTo>
                    <a:pt x="2369" y="6546"/>
                  </a:lnTo>
                  <a:lnTo>
                    <a:pt x="2698" y="7007"/>
                  </a:lnTo>
                  <a:lnTo>
                    <a:pt x="3126" y="7007"/>
                  </a:lnTo>
                  <a:lnTo>
                    <a:pt x="3499" y="6151"/>
                  </a:lnTo>
                  <a:lnTo>
                    <a:pt x="3937" y="5855"/>
                  </a:lnTo>
                  <a:lnTo>
                    <a:pt x="4200" y="5285"/>
                  </a:lnTo>
                  <a:lnTo>
                    <a:pt x="4847" y="5044"/>
                  </a:lnTo>
                  <a:lnTo>
                    <a:pt x="5790" y="4824"/>
                  </a:lnTo>
                  <a:lnTo>
                    <a:pt x="6240" y="4452"/>
                  </a:lnTo>
                  <a:lnTo>
                    <a:pt x="7139" y="4375"/>
                  </a:lnTo>
                  <a:lnTo>
                    <a:pt x="7851" y="4452"/>
                  </a:lnTo>
                  <a:lnTo>
                    <a:pt x="8377" y="4003"/>
                  </a:lnTo>
                  <a:lnTo>
                    <a:pt x="8377" y="3410"/>
                  </a:lnTo>
                  <a:lnTo>
                    <a:pt x="8158" y="2873"/>
                  </a:lnTo>
                  <a:lnTo>
                    <a:pt x="8377" y="2785"/>
                  </a:lnTo>
                  <a:lnTo>
                    <a:pt x="8553" y="2281"/>
                  </a:lnTo>
                  <a:lnTo>
                    <a:pt x="7829" y="1491"/>
                  </a:lnTo>
                  <a:lnTo>
                    <a:pt x="7719" y="998"/>
                  </a:lnTo>
                  <a:lnTo>
                    <a:pt x="7775" y="877"/>
                  </a:lnTo>
                  <a:cubicBezTo>
                    <a:pt x="6009" y="307"/>
                    <a:pt x="4113" y="0"/>
                    <a:pt x="21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68"/>
            <p:cNvSpPr/>
            <p:nvPr/>
          </p:nvSpPr>
          <p:spPr>
            <a:xfrm>
              <a:off x="2423300" y="2661425"/>
              <a:ext cx="50475" cy="29075"/>
            </a:xfrm>
            <a:custGeom>
              <a:rect b="b" l="l" r="r" t="t"/>
              <a:pathLst>
                <a:path extrusionOk="0" h="1163" w="2019">
                  <a:moveTo>
                    <a:pt x="220" y="1"/>
                  </a:moveTo>
                  <a:lnTo>
                    <a:pt x="1" y="275"/>
                  </a:lnTo>
                  <a:lnTo>
                    <a:pt x="395" y="527"/>
                  </a:lnTo>
                  <a:lnTo>
                    <a:pt x="395" y="878"/>
                  </a:lnTo>
                  <a:lnTo>
                    <a:pt x="1273" y="1163"/>
                  </a:lnTo>
                  <a:lnTo>
                    <a:pt x="2018" y="823"/>
                  </a:lnTo>
                  <a:lnTo>
                    <a:pt x="2018" y="582"/>
                  </a:lnTo>
                  <a:lnTo>
                    <a:pt x="1679" y="132"/>
                  </a:lnTo>
                  <a:lnTo>
                    <a:pt x="768" y="166"/>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8"/>
            <p:cNvSpPr/>
            <p:nvPr/>
          </p:nvSpPr>
          <p:spPr>
            <a:xfrm>
              <a:off x="2440300" y="2648275"/>
              <a:ext cx="311400" cy="420225"/>
            </a:xfrm>
            <a:custGeom>
              <a:rect b="b" l="l" r="r" t="t"/>
              <a:pathLst>
                <a:path extrusionOk="0" h="16809" w="12456">
                  <a:moveTo>
                    <a:pt x="5757" y="0"/>
                  </a:moveTo>
                  <a:lnTo>
                    <a:pt x="5406" y="329"/>
                  </a:lnTo>
                  <a:lnTo>
                    <a:pt x="5362" y="1031"/>
                  </a:lnTo>
                  <a:lnTo>
                    <a:pt x="5472" y="1996"/>
                  </a:lnTo>
                  <a:lnTo>
                    <a:pt x="5231" y="2369"/>
                  </a:lnTo>
                  <a:lnTo>
                    <a:pt x="4890" y="2884"/>
                  </a:lnTo>
                  <a:lnTo>
                    <a:pt x="5099" y="3411"/>
                  </a:lnTo>
                  <a:lnTo>
                    <a:pt x="5285" y="3893"/>
                  </a:lnTo>
                  <a:lnTo>
                    <a:pt x="5614" y="4178"/>
                  </a:lnTo>
                  <a:lnTo>
                    <a:pt x="5877" y="4200"/>
                  </a:lnTo>
                  <a:lnTo>
                    <a:pt x="6152" y="3794"/>
                  </a:lnTo>
                  <a:lnTo>
                    <a:pt x="6754" y="4792"/>
                  </a:lnTo>
                  <a:lnTo>
                    <a:pt x="6788" y="5000"/>
                  </a:lnTo>
                  <a:lnTo>
                    <a:pt x="7029" y="5253"/>
                  </a:lnTo>
                  <a:lnTo>
                    <a:pt x="7193" y="5285"/>
                  </a:lnTo>
                  <a:lnTo>
                    <a:pt x="7215" y="5088"/>
                  </a:lnTo>
                  <a:lnTo>
                    <a:pt x="7456" y="5033"/>
                  </a:lnTo>
                  <a:lnTo>
                    <a:pt x="7402" y="4627"/>
                  </a:lnTo>
                  <a:lnTo>
                    <a:pt x="7193" y="4266"/>
                  </a:lnTo>
                  <a:lnTo>
                    <a:pt x="7358" y="4134"/>
                  </a:lnTo>
                  <a:lnTo>
                    <a:pt x="7336" y="3794"/>
                  </a:lnTo>
                  <a:lnTo>
                    <a:pt x="7017" y="3531"/>
                  </a:lnTo>
                  <a:lnTo>
                    <a:pt x="6732" y="2961"/>
                  </a:lnTo>
                  <a:lnTo>
                    <a:pt x="6766" y="2654"/>
                  </a:lnTo>
                  <a:lnTo>
                    <a:pt x="6941" y="2512"/>
                  </a:lnTo>
                  <a:lnTo>
                    <a:pt x="6776" y="2106"/>
                  </a:lnTo>
                  <a:lnTo>
                    <a:pt x="6710" y="1864"/>
                  </a:lnTo>
                  <a:lnTo>
                    <a:pt x="6973" y="1864"/>
                  </a:lnTo>
                  <a:lnTo>
                    <a:pt x="7171" y="2161"/>
                  </a:lnTo>
                  <a:lnTo>
                    <a:pt x="7138" y="2763"/>
                  </a:lnTo>
                  <a:lnTo>
                    <a:pt x="7687" y="3718"/>
                  </a:lnTo>
                  <a:lnTo>
                    <a:pt x="8004" y="3871"/>
                  </a:lnTo>
                  <a:lnTo>
                    <a:pt x="8301" y="3684"/>
                  </a:lnTo>
                  <a:lnTo>
                    <a:pt x="8542" y="3882"/>
                  </a:lnTo>
                  <a:lnTo>
                    <a:pt x="8574" y="4134"/>
                  </a:lnTo>
                  <a:lnTo>
                    <a:pt x="8574" y="4134"/>
                  </a:lnTo>
                  <a:lnTo>
                    <a:pt x="8223" y="4057"/>
                  </a:lnTo>
                  <a:lnTo>
                    <a:pt x="8037" y="4189"/>
                  </a:lnTo>
                  <a:lnTo>
                    <a:pt x="8191" y="4627"/>
                  </a:lnTo>
                  <a:lnTo>
                    <a:pt x="8059" y="4661"/>
                  </a:lnTo>
                  <a:lnTo>
                    <a:pt x="8048" y="5055"/>
                  </a:lnTo>
                  <a:lnTo>
                    <a:pt x="8344" y="5570"/>
                  </a:lnTo>
                  <a:lnTo>
                    <a:pt x="8147" y="5779"/>
                  </a:lnTo>
                  <a:lnTo>
                    <a:pt x="7916" y="5526"/>
                  </a:lnTo>
                  <a:lnTo>
                    <a:pt x="7697" y="5581"/>
                  </a:lnTo>
                  <a:lnTo>
                    <a:pt x="7324" y="5789"/>
                  </a:lnTo>
                  <a:lnTo>
                    <a:pt x="6985" y="5538"/>
                  </a:lnTo>
                  <a:lnTo>
                    <a:pt x="6798" y="5713"/>
                  </a:lnTo>
                  <a:lnTo>
                    <a:pt x="6425" y="5011"/>
                  </a:lnTo>
                  <a:lnTo>
                    <a:pt x="6557" y="4836"/>
                  </a:lnTo>
                  <a:lnTo>
                    <a:pt x="6437" y="4814"/>
                  </a:lnTo>
                  <a:lnTo>
                    <a:pt x="6381" y="4573"/>
                  </a:lnTo>
                  <a:lnTo>
                    <a:pt x="6294" y="4354"/>
                  </a:lnTo>
                  <a:lnTo>
                    <a:pt x="6096" y="4518"/>
                  </a:lnTo>
                  <a:lnTo>
                    <a:pt x="6020" y="4912"/>
                  </a:lnTo>
                  <a:lnTo>
                    <a:pt x="6294" y="5362"/>
                  </a:lnTo>
                  <a:lnTo>
                    <a:pt x="6415" y="5691"/>
                  </a:lnTo>
                  <a:lnTo>
                    <a:pt x="5724" y="5801"/>
                  </a:lnTo>
                  <a:lnTo>
                    <a:pt x="5494" y="6338"/>
                  </a:lnTo>
                  <a:lnTo>
                    <a:pt x="5175" y="6437"/>
                  </a:lnTo>
                  <a:lnTo>
                    <a:pt x="5132" y="6656"/>
                  </a:lnTo>
                  <a:lnTo>
                    <a:pt x="4924" y="6886"/>
                  </a:lnTo>
                  <a:lnTo>
                    <a:pt x="4737" y="6875"/>
                  </a:lnTo>
                  <a:lnTo>
                    <a:pt x="4540" y="6688"/>
                  </a:lnTo>
                  <a:lnTo>
                    <a:pt x="4430" y="6744"/>
                  </a:lnTo>
                  <a:lnTo>
                    <a:pt x="4573" y="7039"/>
                  </a:lnTo>
                  <a:lnTo>
                    <a:pt x="4386" y="7029"/>
                  </a:lnTo>
                  <a:lnTo>
                    <a:pt x="4266" y="6952"/>
                  </a:lnTo>
                  <a:lnTo>
                    <a:pt x="3882" y="7007"/>
                  </a:lnTo>
                  <a:lnTo>
                    <a:pt x="3915" y="7280"/>
                  </a:lnTo>
                  <a:lnTo>
                    <a:pt x="4474" y="7456"/>
                  </a:lnTo>
                  <a:lnTo>
                    <a:pt x="4518" y="7697"/>
                  </a:lnTo>
                  <a:lnTo>
                    <a:pt x="4759" y="7818"/>
                  </a:lnTo>
                  <a:lnTo>
                    <a:pt x="4759" y="8815"/>
                  </a:lnTo>
                  <a:lnTo>
                    <a:pt x="3981" y="8684"/>
                  </a:lnTo>
                  <a:lnTo>
                    <a:pt x="3455" y="8542"/>
                  </a:lnTo>
                  <a:lnTo>
                    <a:pt x="3180" y="8432"/>
                  </a:lnTo>
                  <a:lnTo>
                    <a:pt x="3158" y="8542"/>
                  </a:lnTo>
                  <a:lnTo>
                    <a:pt x="2917" y="8564"/>
                  </a:lnTo>
                  <a:lnTo>
                    <a:pt x="2851" y="8651"/>
                  </a:lnTo>
                  <a:lnTo>
                    <a:pt x="2972" y="8793"/>
                  </a:lnTo>
                  <a:lnTo>
                    <a:pt x="2983" y="9714"/>
                  </a:lnTo>
                  <a:lnTo>
                    <a:pt x="2862" y="9802"/>
                  </a:lnTo>
                  <a:lnTo>
                    <a:pt x="2829" y="10065"/>
                  </a:lnTo>
                  <a:lnTo>
                    <a:pt x="2961" y="10164"/>
                  </a:lnTo>
                  <a:lnTo>
                    <a:pt x="2906" y="10591"/>
                  </a:lnTo>
                  <a:lnTo>
                    <a:pt x="3399" y="10591"/>
                  </a:lnTo>
                  <a:lnTo>
                    <a:pt x="3696" y="11052"/>
                  </a:lnTo>
                  <a:lnTo>
                    <a:pt x="3794" y="11052"/>
                  </a:lnTo>
                  <a:lnTo>
                    <a:pt x="3915" y="10910"/>
                  </a:lnTo>
                  <a:lnTo>
                    <a:pt x="4112" y="10898"/>
                  </a:lnTo>
                  <a:lnTo>
                    <a:pt x="4661" y="10954"/>
                  </a:lnTo>
                  <a:lnTo>
                    <a:pt x="5253" y="10471"/>
                  </a:lnTo>
                  <a:lnTo>
                    <a:pt x="5110" y="10318"/>
                  </a:lnTo>
                  <a:lnTo>
                    <a:pt x="5088" y="10077"/>
                  </a:lnTo>
                  <a:lnTo>
                    <a:pt x="5296" y="9912"/>
                  </a:lnTo>
                  <a:lnTo>
                    <a:pt x="5307" y="9671"/>
                  </a:lnTo>
                  <a:lnTo>
                    <a:pt x="5702" y="9660"/>
                  </a:lnTo>
                  <a:lnTo>
                    <a:pt x="5845" y="9407"/>
                  </a:lnTo>
                  <a:lnTo>
                    <a:pt x="5767" y="9178"/>
                  </a:lnTo>
                  <a:lnTo>
                    <a:pt x="5921" y="9002"/>
                  </a:lnTo>
                  <a:lnTo>
                    <a:pt x="6327" y="9122"/>
                  </a:lnTo>
                  <a:lnTo>
                    <a:pt x="6535" y="9188"/>
                  </a:lnTo>
                  <a:lnTo>
                    <a:pt x="6766" y="9013"/>
                  </a:lnTo>
                  <a:lnTo>
                    <a:pt x="6776" y="8849"/>
                  </a:lnTo>
                  <a:lnTo>
                    <a:pt x="6908" y="8805"/>
                  </a:lnTo>
                  <a:lnTo>
                    <a:pt x="7215" y="9057"/>
                  </a:lnTo>
                  <a:lnTo>
                    <a:pt x="7675" y="9846"/>
                  </a:lnTo>
                  <a:lnTo>
                    <a:pt x="8388" y="10548"/>
                  </a:lnTo>
                  <a:lnTo>
                    <a:pt x="8410" y="11129"/>
                  </a:lnTo>
                  <a:lnTo>
                    <a:pt x="8498" y="11205"/>
                  </a:lnTo>
                  <a:lnTo>
                    <a:pt x="8695" y="10855"/>
                  </a:lnTo>
                  <a:lnTo>
                    <a:pt x="8586" y="10591"/>
                  </a:lnTo>
                  <a:cubicBezTo>
                    <a:pt x="8586" y="10591"/>
                    <a:pt x="8618" y="10427"/>
                    <a:pt x="8608" y="10427"/>
                  </a:cubicBezTo>
                  <a:cubicBezTo>
                    <a:pt x="8607" y="10427"/>
                    <a:pt x="8607" y="10427"/>
                    <a:pt x="8607" y="10427"/>
                  </a:cubicBezTo>
                  <a:lnTo>
                    <a:pt x="8607" y="10427"/>
                  </a:lnTo>
                  <a:cubicBezTo>
                    <a:pt x="8612" y="10427"/>
                    <a:pt x="8871" y="10603"/>
                    <a:pt x="8871" y="10603"/>
                  </a:cubicBezTo>
                  <a:cubicBezTo>
                    <a:pt x="8871" y="10603"/>
                    <a:pt x="8936" y="10471"/>
                    <a:pt x="8936" y="10460"/>
                  </a:cubicBezTo>
                  <a:cubicBezTo>
                    <a:pt x="8936" y="10449"/>
                    <a:pt x="8103" y="9682"/>
                    <a:pt x="8103" y="9682"/>
                  </a:cubicBezTo>
                  <a:lnTo>
                    <a:pt x="7972" y="9429"/>
                  </a:lnTo>
                  <a:lnTo>
                    <a:pt x="7555" y="8859"/>
                  </a:lnTo>
                  <a:lnTo>
                    <a:pt x="7730" y="8564"/>
                  </a:lnTo>
                  <a:lnTo>
                    <a:pt x="9002" y="9868"/>
                  </a:lnTo>
                  <a:lnTo>
                    <a:pt x="9002" y="10471"/>
                  </a:lnTo>
                  <a:lnTo>
                    <a:pt x="9517" y="11721"/>
                  </a:lnTo>
                  <a:lnTo>
                    <a:pt x="9726" y="11875"/>
                  </a:lnTo>
                  <a:lnTo>
                    <a:pt x="9912" y="11271"/>
                  </a:lnTo>
                  <a:lnTo>
                    <a:pt x="9616" y="10591"/>
                  </a:lnTo>
                  <a:lnTo>
                    <a:pt x="10087" y="10471"/>
                  </a:lnTo>
                  <a:lnTo>
                    <a:pt x="10328" y="11831"/>
                  </a:lnTo>
                  <a:lnTo>
                    <a:pt x="11074" y="12182"/>
                  </a:lnTo>
                  <a:lnTo>
                    <a:pt x="11392" y="11962"/>
                  </a:lnTo>
                  <a:lnTo>
                    <a:pt x="11392" y="12905"/>
                  </a:lnTo>
                  <a:lnTo>
                    <a:pt x="11151" y="13661"/>
                  </a:lnTo>
                  <a:lnTo>
                    <a:pt x="10964" y="13683"/>
                  </a:lnTo>
                  <a:lnTo>
                    <a:pt x="10778" y="13497"/>
                  </a:lnTo>
                  <a:lnTo>
                    <a:pt x="10537" y="13739"/>
                  </a:lnTo>
                  <a:lnTo>
                    <a:pt x="9934" y="13278"/>
                  </a:lnTo>
                  <a:lnTo>
                    <a:pt x="9638" y="12905"/>
                  </a:lnTo>
                  <a:lnTo>
                    <a:pt x="9122" y="12971"/>
                  </a:lnTo>
                  <a:lnTo>
                    <a:pt x="9221" y="13508"/>
                  </a:lnTo>
                  <a:lnTo>
                    <a:pt x="8969" y="13695"/>
                  </a:lnTo>
                  <a:lnTo>
                    <a:pt x="8355" y="13168"/>
                  </a:lnTo>
                  <a:lnTo>
                    <a:pt x="8355" y="12828"/>
                  </a:lnTo>
                  <a:lnTo>
                    <a:pt x="7730" y="12609"/>
                  </a:lnTo>
                  <a:lnTo>
                    <a:pt x="7292" y="12258"/>
                  </a:lnTo>
                  <a:lnTo>
                    <a:pt x="7566" y="11831"/>
                  </a:lnTo>
                  <a:lnTo>
                    <a:pt x="7380" y="11622"/>
                  </a:lnTo>
                  <a:lnTo>
                    <a:pt x="7489" y="11436"/>
                  </a:lnTo>
                  <a:lnTo>
                    <a:pt x="7237" y="11085"/>
                  </a:lnTo>
                  <a:lnTo>
                    <a:pt x="6700" y="11162"/>
                  </a:lnTo>
                  <a:lnTo>
                    <a:pt x="5823" y="11085"/>
                  </a:lnTo>
                  <a:lnTo>
                    <a:pt x="5219" y="11195"/>
                  </a:lnTo>
                  <a:lnTo>
                    <a:pt x="4682" y="11469"/>
                  </a:lnTo>
                  <a:lnTo>
                    <a:pt x="3947" y="11348"/>
                  </a:lnTo>
                  <a:lnTo>
                    <a:pt x="3794" y="11085"/>
                  </a:lnTo>
                  <a:lnTo>
                    <a:pt x="3696" y="11085"/>
                  </a:lnTo>
                  <a:lnTo>
                    <a:pt x="3399" y="11612"/>
                  </a:lnTo>
                  <a:lnTo>
                    <a:pt x="2939" y="11863"/>
                  </a:lnTo>
                  <a:lnTo>
                    <a:pt x="2534" y="12247"/>
                  </a:lnTo>
                  <a:lnTo>
                    <a:pt x="2643" y="12840"/>
                  </a:lnTo>
                  <a:lnTo>
                    <a:pt x="1645" y="13168"/>
                  </a:lnTo>
                  <a:lnTo>
                    <a:pt x="1415" y="13683"/>
                  </a:lnTo>
                  <a:lnTo>
                    <a:pt x="1097" y="13804"/>
                  </a:lnTo>
                  <a:lnTo>
                    <a:pt x="977" y="14188"/>
                  </a:lnTo>
                  <a:lnTo>
                    <a:pt x="549" y="14692"/>
                  </a:lnTo>
                  <a:lnTo>
                    <a:pt x="154" y="15240"/>
                  </a:lnTo>
                  <a:lnTo>
                    <a:pt x="297" y="15449"/>
                  </a:lnTo>
                  <a:lnTo>
                    <a:pt x="341" y="16337"/>
                  </a:lnTo>
                  <a:lnTo>
                    <a:pt x="1" y="16808"/>
                  </a:lnTo>
                  <a:lnTo>
                    <a:pt x="12094" y="16808"/>
                  </a:lnTo>
                  <a:cubicBezTo>
                    <a:pt x="12335" y="15635"/>
                    <a:pt x="12455" y="14418"/>
                    <a:pt x="12455" y="13179"/>
                  </a:cubicBezTo>
                  <a:cubicBezTo>
                    <a:pt x="12455" y="8640"/>
                    <a:pt x="10811" y="4485"/>
                    <a:pt x="8070" y="1294"/>
                  </a:cubicBezTo>
                  <a:lnTo>
                    <a:pt x="7960" y="1601"/>
                  </a:lnTo>
                  <a:lnTo>
                    <a:pt x="6788" y="692"/>
                  </a:lnTo>
                  <a:lnTo>
                    <a:pt x="6645" y="483"/>
                  </a:lnTo>
                  <a:lnTo>
                    <a:pt x="6393" y="483"/>
                  </a:lnTo>
                  <a:lnTo>
                    <a:pt x="6261" y="198"/>
                  </a:lnTo>
                  <a:lnTo>
                    <a:pt x="57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8"/>
            <p:cNvSpPr/>
            <p:nvPr/>
          </p:nvSpPr>
          <p:spPr>
            <a:xfrm>
              <a:off x="2499800" y="2738450"/>
              <a:ext cx="69625" cy="73200"/>
            </a:xfrm>
            <a:custGeom>
              <a:rect b="b" l="l" r="r" t="t"/>
              <a:pathLst>
                <a:path extrusionOk="0" h="2928" w="2785">
                  <a:moveTo>
                    <a:pt x="975" y="1"/>
                  </a:moveTo>
                  <a:lnTo>
                    <a:pt x="712" y="406"/>
                  </a:lnTo>
                  <a:lnTo>
                    <a:pt x="844" y="615"/>
                  </a:lnTo>
                  <a:lnTo>
                    <a:pt x="1053" y="1042"/>
                  </a:lnTo>
                  <a:lnTo>
                    <a:pt x="439" y="1042"/>
                  </a:lnTo>
                  <a:lnTo>
                    <a:pt x="351" y="1349"/>
                  </a:lnTo>
                  <a:lnTo>
                    <a:pt x="0" y="1349"/>
                  </a:lnTo>
                  <a:lnTo>
                    <a:pt x="88" y="1667"/>
                  </a:lnTo>
                  <a:lnTo>
                    <a:pt x="318" y="1667"/>
                  </a:lnTo>
                  <a:lnTo>
                    <a:pt x="0" y="2128"/>
                  </a:lnTo>
                  <a:lnTo>
                    <a:pt x="318" y="2292"/>
                  </a:lnTo>
                  <a:lnTo>
                    <a:pt x="997" y="2160"/>
                  </a:lnTo>
                  <a:lnTo>
                    <a:pt x="997" y="1722"/>
                  </a:lnTo>
                  <a:lnTo>
                    <a:pt x="1053" y="1470"/>
                  </a:lnTo>
                  <a:lnTo>
                    <a:pt x="1140" y="1196"/>
                  </a:lnTo>
                  <a:lnTo>
                    <a:pt x="1589" y="1349"/>
                  </a:lnTo>
                  <a:lnTo>
                    <a:pt x="1633" y="1799"/>
                  </a:lnTo>
                  <a:lnTo>
                    <a:pt x="1326" y="1875"/>
                  </a:lnTo>
                  <a:lnTo>
                    <a:pt x="1436" y="2084"/>
                  </a:lnTo>
                  <a:lnTo>
                    <a:pt x="1282" y="2292"/>
                  </a:lnTo>
                  <a:lnTo>
                    <a:pt x="1348" y="2479"/>
                  </a:lnTo>
                  <a:lnTo>
                    <a:pt x="1765" y="2545"/>
                  </a:lnTo>
                  <a:lnTo>
                    <a:pt x="1316" y="2676"/>
                  </a:lnTo>
                  <a:lnTo>
                    <a:pt x="1282" y="2928"/>
                  </a:lnTo>
                  <a:lnTo>
                    <a:pt x="1623" y="2928"/>
                  </a:lnTo>
                  <a:lnTo>
                    <a:pt x="1974" y="2764"/>
                  </a:lnTo>
                  <a:lnTo>
                    <a:pt x="2588" y="2852"/>
                  </a:lnTo>
                  <a:lnTo>
                    <a:pt x="2785" y="2676"/>
                  </a:lnTo>
                  <a:lnTo>
                    <a:pt x="2598" y="2545"/>
                  </a:lnTo>
                  <a:lnTo>
                    <a:pt x="2697" y="2216"/>
                  </a:lnTo>
                  <a:lnTo>
                    <a:pt x="2324" y="2029"/>
                  </a:lnTo>
                  <a:lnTo>
                    <a:pt x="2127" y="1470"/>
                  </a:lnTo>
                  <a:lnTo>
                    <a:pt x="1645" y="932"/>
                  </a:lnTo>
                  <a:lnTo>
                    <a:pt x="1732" y="396"/>
                  </a:lnTo>
                  <a:lnTo>
                    <a:pt x="1282" y="330"/>
                  </a:lnTo>
                  <a:lnTo>
                    <a:pt x="1392" y="89"/>
                  </a:lnTo>
                  <a:lnTo>
                    <a:pt x="9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2" name="Google Shape;2882;p68"/>
          <p:cNvSpPr/>
          <p:nvPr/>
        </p:nvSpPr>
        <p:spPr>
          <a:xfrm>
            <a:off x="84705" y="-303288"/>
            <a:ext cx="3883660" cy="3745354"/>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3" name="Google Shape;2883;p68"/>
          <p:cNvGrpSpPr/>
          <p:nvPr/>
        </p:nvGrpSpPr>
        <p:grpSpPr>
          <a:xfrm>
            <a:off x="5948517" y="2829723"/>
            <a:ext cx="871080" cy="892862"/>
            <a:chOff x="1394100" y="61375"/>
            <a:chExt cx="381000" cy="380200"/>
          </a:xfrm>
        </p:grpSpPr>
        <p:sp>
          <p:nvSpPr>
            <p:cNvPr id="2884" name="Google Shape;2884;p68"/>
            <p:cNvSpPr/>
            <p:nvPr/>
          </p:nvSpPr>
          <p:spPr>
            <a:xfrm>
              <a:off x="1394650" y="61375"/>
              <a:ext cx="380450" cy="380200"/>
            </a:xfrm>
            <a:custGeom>
              <a:rect b="b" l="l" r="r" t="t"/>
              <a:pathLst>
                <a:path extrusionOk="0" h="15208" w="15218">
                  <a:moveTo>
                    <a:pt x="7609" y="0"/>
                  </a:moveTo>
                  <a:cubicBezTo>
                    <a:pt x="3399" y="0"/>
                    <a:pt x="0" y="3399"/>
                    <a:pt x="0" y="7598"/>
                  </a:cubicBezTo>
                  <a:cubicBezTo>
                    <a:pt x="0" y="11808"/>
                    <a:pt x="3399" y="15207"/>
                    <a:pt x="7609" y="15207"/>
                  </a:cubicBezTo>
                  <a:cubicBezTo>
                    <a:pt x="11808" y="15207"/>
                    <a:pt x="15218" y="11808"/>
                    <a:pt x="15218" y="7598"/>
                  </a:cubicBezTo>
                  <a:cubicBezTo>
                    <a:pt x="15218" y="3399"/>
                    <a:pt x="11808" y="0"/>
                    <a:pt x="76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8"/>
            <p:cNvSpPr/>
            <p:nvPr/>
          </p:nvSpPr>
          <p:spPr>
            <a:xfrm>
              <a:off x="1560200" y="266925"/>
              <a:ext cx="65525" cy="47725"/>
            </a:xfrm>
            <a:custGeom>
              <a:rect b="b" l="l" r="r" t="t"/>
              <a:pathLst>
                <a:path extrusionOk="0" h="1909" w="2621">
                  <a:moveTo>
                    <a:pt x="0" y="1"/>
                  </a:moveTo>
                  <a:lnTo>
                    <a:pt x="0" y="297"/>
                  </a:lnTo>
                  <a:lnTo>
                    <a:pt x="0" y="1360"/>
                  </a:lnTo>
                  <a:lnTo>
                    <a:pt x="0" y="1404"/>
                  </a:lnTo>
                  <a:lnTo>
                    <a:pt x="0" y="1909"/>
                  </a:lnTo>
                  <a:lnTo>
                    <a:pt x="2620" y="1909"/>
                  </a:lnTo>
                  <a:lnTo>
                    <a:pt x="2620" y="1317"/>
                  </a:lnTo>
                  <a:lnTo>
                    <a:pt x="2620" y="1273"/>
                  </a:lnTo>
                  <a:lnTo>
                    <a:pt x="2620" y="286"/>
                  </a:lnTo>
                  <a:lnTo>
                    <a:pt x="2620" y="1"/>
                  </a:lnTo>
                  <a:cubicBezTo>
                    <a:pt x="2423" y="352"/>
                    <a:pt x="2050" y="692"/>
                    <a:pt x="1304" y="692"/>
                  </a:cubicBezTo>
                  <a:cubicBezTo>
                    <a:pt x="570" y="692"/>
                    <a:pt x="186" y="352"/>
                    <a:pt x="0"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8"/>
            <p:cNvSpPr/>
            <p:nvPr/>
          </p:nvSpPr>
          <p:spPr>
            <a:xfrm>
              <a:off x="1539075" y="200350"/>
              <a:ext cx="17850" cy="40300"/>
            </a:xfrm>
            <a:custGeom>
              <a:rect b="b" l="l" r="r" t="t"/>
              <a:pathLst>
                <a:path extrusionOk="0" h="1612" w="714">
                  <a:moveTo>
                    <a:pt x="692" y="0"/>
                  </a:moveTo>
                  <a:cubicBezTo>
                    <a:pt x="308" y="0"/>
                    <a:pt x="1" y="307"/>
                    <a:pt x="1" y="690"/>
                  </a:cubicBezTo>
                  <a:cubicBezTo>
                    <a:pt x="1" y="1053"/>
                    <a:pt x="297" y="1579"/>
                    <a:pt x="658" y="1611"/>
                  </a:cubicBezTo>
                  <a:lnTo>
                    <a:pt x="714" y="0"/>
                  </a:ln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8"/>
            <p:cNvSpPr/>
            <p:nvPr/>
          </p:nvSpPr>
          <p:spPr>
            <a:xfrm>
              <a:off x="1628975" y="200350"/>
              <a:ext cx="17850" cy="40300"/>
            </a:xfrm>
            <a:custGeom>
              <a:rect b="b" l="l" r="r" t="t"/>
              <a:pathLst>
                <a:path extrusionOk="0" h="1612" w="714">
                  <a:moveTo>
                    <a:pt x="1" y="0"/>
                  </a:moveTo>
                  <a:lnTo>
                    <a:pt x="56" y="1611"/>
                  </a:lnTo>
                  <a:cubicBezTo>
                    <a:pt x="417" y="1579"/>
                    <a:pt x="714" y="1053"/>
                    <a:pt x="714" y="690"/>
                  </a:cubicBezTo>
                  <a:cubicBezTo>
                    <a:pt x="714" y="307"/>
                    <a:pt x="395" y="0"/>
                    <a:pt x="2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8"/>
            <p:cNvSpPr/>
            <p:nvPr/>
          </p:nvSpPr>
          <p:spPr>
            <a:xfrm>
              <a:off x="1555250" y="250225"/>
              <a:ext cx="25" cy="575"/>
            </a:xfrm>
            <a:custGeom>
              <a:rect b="b" l="l" r="r" t="t"/>
              <a:pathLst>
                <a:path extrusionOk="0" h="23" w="1">
                  <a:moveTo>
                    <a:pt x="1" y="22"/>
                  </a:moveTo>
                  <a:lnTo>
                    <a:pt x="1"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8"/>
            <p:cNvSpPr/>
            <p:nvPr/>
          </p:nvSpPr>
          <p:spPr>
            <a:xfrm>
              <a:off x="1555525" y="253225"/>
              <a:ext cx="300" cy="1675"/>
            </a:xfrm>
            <a:custGeom>
              <a:rect b="b" l="l" r="r" t="t"/>
              <a:pathLst>
                <a:path extrusionOk="0" h="67" w="12">
                  <a:moveTo>
                    <a:pt x="12" y="66"/>
                  </a:moveTo>
                  <a:cubicBezTo>
                    <a:pt x="12" y="45"/>
                    <a:pt x="12" y="23"/>
                    <a:pt x="0" y="1"/>
                  </a:cubicBezTo>
                  <a:cubicBezTo>
                    <a:pt x="12" y="23"/>
                    <a:pt x="12" y="45"/>
                    <a:pt x="12" y="66"/>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8"/>
            <p:cNvSpPr/>
            <p:nvPr/>
          </p:nvSpPr>
          <p:spPr>
            <a:xfrm>
              <a:off x="1629825" y="253225"/>
              <a:ext cx="275" cy="1675"/>
            </a:xfrm>
            <a:custGeom>
              <a:rect b="b" l="l" r="r" t="t"/>
              <a:pathLst>
                <a:path extrusionOk="0" h="67" w="11">
                  <a:moveTo>
                    <a:pt x="11" y="1"/>
                  </a:moveTo>
                  <a:cubicBezTo>
                    <a:pt x="11" y="23"/>
                    <a:pt x="11" y="45"/>
                    <a:pt x="0" y="66"/>
                  </a:cubicBezTo>
                  <a:cubicBezTo>
                    <a:pt x="11" y="45"/>
                    <a:pt x="11" y="23"/>
                    <a:pt x="11"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8"/>
            <p:cNvSpPr/>
            <p:nvPr/>
          </p:nvSpPr>
          <p:spPr>
            <a:xfrm>
              <a:off x="1630350" y="250225"/>
              <a:ext cx="300" cy="575"/>
            </a:xfrm>
            <a:custGeom>
              <a:rect b="b" l="l" r="r" t="t"/>
              <a:pathLst>
                <a:path extrusionOk="0" h="23" w="12">
                  <a:moveTo>
                    <a:pt x="11" y="1"/>
                  </a:moveTo>
                  <a:cubicBezTo>
                    <a:pt x="11" y="11"/>
                    <a:pt x="1" y="11"/>
                    <a:pt x="1" y="22"/>
                  </a:cubicBezTo>
                  <a:cubicBezTo>
                    <a:pt x="11" y="11"/>
                    <a:pt x="11" y="11"/>
                    <a:pt x="11"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8"/>
            <p:cNvSpPr/>
            <p:nvPr/>
          </p:nvSpPr>
          <p:spPr>
            <a:xfrm>
              <a:off x="1555250" y="156750"/>
              <a:ext cx="75400" cy="90750"/>
            </a:xfrm>
            <a:custGeom>
              <a:rect b="b" l="l" r="r" t="t"/>
              <a:pathLst>
                <a:path extrusionOk="0" h="3630" w="3016">
                  <a:moveTo>
                    <a:pt x="1207" y="1360"/>
                  </a:moveTo>
                  <a:cubicBezTo>
                    <a:pt x="1207" y="1503"/>
                    <a:pt x="1086" y="1634"/>
                    <a:pt x="932" y="1634"/>
                  </a:cubicBezTo>
                  <a:lnTo>
                    <a:pt x="494" y="1634"/>
                  </a:lnTo>
                  <a:cubicBezTo>
                    <a:pt x="494" y="1481"/>
                    <a:pt x="615" y="1360"/>
                    <a:pt x="768" y="1360"/>
                  </a:cubicBezTo>
                  <a:close/>
                  <a:moveTo>
                    <a:pt x="2248" y="1360"/>
                  </a:moveTo>
                  <a:cubicBezTo>
                    <a:pt x="2401" y="1360"/>
                    <a:pt x="2523" y="1481"/>
                    <a:pt x="2523" y="1634"/>
                  </a:cubicBezTo>
                  <a:lnTo>
                    <a:pt x="2084" y="1634"/>
                  </a:lnTo>
                  <a:cubicBezTo>
                    <a:pt x="1930" y="1634"/>
                    <a:pt x="1809" y="1503"/>
                    <a:pt x="1809" y="1360"/>
                  </a:cubicBezTo>
                  <a:close/>
                  <a:moveTo>
                    <a:pt x="867" y="2084"/>
                  </a:moveTo>
                  <a:cubicBezTo>
                    <a:pt x="910" y="2084"/>
                    <a:pt x="954" y="2117"/>
                    <a:pt x="954" y="2171"/>
                  </a:cubicBezTo>
                  <a:cubicBezTo>
                    <a:pt x="954" y="2215"/>
                    <a:pt x="910" y="2248"/>
                    <a:pt x="867" y="2248"/>
                  </a:cubicBezTo>
                  <a:cubicBezTo>
                    <a:pt x="823" y="2248"/>
                    <a:pt x="790" y="2215"/>
                    <a:pt x="790" y="2171"/>
                  </a:cubicBezTo>
                  <a:cubicBezTo>
                    <a:pt x="790" y="2117"/>
                    <a:pt x="823" y="2084"/>
                    <a:pt x="867" y="2084"/>
                  </a:cubicBezTo>
                  <a:close/>
                  <a:moveTo>
                    <a:pt x="2150" y="2084"/>
                  </a:moveTo>
                  <a:cubicBezTo>
                    <a:pt x="2194" y="2084"/>
                    <a:pt x="2226" y="2117"/>
                    <a:pt x="2226" y="2171"/>
                  </a:cubicBezTo>
                  <a:cubicBezTo>
                    <a:pt x="2226" y="2215"/>
                    <a:pt x="2194" y="2248"/>
                    <a:pt x="2150" y="2248"/>
                  </a:cubicBezTo>
                  <a:cubicBezTo>
                    <a:pt x="2106" y="2248"/>
                    <a:pt x="2062" y="2215"/>
                    <a:pt x="2062" y="2171"/>
                  </a:cubicBezTo>
                  <a:cubicBezTo>
                    <a:pt x="2062" y="2117"/>
                    <a:pt x="2106" y="2084"/>
                    <a:pt x="2150" y="2084"/>
                  </a:cubicBezTo>
                  <a:close/>
                  <a:moveTo>
                    <a:pt x="505" y="2237"/>
                  </a:moveTo>
                  <a:cubicBezTo>
                    <a:pt x="647" y="2237"/>
                    <a:pt x="757" y="2358"/>
                    <a:pt x="757" y="2500"/>
                  </a:cubicBezTo>
                  <a:cubicBezTo>
                    <a:pt x="757" y="2643"/>
                    <a:pt x="647" y="2753"/>
                    <a:pt x="505" y="2753"/>
                  </a:cubicBezTo>
                  <a:cubicBezTo>
                    <a:pt x="362" y="2753"/>
                    <a:pt x="242" y="2643"/>
                    <a:pt x="242" y="2500"/>
                  </a:cubicBezTo>
                  <a:cubicBezTo>
                    <a:pt x="242" y="2358"/>
                    <a:pt x="362" y="2237"/>
                    <a:pt x="505" y="2237"/>
                  </a:cubicBezTo>
                  <a:close/>
                  <a:moveTo>
                    <a:pt x="2511" y="2237"/>
                  </a:moveTo>
                  <a:cubicBezTo>
                    <a:pt x="2654" y="2237"/>
                    <a:pt x="2774" y="2358"/>
                    <a:pt x="2774" y="2500"/>
                  </a:cubicBezTo>
                  <a:cubicBezTo>
                    <a:pt x="2774" y="2643"/>
                    <a:pt x="2654" y="2753"/>
                    <a:pt x="2511" y="2753"/>
                  </a:cubicBezTo>
                  <a:cubicBezTo>
                    <a:pt x="2369" y="2753"/>
                    <a:pt x="2259" y="2643"/>
                    <a:pt x="2259" y="2500"/>
                  </a:cubicBezTo>
                  <a:cubicBezTo>
                    <a:pt x="2259" y="2358"/>
                    <a:pt x="2369" y="2237"/>
                    <a:pt x="2511" y="2237"/>
                  </a:cubicBezTo>
                  <a:close/>
                  <a:moveTo>
                    <a:pt x="1502" y="0"/>
                  </a:moveTo>
                  <a:cubicBezTo>
                    <a:pt x="735" y="0"/>
                    <a:pt x="111" y="614"/>
                    <a:pt x="77" y="1382"/>
                  </a:cubicBezTo>
                  <a:lnTo>
                    <a:pt x="67" y="1744"/>
                  </a:lnTo>
                  <a:lnTo>
                    <a:pt x="12" y="3342"/>
                  </a:lnTo>
                  <a:lnTo>
                    <a:pt x="55" y="2205"/>
                  </a:lnTo>
                  <a:cubicBezTo>
                    <a:pt x="55" y="2193"/>
                    <a:pt x="67" y="2193"/>
                    <a:pt x="77" y="2193"/>
                  </a:cubicBezTo>
                  <a:cubicBezTo>
                    <a:pt x="128" y="2544"/>
                    <a:pt x="287" y="2940"/>
                    <a:pt x="747" y="2940"/>
                  </a:cubicBezTo>
                  <a:cubicBezTo>
                    <a:pt x="792" y="2940"/>
                    <a:pt x="839" y="2936"/>
                    <a:pt x="888" y="2928"/>
                  </a:cubicBezTo>
                  <a:lnTo>
                    <a:pt x="1283" y="2851"/>
                  </a:lnTo>
                  <a:cubicBezTo>
                    <a:pt x="1317" y="2840"/>
                    <a:pt x="1338" y="2840"/>
                    <a:pt x="1371" y="2829"/>
                  </a:cubicBezTo>
                  <a:cubicBezTo>
                    <a:pt x="1327" y="2797"/>
                    <a:pt x="1305" y="2741"/>
                    <a:pt x="1305" y="2676"/>
                  </a:cubicBezTo>
                  <a:lnTo>
                    <a:pt x="1305" y="2237"/>
                  </a:lnTo>
                  <a:cubicBezTo>
                    <a:pt x="1305" y="2127"/>
                    <a:pt x="1393" y="2029"/>
                    <a:pt x="1502" y="2029"/>
                  </a:cubicBezTo>
                  <a:cubicBezTo>
                    <a:pt x="1624" y="2029"/>
                    <a:pt x="1711" y="2127"/>
                    <a:pt x="1711" y="2237"/>
                  </a:cubicBezTo>
                  <a:lnTo>
                    <a:pt x="1711" y="2676"/>
                  </a:lnTo>
                  <a:cubicBezTo>
                    <a:pt x="1711" y="2741"/>
                    <a:pt x="1689" y="2797"/>
                    <a:pt x="1634" y="2829"/>
                  </a:cubicBezTo>
                  <a:cubicBezTo>
                    <a:pt x="1667" y="2840"/>
                    <a:pt x="1700" y="2840"/>
                    <a:pt x="1733" y="2851"/>
                  </a:cubicBezTo>
                  <a:lnTo>
                    <a:pt x="2150" y="2939"/>
                  </a:lnTo>
                  <a:cubicBezTo>
                    <a:pt x="2150" y="2939"/>
                    <a:pt x="2179" y="2943"/>
                    <a:pt x="2227" y="2943"/>
                  </a:cubicBezTo>
                  <a:cubicBezTo>
                    <a:pt x="2409" y="2943"/>
                    <a:pt x="2860" y="2874"/>
                    <a:pt x="2939" y="2205"/>
                  </a:cubicBezTo>
                  <a:lnTo>
                    <a:pt x="2961" y="2205"/>
                  </a:lnTo>
                  <a:lnTo>
                    <a:pt x="3004" y="3342"/>
                  </a:lnTo>
                  <a:lnTo>
                    <a:pt x="2950" y="1744"/>
                  </a:lnTo>
                  <a:lnTo>
                    <a:pt x="2939" y="1382"/>
                  </a:lnTo>
                  <a:cubicBezTo>
                    <a:pt x="2906" y="614"/>
                    <a:pt x="2281" y="0"/>
                    <a:pt x="1502" y="0"/>
                  </a:cubicBezTo>
                  <a:close/>
                  <a:moveTo>
                    <a:pt x="3004" y="3342"/>
                  </a:moveTo>
                  <a:lnTo>
                    <a:pt x="3005" y="3355"/>
                  </a:lnTo>
                  <a:lnTo>
                    <a:pt x="3005" y="3365"/>
                  </a:lnTo>
                  <a:lnTo>
                    <a:pt x="3004" y="3342"/>
                  </a:lnTo>
                  <a:close/>
                  <a:moveTo>
                    <a:pt x="12" y="3342"/>
                  </a:moveTo>
                  <a:lnTo>
                    <a:pt x="11" y="3365"/>
                  </a:lnTo>
                  <a:lnTo>
                    <a:pt x="11" y="3355"/>
                  </a:lnTo>
                  <a:lnTo>
                    <a:pt x="12" y="3342"/>
                  </a:lnTo>
                  <a:close/>
                  <a:moveTo>
                    <a:pt x="11" y="3365"/>
                  </a:moveTo>
                  <a:lnTo>
                    <a:pt x="1" y="3597"/>
                  </a:lnTo>
                  <a:lnTo>
                    <a:pt x="1" y="3630"/>
                  </a:lnTo>
                  <a:lnTo>
                    <a:pt x="11" y="3365"/>
                  </a:lnTo>
                  <a:close/>
                  <a:moveTo>
                    <a:pt x="3005" y="3365"/>
                  </a:moveTo>
                  <a:lnTo>
                    <a:pt x="3015" y="3630"/>
                  </a:lnTo>
                  <a:lnTo>
                    <a:pt x="3015" y="3597"/>
                  </a:lnTo>
                  <a:lnTo>
                    <a:pt x="3005" y="3365"/>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8"/>
            <p:cNvSpPr/>
            <p:nvPr/>
          </p:nvSpPr>
          <p:spPr>
            <a:xfrm>
              <a:off x="1575000" y="208825"/>
              <a:ext cx="4125" cy="4150"/>
            </a:xfrm>
            <a:custGeom>
              <a:rect b="b" l="l" r="r" t="t"/>
              <a:pathLst>
                <a:path extrusionOk="0" h="166" w="165">
                  <a:moveTo>
                    <a:pt x="77" y="1"/>
                  </a:moveTo>
                  <a:cubicBezTo>
                    <a:pt x="33" y="1"/>
                    <a:pt x="0" y="34"/>
                    <a:pt x="0" y="88"/>
                  </a:cubicBezTo>
                  <a:cubicBezTo>
                    <a:pt x="0" y="132"/>
                    <a:pt x="33" y="165"/>
                    <a:pt x="77" y="165"/>
                  </a:cubicBezTo>
                  <a:cubicBezTo>
                    <a:pt x="120" y="165"/>
                    <a:pt x="164" y="132"/>
                    <a:pt x="164" y="88"/>
                  </a:cubicBezTo>
                  <a:cubicBezTo>
                    <a:pt x="164" y="34"/>
                    <a:pt x="120"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8"/>
            <p:cNvSpPr/>
            <p:nvPr/>
          </p:nvSpPr>
          <p:spPr>
            <a:xfrm>
              <a:off x="1606800" y="208825"/>
              <a:ext cx="4125" cy="4150"/>
            </a:xfrm>
            <a:custGeom>
              <a:rect b="b" l="l" r="r" t="t"/>
              <a:pathLst>
                <a:path extrusionOk="0" h="166" w="165">
                  <a:moveTo>
                    <a:pt x="88" y="1"/>
                  </a:moveTo>
                  <a:cubicBezTo>
                    <a:pt x="44" y="1"/>
                    <a:pt x="0" y="34"/>
                    <a:pt x="0" y="88"/>
                  </a:cubicBezTo>
                  <a:cubicBezTo>
                    <a:pt x="0" y="132"/>
                    <a:pt x="44" y="165"/>
                    <a:pt x="88" y="165"/>
                  </a:cubicBezTo>
                  <a:cubicBezTo>
                    <a:pt x="132" y="165"/>
                    <a:pt x="164" y="132"/>
                    <a:pt x="164" y="88"/>
                  </a:cubicBezTo>
                  <a:cubicBezTo>
                    <a:pt x="164" y="34"/>
                    <a:pt x="132"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8"/>
            <p:cNvSpPr/>
            <p:nvPr/>
          </p:nvSpPr>
          <p:spPr>
            <a:xfrm>
              <a:off x="1567575" y="190725"/>
              <a:ext cx="17850" cy="6900"/>
            </a:xfrm>
            <a:custGeom>
              <a:rect b="b" l="l" r="r" t="t"/>
              <a:pathLst>
                <a:path extrusionOk="0" h="276" w="714">
                  <a:moveTo>
                    <a:pt x="275" y="1"/>
                  </a:moveTo>
                  <a:cubicBezTo>
                    <a:pt x="122" y="1"/>
                    <a:pt x="1" y="122"/>
                    <a:pt x="1" y="275"/>
                  </a:cubicBezTo>
                  <a:lnTo>
                    <a:pt x="439" y="275"/>
                  </a:lnTo>
                  <a:cubicBezTo>
                    <a:pt x="593" y="275"/>
                    <a:pt x="714" y="144"/>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8"/>
            <p:cNvSpPr/>
            <p:nvPr/>
          </p:nvSpPr>
          <p:spPr>
            <a:xfrm>
              <a:off x="1600475" y="190725"/>
              <a:ext cx="17850" cy="6900"/>
            </a:xfrm>
            <a:custGeom>
              <a:rect b="b" l="l" r="r" t="t"/>
              <a:pathLst>
                <a:path extrusionOk="0" h="276" w="714">
                  <a:moveTo>
                    <a:pt x="0" y="1"/>
                  </a:moveTo>
                  <a:cubicBezTo>
                    <a:pt x="0" y="144"/>
                    <a:pt x="121" y="275"/>
                    <a:pt x="275" y="275"/>
                  </a:cubicBezTo>
                  <a:lnTo>
                    <a:pt x="714" y="275"/>
                  </a:lnTo>
                  <a:cubicBezTo>
                    <a:pt x="714" y="122"/>
                    <a:pt x="592"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8"/>
            <p:cNvSpPr/>
            <p:nvPr/>
          </p:nvSpPr>
          <p:spPr>
            <a:xfrm>
              <a:off x="1555250" y="211575"/>
              <a:ext cx="75400" cy="72675"/>
            </a:xfrm>
            <a:custGeom>
              <a:rect b="b" l="l" r="r" t="t"/>
              <a:pathLst>
                <a:path extrusionOk="0" h="2907" w="3016">
                  <a:moveTo>
                    <a:pt x="2248" y="889"/>
                  </a:moveTo>
                  <a:cubicBezTo>
                    <a:pt x="1978" y="1104"/>
                    <a:pt x="1723" y="1176"/>
                    <a:pt x="1504" y="1176"/>
                  </a:cubicBezTo>
                  <a:cubicBezTo>
                    <a:pt x="1065" y="1176"/>
                    <a:pt x="768" y="889"/>
                    <a:pt x="768" y="889"/>
                  </a:cubicBezTo>
                  <a:close/>
                  <a:moveTo>
                    <a:pt x="1481" y="1294"/>
                  </a:moveTo>
                  <a:cubicBezTo>
                    <a:pt x="1580" y="1294"/>
                    <a:pt x="1689" y="1327"/>
                    <a:pt x="1755" y="1404"/>
                  </a:cubicBezTo>
                  <a:cubicBezTo>
                    <a:pt x="1766" y="1415"/>
                    <a:pt x="1777" y="1437"/>
                    <a:pt x="1777" y="1447"/>
                  </a:cubicBezTo>
                  <a:cubicBezTo>
                    <a:pt x="1766" y="1469"/>
                    <a:pt x="1744" y="1481"/>
                    <a:pt x="1722" y="1481"/>
                  </a:cubicBezTo>
                  <a:cubicBezTo>
                    <a:pt x="1602" y="1481"/>
                    <a:pt x="1492" y="1481"/>
                    <a:pt x="1371" y="1469"/>
                  </a:cubicBezTo>
                  <a:cubicBezTo>
                    <a:pt x="1349" y="1469"/>
                    <a:pt x="1239" y="1469"/>
                    <a:pt x="1239" y="1437"/>
                  </a:cubicBezTo>
                  <a:cubicBezTo>
                    <a:pt x="1239" y="1404"/>
                    <a:pt x="1305" y="1360"/>
                    <a:pt x="1338" y="1349"/>
                  </a:cubicBezTo>
                  <a:cubicBezTo>
                    <a:pt x="1382" y="1316"/>
                    <a:pt x="1426" y="1305"/>
                    <a:pt x="1481" y="1294"/>
                  </a:cubicBezTo>
                  <a:close/>
                  <a:moveTo>
                    <a:pt x="77" y="0"/>
                  </a:moveTo>
                  <a:cubicBezTo>
                    <a:pt x="67" y="0"/>
                    <a:pt x="55" y="0"/>
                    <a:pt x="55" y="12"/>
                  </a:cubicBezTo>
                  <a:lnTo>
                    <a:pt x="1" y="1437"/>
                  </a:lnTo>
                  <a:lnTo>
                    <a:pt x="1" y="1481"/>
                  </a:lnTo>
                  <a:lnTo>
                    <a:pt x="1" y="1547"/>
                  </a:lnTo>
                  <a:lnTo>
                    <a:pt x="1" y="1568"/>
                  </a:lnTo>
                  <a:cubicBezTo>
                    <a:pt x="11" y="1590"/>
                    <a:pt x="11" y="1623"/>
                    <a:pt x="11" y="1667"/>
                  </a:cubicBezTo>
                  <a:cubicBezTo>
                    <a:pt x="23" y="1689"/>
                    <a:pt x="23" y="1711"/>
                    <a:pt x="23" y="1732"/>
                  </a:cubicBezTo>
                  <a:cubicBezTo>
                    <a:pt x="55" y="1875"/>
                    <a:pt x="99" y="2039"/>
                    <a:pt x="198" y="2215"/>
                  </a:cubicBezTo>
                  <a:cubicBezTo>
                    <a:pt x="384" y="2566"/>
                    <a:pt x="768" y="2906"/>
                    <a:pt x="1502" y="2906"/>
                  </a:cubicBezTo>
                  <a:cubicBezTo>
                    <a:pt x="2248" y="2906"/>
                    <a:pt x="2621" y="2566"/>
                    <a:pt x="2818" y="2215"/>
                  </a:cubicBezTo>
                  <a:cubicBezTo>
                    <a:pt x="2906" y="2039"/>
                    <a:pt x="2961" y="1875"/>
                    <a:pt x="2983" y="1732"/>
                  </a:cubicBezTo>
                  <a:cubicBezTo>
                    <a:pt x="2994" y="1711"/>
                    <a:pt x="2994" y="1689"/>
                    <a:pt x="2994" y="1667"/>
                  </a:cubicBezTo>
                  <a:cubicBezTo>
                    <a:pt x="3005" y="1623"/>
                    <a:pt x="3005" y="1590"/>
                    <a:pt x="3005" y="1568"/>
                  </a:cubicBezTo>
                  <a:cubicBezTo>
                    <a:pt x="3015" y="1557"/>
                    <a:pt x="3015" y="1557"/>
                    <a:pt x="3015" y="1547"/>
                  </a:cubicBezTo>
                  <a:lnTo>
                    <a:pt x="3015" y="1481"/>
                  </a:lnTo>
                  <a:lnTo>
                    <a:pt x="3015" y="1437"/>
                  </a:lnTo>
                  <a:lnTo>
                    <a:pt x="2961" y="12"/>
                  </a:lnTo>
                  <a:lnTo>
                    <a:pt x="2939" y="12"/>
                  </a:lnTo>
                  <a:cubicBezTo>
                    <a:pt x="2860" y="681"/>
                    <a:pt x="2409" y="750"/>
                    <a:pt x="2227" y="750"/>
                  </a:cubicBezTo>
                  <a:cubicBezTo>
                    <a:pt x="2179" y="750"/>
                    <a:pt x="2150" y="746"/>
                    <a:pt x="2150" y="746"/>
                  </a:cubicBezTo>
                  <a:lnTo>
                    <a:pt x="1733" y="658"/>
                  </a:lnTo>
                  <a:cubicBezTo>
                    <a:pt x="1700" y="647"/>
                    <a:pt x="1667" y="647"/>
                    <a:pt x="1634" y="636"/>
                  </a:cubicBezTo>
                  <a:cubicBezTo>
                    <a:pt x="1602" y="669"/>
                    <a:pt x="1558" y="691"/>
                    <a:pt x="1502" y="691"/>
                  </a:cubicBezTo>
                  <a:cubicBezTo>
                    <a:pt x="1459" y="691"/>
                    <a:pt x="1415" y="669"/>
                    <a:pt x="1371" y="636"/>
                  </a:cubicBezTo>
                  <a:cubicBezTo>
                    <a:pt x="1338" y="647"/>
                    <a:pt x="1317" y="647"/>
                    <a:pt x="1283" y="658"/>
                  </a:cubicBezTo>
                  <a:lnTo>
                    <a:pt x="888" y="735"/>
                  </a:lnTo>
                  <a:cubicBezTo>
                    <a:pt x="839" y="743"/>
                    <a:pt x="792" y="747"/>
                    <a:pt x="747" y="747"/>
                  </a:cubicBezTo>
                  <a:cubicBezTo>
                    <a:pt x="287" y="747"/>
                    <a:pt x="128" y="351"/>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8"/>
            <p:cNvSpPr/>
            <p:nvPr/>
          </p:nvSpPr>
          <p:spPr>
            <a:xfrm>
              <a:off x="1574450" y="233775"/>
              <a:ext cx="37000" cy="7200"/>
            </a:xfrm>
            <a:custGeom>
              <a:rect b="b" l="l" r="r" t="t"/>
              <a:pathLst>
                <a:path extrusionOk="0" h="288" w="1480">
                  <a:moveTo>
                    <a:pt x="0" y="1"/>
                  </a:moveTo>
                  <a:cubicBezTo>
                    <a:pt x="0" y="1"/>
                    <a:pt x="297" y="288"/>
                    <a:pt x="736" y="288"/>
                  </a:cubicBezTo>
                  <a:cubicBezTo>
                    <a:pt x="955" y="288"/>
                    <a:pt x="1210" y="216"/>
                    <a:pt x="14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8"/>
            <p:cNvSpPr/>
            <p:nvPr/>
          </p:nvSpPr>
          <p:spPr>
            <a:xfrm>
              <a:off x="1561300" y="212675"/>
              <a:ext cx="12875" cy="12900"/>
            </a:xfrm>
            <a:custGeom>
              <a:rect b="b" l="l" r="r" t="t"/>
              <a:pathLst>
                <a:path extrusionOk="0" h="516" w="515">
                  <a:moveTo>
                    <a:pt x="263" y="0"/>
                  </a:moveTo>
                  <a:cubicBezTo>
                    <a:pt x="120" y="0"/>
                    <a:pt x="0" y="121"/>
                    <a:pt x="0" y="263"/>
                  </a:cubicBezTo>
                  <a:cubicBezTo>
                    <a:pt x="0" y="406"/>
                    <a:pt x="120" y="516"/>
                    <a:pt x="263" y="516"/>
                  </a:cubicBezTo>
                  <a:cubicBezTo>
                    <a:pt x="405" y="516"/>
                    <a:pt x="515" y="406"/>
                    <a:pt x="515" y="263"/>
                  </a:cubicBezTo>
                  <a:cubicBezTo>
                    <a:pt x="515" y="121"/>
                    <a:pt x="405" y="0"/>
                    <a:pt x="263"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8"/>
            <p:cNvSpPr/>
            <p:nvPr/>
          </p:nvSpPr>
          <p:spPr>
            <a:xfrm>
              <a:off x="1611725" y="212675"/>
              <a:ext cx="12900" cy="12900"/>
            </a:xfrm>
            <a:custGeom>
              <a:rect b="b" l="l" r="r" t="t"/>
              <a:pathLst>
                <a:path extrusionOk="0" h="516" w="516">
                  <a:moveTo>
                    <a:pt x="252" y="0"/>
                  </a:moveTo>
                  <a:cubicBezTo>
                    <a:pt x="110" y="0"/>
                    <a:pt x="0" y="121"/>
                    <a:pt x="0" y="263"/>
                  </a:cubicBezTo>
                  <a:cubicBezTo>
                    <a:pt x="0" y="406"/>
                    <a:pt x="110" y="516"/>
                    <a:pt x="252" y="516"/>
                  </a:cubicBezTo>
                  <a:cubicBezTo>
                    <a:pt x="395" y="516"/>
                    <a:pt x="515" y="406"/>
                    <a:pt x="515" y="263"/>
                  </a:cubicBezTo>
                  <a:cubicBezTo>
                    <a:pt x="515" y="121"/>
                    <a:pt x="395" y="0"/>
                    <a:pt x="252"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8"/>
            <p:cNvSpPr/>
            <p:nvPr/>
          </p:nvSpPr>
          <p:spPr>
            <a:xfrm>
              <a:off x="1394100" y="196925"/>
              <a:ext cx="46600" cy="70575"/>
            </a:xfrm>
            <a:custGeom>
              <a:rect b="b" l="l" r="r" t="t"/>
              <a:pathLst>
                <a:path extrusionOk="0" h="2823" w="1864">
                  <a:moveTo>
                    <a:pt x="1259" y="0"/>
                  </a:moveTo>
                  <a:cubicBezTo>
                    <a:pt x="1018" y="0"/>
                    <a:pt x="778" y="94"/>
                    <a:pt x="592" y="279"/>
                  </a:cubicBezTo>
                  <a:lnTo>
                    <a:pt x="219" y="641"/>
                  </a:lnTo>
                  <a:lnTo>
                    <a:pt x="219" y="663"/>
                  </a:lnTo>
                  <a:cubicBezTo>
                    <a:pt x="198" y="663"/>
                    <a:pt x="176" y="674"/>
                    <a:pt x="142" y="674"/>
                  </a:cubicBezTo>
                  <a:cubicBezTo>
                    <a:pt x="44" y="1168"/>
                    <a:pt x="0" y="1672"/>
                    <a:pt x="0" y="2176"/>
                  </a:cubicBezTo>
                  <a:cubicBezTo>
                    <a:pt x="0" y="2396"/>
                    <a:pt x="11" y="2615"/>
                    <a:pt x="22" y="2823"/>
                  </a:cubicBezTo>
                  <a:lnTo>
                    <a:pt x="493" y="2297"/>
                  </a:lnTo>
                  <a:cubicBezTo>
                    <a:pt x="647" y="2133"/>
                    <a:pt x="778" y="1957"/>
                    <a:pt x="899" y="1770"/>
                  </a:cubicBezTo>
                  <a:lnTo>
                    <a:pt x="1864" y="225"/>
                  </a:lnTo>
                  <a:cubicBezTo>
                    <a:pt x="1688" y="75"/>
                    <a:pt x="1473" y="0"/>
                    <a:pt x="1259"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8"/>
            <p:cNvSpPr/>
            <p:nvPr/>
          </p:nvSpPr>
          <p:spPr>
            <a:xfrm>
              <a:off x="1397925" y="177875"/>
              <a:ext cx="10700" cy="35100"/>
            </a:xfrm>
            <a:custGeom>
              <a:rect b="b" l="l" r="r" t="t"/>
              <a:pathLst>
                <a:path extrusionOk="0" h="1404" w="428">
                  <a:moveTo>
                    <a:pt x="428" y="0"/>
                  </a:moveTo>
                  <a:lnTo>
                    <a:pt x="428" y="0"/>
                  </a:lnTo>
                  <a:cubicBezTo>
                    <a:pt x="242" y="449"/>
                    <a:pt x="99" y="921"/>
                    <a:pt x="1" y="1403"/>
                  </a:cubicBezTo>
                  <a:cubicBezTo>
                    <a:pt x="23" y="1403"/>
                    <a:pt x="45" y="1392"/>
                    <a:pt x="66" y="1392"/>
                  </a:cubicBezTo>
                  <a:lnTo>
                    <a:pt x="66" y="1403"/>
                  </a:lnTo>
                  <a:lnTo>
                    <a:pt x="428" y="0"/>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8"/>
            <p:cNvSpPr/>
            <p:nvPr/>
          </p:nvSpPr>
          <p:spPr>
            <a:xfrm>
              <a:off x="1397650" y="212675"/>
              <a:ext cx="1950" cy="1100"/>
            </a:xfrm>
            <a:custGeom>
              <a:rect b="b" l="l" r="r" t="t"/>
              <a:pathLst>
                <a:path extrusionOk="0" h="44" w="78">
                  <a:moveTo>
                    <a:pt x="77" y="0"/>
                  </a:moveTo>
                  <a:cubicBezTo>
                    <a:pt x="56" y="0"/>
                    <a:pt x="34" y="11"/>
                    <a:pt x="12" y="11"/>
                  </a:cubicBezTo>
                  <a:cubicBezTo>
                    <a:pt x="12" y="22"/>
                    <a:pt x="0" y="33"/>
                    <a:pt x="0" y="44"/>
                  </a:cubicBezTo>
                  <a:cubicBezTo>
                    <a:pt x="34" y="44"/>
                    <a:pt x="56" y="33"/>
                    <a:pt x="77" y="33"/>
                  </a:cubicBezTo>
                  <a:lnTo>
                    <a:pt x="77" y="11"/>
                  </a:lnTo>
                  <a:lnTo>
                    <a:pt x="77" y="0"/>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8"/>
            <p:cNvSpPr/>
            <p:nvPr/>
          </p:nvSpPr>
          <p:spPr>
            <a:xfrm>
              <a:off x="1586225" y="243900"/>
              <a:ext cx="13450" cy="4700"/>
            </a:xfrm>
            <a:custGeom>
              <a:rect b="b" l="l" r="r" t="t"/>
              <a:pathLst>
                <a:path extrusionOk="0" h="188" w="538">
                  <a:moveTo>
                    <a:pt x="242" y="1"/>
                  </a:moveTo>
                  <a:cubicBezTo>
                    <a:pt x="187" y="12"/>
                    <a:pt x="143" y="23"/>
                    <a:pt x="99" y="56"/>
                  </a:cubicBezTo>
                  <a:cubicBezTo>
                    <a:pt x="66" y="67"/>
                    <a:pt x="0" y="111"/>
                    <a:pt x="0" y="144"/>
                  </a:cubicBezTo>
                  <a:cubicBezTo>
                    <a:pt x="0" y="176"/>
                    <a:pt x="110" y="176"/>
                    <a:pt x="132" y="176"/>
                  </a:cubicBezTo>
                  <a:cubicBezTo>
                    <a:pt x="253" y="188"/>
                    <a:pt x="363" y="188"/>
                    <a:pt x="483" y="188"/>
                  </a:cubicBezTo>
                  <a:cubicBezTo>
                    <a:pt x="505" y="188"/>
                    <a:pt x="527" y="176"/>
                    <a:pt x="538" y="154"/>
                  </a:cubicBezTo>
                  <a:cubicBezTo>
                    <a:pt x="538" y="144"/>
                    <a:pt x="527" y="122"/>
                    <a:pt x="516" y="111"/>
                  </a:cubicBezTo>
                  <a:cubicBezTo>
                    <a:pt x="450" y="34"/>
                    <a:pt x="341" y="1"/>
                    <a:pt x="242" y="1"/>
                  </a:cubicBezTo>
                  <a:close/>
                </a:path>
              </a:pathLst>
            </a:custGeom>
            <a:solidFill>
              <a:srgbClr val="3633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8"/>
            <p:cNvSpPr/>
            <p:nvPr/>
          </p:nvSpPr>
          <p:spPr>
            <a:xfrm>
              <a:off x="1587875" y="207475"/>
              <a:ext cx="10175" cy="21400"/>
            </a:xfrm>
            <a:custGeom>
              <a:rect b="b" l="l" r="r" t="t"/>
              <a:pathLst>
                <a:path extrusionOk="0" h="856" w="407">
                  <a:moveTo>
                    <a:pt x="197" y="0"/>
                  </a:moveTo>
                  <a:cubicBezTo>
                    <a:pt x="88" y="0"/>
                    <a:pt x="0" y="98"/>
                    <a:pt x="0" y="208"/>
                  </a:cubicBezTo>
                  <a:lnTo>
                    <a:pt x="0" y="647"/>
                  </a:lnTo>
                  <a:cubicBezTo>
                    <a:pt x="0" y="712"/>
                    <a:pt x="22" y="768"/>
                    <a:pt x="66" y="800"/>
                  </a:cubicBezTo>
                  <a:cubicBezTo>
                    <a:pt x="110" y="833"/>
                    <a:pt x="154" y="855"/>
                    <a:pt x="197" y="855"/>
                  </a:cubicBezTo>
                  <a:cubicBezTo>
                    <a:pt x="253" y="855"/>
                    <a:pt x="297" y="833"/>
                    <a:pt x="329" y="800"/>
                  </a:cubicBezTo>
                  <a:cubicBezTo>
                    <a:pt x="384" y="768"/>
                    <a:pt x="406" y="712"/>
                    <a:pt x="406" y="647"/>
                  </a:cubicBezTo>
                  <a:lnTo>
                    <a:pt x="406" y="208"/>
                  </a:lnTo>
                  <a:cubicBezTo>
                    <a:pt x="406" y="98"/>
                    <a:pt x="319" y="0"/>
                    <a:pt x="19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8"/>
            <p:cNvSpPr/>
            <p:nvPr/>
          </p:nvSpPr>
          <p:spPr>
            <a:xfrm>
              <a:off x="1671750" y="331350"/>
              <a:ext cx="3850" cy="1400"/>
            </a:xfrm>
            <a:custGeom>
              <a:rect b="b" l="l" r="r" t="t"/>
              <a:pathLst>
                <a:path extrusionOk="0" h="56" w="154">
                  <a:moveTo>
                    <a:pt x="154" y="55"/>
                  </a:moveTo>
                  <a:lnTo>
                    <a:pt x="154" y="55"/>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8"/>
            <p:cNvSpPr/>
            <p:nvPr/>
          </p:nvSpPr>
          <p:spPr>
            <a:xfrm>
              <a:off x="1625700" y="273800"/>
              <a:ext cx="63050" cy="58400"/>
            </a:xfrm>
            <a:custGeom>
              <a:rect b="b" l="l" r="r" t="t"/>
              <a:pathLst>
                <a:path extrusionOk="0" h="2336" w="2522">
                  <a:moveTo>
                    <a:pt x="340" y="0"/>
                  </a:moveTo>
                  <a:cubicBezTo>
                    <a:pt x="226" y="0"/>
                    <a:pt x="113" y="4"/>
                    <a:pt x="0" y="11"/>
                  </a:cubicBezTo>
                  <a:lnTo>
                    <a:pt x="0" y="998"/>
                  </a:lnTo>
                  <a:cubicBezTo>
                    <a:pt x="472" y="943"/>
                    <a:pt x="954" y="856"/>
                    <a:pt x="1415" y="756"/>
                  </a:cubicBezTo>
                  <a:lnTo>
                    <a:pt x="1425" y="790"/>
                  </a:lnTo>
                  <a:cubicBezTo>
                    <a:pt x="954" y="899"/>
                    <a:pt x="483" y="976"/>
                    <a:pt x="0" y="1042"/>
                  </a:cubicBezTo>
                  <a:lnTo>
                    <a:pt x="0" y="1634"/>
                  </a:lnTo>
                  <a:lnTo>
                    <a:pt x="12" y="1634"/>
                  </a:lnTo>
                  <a:lnTo>
                    <a:pt x="12" y="1612"/>
                  </a:lnTo>
                  <a:lnTo>
                    <a:pt x="2017" y="2335"/>
                  </a:lnTo>
                  <a:cubicBezTo>
                    <a:pt x="2095" y="2248"/>
                    <a:pt x="2171" y="2149"/>
                    <a:pt x="2226" y="2050"/>
                  </a:cubicBezTo>
                  <a:cubicBezTo>
                    <a:pt x="2522" y="1546"/>
                    <a:pt x="2522" y="822"/>
                    <a:pt x="2083" y="428"/>
                  </a:cubicBezTo>
                  <a:cubicBezTo>
                    <a:pt x="1810" y="164"/>
                    <a:pt x="1415" y="88"/>
                    <a:pt x="1031" y="44"/>
                  </a:cubicBezTo>
                  <a:cubicBezTo>
                    <a:pt x="803" y="15"/>
                    <a:pt x="571"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8"/>
            <p:cNvSpPr/>
            <p:nvPr/>
          </p:nvSpPr>
          <p:spPr>
            <a:xfrm>
              <a:off x="1500450" y="274225"/>
              <a:ext cx="59775" cy="60150"/>
            </a:xfrm>
            <a:custGeom>
              <a:rect b="b" l="l" r="r" t="t"/>
              <a:pathLst>
                <a:path extrusionOk="0" h="2406" w="2391">
                  <a:moveTo>
                    <a:pt x="2171" y="0"/>
                  </a:moveTo>
                  <a:cubicBezTo>
                    <a:pt x="2134" y="0"/>
                    <a:pt x="2098" y="2"/>
                    <a:pt x="2061" y="5"/>
                  </a:cubicBezTo>
                  <a:cubicBezTo>
                    <a:pt x="1513" y="38"/>
                    <a:pt x="954" y="213"/>
                    <a:pt x="559" y="608"/>
                  </a:cubicBezTo>
                  <a:cubicBezTo>
                    <a:pt x="186" y="970"/>
                    <a:pt x="0" y="1540"/>
                    <a:pt x="176" y="2023"/>
                  </a:cubicBezTo>
                  <a:cubicBezTo>
                    <a:pt x="230" y="2165"/>
                    <a:pt x="318" y="2286"/>
                    <a:pt x="417" y="2406"/>
                  </a:cubicBezTo>
                  <a:lnTo>
                    <a:pt x="417" y="2395"/>
                  </a:lnTo>
                  <a:lnTo>
                    <a:pt x="1118" y="2110"/>
                  </a:lnTo>
                  <a:lnTo>
                    <a:pt x="2259" y="1617"/>
                  </a:lnTo>
                  <a:lnTo>
                    <a:pt x="2335" y="1617"/>
                  </a:lnTo>
                  <a:lnTo>
                    <a:pt x="2368" y="1595"/>
                  </a:lnTo>
                  <a:lnTo>
                    <a:pt x="2379" y="1617"/>
                  </a:lnTo>
                  <a:lnTo>
                    <a:pt x="2390" y="1617"/>
                  </a:lnTo>
                  <a:lnTo>
                    <a:pt x="2390" y="1112"/>
                  </a:lnTo>
                  <a:cubicBezTo>
                    <a:pt x="1974" y="1080"/>
                    <a:pt x="1546" y="1046"/>
                    <a:pt x="1129" y="981"/>
                  </a:cubicBezTo>
                  <a:lnTo>
                    <a:pt x="1140" y="948"/>
                  </a:lnTo>
                  <a:cubicBezTo>
                    <a:pt x="1557" y="1003"/>
                    <a:pt x="1974" y="1046"/>
                    <a:pt x="2390" y="1068"/>
                  </a:cubicBezTo>
                  <a:lnTo>
                    <a:pt x="2390" y="5"/>
                  </a:lnTo>
                  <a:cubicBezTo>
                    <a:pt x="2317" y="5"/>
                    <a:pt x="2244" y="0"/>
                    <a:pt x="2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8"/>
            <p:cNvSpPr/>
            <p:nvPr/>
          </p:nvSpPr>
          <p:spPr>
            <a:xfrm>
              <a:off x="1588950" y="324150"/>
              <a:ext cx="16225" cy="10350"/>
            </a:xfrm>
            <a:custGeom>
              <a:rect b="b" l="l" r="r" t="t"/>
              <a:pathLst>
                <a:path extrusionOk="0" h="414" w="649">
                  <a:moveTo>
                    <a:pt x="408" y="0"/>
                  </a:moveTo>
                  <a:cubicBezTo>
                    <a:pt x="271" y="0"/>
                    <a:pt x="134" y="73"/>
                    <a:pt x="56" y="190"/>
                  </a:cubicBezTo>
                  <a:cubicBezTo>
                    <a:pt x="56" y="223"/>
                    <a:pt x="56" y="267"/>
                    <a:pt x="45" y="299"/>
                  </a:cubicBezTo>
                  <a:cubicBezTo>
                    <a:pt x="34" y="343"/>
                    <a:pt x="12" y="377"/>
                    <a:pt x="1" y="409"/>
                  </a:cubicBezTo>
                  <a:lnTo>
                    <a:pt x="12" y="409"/>
                  </a:lnTo>
                  <a:cubicBezTo>
                    <a:pt x="46" y="412"/>
                    <a:pt x="80" y="413"/>
                    <a:pt x="114" y="413"/>
                  </a:cubicBezTo>
                  <a:cubicBezTo>
                    <a:pt x="222" y="413"/>
                    <a:pt x="331" y="399"/>
                    <a:pt x="440" y="365"/>
                  </a:cubicBezTo>
                  <a:cubicBezTo>
                    <a:pt x="539" y="333"/>
                    <a:pt x="648" y="255"/>
                    <a:pt x="637" y="157"/>
                  </a:cubicBezTo>
                  <a:cubicBezTo>
                    <a:pt x="626" y="70"/>
                    <a:pt x="539" y="14"/>
                    <a:pt x="461" y="4"/>
                  </a:cubicBezTo>
                  <a:cubicBezTo>
                    <a:pt x="444" y="1"/>
                    <a:pt x="426" y="0"/>
                    <a:pt x="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8"/>
            <p:cNvSpPr/>
            <p:nvPr/>
          </p:nvSpPr>
          <p:spPr>
            <a:xfrm>
              <a:off x="1513300" y="314625"/>
              <a:ext cx="218225" cy="126950"/>
            </a:xfrm>
            <a:custGeom>
              <a:rect b="b" l="l" r="r" t="t"/>
              <a:pathLst>
                <a:path extrusionOk="0" h="5078" w="8729">
                  <a:moveTo>
                    <a:pt x="2805" y="227"/>
                  </a:moveTo>
                  <a:cubicBezTo>
                    <a:pt x="2887" y="227"/>
                    <a:pt x="2975" y="266"/>
                    <a:pt x="3027" y="341"/>
                  </a:cubicBezTo>
                  <a:cubicBezTo>
                    <a:pt x="3060" y="385"/>
                    <a:pt x="3082" y="451"/>
                    <a:pt x="3082" y="516"/>
                  </a:cubicBezTo>
                  <a:cubicBezTo>
                    <a:pt x="3168" y="411"/>
                    <a:pt x="3304" y="347"/>
                    <a:pt x="3439" y="347"/>
                  </a:cubicBezTo>
                  <a:cubicBezTo>
                    <a:pt x="3459" y="347"/>
                    <a:pt x="3479" y="349"/>
                    <a:pt x="3499" y="351"/>
                  </a:cubicBezTo>
                  <a:cubicBezTo>
                    <a:pt x="3587" y="363"/>
                    <a:pt x="3685" y="429"/>
                    <a:pt x="3696" y="527"/>
                  </a:cubicBezTo>
                  <a:cubicBezTo>
                    <a:pt x="3718" y="658"/>
                    <a:pt x="3587" y="746"/>
                    <a:pt x="3477" y="779"/>
                  </a:cubicBezTo>
                  <a:cubicBezTo>
                    <a:pt x="3372" y="812"/>
                    <a:pt x="3262" y="832"/>
                    <a:pt x="3155" y="832"/>
                  </a:cubicBezTo>
                  <a:cubicBezTo>
                    <a:pt x="3115" y="832"/>
                    <a:pt x="3076" y="829"/>
                    <a:pt x="3038" y="823"/>
                  </a:cubicBezTo>
                  <a:lnTo>
                    <a:pt x="3027" y="823"/>
                  </a:lnTo>
                  <a:cubicBezTo>
                    <a:pt x="3027" y="911"/>
                    <a:pt x="3060" y="999"/>
                    <a:pt x="3104" y="1097"/>
                  </a:cubicBezTo>
                  <a:cubicBezTo>
                    <a:pt x="3236" y="1382"/>
                    <a:pt x="3433" y="1635"/>
                    <a:pt x="3685" y="1810"/>
                  </a:cubicBezTo>
                  <a:lnTo>
                    <a:pt x="3663" y="1842"/>
                  </a:lnTo>
                  <a:cubicBezTo>
                    <a:pt x="3411" y="1657"/>
                    <a:pt x="3202" y="1404"/>
                    <a:pt x="3071" y="1119"/>
                  </a:cubicBezTo>
                  <a:cubicBezTo>
                    <a:pt x="3027" y="1021"/>
                    <a:pt x="3005" y="922"/>
                    <a:pt x="2995" y="845"/>
                  </a:cubicBezTo>
                  <a:cubicBezTo>
                    <a:pt x="2961" y="900"/>
                    <a:pt x="2929" y="943"/>
                    <a:pt x="2895" y="987"/>
                  </a:cubicBezTo>
                  <a:cubicBezTo>
                    <a:pt x="2654" y="1294"/>
                    <a:pt x="2369" y="1557"/>
                    <a:pt x="2040" y="1766"/>
                  </a:cubicBezTo>
                  <a:lnTo>
                    <a:pt x="2018" y="1733"/>
                  </a:lnTo>
                  <a:cubicBezTo>
                    <a:pt x="2347" y="1525"/>
                    <a:pt x="2622" y="1262"/>
                    <a:pt x="2863" y="965"/>
                  </a:cubicBezTo>
                  <a:cubicBezTo>
                    <a:pt x="2895" y="922"/>
                    <a:pt x="2939" y="867"/>
                    <a:pt x="2973" y="823"/>
                  </a:cubicBezTo>
                  <a:cubicBezTo>
                    <a:pt x="2852" y="801"/>
                    <a:pt x="2731" y="758"/>
                    <a:pt x="2644" y="648"/>
                  </a:cubicBezTo>
                  <a:cubicBezTo>
                    <a:pt x="2600" y="582"/>
                    <a:pt x="2578" y="494"/>
                    <a:pt x="2588" y="407"/>
                  </a:cubicBezTo>
                  <a:cubicBezTo>
                    <a:pt x="2610" y="341"/>
                    <a:pt x="2644" y="286"/>
                    <a:pt x="2698" y="253"/>
                  </a:cubicBezTo>
                  <a:cubicBezTo>
                    <a:pt x="2730" y="236"/>
                    <a:pt x="2767" y="227"/>
                    <a:pt x="2805" y="227"/>
                  </a:cubicBezTo>
                  <a:close/>
                  <a:moveTo>
                    <a:pt x="1865" y="1"/>
                  </a:moveTo>
                  <a:lnTo>
                    <a:pt x="1865" y="12"/>
                  </a:lnTo>
                  <a:lnTo>
                    <a:pt x="1711" y="78"/>
                  </a:lnTo>
                  <a:lnTo>
                    <a:pt x="1" y="4529"/>
                  </a:lnTo>
                  <a:cubicBezTo>
                    <a:pt x="878" y="4880"/>
                    <a:pt x="1832" y="5077"/>
                    <a:pt x="2830" y="5077"/>
                  </a:cubicBezTo>
                  <a:cubicBezTo>
                    <a:pt x="4222" y="5077"/>
                    <a:pt x="5527" y="4704"/>
                    <a:pt x="6656" y="4057"/>
                  </a:cubicBezTo>
                  <a:lnTo>
                    <a:pt x="6634" y="3959"/>
                  </a:lnTo>
                  <a:lnTo>
                    <a:pt x="6678" y="3959"/>
                  </a:lnTo>
                  <a:lnTo>
                    <a:pt x="6689" y="4035"/>
                  </a:lnTo>
                  <a:cubicBezTo>
                    <a:pt x="7468" y="3575"/>
                    <a:pt x="8158" y="2983"/>
                    <a:pt x="8728" y="2281"/>
                  </a:cubicBezTo>
                  <a:cubicBezTo>
                    <a:pt x="8367" y="1700"/>
                    <a:pt x="7819" y="1240"/>
                    <a:pt x="7161" y="977"/>
                  </a:cubicBezTo>
                  <a:lnTo>
                    <a:pt x="6492" y="724"/>
                  </a:lnTo>
                  <a:lnTo>
                    <a:pt x="6338" y="670"/>
                  </a:lnTo>
                  <a:lnTo>
                    <a:pt x="4496" y="12"/>
                  </a:lnTo>
                  <a:lnTo>
                    <a:pt x="45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8"/>
            <p:cNvSpPr/>
            <p:nvPr/>
          </p:nvSpPr>
          <p:spPr>
            <a:xfrm>
              <a:off x="1556625" y="314625"/>
              <a:ext cx="2200" cy="850"/>
            </a:xfrm>
            <a:custGeom>
              <a:rect b="b" l="l" r="r" t="t"/>
              <a:pathLst>
                <a:path extrusionOk="0" h="34" w="88">
                  <a:moveTo>
                    <a:pt x="12" y="1"/>
                  </a:moveTo>
                  <a:lnTo>
                    <a:pt x="0" y="34"/>
                  </a:lnTo>
                  <a:lnTo>
                    <a:pt x="8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8"/>
            <p:cNvSpPr/>
            <p:nvPr/>
          </p:nvSpPr>
          <p:spPr>
            <a:xfrm>
              <a:off x="1578550" y="321200"/>
              <a:ext cx="10975" cy="13175"/>
            </a:xfrm>
            <a:custGeom>
              <a:rect b="b" l="l" r="r" t="t"/>
              <a:pathLst>
                <a:path extrusionOk="0" h="527" w="439">
                  <a:moveTo>
                    <a:pt x="198" y="1"/>
                  </a:moveTo>
                  <a:cubicBezTo>
                    <a:pt x="165" y="1"/>
                    <a:pt x="132" y="1"/>
                    <a:pt x="110" y="23"/>
                  </a:cubicBezTo>
                  <a:cubicBezTo>
                    <a:pt x="56" y="45"/>
                    <a:pt x="34" y="88"/>
                    <a:pt x="22" y="154"/>
                  </a:cubicBezTo>
                  <a:cubicBezTo>
                    <a:pt x="0" y="231"/>
                    <a:pt x="22" y="308"/>
                    <a:pt x="66" y="363"/>
                  </a:cubicBezTo>
                  <a:cubicBezTo>
                    <a:pt x="143" y="461"/>
                    <a:pt x="263" y="505"/>
                    <a:pt x="373" y="527"/>
                  </a:cubicBezTo>
                  <a:lnTo>
                    <a:pt x="373" y="516"/>
                  </a:lnTo>
                  <a:cubicBezTo>
                    <a:pt x="385" y="483"/>
                    <a:pt x="385" y="451"/>
                    <a:pt x="385" y="417"/>
                  </a:cubicBezTo>
                  <a:cubicBezTo>
                    <a:pt x="395" y="373"/>
                    <a:pt x="417" y="330"/>
                    <a:pt x="439" y="297"/>
                  </a:cubicBezTo>
                  <a:cubicBezTo>
                    <a:pt x="439" y="220"/>
                    <a:pt x="428" y="154"/>
                    <a:pt x="385" y="100"/>
                  </a:cubicBezTo>
                  <a:cubicBezTo>
                    <a:pt x="341" y="34"/>
                    <a:pt x="263" y="1"/>
                    <a:pt x="1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8"/>
            <p:cNvSpPr/>
            <p:nvPr/>
          </p:nvSpPr>
          <p:spPr>
            <a:xfrm>
              <a:off x="1394650" y="268025"/>
              <a:ext cx="14275" cy="46075"/>
            </a:xfrm>
            <a:custGeom>
              <a:rect b="b" l="l" r="r" t="t"/>
              <a:pathLst>
                <a:path extrusionOk="0" h="1843" w="571">
                  <a:moveTo>
                    <a:pt x="0" y="1"/>
                  </a:moveTo>
                  <a:lnTo>
                    <a:pt x="0" y="1"/>
                  </a:lnTo>
                  <a:cubicBezTo>
                    <a:pt x="54" y="648"/>
                    <a:pt x="197" y="1262"/>
                    <a:pt x="395" y="1843"/>
                  </a:cubicBezTo>
                  <a:lnTo>
                    <a:pt x="570" y="8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8"/>
            <p:cNvSpPr/>
            <p:nvPr/>
          </p:nvSpPr>
          <p:spPr>
            <a:xfrm>
              <a:off x="1528400" y="314625"/>
              <a:ext cx="28525" cy="12375"/>
            </a:xfrm>
            <a:custGeom>
              <a:rect b="b" l="l" r="r" t="t"/>
              <a:pathLst>
                <a:path extrusionOk="0" h="495" w="1141">
                  <a:moveTo>
                    <a:pt x="1141" y="1"/>
                  </a:moveTo>
                  <a:lnTo>
                    <a:pt x="0" y="494"/>
                  </a:lnTo>
                  <a:lnTo>
                    <a:pt x="1129" y="34"/>
                  </a:lnTo>
                  <a:lnTo>
                    <a:pt x="11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8"/>
            <p:cNvSpPr/>
            <p:nvPr/>
          </p:nvSpPr>
          <p:spPr>
            <a:xfrm>
              <a:off x="1433825" y="316550"/>
              <a:ext cx="122275" cy="111325"/>
            </a:xfrm>
            <a:custGeom>
              <a:rect b="b" l="l" r="r" t="t"/>
              <a:pathLst>
                <a:path extrusionOk="0" h="4453" w="4891">
                  <a:moveTo>
                    <a:pt x="4890" y="1"/>
                  </a:moveTo>
                  <a:lnTo>
                    <a:pt x="3092" y="735"/>
                  </a:lnTo>
                  <a:lnTo>
                    <a:pt x="3082" y="713"/>
                  </a:lnTo>
                  <a:lnTo>
                    <a:pt x="0" y="2051"/>
                  </a:lnTo>
                  <a:cubicBezTo>
                    <a:pt x="604" y="2829"/>
                    <a:pt x="1360" y="3487"/>
                    <a:pt x="2215" y="3992"/>
                  </a:cubicBezTo>
                  <a:lnTo>
                    <a:pt x="2303" y="3278"/>
                  </a:lnTo>
                  <a:lnTo>
                    <a:pt x="2336" y="3278"/>
                  </a:lnTo>
                  <a:lnTo>
                    <a:pt x="2248" y="4002"/>
                  </a:lnTo>
                  <a:cubicBezTo>
                    <a:pt x="2544" y="4178"/>
                    <a:pt x="2862" y="4331"/>
                    <a:pt x="3180" y="4452"/>
                  </a:cubicBezTo>
                  <a:lnTo>
                    <a:pt x="48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8"/>
            <p:cNvSpPr/>
            <p:nvPr/>
          </p:nvSpPr>
          <p:spPr>
            <a:xfrm>
              <a:off x="1679150" y="413575"/>
              <a:ext cx="1375" cy="2500"/>
            </a:xfrm>
            <a:custGeom>
              <a:rect b="b" l="l" r="r" t="t"/>
              <a:pathLst>
                <a:path extrusionOk="0" h="100" w="55">
                  <a:moveTo>
                    <a:pt x="0" y="1"/>
                  </a:moveTo>
                  <a:lnTo>
                    <a:pt x="22" y="99"/>
                  </a:lnTo>
                  <a:cubicBezTo>
                    <a:pt x="33" y="89"/>
                    <a:pt x="44" y="77"/>
                    <a:pt x="55" y="77"/>
                  </a:cubicBezTo>
                  <a:lnTo>
                    <a:pt x="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8"/>
            <p:cNvSpPr/>
            <p:nvPr/>
          </p:nvSpPr>
          <p:spPr>
            <a:xfrm>
              <a:off x="1625700" y="292700"/>
              <a:ext cx="35650" cy="7150"/>
            </a:xfrm>
            <a:custGeom>
              <a:rect b="b" l="l" r="r" t="t"/>
              <a:pathLst>
                <a:path extrusionOk="0" h="286" w="1426">
                  <a:moveTo>
                    <a:pt x="1415" y="0"/>
                  </a:moveTo>
                  <a:cubicBezTo>
                    <a:pt x="954" y="100"/>
                    <a:pt x="472" y="187"/>
                    <a:pt x="0" y="242"/>
                  </a:cubicBezTo>
                  <a:lnTo>
                    <a:pt x="0" y="286"/>
                  </a:lnTo>
                  <a:cubicBezTo>
                    <a:pt x="483" y="220"/>
                    <a:pt x="954" y="143"/>
                    <a:pt x="1425" y="34"/>
                  </a:cubicBez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8"/>
            <p:cNvSpPr/>
            <p:nvPr/>
          </p:nvSpPr>
          <p:spPr>
            <a:xfrm>
              <a:off x="1528650" y="297925"/>
              <a:ext cx="31575" cy="4125"/>
            </a:xfrm>
            <a:custGeom>
              <a:rect b="b" l="l" r="r" t="t"/>
              <a:pathLst>
                <a:path extrusionOk="0" h="165" w="1263">
                  <a:moveTo>
                    <a:pt x="12" y="0"/>
                  </a:moveTo>
                  <a:lnTo>
                    <a:pt x="1" y="33"/>
                  </a:lnTo>
                  <a:cubicBezTo>
                    <a:pt x="418" y="98"/>
                    <a:pt x="846" y="132"/>
                    <a:pt x="1262" y="164"/>
                  </a:cubicBezTo>
                  <a:lnTo>
                    <a:pt x="1262" y="120"/>
                  </a:lnTo>
                  <a:cubicBezTo>
                    <a:pt x="846" y="98"/>
                    <a:pt x="429" y="55"/>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8"/>
            <p:cNvSpPr/>
            <p:nvPr/>
          </p:nvSpPr>
          <p:spPr>
            <a:xfrm>
              <a:off x="1489200" y="398500"/>
              <a:ext cx="3050" cy="18125"/>
            </a:xfrm>
            <a:custGeom>
              <a:rect b="b" l="l" r="r" t="t"/>
              <a:pathLst>
                <a:path extrusionOk="0" h="725" w="122">
                  <a:moveTo>
                    <a:pt x="88" y="0"/>
                  </a:moveTo>
                  <a:lnTo>
                    <a:pt x="0" y="714"/>
                  </a:lnTo>
                  <a:cubicBezTo>
                    <a:pt x="12" y="714"/>
                    <a:pt x="22" y="724"/>
                    <a:pt x="33" y="724"/>
                  </a:cubicBezTo>
                  <a:lnTo>
                    <a:pt x="1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8"/>
            <p:cNvSpPr/>
            <p:nvPr/>
          </p:nvSpPr>
          <p:spPr>
            <a:xfrm>
              <a:off x="1510850" y="314075"/>
              <a:ext cx="49075" cy="20850"/>
            </a:xfrm>
            <a:custGeom>
              <a:rect b="b" l="l" r="r" t="t"/>
              <a:pathLst>
                <a:path extrusionOk="0" h="834" w="1963">
                  <a:moveTo>
                    <a:pt x="1952" y="1"/>
                  </a:moveTo>
                  <a:lnTo>
                    <a:pt x="1919" y="23"/>
                  </a:lnTo>
                  <a:lnTo>
                    <a:pt x="1831" y="56"/>
                  </a:lnTo>
                  <a:lnTo>
                    <a:pt x="702" y="516"/>
                  </a:lnTo>
                  <a:lnTo>
                    <a:pt x="1" y="801"/>
                  </a:lnTo>
                  <a:lnTo>
                    <a:pt x="1" y="812"/>
                  </a:lnTo>
                  <a:lnTo>
                    <a:pt x="11" y="834"/>
                  </a:lnTo>
                  <a:lnTo>
                    <a:pt x="1809" y="100"/>
                  </a:lnTo>
                  <a:lnTo>
                    <a:pt x="1963" y="34"/>
                  </a:lnTo>
                  <a:lnTo>
                    <a:pt x="1963" y="23"/>
                  </a:lnTo>
                  <a:lnTo>
                    <a:pt x="19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8"/>
            <p:cNvSpPr/>
            <p:nvPr/>
          </p:nvSpPr>
          <p:spPr>
            <a:xfrm>
              <a:off x="1625700" y="314075"/>
              <a:ext cx="55925" cy="20850"/>
            </a:xfrm>
            <a:custGeom>
              <a:rect b="b" l="l" r="r" t="t"/>
              <a:pathLst>
                <a:path extrusionOk="0" h="834" w="2237">
                  <a:moveTo>
                    <a:pt x="12" y="1"/>
                  </a:moveTo>
                  <a:lnTo>
                    <a:pt x="12" y="23"/>
                  </a:lnTo>
                  <a:lnTo>
                    <a:pt x="0" y="34"/>
                  </a:lnTo>
                  <a:lnTo>
                    <a:pt x="1842" y="692"/>
                  </a:lnTo>
                  <a:lnTo>
                    <a:pt x="1996" y="746"/>
                  </a:lnTo>
                  <a:lnTo>
                    <a:pt x="2226" y="834"/>
                  </a:lnTo>
                  <a:lnTo>
                    <a:pt x="2237" y="801"/>
                  </a:lnTo>
                  <a:lnTo>
                    <a:pt x="2017" y="724"/>
                  </a:lnTo>
                  <a:lnTo>
                    <a:pt x="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8"/>
            <p:cNvSpPr/>
            <p:nvPr/>
          </p:nvSpPr>
          <p:spPr>
            <a:xfrm>
              <a:off x="1563750" y="320275"/>
              <a:ext cx="42525" cy="40425"/>
            </a:xfrm>
            <a:custGeom>
              <a:rect b="b" l="l" r="r" t="t"/>
              <a:pathLst>
                <a:path extrusionOk="0" h="1617" w="1701">
                  <a:moveTo>
                    <a:pt x="790" y="38"/>
                  </a:moveTo>
                  <a:cubicBezTo>
                    <a:pt x="855" y="38"/>
                    <a:pt x="933" y="71"/>
                    <a:pt x="977" y="137"/>
                  </a:cubicBezTo>
                  <a:cubicBezTo>
                    <a:pt x="1020" y="191"/>
                    <a:pt x="1031" y="257"/>
                    <a:pt x="1031" y="334"/>
                  </a:cubicBezTo>
                  <a:cubicBezTo>
                    <a:pt x="1009" y="367"/>
                    <a:pt x="987" y="410"/>
                    <a:pt x="977" y="454"/>
                  </a:cubicBezTo>
                  <a:cubicBezTo>
                    <a:pt x="977" y="488"/>
                    <a:pt x="977" y="520"/>
                    <a:pt x="965" y="553"/>
                  </a:cubicBezTo>
                  <a:lnTo>
                    <a:pt x="965" y="564"/>
                  </a:lnTo>
                  <a:cubicBezTo>
                    <a:pt x="855" y="542"/>
                    <a:pt x="735" y="498"/>
                    <a:pt x="658" y="400"/>
                  </a:cubicBezTo>
                  <a:cubicBezTo>
                    <a:pt x="614" y="345"/>
                    <a:pt x="592" y="268"/>
                    <a:pt x="614" y="191"/>
                  </a:cubicBezTo>
                  <a:cubicBezTo>
                    <a:pt x="626" y="125"/>
                    <a:pt x="648" y="82"/>
                    <a:pt x="702" y="60"/>
                  </a:cubicBezTo>
                  <a:cubicBezTo>
                    <a:pt x="724" y="38"/>
                    <a:pt x="757" y="38"/>
                    <a:pt x="790" y="38"/>
                  </a:cubicBezTo>
                  <a:close/>
                  <a:moveTo>
                    <a:pt x="1416" y="155"/>
                  </a:moveTo>
                  <a:cubicBezTo>
                    <a:pt x="1434" y="155"/>
                    <a:pt x="1452" y="156"/>
                    <a:pt x="1469" y="159"/>
                  </a:cubicBezTo>
                  <a:cubicBezTo>
                    <a:pt x="1547" y="169"/>
                    <a:pt x="1634" y="225"/>
                    <a:pt x="1645" y="312"/>
                  </a:cubicBezTo>
                  <a:cubicBezTo>
                    <a:pt x="1656" y="410"/>
                    <a:pt x="1547" y="488"/>
                    <a:pt x="1448" y="520"/>
                  </a:cubicBezTo>
                  <a:cubicBezTo>
                    <a:pt x="1339" y="554"/>
                    <a:pt x="1230" y="568"/>
                    <a:pt x="1122" y="568"/>
                  </a:cubicBezTo>
                  <a:cubicBezTo>
                    <a:pt x="1088" y="568"/>
                    <a:pt x="1054" y="567"/>
                    <a:pt x="1020" y="564"/>
                  </a:cubicBezTo>
                  <a:lnTo>
                    <a:pt x="1009" y="564"/>
                  </a:lnTo>
                  <a:cubicBezTo>
                    <a:pt x="1020" y="532"/>
                    <a:pt x="1042" y="498"/>
                    <a:pt x="1053" y="454"/>
                  </a:cubicBezTo>
                  <a:cubicBezTo>
                    <a:pt x="1064" y="422"/>
                    <a:pt x="1064" y="378"/>
                    <a:pt x="1064" y="345"/>
                  </a:cubicBezTo>
                  <a:cubicBezTo>
                    <a:pt x="1142" y="228"/>
                    <a:pt x="1279" y="155"/>
                    <a:pt x="1416" y="155"/>
                  </a:cubicBezTo>
                  <a:close/>
                  <a:moveTo>
                    <a:pt x="787" y="1"/>
                  </a:moveTo>
                  <a:cubicBezTo>
                    <a:pt x="749" y="1"/>
                    <a:pt x="712" y="10"/>
                    <a:pt x="680" y="27"/>
                  </a:cubicBezTo>
                  <a:cubicBezTo>
                    <a:pt x="626" y="60"/>
                    <a:pt x="592" y="115"/>
                    <a:pt x="570" y="181"/>
                  </a:cubicBezTo>
                  <a:cubicBezTo>
                    <a:pt x="560" y="268"/>
                    <a:pt x="582" y="356"/>
                    <a:pt x="626" y="422"/>
                  </a:cubicBezTo>
                  <a:cubicBezTo>
                    <a:pt x="713" y="532"/>
                    <a:pt x="834" y="575"/>
                    <a:pt x="955" y="597"/>
                  </a:cubicBezTo>
                  <a:cubicBezTo>
                    <a:pt x="921" y="641"/>
                    <a:pt x="877" y="696"/>
                    <a:pt x="845" y="739"/>
                  </a:cubicBezTo>
                  <a:cubicBezTo>
                    <a:pt x="604" y="1036"/>
                    <a:pt x="329" y="1299"/>
                    <a:pt x="0" y="1507"/>
                  </a:cubicBezTo>
                  <a:lnTo>
                    <a:pt x="22" y="1540"/>
                  </a:lnTo>
                  <a:cubicBezTo>
                    <a:pt x="351" y="1331"/>
                    <a:pt x="636" y="1068"/>
                    <a:pt x="877" y="761"/>
                  </a:cubicBezTo>
                  <a:cubicBezTo>
                    <a:pt x="911" y="717"/>
                    <a:pt x="943" y="674"/>
                    <a:pt x="977" y="619"/>
                  </a:cubicBezTo>
                  <a:cubicBezTo>
                    <a:pt x="987" y="696"/>
                    <a:pt x="1009" y="795"/>
                    <a:pt x="1053" y="893"/>
                  </a:cubicBezTo>
                  <a:cubicBezTo>
                    <a:pt x="1184" y="1178"/>
                    <a:pt x="1393" y="1431"/>
                    <a:pt x="1645" y="1616"/>
                  </a:cubicBezTo>
                  <a:lnTo>
                    <a:pt x="1667" y="1584"/>
                  </a:lnTo>
                  <a:cubicBezTo>
                    <a:pt x="1415" y="1409"/>
                    <a:pt x="1218" y="1156"/>
                    <a:pt x="1086" y="871"/>
                  </a:cubicBezTo>
                  <a:cubicBezTo>
                    <a:pt x="1042" y="773"/>
                    <a:pt x="1009" y="685"/>
                    <a:pt x="1009" y="597"/>
                  </a:cubicBezTo>
                  <a:lnTo>
                    <a:pt x="1020" y="597"/>
                  </a:lnTo>
                  <a:cubicBezTo>
                    <a:pt x="1058" y="603"/>
                    <a:pt x="1097" y="606"/>
                    <a:pt x="1137" y="606"/>
                  </a:cubicBezTo>
                  <a:cubicBezTo>
                    <a:pt x="1244" y="606"/>
                    <a:pt x="1354" y="586"/>
                    <a:pt x="1459" y="553"/>
                  </a:cubicBezTo>
                  <a:cubicBezTo>
                    <a:pt x="1569" y="520"/>
                    <a:pt x="1700" y="432"/>
                    <a:pt x="1678" y="301"/>
                  </a:cubicBezTo>
                  <a:cubicBezTo>
                    <a:pt x="1667" y="203"/>
                    <a:pt x="1569" y="137"/>
                    <a:pt x="1481" y="125"/>
                  </a:cubicBezTo>
                  <a:cubicBezTo>
                    <a:pt x="1461" y="123"/>
                    <a:pt x="1441" y="121"/>
                    <a:pt x="1421" y="121"/>
                  </a:cubicBezTo>
                  <a:cubicBezTo>
                    <a:pt x="1286" y="121"/>
                    <a:pt x="1150" y="185"/>
                    <a:pt x="1064" y="290"/>
                  </a:cubicBezTo>
                  <a:cubicBezTo>
                    <a:pt x="1064" y="225"/>
                    <a:pt x="1042" y="159"/>
                    <a:pt x="1009" y="115"/>
                  </a:cubicBezTo>
                  <a:cubicBezTo>
                    <a:pt x="957" y="40"/>
                    <a:pt x="869" y="1"/>
                    <a:pt x="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3" name="Google Shape;2923;p68"/>
          <p:cNvGrpSpPr/>
          <p:nvPr/>
        </p:nvGrpSpPr>
        <p:grpSpPr>
          <a:xfrm>
            <a:off x="7034859" y="3849519"/>
            <a:ext cx="869880" cy="892862"/>
            <a:chOff x="4797800" y="61375"/>
            <a:chExt cx="380475" cy="380200"/>
          </a:xfrm>
        </p:grpSpPr>
        <p:sp>
          <p:nvSpPr>
            <p:cNvPr id="2924" name="Google Shape;2924;p68"/>
            <p:cNvSpPr/>
            <p:nvPr/>
          </p:nvSpPr>
          <p:spPr>
            <a:xfrm>
              <a:off x="4797800" y="61375"/>
              <a:ext cx="380475" cy="380200"/>
            </a:xfrm>
            <a:custGeom>
              <a:rect b="b" l="l" r="r" t="t"/>
              <a:pathLst>
                <a:path extrusionOk="0" h="15208" w="15219">
                  <a:moveTo>
                    <a:pt x="7609" y="0"/>
                  </a:moveTo>
                  <a:cubicBezTo>
                    <a:pt x="3410" y="0"/>
                    <a:pt x="1" y="3399"/>
                    <a:pt x="1" y="7598"/>
                  </a:cubicBezTo>
                  <a:cubicBezTo>
                    <a:pt x="1" y="11808"/>
                    <a:pt x="3410" y="15207"/>
                    <a:pt x="7609" y="15207"/>
                  </a:cubicBezTo>
                  <a:cubicBezTo>
                    <a:pt x="11808" y="15207"/>
                    <a:pt x="15218" y="11808"/>
                    <a:pt x="15218" y="7598"/>
                  </a:cubicBezTo>
                  <a:cubicBezTo>
                    <a:pt x="15218" y="3399"/>
                    <a:pt x="11808" y="0"/>
                    <a:pt x="76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8"/>
            <p:cNvSpPr/>
            <p:nvPr/>
          </p:nvSpPr>
          <p:spPr>
            <a:xfrm>
              <a:off x="5030500" y="270225"/>
              <a:ext cx="300" cy="25"/>
            </a:xfrm>
            <a:custGeom>
              <a:rect b="b" l="l" r="r" t="t"/>
              <a:pathLst>
                <a:path extrusionOk="0" h="1" w="12">
                  <a:moveTo>
                    <a:pt x="0" y="0"/>
                  </a:moveTo>
                  <a:lnTo>
                    <a:pt x="12" y="0"/>
                  </a:lnTo>
                  <a:lnTo>
                    <a:pt x="12" y="0"/>
                  </a:ln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8"/>
            <p:cNvSpPr/>
            <p:nvPr/>
          </p:nvSpPr>
          <p:spPr>
            <a:xfrm>
              <a:off x="4932925" y="168500"/>
              <a:ext cx="123650" cy="153350"/>
            </a:xfrm>
            <a:custGeom>
              <a:rect b="b" l="l" r="r" t="t"/>
              <a:pathLst>
                <a:path extrusionOk="0" h="6134" w="4946">
                  <a:moveTo>
                    <a:pt x="2369" y="1"/>
                  </a:moveTo>
                  <a:cubicBezTo>
                    <a:pt x="2241" y="1"/>
                    <a:pt x="2113" y="12"/>
                    <a:pt x="1985" y="35"/>
                  </a:cubicBezTo>
                  <a:cubicBezTo>
                    <a:pt x="1525" y="122"/>
                    <a:pt x="1075" y="375"/>
                    <a:pt x="801" y="758"/>
                  </a:cubicBezTo>
                  <a:cubicBezTo>
                    <a:pt x="505" y="1175"/>
                    <a:pt x="373" y="1625"/>
                    <a:pt x="275" y="2107"/>
                  </a:cubicBezTo>
                  <a:cubicBezTo>
                    <a:pt x="77" y="3138"/>
                    <a:pt x="0" y="4190"/>
                    <a:pt x="66" y="5232"/>
                  </a:cubicBezTo>
                  <a:cubicBezTo>
                    <a:pt x="77" y="5440"/>
                    <a:pt x="99" y="5670"/>
                    <a:pt x="241" y="5824"/>
                  </a:cubicBezTo>
                  <a:cubicBezTo>
                    <a:pt x="362" y="5944"/>
                    <a:pt x="537" y="6001"/>
                    <a:pt x="709" y="6001"/>
                  </a:cubicBezTo>
                  <a:cubicBezTo>
                    <a:pt x="725" y="6001"/>
                    <a:pt x="741" y="6000"/>
                    <a:pt x="757" y="5999"/>
                  </a:cubicBezTo>
                  <a:cubicBezTo>
                    <a:pt x="801" y="5999"/>
                    <a:pt x="855" y="5989"/>
                    <a:pt x="899" y="5989"/>
                  </a:cubicBezTo>
                  <a:lnTo>
                    <a:pt x="1174" y="4968"/>
                  </a:lnTo>
                  <a:cubicBezTo>
                    <a:pt x="1119" y="4870"/>
                    <a:pt x="1086" y="4749"/>
                    <a:pt x="1064" y="4629"/>
                  </a:cubicBezTo>
                  <a:cubicBezTo>
                    <a:pt x="911" y="4420"/>
                    <a:pt x="790" y="4169"/>
                    <a:pt x="735" y="3872"/>
                  </a:cubicBezTo>
                  <a:cubicBezTo>
                    <a:pt x="691" y="3905"/>
                    <a:pt x="636" y="3938"/>
                    <a:pt x="582" y="3938"/>
                  </a:cubicBezTo>
                  <a:cubicBezTo>
                    <a:pt x="461" y="3938"/>
                    <a:pt x="362" y="3840"/>
                    <a:pt x="362" y="3719"/>
                  </a:cubicBezTo>
                  <a:cubicBezTo>
                    <a:pt x="362" y="3653"/>
                    <a:pt x="406" y="3587"/>
                    <a:pt x="461" y="3543"/>
                  </a:cubicBezTo>
                  <a:cubicBezTo>
                    <a:pt x="285" y="3412"/>
                    <a:pt x="176" y="3094"/>
                    <a:pt x="198" y="2875"/>
                  </a:cubicBezTo>
                  <a:cubicBezTo>
                    <a:pt x="228" y="2621"/>
                    <a:pt x="447" y="2433"/>
                    <a:pt x="705" y="2433"/>
                  </a:cubicBezTo>
                  <a:cubicBezTo>
                    <a:pt x="726" y="2433"/>
                    <a:pt x="747" y="2434"/>
                    <a:pt x="768" y="2436"/>
                  </a:cubicBezTo>
                  <a:cubicBezTo>
                    <a:pt x="779" y="2436"/>
                    <a:pt x="790" y="2447"/>
                    <a:pt x="801" y="2447"/>
                  </a:cubicBezTo>
                  <a:lnTo>
                    <a:pt x="877" y="1964"/>
                  </a:lnTo>
                  <a:cubicBezTo>
                    <a:pt x="943" y="1592"/>
                    <a:pt x="1152" y="1263"/>
                    <a:pt x="1437" y="1055"/>
                  </a:cubicBezTo>
                  <a:cubicBezTo>
                    <a:pt x="1426" y="1043"/>
                    <a:pt x="1426" y="1033"/>
                    <a:pt x="1426" y="1033"/>
                  </a:cubicBezTo>
                  <a:cubicBezTo>
                    <a:pt x="1338" y="901"/>
                    <a:pt x="1305" y="824"/>
                    <a:pt x="1294" y="824"/>
                  </a:cubicBezTo>
                  <a:lnTo>
                    <a:pt x="1316" y="824"/>
                  </a:lnTo>
                  <a:cubicBezTo>
                    <a:pt x="1327" y="824"/>
                    <a:pt x="1327" y="814"/>
                    <a:pt x="1338" y="814"/>
                  </a:cubicBezTo>
                  <a:cubicBezTo>
                    <a:pt x="1316" y="748"/>
                    <a:pt x="1316" y="714"/>
                    <a:pt x="1316" y="714"/>
                  </a:cubicBezTo>
                  <a:lnTo>
                    <a:pt x="1349" y="704"/>
                  </a:lnTo>
                  <a:cubicBezTo>
                    <a:pt x="1349" y="704"/>
                    <a:pt x="1349" y="748"/>
                    <a:pt x="1371" y="802"/>
                  </a:cubicBezTo>
                  <a:cubicBezTo>
                    <a:pt x="1806" y="631"/>
                    <a:pt x="2167" y="560"/>
                    <a:pt x="2466" y="560"/>
                  </a:cubicBezTo>
                  <a:cubicBezTo>
                    <a:pt x="3952" y="560"/>
                    <a:pt x="3915" y="2315"/>
                    <a:pt x="3915" y="2315"/>
                  </a:cubicBezTo>
                  <a:cubicBezTo>
                    <a:pt x="3849" y="2315"/>
                    <a:pt x="3783" y="2305"/>
                    <a:pt x="3717" y="2305"/>
                  </a:cubicBezTo>
                  <a:lnTo>
                    <a:pt x="3717" y="2315"/>
                  </a:lnTo>
                  <a:lnTo>
                    <a:pt x="3717" y="2381"/>
                  </a:lnTo>
                  <a:cubicBezTo>
                    <a:pt x="3881" y="2370"/>
                    <a:pt x="4035" y="2359"/>
                    <a:pt x="4178" y="2337"/>
                  </a:cubicBezTo>
                  <a:lnTo>
                    <a:pt x="4188" y="2370"/>
                  </a:lnTo>
                  <a:cubicBezTo>
                    <a:pt x="4035" y="2392"/>
                    <a:pt x="3881" y="2403"/>
                    <a:pt x="3717" y="2414"/>
                  </a:cubicBezTo>
                  <a:lnTo>
                    <a:pt x="3695" y="2776"/>
                  </a:lnTo>
                  <a:lnTo>
                    <a:pt x="3739" y="2776"/>
                  </a:lnTo>
                  <a:cubicBezTo>
                    <a:pt x="4013" y="2820"/>
                    <a:pt x="4210" y="3072"/>
                    <a:pt x="4178" y="3346"/>
                  </a:cubicBezTo>
                  <a:cubicBezTo>
                    <a:pt x="4156" y="3499"/>
                    <a:pt x="4068" y="3686"/>
                    <a:pt x="3937" y="3806"/>
                  </a:cubicBezTo>
                  <a:cubicBezTo>
                    <a:pt x="3991" y="3850"/>
                    <a:pt x="4035" y="3916"/>
                    <a:pt x="4035" y="3982"/>
                  </a:cubicBezTo>
                  <a:cubicBezTo>
                    <a:pt x="4035" y="4103"/>
                    <a:pt x="3937" y="4201"/>
                    <a:pt x="3816" y="4201"/>
                  </a:cubicBezTo>
                  <a:cubicBezTo>
                    <a:pt x="3706" y="4201"/>
                    <a:pt x="3608" y="4103"/>
                    <a:pt x="3608" y="3982"/>
                  </a:cubicBezTo>
                  <a:lnTo>
                    <a:pt x="3608" y="3960"/>
                  </a:lnTo>
                  <a:lnTo>
                    <a:pt x="3596" y="3960"/>
                  </a:lnTo>
                  <a:cubicBezTo>
                    <a:pt x="3586" y="3949"/>
                    <a:pt x="3574" y="3949"/>
                    <a:pt x="3564" y="3949"/>
                  </a:cubicBezTo>
                  <a:cubicBezTo>
                    <a:pt x="3465" y="4278"/>
                    <a:pt x="3311" y="4541"/>
                    <a:pt x="3125" y="4727"/>
                  </a:cubicBezTo>
                  <a:cubicBezTo>
                    <a:pt x="3060" y="4936"/>
                    <a:pt x="2972" y="5100"/>
                    <a:pt x="2851" y="5232"/>
                  </a:cubicBezTo>
                  <a:lnTo>
                    <a:pt x="2928" y="6098"/>
                  </a:lnTo>
                  <a:cubicBezTo>
                    <a:pt x="3025" y="6122"/>
                    <a:pt x="3124" y="6133"/>
                    <a:pt x="3224" y="6133"/>
                  </a:cubicBezTo>
                  <a:cubicBezTo>
                    <a:pt x="3539" y="6133"/>
                    <a:pt x="3851" y="6016"/>
                    <a:pt x="4068" y="5791"/>
                  </a:cubicBezTo>
                  <a:cubicBezTo>
                    <a:pt x="4143" y="5846"/>
                    <a:pt x="4236" y="5871"/>
                    <a:pt x="4330" y="5871"/>
                  </a:cubicBezTo>
                  <a:cubicBezTo>
                    <a:pt x="4444" y="5871"/>
                    <a:pt x="4559" y="5835"/>
                    <a:pt x="4649" y="5769"/>
                  </a:cubicBezTo>
                  <a:cubicBezTo>
                    <a:pt x="4814" y="5638"/>
                    <a:pt x="4890" y="5440"/>
                    <a:pt x="4923" y="5232"/>
                  </a:cubicBezTo>
                  <a:cubicBezTo>
                    <a:pt x="4945" y="5024"/>
                    <a:pt x="4912" y="4826"/>
                    <a:pt x="4890" y="4618"/>
                  </a:cubicBezTo>
                  <a:cubicBezTo>
                    <a:pt x="4792" y="3916"/>
                    <a:pt x="4693" y="3226"/>
                    <a:pt x="4594" y="2524"/>
                  </a:cubicBezTo>
                  <a:cubicBezTo>
                    <a:pt x="4529" y="2052"/>
                    <a:pt x="4452" y="1559"/>
                    <a:pt x="4232" y="1131"/>
                  </a:cubicBezTo>
                  <a:cubicBezTo>
                    <a:pt x="3959" y="616"/>
                    <a:pt x="3465" y="222"/>
                    <a:pt x="2906" y="68"/>
                  </a:cubicBezTo>
                  <a:cubicBezTo>
                    <a:pt x="2727" y="23"/>
                    <a:pt x="2548" y="1"/>
                    <a:pt x="2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8"/>
            <p:cNvSpPr/>
            <p:nvPr/>
          </p:nvSpPr>
          <p:spPr>
            <a:xfrm>
              <a:off x="4949375" y="263650"/>
              <a:ext cx="300" cy="25"/>
            </a:xfrm>
            <a:custGeom>
              <a:rect b="b" l="l" r="r" t="t"/>
              <a:pathLst>
                <a:path extrusionOk="0" h="1" w="12">
                  <a:moveTo>
                    <a:pt x="0" y="0"/>
                  </a:moveTo>
                  <a:lnTo>
                    <a:pt x="11" y="0"/>
                  </a:lnTo>
                  <a:lnTo>
                    <a:pt x="11" y="0"/>
                  </a:ln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8"/>
            <p:cNvSpPr/>
            <p:nvPr/>
          </p:nvSpPr>
          <p:spPr>
            <a:xfrm>
              <a:off x="4920300" y="292700"/>
              <a:ext cx="121475" cy="62575"/>
            </a:xfrm>
            <a:custGeom>
              <a:rect b="b" l="l" r="r" t="t"/>
              <a:pathLst>
                <a:path extrusionOk="0" h="2503" w="4859">
                  <a:moveTo>
                    <a:pt x="1679" y="0"/>
                  </a:moveTo>
                  <a:lnTo>
                    <a:pt x="1404" y="1021"/>
                  </a:lnTo>
                  <a:lnTo>
                    <a:pt x="1372" y="1152"/>
                  </a:lnTo>
                  <a:lnTo>
                    <a:pt x="1" y="1371"/>
                  </a:lnTo>
                  <a:cubicBezTo>
                    <a:pt x="272" y="1658"/>
                    <a:pt x="1200" y="2502"/>
                    <a:pt x="2622" y="2502"/>
                  </a:cubicBezTo>
                  <a:cubicBezTo>
                    <a:pt x="3270" y="2502"/>
                    <a:pt x="4021" y="2327"/>
                    <a:pt x="4858" y="1842"/>
                  </a:cubicBezTo>
                  <a:lnTo>
                    <a:pt x="3444" y="1228"/>
                  </a:lnTo>
                  <a:lnTo>
                    <a:pt x="3433" y="1130"/>
                  </a:lnTo>
                  <a:lnTo>
                    <a:pt x="3356" y="264"/>
                  </a:lnTo>
                  <a:cubicBezTo>
                    <a:pt x="3151" y="489"/>
                    <a:pt x="2892" y="609"/>
                    <a:pt x="2621" y="609"/>
                  </a:cubicBezTo>
                  <a:cubicBezTo>
                    <a:pt x="2588" y="609"/>
                    <a:pt x="2555" y="607"/>
                    <a:pt x="2523" y="604"/>
                  </a:cubicBezTo>
                  <a:lnTo>
                    <a:pt x="2402" y="582"/>
                  </a:lnTo>
                  <a:cubicBezTo>
                    <a:pt x="2084" y="549"/>
                    <a:pt x="1821" y="319"/>
                    <a:pt x="1679" y="0"/>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8"/>
            <p:cNvSpPr/>
            <p:nvPr/>
          </p:nvSpPr>
          <p:spPr>
            <a:xfrm>
              <a:off x="5022000" y="237875"/>
              <a:ext cx="16200" cy="29625"/>
            </a:xfrm>
            <a:custGeom>
              <a:rect b="b" l="l" r="r" t="t"/>
              <a:pathLst>
                <a:path extrusionOk="0" h="1185" w="648">
                  <a:moveTo>
                    <a:pt x="132" y="1"/>
                  </a:moveTo>
                  <a:lnTo>
                    <a:pt x="111" y="461"/>
                  </a:lnTo>
                  <a:cubicBezTo>
                    <a:pt x="99" y="724"/>
                    <a:pt x="55" y="966"/>
                    <a:pt x="1" y="1174"/>
                  </a:cubicBezTo>
                  <a:cubicBezTo>
                    <a:pt x="11" y="1174"/>
                    <a:pt x="23" y="1174"/>
                    <a:pt x="33" y="1185"/>
                  </a:cubicBezTo>
                  <a:lnTo>
                    <a:pt x="45" y="1185"/>
                  </a:lnTo>
                  <a:cubicBezTo>
                    <a:pt x="67" y="1075"/>
                    <a:pt x="154" y="999"/>
                    <a:pt x="253" y="999"/>
                  </a:cubicBezTo>
                  <a:cubicBezTo>
                    <a:pt x="296" y="999"/>
                    <a:pt x="340" y="1009"/>
                    <a:pt x="374" y="1031"/>
                  </a:cubicBezTo>
                  <a:cubicBezTo>
                    <a:pt x="505" y="911"/>
                    <a:pt x="593" y="724"/>
                    <a:pt x="615" y="571"/>
                  </a:cubicBezTo>
                  <a:cubicBezTo>
                    <a:pt x="647" y="297"/>
                    <a:pt x="450" y="45"/>
                    <a:pt x="176"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8"/>
            <p:cNvSpPr/>
            <p:nvPr/>
          </p:nvSpPr>
          <p:spPr>
            <a:xfrm>
              <a:off x="4937300" y="229300"/>
              <a:ext cx="15650" cy="27800"/>
            </a:xfrm>
            <a:custGeom>
              <a:rect b="b" l="l" r="r" t="t"/>
              <a:pathLst>
                <a:path extrusionOk="0" h="1112" w="626">
                  <a:moveTo>
                    <a:pt x="530" y="1"/>
                  </a:moveTo>
                  <a:cubicBezTo>
                    <a:pt x="272" y="1"/>
                    <a:pt x="53" y="189"/>
                    <a:pt x="23" y="443"/>
                  </a:cubicBezTo>
                  <a:cubicBezTo>
                    <a:pt x="1" y="662"/>
                    <a:pt x="110" y="980"/>
                    <a:pt x="286" y="1111"/>
                  </a:cubicBezTo>
                  <a:cubicBezTo>
                    <a:pt x="319" y="1089"/>
                    <a:pt x="363" y="1079"/>
                    <a:pt x="407" y="1079"/>
                  </a:cubicBezTo>
                  <a:cubicBezTo>
                    <a:pt x="439" y="1079"/>
                    <a:pt x="483" y="1089"/>
                    <a:pt x="516" y="1111"/>
                  </a:cubicBezTo>
                  <a:cubicBezTo>
                    <a:pt x="505" y="947"/>
                    <a:pt x="505" y="772"/>
                    <a:pt x="527" y="596"/>
                  </a:cubicBezTo>
                  <a:lnTo>
                    <a:pt x="626" y="15"/>
                  </a:lnTo>
                  <a:cubicBezTo>
                    <a:pt x="615" y="15"/>
                    <a:pt x="604" y="4"/>
                    <a:pt x="593" y="4"/>
                  </a:cubicBezTo>
                  <a:cubicBezTo>
                    <a:pt x="572" y="2"/>
                    <a:pt x="551" y="1"/>
                    <a:pt x="530"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8"/>
            <p:cNvSpPr/>
            <p:nvPr/>
          </p:nvSpPr>
          <p:spPr>
            <a:xfrm>
              <a:off x="4959525" y="284225"/>
              <a:ext cx="51550" cy="23725"/>
            </a:xfrm>
            <a:custGeom>
              <a:rect b="b" l="l" r="r" t="t"/>
              <a:pathLst>
                <a:path extrusionOk="0" h="949" w="2062">
                  <a:moveTo>
                    <a:pt x="0" y="0"/>
                  </a:moveTo>
                  <a:lnTo>
                    <a:pt x="0" y="0"/>
                  </a:lnTo>
                  <a:cubicBezTo>
                    <a:pt x="22" y="120"/>
                    <a:pt x="55" y="241"/>
                    <a:pt x="110" y="339"/>
                  </a:cubicBezTo>
                  <a:cubicBezTo>
                    <a:pt x="252" y="658"/>
                    <a:pt x="515" y="888"/>
                    <a:pt x="833" y="921"/>
                  </a:cubicBezTo>
                  <a:lnTo>
                    <a:pt x="954" y="943"/>
                  </a:lnTo>
                  <a:cubicBezTo>
                    <a:pt x="986" y="946"/>
                    <a:pt x="1019" y="948"/>
                    <a:pt x="1052" y="948"/>
                  </a:cubicBezTo>
                  <a:cubicBezTo>
                    <a:pt x="1323" y="948"/>
                    <a:pt x="1582" y="828"/>
                    <a:pt x="1787" y="603"/>
                  </a:cubicBezTo>
                  <a:cubicBezTo>
                    <a:pt x="1908" y="471"/>
                    <a:pt x="1996" y="307"/>
                    <a:pt x="2061" y="98"/>
                  </a:cubicBezTo>
                  <a:lnTo>
                    <a:pt x="2061" y="98"/>
                  </a:lnTo>
                  <a:cubicBezTo>
                    <a:pt x="1797" y="381"/>
                    <a:pt x="1468" y="526"/>
                    <a:pt x="1130" y="526"/>
                  </a:cubicBezTo>
                  <a:cubicBezTo>
                    <a:pt x="1075" y="526"/>
                    <a:pt x="1020" y="523"/>
                    <a:pt x="965" y="515"/>
                  </a:cubicBezTo>
                  <a:lnTo>
                    <a:pt x="811" y="493"/>
                  </a:lnTo>
                  <a:cubicBezTo>
                    <a:pt x="483" y="460"/>
                    <a:pt x="208" y="27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8"/>
            <p:cNvSpPr/>
            <p:nvPr/>
          </p:nvSpPr>
          <p:spPr>
            <a:xfrm>
              <a:off x="4971300" y="198400"/>
              <a:ext cx="54575" cy="29700"/>
            </a:xfrm>
            <a:custGeom>
              <a:rect b="b" l="l" r="r" t="t"/>
              <a:pathLst>
                <a:path extrusionOk="0" h="1188" w="2183">
                  <a:moveTo>
                    <a:pt x="0" y="1"/>
                  </a:moveTo>
                  <a:lnTo>
                    <a:pt x="0" y="1"/>
                  </a:lnTo>
                  <a:cubicBezTo>
                    <a:pt x="88" y="144"/>
                    <a:pt x="187" y="308"/>
                    <a:pt x="329" y="473"/>
                  </a:cubicBezTo>
                  <a:cubicBezTo>
                    <a:pt x="833" y="1027"/>
                    <a:pt x="1480" y="1187"/>
                    <a:pt x="2065" y="1187"/>
                  </a:cubicBezTo>
                  <a:cubicBezTo>
                    <a:pt x="2104" y="1187"/>
                    <a:pt x="2143" y="1186"/>
                    <a:pt x="2182" y="1185"/>
                  </a:cubicBezTo>
                  <a:lnTo>
                    <a:pt x="2182" y="1119"/>
                  </a:lnTo>
                  <a:lnTo>
                    <a:pt x="2182" y="1109"/>
                  </a:lnTo>
                  <a:cubicBezTo>
                    <a:pt x="976" y="999"/>
                    <a:pt x="319" y="396"/>
                    <a:pt x="0"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8"/>
            <p:cNvSpPr/>
            <p:nvPr/>
          </p:nvSpPr>
          <p:spPr>
            <a:xfrm>
              <a:off x="4949900" y="194850"/>
              <a:ext cx="75975" cy="102550"/>
            </a:xfrm>
            <a:custGeom>
              <a:rect b="b" l="l" r="r" t="t"/>
              <a:pathLst>
                <a:path extrusionOk="0" h="4102" w="3039">
                  <a:moveTo>
                    <a:pt x="889" y="1130"/>
                  </a:moveTo>
                  <a:cubicBezTo>
                    <a:pt x="944" y="1130"/>
                    <a:pt x="999" y="1141"/>
                    <a:pt x="1065" y="1141"/>
                  </a:cubicBezTo>
                  <a:cubicBezTo>
                    <a:pt x="1075" y="1152"/>
                    <a:pt x="1229" y="1185"/>
                    <a:pt x="1229" y="1185"/>
                  </a:cubicBezTo>
                  <a:cubicBezTo>
                    <a:pt x="1229" y="1195"/>
                    <a:pt x="1229" y="1207"/>
                    <a:pt x="1218" y="1229"/>
                  </a:cubicBezTo>
                  <a:cubicBezTo>
                    <a:pt x="1207" y="1251"/>
                    <a:pt x="1153" y="1261"/>
                    <a:pt x="1131" y="1261"/>
                  </a:cubicBezTo>
                  <a:lnTo>
                    <a:pt x="1021" y="1261"/>
                  </a:lnTo>
                  <a:cubicBezTo>
                    <a:pt x="977" y="1261"/>
                    <a:pt x="944" y="1251"/>
                    <a:pt x="900" y="1251"/>
                  </a:cubicBezTo>
                  <a:cubicBezTo>
                    <a:pt x="868" y="1251"/>
                    <a:pt x="834" y="1251"/>
                    <a:pt x="802" y="1261"/>
                  </a:cubicBezTo>
                  <a:cubicBezTo>
                    <a:pt x="790" y="1261"/>
                    <a:pt x="626" y="1295"/>
                    <a:pt x="626" y="1295"/>
                  </a:cubicBezTo>
                  <a:cubicBezTo>
                    <a:pt x="626" y="1283"/>
                    <a:pt x="626" y="1273"/>
                    <a:pt x="615" y="1273"/>
                  </a:cubicBezTo>
                  <a:cubicBezTo>
                    <a:pt x="670" y="1207"/>
                    <a:pt x="747" y="1163"/>
                    <a:pt x="824" y="1141"/>
                  </a:cubicBezTo>
                  <a:cubicBezTo>
                    <a:pt x="846" y="1141"/>
                    <a:pt x="868" y="1130"/>
                    <a:pt x="889" y="1130"/>
                  </a:cubicBezTo>
                  <a:close/>
                  <a:moveTo>
                    <a:pt x="2106" y="1295"/>
                  </a:moveTo>
                  <a:cubicBezTo>
                    <a:pt x="2106" y="1295"/>
                    <a:pt x="2260" y="1316"/>
                    <a:pt x="2281" y="1316"/>
                  </a:cubicBezTo>
                  <a:cubicBezTo>
                    <a:pt x="2337" y="1327"/>
                    <a:pt x="2391" y="1338"/>
                    <a:pt x="2446" y="1360"/>
                  </a:cubicBezTo>
                  <a:cubicBezTo>
                    <a:pt x="2468" y="1371"/>
                    <a:pt x="2490" y="1382"/>
                    <a:pt x="2501" y="1382"/>
                  </a:cubicBezTo>
                  <a:cubicBezTo>
                    <a:pt x="2566" y="1426"/>
                    <a:pt x="2622" y="1492"/>
                    <a:pt x="2654" y="1568"/>
                  </a:cubicBezTo>
                  <a:cubicBezTo>
                    <a:pt x="2654" y="1580"/>
                    <a:pt x="2644" y="1590"/>
                    <a:pt x="2644" y="1602"/>
                  </a:cubicBezTo>
                  <a:cubicBezTo>
                    <a:pt x="2644" y="1590"/>
                    <a:pt x="2501" y="1514"/>
                    <a:pt x="2479" y="1502"/>
                  </a:cubicBezTo>
                  <a:cubicBezTo>
                    <a:pt x="2457" y="1492"/>
                    <a:pt x="2424" y="1480"/>
                    <a:pt x="2391" y="1470"/>
                  </a:cubicBezTo>
                  <a:cubicBezTo>
                    <a:pt x="2359" y="1459"/>
                    <a:pt x="2325" y="1448"/>
                    <a:pt x="2281" y="1437"/>
                  </a:cubicBezTo>
                  <a:cubicBezTo>
                    <a:pt x="2249" y="1426"/>
                    <a:pt x="2216" y="1415"/>
                    <a:pt x="2172" y="1404"/>
                  </a:cubicBezTo>
                  <a:cubicBezTo>
                    <a:pt x="2150" y="1393"/>
                    <a:pt x="2106" y="1371"/>
                    <a:pt x="2106" y="1338"/>
                  </a:cubicBezTo>
                  <a:lnTo>
                    <a:pt x="2106" y="1295"/>
                  </a:lnTo>
                  <a:close/>
                  <a:moveTo>
                    <a:pt x="882" y="1709"/>
                  </a:moveTo>
                  <a:cubicBezTo>
                    <a:pt x="888" y="1709"/>
                    <a:pt x="894" y="1710"/>
                    <a:pt x="900" y="1711"/>
                  </a:cubicBezTo>
                  <a:cubicBezTo>
                    <a:pt x="944" y="1711"/>
                    <a:pt x="977" y="1755"/>
                    <a:pt x="977" y="1799"/>
                  </a:cubicBezTo>
                  <a:cubicBezTo>
                    <a:pt x="967" y="1837"/>
                    <a:pt x="933" y="1867"/>
                    <a:pt x="895" y="1867"/>
                  </a:cubicBezTo>
                  <a:cubicBezTo>
                    <a:pt x="889" y="1867"/>
                    <a:pt x="884" y="1866"/>
                    <a:pt x="878" y="1865"/>
                  </a:cubicBezTo>
                  <a:cubicBezTo>
                    <a:pt x="834" y="1865"/>
                    <a:pt x="802" y="1821"/>
                    <a:pt x="812" y="1777"/>
                  </a:cubicBezTo>
                  <a:cubicBezTo>
                    <a:pt x="812" y="1739"/>
                    <a:pt x="845" y="1709"/>
                    <a:pt x="882" y="1709"/>
                  </a:cubicBezTo>
                  <a:close/>
                  <a:moveTo>
                    <a:pt x="2154" y="1862"/>
                  </a:moveTo>
                  <a:cubicBezTo>
                    <a:pt x="2160" y="1862"/>
                    <a:pt x="2166" y="1863"/>
                    <a:pt x="2172" y="1865"/>
                  </a:cubicBezTo>
                  <a:cubicBezTo>
                    <a:pt x="2216" y="1865"/>
                    <a:pt x="2249" y="1909"/>
                    <a:pt x="2238" y="1952"/>
                  </a:cubicBezTo>
                  <a:cubicBezTo>
                    <a:pt x="2238" y="1996"/>
                    <a:pt x="2194" y="2029"/>
                    <a:pt x="2150" y="2029"/>
                  </a:cubicBezTo>
                  <a:cubicBezTo>
                    <a:pt x="2106" y="2018"/>
                    <a:pt x="2074" y="1974"/>
                    <a:pt x="2084" y="1930"/>
                  </a:cubicBezTo>
                  <a:cubicBezTo>
                    <a:pt x="2084" y="1892"/>
                    <a:pt x="2117" y="1862"/>
                    <a:pt x="2154" y="1862"/>
                  </a:cubicBezTo>
                  <a:close/>
                  <a:moveTo>
                    <a:pt x="506" y="1809"/>
                  </a:moveTo>
                  <a:cubicBezTo>
                    <a:pt x="513" y="1809"/>
                    <a:pt x="520" y="1809"/>
                    <a:pt x="527" y="1809"/>
                  </a:cubicBezTo>
                  <a:cubicBezTo>
                    <a:pt x="670" y="1831"/>
                    <a:pt x="768" y="1963"/>
                    <a:pt x="747" y="2106"/>
                  </a:cubicBezTo>
                  <a:cubicBezTo>
                    <a:pt x="737" y="2235"/>
                    <a:pt x="628" y="2328"/>
                    <a:pt x="501" y="2328"/>
                  </a:cubicBezTo>
                  <a:cubicBezTo>
                    <a:pt x="488" y="2328"/>
                    <a:pt x="475" y="2327"/>
                    <a:pt x="461" y="2325"/>
                  </a:cubicBezTo>
                  <a:cubicBezTo>
                    <a:pt x="319" y="2314"/>
                    <a:pt x="220" y="2182"/>
                    <a:pt x="242" y="2040"/>
                  </a:cubicBezTo>
                  <a:cubicBezTo>
                    <a:pt x="253" y="1904"/>
                    <a:pt x="373" y="1809"/>
                    <a:pt x="506" y="1809"/>
                  </a:cubicBezTo>
                  <a:close/>
                  <a:moveTo>
                    <a:pt x="1515" y="1743"/>
                  </a:moveTo>
                  <a:cubicBezTo>
                    <a:pt x="1522" y="1743"/>
                    <a:pt x="1529" y="1743"/>
                    <a:pt x="1536" y="1744"/>
                  </a:cubicBezTo>
                  <a:cubicBezTo>
                    <a:pt x="1635" y="1755"/>
                    <a:pt x="1701" y="1843"/>
                    <a:pt x="1689" y="1930"/>
                  </a:cubicBezTo>
                  <a:lnTo>
                    <a:pt x="1646" y="2303"/>
                  </a:lnTo>
                  <a:cubicBezTo>
                    <a:pt x="1636" y="2395"/>
                    <a:pt x="1559" y="2458"/>
                    <a:pt x="1469" y="2458"/>
                  </a:cubicBezTo>
                  <a:cubicBezTo>
                    <a:pt x="1462" y="2458"/>
                    <a:pt x="1455" y="2457"/>
                    <a:pt x="1448" y="2457"/>
                  </a:cubicBezTo>
                  <a:cubicBezTo>
                    <a:pt x="1350" y="2445"/>
                    <a:pt x="1284" y="2358"/>
                    <a:pt x="1295" y="2259"/>
                  </a:cubicBezTo>
                  <a:lnTo>
                    <a:pt x="1339" y="1897"/>
                  </a:lnTo>
                  <a:cubicBezTo>
                    <a:pt x="1349" y="1806"/>
                    <a:pt x="1426" y="1743"/>
                    <a:pt x="1515" y="1743"/>
                  </a:cubicBezTo>
                  <a:close/>
                  <a:moveTo>
                    <a:pt x="2483" y="2059"/>
                  </a:moveTo>
                  <a:cubicBezTo>
                    <a:pt x="2496" y="2059"/>
                    <a:pt x="2509" y="2060"/>
                    <a:pt x="2523" y="2062"/>
                  </a:cubicBezTo>
                  <a:cubicBezTo>
                    <a:pt x="2666" y="2073"/>
                    <a:pt x="2764" y="2204"/>
                    <a:pt x="2742" y="2347"/>
                  </a:cubicBezTo>
                  <a:cubicBezTo>
                    <a:pt x="2732" y="2476"/>
                    <a:pt x="2623" y="2569"/>
                    <a:pt x="2497" y="2569"/>
                  </a:cubicBezTo>
                  <a:cubicBezTo>
                    <a:pt x="2483" y="2569"/>
                    <a:pt x="2470" y="2568"/>
                    <a:pt x="2457" y="2566"/>
                  </a:cubicBezTo>
                  <a:cubicBezTo>
                    <a:pt x="2315" y="2555"/>
                    <a:pt x="2216" y="2423"/>
                    <a:pt x="2238" y="2281"/>
                  </a:cubicBezTo>
                  <a:cubicBezTo>
                    <a:pt x="2248" y="2152"/>
                    <a:pt x="2357" y="2059"/>
                    <a:pt x="2483" y="2059"/>
                  </a:cubicBezTo>
                  <a:close/>
                  <a:moveTo>
                    <a:pt x="768" y="2511"/>
                  </a:moveTo>
                  <a:cubicBezTo>
                    <a:pt x="768" y="2511"/>
                    <a:pt x="856" y="2599"/>
                    <a:pt x="1021" y="2687"/>
                  </a:cubicBezTo>
                  <a:cubicBezTo>
                    <a:pt x="1010" y="2676"/>
                    <a:pt x="1021" y="2665"/>
                    <a:pt x="1021" y="2665"/>
                  </a:cubicBezTo>
                  <a:lnTo>
                    <a:pt x="1360" y="2588"/>
                  </a:lnTo>
                  <a:lnTo>
                    <a:pt x="1448" y="2665"/>
                  </a:lnTo>
                  <a:lnTo>
                    <a:pt x="1624" y="2610"/>
                  </a:lnTo>
                  <a:lnTo>
                    <a:pt x="1920" y="2752"/>
                  </a:lnTo>
                  <a:cubicBezTo>
                    <a:pt x="1996" y="2730"/>
                    <a:pt x="2084" y="2708"/>
                    <a:pt x="2172" y="2676"/>
                  </a:cubicBezTo>
                  <a:lnTo>
                    <a:pt x="2183" y="2708"/>
                  </a:lnTo>
                  <a:cubicBezTo>
                    <a:pt x="2084" y="2742"/>
                    <a:pt x="1996" y="2774"/>
                    <a:pt x="1909" y="2796"/>
                  </a:cubicBezTo>
                  <a:cubicBezTo>
                    <a:pt x="1860" y="2865"/>
                    <a:pt x="1724" y="3046"/>
                    <a:pt x="1478" y="3046"/>
                  </a:cubicBezTo>
                  <a:cubicBezTo>
                    <a:pt x="1448" y="3046"/>
                    <a:pt x="1416" y="3043"/>
                    <a:pt x="1382" y="3037"/>
                  </a:cubicBezTo>
                  <a:cubicBezTo>
                    <a:pt x="1097" y="2993"/>
                    <a:pt x="1032" y="2808"/>
                    <a:pt x="1021" y="2720"/>
                  </a:cubicBezTo>
                  <a:cubicBezTo>
                    <a:pt x="834" y="2632"/>
                    <a:pt x="736" y="2533"/>
                    <a:pt x="736" y="2533"/>
                  </a:cubicBezTo>
                  <a:lnTo>
                    <a:pt x="768" y="2511"/>
                  </a:lnTo>
                  <a:close/>
                  <a:moveTo>
                    <a:pt x="758" y="1"/>
                  </a:moveTo>
                  <a:cubicBezTo>
                    <a:pt x="473" y="209"/>
                    <a:pt x="264" y="538"/>
                    <a:pt x="198" y="910"/>
                  </a:cubicBezTo>
                  <a:lnTo>
                    <a:pt x="122" y="1393"/>
                  </a:lnTo>
                  <a:lnTo>
                    <a:pt x="23" y="1974"/>
                  </a:lnTo>
                  <a:cubicBezTo>
                    <a:pt x="1" y="2150"/>
                    <a:pt x="1" y="2325"/>
                    <a:pt x="12" y="2489"/>
                  </a:cubicBezTo>
                  <a:cubicBezTo>
                    <a:pt x="67" y="2522"/>
                    <a:pt x="111" y="2588"/>
                    <a:pt x="111" y="2665"/>
                  </a:cubicBezTo>
                  <a:cubicBezTo>
                    <a:pt x="111" y="2730"/>
                    <a:pt x="89" y="2774"/>
                    <a:pt x="56" y="2818"/>
                  </a:cubicBezTo>
                  <a:cubicBezTo>
                    <a:pt x="111" y="3115"/>
                    <a:pt x="232" y="3366"/>
                    <a:pt x="385" y="3575"/>
                  </a:cubicBezTo>
                  <a:cubicBezTo>
                    <a:pt x="593" y="3849"/>
                    <a:pt x="868" y="4035"/>
                    <a:pt x="1196" y="4068"/>
                  </a:cubicBezTo>
                  <a:lnTo>
                    <a:pt x="1350" y="4090"/>
                  </a:lnTo>
                  <a:cubicBezTo>
                    <a:pt x="1405" y="4098"/>
                    <a:pt x="1460" y="4101"/>
                    <a:pt x="1515" y="4101"/>
                  </a:cubicBezTo>
                  <a:cubicBezTo>
                    <a:pt x="1853" y="4101"/>
                    <a:pt x="2182" y="3956"/>
                    <a:pt x="2446" y="3673"/>
                  </a:cubicBezTo>
                  <a:cubicBezTo>
                    <a:pt x="2632" y="3487"/>
                    <a:pt x="2786" y="3224"/>
                    <a:pt x="2885" y="2895"/>
                  </a:cubicBezTo>
                  <a:cubicBezTo>
                    <a:pt x="2939" y="2687"/>
                    <a:pt x="2983" y="2445"/>
                    <a:pt x="2995" y="2182"/>
                  </a:cubicBezTo>
                  <a:lnTo>
                    <a:pt x="3016" y="1722"/>
                  </a:lnTo>
                  <a:lnTo>
                    <a:pt x="3038" y="1360"/>
                  </a:lnTo>
                  <a:lnTo>
                    <a:pt x="2929" y="1360"/>
                  </a:lnTo>
                  <a:cubicBezTo>
                    <a:pt x="2337" y="1360"/>
                    <a:pt x="1679" y="1207"/>
                    <a:pt x="1163" y="637"/>
                  </a:cubicBezTo>
                  <a:cubicBezTo>
                    <a:pt x="966" y="417"/>
                    <a:pt x="834" y="176"/>
                    <a:pt x="758"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8"/>
            <p:cNvSpPr/>
            <p:nvPr/>
          </p:nvSpPr>
          <p:spPr>
            <a:xfrm>
              <a:off x="5001725" y="241400"/>
              <a:ext cx="4400" cy="4175"/>
            </a:xfrm>
            <a:custGeom>
              <a:rect b="b" l="l" r="r" t="t"/>
              <a:pathLst>
                <a:path extrusionOk="0" h="167" w="176">
                  <a:moveTo>
                    <a:pt x="81" y="0"/>
                  </a:moveTo>
                  <a:cubicBezTo>
                    <a:pt x="44" y="0"/>
                    <a:pt x="11" y="30"/>
                    <a:pt x="11" y="68"/>
                  </a:cubicBezTo>
                  <a:cubicBezTo>
                    <a:pt x="1" y="112"/>
                    <a:pt x="33" y="156"/>
                    <a:pt x="77" y="167"/>
                  </a:cubicBezTo>
                  <a:cubicBezTo>
                    <a:pt x="121" y="167"/>
                    <a:pt x="165" y="134"/>
                    <a:pt x="165" y="90"/>
                  </a:cubicBezTo>
                  <a:cubicBezTo>
                    <a:pt x="176" y="47"/>
                    <a:pt x="143" y="3"/>
                    <a:pt x="99" y="3"/>
                  </a:cubicBezTo>
                  <a:cubicBezTo>
                    <a:pt x="93" y="1"/>
                    <a:pt x="87" y="0"/>
                    <a:pt x="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8"/>
            <p:cNvSpPr/>
            <p:nvPr/>
          </p:nvSpPr>
          <p:spPr>
            <a:xfrm>
              <a:off x="4969925" y="237550"/>
              <a:ext cx="4425" cy="3975"/>
            </a:xfrm>
            <a:custGeom>
              <a:rect b="b" l="l" r="r" t="t"/>
              <a:pathLst>
                <a:path extrusionOk="0" h="159" w="177">
                  <a:moveTo>
                    <a:pt x="81" y="1"/>
                  </a:moveTo>
                  <a:cubicBezTo>
                    <a:pt x="44" y="1"/>
                    <a:pt x="11" y="31"/>
                    <a:pt x="11" y="69"/>
                  </a:cubicBezTo>
                  <a:cubicBezTo>
                    <a:pt x="1" y="113"/>
                    <a:pt x="33" y="157"/>
                    <a:pt x="77" y="157"/>
                  </a:cubicBezTo>
                  <a:cubicBezTo>
                    <a:pt x="83" y="158"/>
                    <a:pt x="88" y="159"/>
                    <a:pt x="94" y="159"/>
                  </a:cubicBezTo>
                  <a:cubicBezTo>
                    <a:pt x="132" y="159"/>
                    <a:pt x="166" y="129"/>
                    <a:pt x="176" y="91"/>
                  </a:cubicBezTo>
                  <a:cubicBezTo>
                    <a:pt x="176" y="47"/>
                    <a:pt x="143" y="3"/>
                    <a:pt x="99" y="3"/>
                  </a:cubicBezTo>
                  <a:cubicBezTo>
                    <a:pt x="93" y="2"/>
                    <a:pt x="87"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8"/>
            <p:cNvSpPr/>
            <p:nvPr/>
          </p:nvSpPr>
          <p:spPr>
            <a:xfrm>
              <a:off x="4982000" y="238400"/>
              <a:ext cx="10425" cy="17900"/>
            </a:xfrm>
            <a:custGeom>
              <a:rect b="b" l="l" r="r" t="t"/>
              <a:pathLst>
                <a:path extrusionOk="0" h="716" w="417">
                  <a:moveTo>
                    <a:pt x="231" y="1"/>
                  </a:moveTo>
                  <a:cubicBezTo>
                    <a:pt x="142" y="1"/>
                    <a:pt x="65" y="64"/>
                    <a:pt x="55" y="155"/>
                  </a:cubicBezTo>
                  <a:lnTo>
                    <a:pt x="11" y="517"/>
                  </a:lnTo>
                  <a:cubicBezTo>
                    <a:pt x="0" y="616"/>
                    <a:pt x="66" y="703"/>
                    <a:pt x="164" y="715"/>
                  </a:cubicBezTo>
                  <a:cubicBezTo>
                    <a:pt x="171" y="715"/>
                    <a:pt x="178" y="716"/>
                    <a:pt x="185" y="716"/>
                  </a:cubicBezTo>
                  <a:cubicBezTo>
                    <a:pt x="275" y="716"/>
                    <a:pt x="352" y="653"/>
                    <a:pt x="362" y="561"/>
                  </a:cubicBezTo>
                  <a:lnTo>
                    <a:pt x="405" y="188"/>
                  </a:lnTo>
                  <a:cubicBezTo>
                    <a:pt x="417" y="101"/>
                    <a:pt x="351" y="13"/>
                    <a:pt x="252" y="2"/>
                  </a:cubicBezTo>
                  <a:cubicBezTo>
                    <a:pt x="245" y="1"/>
                    <a:pt x="238" y="1"/>
                    <a:pt x="231"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8"/>
            <p:cNvSpPr/>
            <p:nvPr/>
          </p:nvSpPr>
          <p:spPr>
            <a:xfrm>
              <a:off x="5005275" y="246300"/>
              <a:ext cx="13725" cy="12800"/>
            </a:xfrm>
            <a:custGeom>
              <a:rect b="b" l="l" r="r" t="t"/>
              <a:pathLst>
                <a:path extrusionOk="0" h="512" w="549">
                  <a:moveTo>
                    <a:pt x="268" y="1"/>
                  </a:moveTo>
                  <a:cubicBezTo>
                    <a:pt x="142" y="1"/>
                    <a:pt x="33" y="94"/>
                    <a:pt x="23" y="223"/>
                  </a:cubicBezTo>
                  <a:cubicBezTo>
                    <a:pt x="1" y="365"/>
                    <a:pt x="100" y="497"/>
                    <a:pt x="242" y="508"/>
                  </a:cubicBezTo>
                  <a:cubicBezTo>
                    <a:pt x="255" y="510"/>
                    <a:pt x="268" y="511"/>
                    <a:pt x="282" y="511"/>
                  </a:cubicBezTo>
                  <a:cubicBezTo>
                    <a:pt x="408" y="511"/>
                    <a:pt x="517" y="418"/>
                    <a:pt x="527" y="289"/>
                  </a:cubicBezTo>
                  <a:cubicBezTo>
                    <a:pt x="549" y="146"/>
                    <a:pt x="451" y="15"/>
                    <a:pt x="308" y="4"/>
                  </a:cubicBezTo>
                  <a:cubicBezTo>
                    <a:pt x="294" y="2"/>
                    <a:pt x="281" y="1"/>
                    <a:pt x="268"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8"/>
            <p:cNvSpPr/>
            <p:nvPr/>
          </p:nvSpPr>
          <p:spPr>
            <a:xfrm>
              <a:off x="4955400" y="240050"/>
              <a:ext cx="13725" cy="13025"/>
            </a:xfrm>
            <a:custGeom>
              <a:rect b="b" l="l" r="r" t="t"/>
              <a:pathLst>
                <a:path extrusionOk="0" h="521" w="549">
                  <a:moveTo>
                    <a:pt x="286" y="1"/>
                  </a:moveTo>
                  <a:cubicBezTo>
                    <a:pt x="153" y="1"/>
                    <a:pt x="33" y="96"/>
                    <a:pt x="22" y="232"/>
                  </a:cubicBezTo>
                  <a:cubicBezTo>
                    <a:pt x="0" y="374"/>
                    <a:pt x="99" y="506"/>
                    <a:pt x="241" y="517"/>
                  </a:cubicBezTo>
                  <a:cubicBezTo>
                    <a:pt x="255" y="519"/>
                    <a:pt x="268" y="520"/>
                    <a:pt x="281" y="520"/>
                  </a:cubicBezTo>
                  <a:cubicBezTo>
                    <a:pt x="408" y="520"/>
                    <a:pt x="517" y="427"/>
                    <a:pt x="527" y="298"/>
                  </a:cubicBezTo>
                  <a:cubicBezTo>
                    <a:pt x="548" y="155"/>
                    <a:pt x="450" y="23"/>
                    <a:pt x="307" y="1"/>
                  </a:cubicBezTo>
                  <a:cubicBezTo>
                    <a:pt x="300" y="1"/>
                    <a:pt x="293" y="1"/>
                    <a:pt x="286"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8"/>
            <p:cNvSpPr/>
            <p:nvPr/>
          </p:nvSpPr>
          <p:spPr>
            <a:xfrm>
              <a:off x="4842750" y="326975"/>
              <a:ext cx="257400" cy="114600"/>
            </a:xfrm>
            <a:custGeom>
              <a:rect b="b" l="l" r="r" t="t"/>
              <a:pathLst>
                <a:path extrusionOk="0" h="4584" w="10296">
                  <a:moveTo>
                    <a:pt x="3103" y="0"/>
                  </a:moveTo>
                  <a:lnTo>
                    <a:pt x="2347" y="154"/>
                  </a:lnTo>
                  <a:cubicBezTo>
                    <a:pt x="1327" y="351"/>
                    <a:pt x="450" y="1020"/>
                    <a:pt x="1" y="1919"/>
                  </a:cubicBezTo>
                  <a:cubicBezTo>
                    <a:pt x="1393" y="3553"/>
                    <a:pt x="3465" y="4583"/>
                    <a:pt x="5778" y="4583"/>
                  </a:cubicBezTo>
                  <a:cubicBezTo>
                    <a:pt x="6918" y="4583"/>
                    <a:pt x="8004" y="4331"/>
                    <a:pt x="8979" y="3882"/>
                  </a:cubicBezTo>
                  <a:lnTo>
                    <a:pt x="8223" y="1787"/>
                  </a:lnTo>
                  <a:lnTo>
                    <a:pt x="8256" y="1765"/>
                  </a:lnTo>
                  <a:lnTo>
                    <a:pt x="9013" y="3870"/>
                  </a:lnTo>
                  <a:cubicBezTo>
                    <a:pt x="9462" y="3651"/>
                    <a:pt x="9890" y="3399"/>
                    <a:pt x="10295" y="3103"/>
                  </a:cubicBezTo>
                  <a:lnTo>
                    <a:pt x="10251" y="2983"/>
                  </a:lnTo>
                  <a:cubicBezTo>
                    <a:pt x="10164" y="2489"/>
                    <a:pt x="9879" y="1919"/>
                    <a:pt x="9528" y="1426"/>
                  </a:cubicBezTo>
                  <a:cubicBezTo>
                    <a:pt x="9177" y="932"/>
                    <a:pt x="7982" y="471"/>
                    <a:pt x="7960" y="471"/>
                  </a:cubicBezTo>
                  <a:cubicBezTo>
                    <a:pt x="7123" y="956"/>
                    <a:pt x="6372" y="1131"/>
                    <a:pt x="5724" y="1131"/>
                  </a:cubicBezTo>
                  <a:cubicBezTo>
                    <a:pt x="4302" y="1131"/>
                    <a:pt x="3374" y="287"/>
                    <a:pt x="31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8"/>
            <p:cNvSpPr/>
            <p:nvPr/>
          </p:nvSpPr>
          <p:spPr>
            <a:xfrm>
              <a:off x="5048325" y="371100"/>
              <a:ext cx="19750" cy="52925"/>
            </a:xfrm>
            <a:custGeom>
              <a:rect b="b" l="l" r="r" t="t"/>
              <a:pathLst>
                <a:path extrusionOk="0" h="2117" w="790">
                  <a:moveTo>
                    <a:pt x="33" y="0"/>
                  </a:moveTo>
                  <a:lnTo>
                    <a:pt x="0" y="22"/>
                  </a:lnTo>
                  <a:lnTo>
                    <a:pt x="756" y="2117"/>
                  </a:lnTo>
                  <a:cubicBezTo>
                    <a:pt x="768" y="2105"/>
                    <a:pt x="778" y="2105"/>
                    <a:pt x="790" y="2105"/>
                  </a:cubicBez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8"/>
            <p:cNvSpPr/>
            <p:nvPr/>
          </p:nvSpPr>
          <p:spPr>
            <a:xfrm>
              <a:off x="4965250" y="223075"/>
              <a:ext cx="15375" cy="4150"/>
            </a:xfrm>
            <a:custGeom>
              <a:rect b="b" l="l" r="r" t="t"/>
              <a:pathLst>
                <a:path extrusionOk="0" h="166" w="615">
                  <a:moveTo>
                    <a:pt x="275" y="1"/>
                  </a:moveTo>
                  <a:cubicBezTo>
                    <a:pt x="254" y="1"/>
                    <a:pt x="232" y="12"/>
                    <a:pt x="210" y="12"/>
                  </a:cubicBezTo>
                  <a:cubicBezTo>
                    <a:pt x="133" y="34"/>
                    <a:pt x="56" y="78"/>
                    <a:pt x="1" y="144"/>
                  </a:cubicBezTo>
                  <a:cubicBezTo>
                    <a:pt x="12" y="144"/>
                    <a:pt x="12" y="154"/>
                    <a:pt x="12" y="166"/>
                  </a:cubicBezTo>
                  <a:cubicBezTo>
                    <a:pt x="12" y="166"/>
                    <a:pt x="176" y="132"/>
                    <a:pt x="188" y="132"/>
                  </a:cubicBezTo>
                  <a:cubicBezTo>
                    <a:pt x="220" y="122"/>
                    <a:pt x="254" y="122"/>
                    <a:pt x="286" y="122"/>
                  </a:cubicBezTo>
                  <a:cubicBezTo>
                    <a:pt x="330" y="122"/>
                    <a:pt x="363" y="132"/>
                    <a:pt x="407" y="132"/>
                  </a:cubicBezTo>
                  <a:lnTo>
                    <a:pt x="517" y="132"/>
                  </a:lnTo>
                  <a:cubicBezTo>
                    <a:pt x="539" y="132"/>
                    <a:pt x="593" y="122"/>
                    <a:pt x="604" y="100"/>
                  </a:cubicBezTo>
                  <a:cubicBezTo>
                    <a:pt x="615" y="78"/>
                    <a:pt x="615" y="66"/>
                    <a:pt x="615" y="56"/>
                  </a:cubicBezTo>
                  <a:cubicBezTo>
                    <a:pt x="615" y="56"/>
                    <a:pt x="461" y="23"/>
                    <a:pt x="451" y="12"/>
                  </a:cubicBezTo>
                  <a:cubicBezTo>
                    <a:pt x="385" y="12"/>
                    <a:pt x="330" y="1"/>
                    <a:pt x="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8"/>
            <p:cNvSpPr/>
            <p:nvPr/>
          </p:nvSpPr>
          <p:spPr>
            <a:xfrm>
              <a:off x="4975125" y="259550"/>
              <a:ext cx="22800" cy="5275"/>
            </a:xfrm>
            <a:custGeom>
              <a:rect b="b" l="l" r="r" t="t"/>
              <a:pathLst>
                <a:path extrusionOk="0" h="211" w="912">
                  <a:moveTo>
                    <a:pt x="351" y="0"/>
                  </a:moveTo>
                  <a:lnTo>
                    <a:pt x="12" y="77"/>
                  </a:lnTo>
                  <a:cubicBezTo>
                    <a:pt x="12" y="77"/>
                    <a:pt x="1" y="88"/>
                    <a:pt x="12" y="99"/>
                  </a:cubicBezTo>
                  <a:cubicBezTo>
                    <a:pt x="136" y="157"/>
                    <a:pt x="309" y="211"/>
                    <a:pt x="534" y="211"/>
                  </a:cubicBezTo>
                  <a:cubicBezTo>
                    <a:pt x="647" y="211"/>
                    <a:pt x="772" y="197"/>
                    <a:pt x="911" y="164"/>
                  </a:cubicBezTo>
                  <a:lnTo>
                    <a:pt x="615" y="22"/>
                  </a:lnTo>
                  <a:lnTo>
                    <a:pt x="439" y="77"/>
                  </a:lnTo>
                  <a:lnTo>
                    <a:pt x="351" y="0"/>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8"/>
            <p:cNvSpPr/>
            <p:nvPr/>
          </p:nvSpPr>
          <p:spPr>
            <a:xfrm>
              <a:off x="4975425" y="262825"/>
              <a:ext cx="22200" cy="8200"/>
            </a:xfrm>
            <a:custGeom>
              <a:rect b="b" l="l" r="r" t="t"/>
              <a:pathLst>
                <a:path extrusionOk="0" h="328" w="888">
                  <a:moveTo>
                    <a:pt x="0" y="1"/>
                  </a:moveTo>
                  <a:lnTo>
                    <a:pt x="0" y="1"/>
                  </a:lnTo>
                  <a:cubicBezTo>
                    <a:pt x="11" y="89"/>
                    <a:pt x="76" y="274"/>
                    <a:pt x="361" y="318"/>
                  </a:cubicBezTo>
                  <a:cubicBezTo>
                    <a:pt x="395" y="324"/>
                    <a:pt x="427" y="327"/>
                    <a:pt x="457" y="327"/>
                  </a:cubicBezTo>
                  <a:cubicBezTo>
                    <a:pt x="703" y="327"/>
                    <a:pt x="839" y="146"/>
                    <a:pt x="888" y="77"/>
                  </a:cubicBezTo>
                  <a:lnTo>
                    <a:pt x="888" y="77"/>
                  </a:lnTo>
                  <a:cubicBezTo>
                    <a:pt x="756" y="99"/>
                    <a:pt x="636" y="121"/>
                    <a:pt x="526" y="121"/>
                  </a:cubicBezTo>
                  <a:cubicBezTo>
                    <a:pt x="307" y="121"/>
                    <a:pt x="132" y="67"/>
                    <a:pt x="0"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8"/>
            <p:cNvSpPr/>
            <p:nvPr/>
          </p:nvSpPr>
          <p:spPr>
            <a:xfrm>
              <a:off x="5002550" y="227200"/>
              <a:ext cx="13725" cy="7700"/>
            </a:xfrm>
            <a:custGeom>
              <a:rect b="b" l="l" r="r" t="t"/>
              <a:pathLst>
                <a:path extrusionOk="0" h="308" w="549">
                  <a:moveTo>
                    <a:pt x="0" y="1"/>
                  </a:moveTo>
                  <a:lnTo>
                    <a:pt x="0" y="44"/>
                  </a:lnTo>
                  <a:cubicBezTo>
                    <a:pt x="0" y="77"/>
                    <a:pt x="44" y="99"/>
                    <a:pt x="66" y="110"/>
                  </a:cubicBezTo>
                  <a:cubicBezTo>
                    <a:pt x="110" y="121"/>
                    <a:pt x="143" y="132"/>
                    <a:pt x="175" y="143"/>
                  </a:cubicBezTo>
                  <a:cubicBezTo>
                    <a:pt x="219" y="154"/>
                    <a:pt x="253" y="165"/>
                    <a:pt x="285" y="176"/>
                  </a:cubicBezTo>
                  <a:cubicBezTo>
                    <a:pt x="318" y="186"/>
                    <a:pt x="351" y="198"/>
                    <a:pt x="373" y="208"/>
                  </a:cubicBezTo>
                  <a:cubicBezTo>
                    <a:pt x="395" y="220"/>
                    <a:pt x="538" y="296"/>
                    <a:pt x="538" y="308"/>
                  </a:cubicBezTo>
                  <a:cubicBezTo>
                    <a:pt x="538" y="296"/>
                    <a:pt x="548" y="286"/>
                    <a:pt x="548" y="274"/>
                  </a:cubicBezTo>
                  <a:cubicBezTo>
                    <a:pt x="516" y="198"/>
                    <a:pt x="460" y="132"/>
                    <a:pt x="395" y="88"/>
                  </a:cubicBezTo>
                  <a:cubicBezTo>
                    <a:pt x="384" y="88"/>
                    <a:pt x="362" y="77"/>
                    <a:pt x="340" y="66"/>
                  </a:cubicBezTo>
                  <a:cubicBezTo>
                    <a:pt x="285" y="44"/>
                    <a:pt x="231" y="33"/>
                    <a:pt x="175" y="22"/>
                  </a:cubicBezTo>
                  <a:cubicBezTo>
                    <a:pt x="154" y="22"/>
                    <a:pt x="0"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8"/>
            <p:cNvSpPr/>
            <p:nvPr/>
          </p:nvSpPr>
          <p:spPr>
            <a:xfrm>
              <a:off x="4968275" y="257625"/>
              <a:ext cx="36225" cy="8250"/>
            </a:xfrm>
            <a:custGeom>
              <a:rect b="b" l="l" r="r" t="t"/>
              <a:pathLst>
                <a:path extrusionOk="0" h="330" w="1449">
                  <a:moveTo>
                    <a:pt x="33" y="0"/>
                  </a:moveTo>
                  <a:lnTo>
                    <a:pt x="1" y="22"/>
                  </a:lnTo>
                  <a:cubicBezTo>
                    <a:pt x="1" y="22"/>
                    <a:pt x="99" y="121"/>
                    <a:pt x="286" y="209"/>
                  </a:cubicBezTo>
                  <a:cubicBezTo>
                    <a:pt x="418" y="275"/>
                    <a:pt x="593" y="329"/>
                    <a:pt x="812" y="329"/>
                  </a:cubicBezTo>
                  <a:cubicBezTo>
                    <a:pt x="922" y="329"/>
                    <a:pt x="1042" y="307"/>
                    <a:pt x="1174" y="285"/>
                  </a:cubicBezTo>
                  <a:cubicBezTo>
                    <a:pt x="1261" y="263"/>
                    <a:pt x="1349" y="231"/>
                    <a:pt x="1448" y="197"/>
                  </a:cubicBezTo>
                  <a:lnTo>
                    <a:pt x="1437" y="165"/>
                  </a:lnTo>
                  <a:cubicBezTo>
                    <a:pt x="1349" y="197"/>
                    <a:pt x="1261" y="219"/>
                    <a:pt x="1185" y="241"/>
                  </a:cubicBezTo>
                  <a:cubicBezTo>
                    <a:pt x="1046" y="274"/>
                    <a:pt x="921" y="288"/>
                    <a:pt x="808" y="288"/>
                  </a:cubicBezTo>
                  <a:cubicBezTo>
                    <a:pt x="583" y="288"/>
                    <a:pt x="410" y="234"/>
                    <a:pt x="286" y="176"/>
                  </a:cubicBezTo>
                  <a:cubicBezTo>
                    <a:pt x="121" y="88"/>
                    <a:pt x="33" y="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8"/>
            <p:cNvSpPr/>
            <p:nvPr/>
          </p:nvSpPr>
          <p:spPr>
            <a:xfrm>
              <a:off x="4965250" y="188825"/>
              <a:ext cx="3325" cy="5500"/>
            </a:xfrm>
            <a:custGeom>
              <a:rect b="b" l="l" r="r" t="t"/>
              <a:pathLst>
                <a:path extrusionOk="0" h="220" w="133">
                  <a:moveTo>
                    <a:pt x="45" y="1"/>
                  </a:moveTo>
                  <a:cubicBezTo>
                    <a:pt x="34" y="1"/>
                    <a:pt x="34" y="11"/>
                    <a:pt x="23" y="11"/>
                  </a:cubicBezTo>
                  <a:lnTo>
                    <a:pt x="1" y="11"/>
                  </a:lnTo>
                  <a:cubicBezTo>
                    <a:pt x="12" y="11"/>
                    <a:pt x="45" y="88"/>
                    <a:pt x="133" y="220"/>
                  </a:cubicBezTo>
                  <a:cubicBezTo>
                    <a:pt x="89" y="132"/>
                    <a:pt x="67" y="55"/>
                    <a:pt x="45" y="1"/>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8"/>
            <p:cNvSpPr/>
            <p:nvPr/>
          </p:nvSpPr>
          <p:spPr>
            <a:xfrm>
              <a:off x="4967200" y="182500"/>
              <a:ext cx="64550" cy="43900"/>
            </a:xfrm>
            <a:custGeom>
              <a:rect b="b" l="l" r="r" t="t"/>
              <a:pathLst>
                <a:path extrusionOk="0" h="1756" w="2582">
                  <a:moveTo>
                    <a:pt x="1095" y="0"/>
                  </a:moveTo>
                  <a:cubicBezTo>
                    <a:pt x="796" y="0"/>
                    <a:pt x="435" y="71"/>
                    <a:pt x="0" y="242"/>
                  </a:cubicBezTo>
                  <a:cubicBezTo>
                    <a:pt x="33" y="330"/>
                    <a:pt x="88" y="473"/>
                    <a:pt x="164" y="637"/>
                  </a:cubicBezTo>
                  <a:cubicBezTo>
                    <a:pt x="483" y="1032"/>
                    <a:pt x="1140" y="1635"/>
                    <a:pt x="2346" y="1745"/>
                  </a:cubicBezTo>
                  <a:cubicBezTo>
                    <a:pt x="2412" y="1745"/>
                    <a:pt x="2478" y="1755"/>
                    <a:pt x="2544" y="1755"/>
                  </a:cubicBezTo>
                  <a:cubicBezTo>
                    <a:pt x="2544" y="1755"/>
                    <a:pt x="2581" y="0"/>
                    <a:pt x="1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8"/>
            <p:cNvSpPr/>
            <p:nvPr/>
          </p:nvSpPr>
          <p:spPr>
            <a:xfrm>
              <a:off x="4965800" y="186075"/>
              <a:ext cx="71850" cy="42800"/>
            </a:xfrm>
            <a:custGeom>
              <a:rect b="b" l="l" r="r" t="t"/>
              <a:pathLst>
                <a:path extrusionOk="0" h="1712" w="2874">
                  <a:moveTo>
                    <a:pt x="34" y="1"/>
                  </a:moveTo>
                  <a:lnTo>
                    <a:pt x="1" y="11"/>
                  </a:lnTo>
                  <a:cubicBezTo>
                    <a:pt x="1" y="11"/>
                    <a:pt x="1" y="45"/>
                    <a:pt x="23" y="111"/>
                  </a:cubicBezTo>
                  <a:cubicBezTo>
                    <a:pt x="45" y="165"/>
                    <a:pt x="67" y="242"/>
                    <a:pt x="111" y="330"/>
                  </a:cubicBezTo>
                  <a:cubicBezTo>
                    <a:pt x="111" y="330"/>
                    <a:pt x="111" y="340"/>
                    <a:pt x="122" y="352"/>
                  </a:cubicBezTo>
                  <a:cubicBezTo>
                    <a:pt x="198" y="527"/>
                    <a:pt x="330" y="768"/>
                    <a:pt x="527" y="988"/>
                  </a:cubicBezTo>
                  <a:cubicBezTo>
                    <a:pt x="1043" y="1558"/>
                    <a:pt x="1701" y="1711"/>
                    <a:pt x="2293" y="1711"/>
                  </a:cubicBezTo>
                  <a:lnTo>
                    <a:pt x="2402" y="1711"/>
                  </a:lnTo>
                  <a:cubicBezTo>
                    <a:pt x="2566" y="1700"/>
                    <a:pt x="2720" y="1689"/>
                    <a:pt x="2873" y="1667"/>
                  </a:cubicBezTo>
                  <a:lnTo>
                    <a:pt x="2863" y="1634"/>
                  </a:lnTo>
                  <a:cubicBezTo>
                    <a:pt x="2720" y="1656"/>
                    <a:pt x="2566" y="1667"/>
                    <a:pt x="2402" y="1678"/>
                  </a:cubicBezTo>
                  <a:cubicBezTo>
                    <a:pt x="2363" y="1679"/>
                    <a:pt x="2324" y="1680"/>
                    <a:pt x="2285" y="1680"/>
                  </a:cubicBezTo>
                  <a:cubicBezTo>
                    <a:pt x="1700" y="1680"/>
                    <a:pt x="1053" y="1520"/>
                    <a:pt x="549" y="966"/>
                  </a:cubicBezTo>
                  <a:cubicBezTo>
                    <a:pt x="407" y="801"/>
                    <a:pt x="308" y="637"/>
                    <a:pt x="220" y="494"/>
                  </a:cubicBezTo>
                  <a:cubicBezTo>
                    <a:pt x="144" y="330"/>
                    <a:pt x="89" y="187"/>
                    <a:pt x="56" y="99"/>
                  </a:cubicBezTo>
                  <a:cubicBezTo>
                    <a:pt x="34" y="45"/>
                    <a:pt x="34" y="1"/>
                    <a:pt x="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8"/>
            <p:cNvSpPr/>
            <p:nvPr/>
          </p:nvSpPr>
          <p:spPr>
            <a:xfrm>
              <a:off x="4941975" y="256250"/>
              <a:ext cx="10700" cy="10700"/>
            </a:xfrm>
            <a:custGeom>
              <a:rect b="b" l="l" r="r" t="t"/>
              <a:pathLst>
                <a:path extrusionOk="0" h="428" w="428">
                  <a:moveTo>
                    <a:pt x="220" y="1"/>
                  </a:moveTo>
                  <a:cubicBezTo>
                    <a:pt x="176" y="1"/>
                    <a:pt x="132" y="11"/>
                    <a:pt x="99" y="33"/>
                  </a:cubicBezTo>
                  <a:cubicBezTo>
                    <a:pt x="44" y="77"/>
                    <a:pt x="0" y="143"/>
                    <a:pt x="0" y="209"/>
                  </a:cubicBezTo>
                  <a:cubicBezTo>
                    <a:pt x="0" y="330"/>
                    <a:pt x="99" y="428"/>
                    <a:pt x="220" y="428"/>
                  </a:cubicBezTo>
                  <a:cubicBezTo>
                    <a:pt x="274" y="428"/>
                    <a:pt x="329" y="395"/>
                    <a:pt x="373" y="362"/>
                  </a:cubicBezTo>
                  <a:cubicBezTo>
                    <a:pt x="406" y="318"/>
                    <a:pt x="428" y="274"/>
                    <a:pt x="428" y="209"/>
                  </a:cubicBezTo>
                  <a:cubicBezTo>
                    <a:pt x="428" y="132"/>
                    <a:pt x="384" y="66"/>
                    <a:pt x="329" y="33"/>
                  </a:cubicBezTo>
                  <a:cubicBezTo>
                    <a:pt x="296" y="11"/>
                    <a:pt x="252" y="1"/>
                    <a:pt x="2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8"/>
            <p:cNvSpPr/>
            <p:nvPr/>
          </p:nvSpPr>
          <p:spPr>
            <a:xfrm>
              <a:off x="5023100" y="262825"/>
              <a:ext cx="10700" cy="10700"/>
            </a:xfrm>
            <a:custGeom>
              <a:rect b="b" l="l" r="r" t="t"/>
              <a:pathLst>
                <a:path extrusionOk="0" h="428" w="428">
                  <a:moveTo>
                    <a:pt x="209" y="1"/>
                  </a:moveTo>
                  <a:cubicBezTo>
                    <a:pt x="110" y="1"/>
                    <a:pt x="23" y="77"/>
                    <a:pt x="1" y="187"/>
                  </a:cubicBezTo>
                  <a:lnTo>
                    <a:pt x="1" y="209"/>
                  </a:lnTo>
                  <a:cubicBezTo>
                    <a:pt x="1" y="330"/>
                    <a:pt x="99" y="428"/>
                    <a:pt x="209" y="428"/>
                  </a:cubicBezTo>
                  <a:cubicBezTo>
                    <a:pt x="330" y="428"/>
                    <a:pt x="428" y="330"/>
                    <a:pt x="428" y="209"/>
                  </a:cubicBezTo>
                  <a:cubicBezTo>
                    <a:pt x="428" y="143"/>
                    <a:pt x="384" y="77"/>
                    <a:pt x="330" y="33"/>
                  </a:cubicBezTo>
                  <a:cubicBezTo>
                    <a:pt x="296" y="11"/>
                    <a:pt x="252" y="1"/>
                    <a:pt x="2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1" name="Google Shape;2951;p68"/>
          <p:cNvGrpSpPr/>
          <p:nvPr/>
        </p:nvGrpSpPr>
        <p:grpSpPr>
          <a:xfrm>
            <a:off x="3843432" y="1905240"/>
            <a:ext cx="5073417" cy="2491507"/>
            <a:chOff x="6292950" y="4333175"/>
            <a:chExt cx="1259475" cy="602075"/>
          </a:xfrm>
        </p:grpSpPr>
        <p:sp>
          <p:nvSpPr>
            <p:cNvPr id="2952" name="Google Shape;2952;p68"/>
            <p:cNvSpPr/>
            <p:nvPr/>
          </p:nvSpPr>
          <p:spPr>
            <a:xfrm>
              <a:off x="6292950" y="4797200"/>
              <a:ext cx="47700" cy="43125"/>
            </a:xfrm>
            <a:custGeom>
              <a:rect b="b" l="l" r="r" t="t"/>
              <a:pathLst>
                <a:path extrusionOk="0" h="1725" w="1908">
                  <a:moveTo>
                    <a:pt x="964" y="1"/>
                  </a:moveTo>
                  <a:cubicBezTo>
                    <a:pt x="582" y="1"/>
                    <a:pt x="233" y="256"/>
                    <a:pt x="132" y="643"/>
                  </a:cubicBezTo>
                  <a:cubicBezTo>
                    <a:pt x="0" y="1104"/>
                    <a:pt x="274" y="1575"/>
                    <a:pt x="734" y="1696"/>
                  </a:cubicBezTo>
                  <a:cubicBezTo>
                    <a:pt x="808" y="1715"/>
                    <a:pt x="881" y="1724"/>
                    <a:pt x="954" y="1724"/>
                  </a:cubicBezTo>
                  <a:cubicBezTo>
                    <a:pt x="1336" y="1724"/>
                    <a:pt x="1686" y="1469"/>
                    <a:pt x="1787" y="1082"/>
                  </a:cubicBezTo>
                  <a:cubicBezTo>
                    <a:pt x="1908" y="632"/>
                    <a:pt x="1633" y="161"/>
                    <a:pt x="1184" y="29"/>
                  </a:cubicBezTo>
                  <a:cubicBezTo>
                    <a:pt x="1111" y="10"/>
                    <a:pt x="1037" y="1"/>
                    <a:pt x="9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8"/>
            <p:cNvSpPr/>
            <p:nvPr/>
          </p:nvSpPr>
          <p:spPr>
            <a:xfrm>
              <a:off x="6337050" y="4752000"/>
              <a:ext cx="182325" cy="177750"/>
            </a:xfrm>
            <a:custGeom>
              <a:rect b="b" l="l" r="r" t="t"/>
              <a:pathLst>
                <a:path extrusionOk="0" h="7110" w="7293">
                  <a:moveTo>
                    <a:pt x="2900" y="1"/>
                  </a:moveTo>
                  <a:cubicBezTo>
                    <a:pt x="2780" y="1"/>
                    <a:pt x="2661" y="42"/>
                    <a:pt x="2566" y="127"/>
                  </a:cubicBezTo>
                  <a:lnTo>
                    <a:pt x="889" y="1574"/>
                  </a:lnTo>
                  <a:cubicBezTo>
                    <a:pt x="648" y="1782"/>
                    <a:pt x="473" y="2057"/>
                    <a:pt x="396" y="2364"/>
                  </a:cubicBezTo>
                  <a:lnTo>
                    <a:pt x="78" y="3536"/>
                  </a:lnTo>
                  <a:cubicBezTo>
                    <a:pt x="1" y="3843"/>
                    <a:pt x="12" y="4172"/>
                    <a:pt x="110" y="4469"/>
                  </a:cubicBezTo>
                  <a:lnTo>
                    <a:pt x="834" y="6562"/>
                  </a:lnTo>
                  <a:cubicBezTo>
                    <a:pt x="912" y="6778"/>
                    <a:pt x="1104" y="6912"/>
                    <a:pt x="1316" y="6912"/>
                  </a:cubicBezTo>
                  <a:cubicBezTo>
                    <a:pt x="1374" y="6912"/>
                    <a:pt x="1433" y="6902"/>
                    <a:pt x="1492" y="6881"/>
                  </a:cubicBezTo>
                  <a:lnTo>
                    <a:pt x="1591" y="6847"/>
                  </a:lnTo>
                  <a:cubicBezTo>
                    <a:pt x="1854" y="6760"/>
                    <a:pt x="1996" y="6464"/>
                    <a:pt x="1898" y="6201"/>
                  </a:cubicBezTo>
                  <a:lnTo>
                    <a:pt x="1273" y="4359"/>
                  </a:lnTo>
                  <a:lnTo>
                    <a:pt x="3016" y="4830"/>
                  </a:lnTo>
                  <a:lnTo>
                    <a:pt x="5012" y="6903"/>
                  </a:lnTo>
                  <a:cubicBezTo>
                    <a:pt x="5145" y="7041"/>
                    <a:pt x="5319" y="7109"/>
                    <a:pt x="5495" y="7109"/>
                  </a:cubicBezTo>
                  <a:cubicBezTo>
                    <a:pt x="5667" y="7109"/>
                    <a:pt x="5841" y="7043"/>
                    <a:pt x="5977" y="6913"/>
                  </a:cubicBezTo>
                  <a:cubicBezTo>
                    <a:pt x="6250" y="6650"/>
                    <a:pt x="6262" y="6223"/>
                    <a:pt x="5998" y="5948"/>
                  </a:cubicBezTo>
                  <a:lnTo>
                    <a:pt x="4113" y="3997"/>
                  </a:lnTo>
                  <a:lnTo>
                    <a:pt x="6722" y="3241"/>
                  </a:lnTo>
                  <a:cubicBezTo>
                    <a:pt x="7083" y="3142"/>
                    <a:pt x="7292" y="2758"/>
                    <a:pt x="7193" y="2396"/>
                  </a:cubicBezTo>
                  <a:cubicBezTo>
                    <a:pt x="7103" y="2098"/>
                    <a:pt x="6833" y="1897"/>
                    <a:pt x="6533" y="1897"/>
                  </a:cubicBezTo>
                  <a:cubicBezTo>
                    <a:pt x="6469" y="1897"/>
                    <a:pt x="6403" y="1906"/>
                    <a:pt x="6338" y="1925"/>
                  </a:cubicBezTo>
                  <a:lnTo>
                    <a:pt x="3586" y="2714"/>
                  </a:lnTo>
                  <a:lnTo>
                    <a:pt x="1832" y="2254"/>
                  </a:lnTo>
                  <a:lnTo>
                    <a:pt x="3301" y="971"/>
                  </a:lnTo>
                  <a:cubicBezTo>
                    <a:pt x="3521" y="795"/>
                    <a:pt x="3543" y="466"/>
                    <a:pt x="3356" y="259"/>
                  </a:cubicBezTo>
                  <a:lnTo>
                    <a:pt x="3290" y="181"/>
                  </a:lnTo>
                  <a:cubicBezTo>
                    <a:pt x="3188" y="61"/>
                    <a:pt x="3044" y="1"/>
                    <a:pt x="29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8"/>
            <p:cNvSpPr/>
            <p:nvPr/>
          </p:nvSpPr>
          <p:spPr>
            <a:xfrm>
              <a:off x="6363650" y="4627700"/>
              <a:ext cx="48825" cy="42800"/>
            </a:xfrm>
            <a:custGeom>
              <a:rect b="b" l="l" r="r" t="t"/>
              <a:pathLst>
                <a:path extrusionOk="0" h="1712" w="1953">
                  <a:moveTo>
                    <a:pt x="974" y="1"/>
                  </a:moveTo>
                  <a:cubicBezTo>
                    <a:pt x="688" y="1"/>
                    <a:pt x="405" y="144"/>
                    <a:pt x="242" y="406"/>
                  </a:cubicBezTo>
                  <a:cubicBezTo>
                    <a:pt x="1" y="801"/>
                    <a:pt x="121" y="1338"/>
                    <a:pt x="516" y="1579"/>
                  </a:cubicBezTo>
                  <a:cubicBezTo>
                    <a:pt x="660" y="1669"/>
                    <a:pt x="819" y="1711"/>
                    <a:pt x="976" y="1711"/>
                  </a:cubicBezTo>
                  <a:cubicBezTo>
                    <a:pt x="1261" y="1711"/>
                    <a:pt x="1537" y="1571"/>
                    <a:pt x="1700" y="1316"/>
                  </a:cubicBezTo>
                  <a:cubicBezTo>
                    <a:pt x="1952" y="911"/>
                    <a:pt x="1831" y="373"/>
                    <a:pt x="1426" y="132"/>
                  </a:cubicBezTo>
                  <a:cubicBezTo>
                    <a:pt x="1287" y="43"/>
                    <a:pt x="1130" y="1"/>
                    <a:pt x="9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8"/>
            <p:cNvSpPr/>
            <p:nvPr/>
          </p:nvSpPr>
          <p:spPr>
            <a:xfrm>
              <a:off x="6396550" y="4611725"/>
              <a:ext cx="185025" cy="190300"/>
            </a:xfrm>
            <a:custGeom>
              <a:rect b="b" l="l" r="r" t="t"/>
              <a:pathLst>
                <a:path extrusionOk="0" h="7612" w="7401">
                  <a:moveTo>
                    <a:pt x="3842" y="0"/>
                  </a:moveTo>
                  <a:cubicBezTo>
                    <a:pt x="3771" y="0"/>
                    <a:pt x="3699" y="15"/>
                    <a:pt x="3629" y="47"/>
                  </a:cubicBezTo>
                  <a:lnTo>
                    <a:pt x="1601" y="946"/>
                  </a:lnTo>
                  <a:cubicBezTo>
                    <a:pt x="1316" y="1078"/>
                    <a:pt x="1063" y="1287"/>
                    <a:pt x="899" y="1560"/>
                  </a:cubicBezTo>
                  <a:lnTo>
                    <a:pt x="252" y="2580"/>
                  </a:lnTo>
                  <a:cubicBezTo>
                    <a:pt x="88" y="2854"/>
                    <a:pt x="0" y="3161"/>
                    <a:pt x="22" y="3479"/>
                  </a:cubicBezTo>
                  <a:lnTo>
                    <a:pt x="99" y="5694"/>
                  </a:lnTo>
                  <a:cubicBezTo>
                    <a:pt x="110" y="5972"/>
                    <a:pt x="329" y="6188"/>
                    <a:pt x="604" y="6188"/>
                  </a:cubicBezTo>
                  <a:cubicBezTo>
                    <a:pt x="611" y="6188"/>
                    <a:pt x="618" y="6187"/>
                    <a:pt x="625" y="6187"/>
                  </a:cubicBezTo>
                  <a:lnTo>
                    <a:pt x="735" y="6187"/>
                  </a:lnTo>
                  <a:cubicBezTo>
                    <a:pt x="1009" y="6177"/>
                    <a:pt x="1228" y="5946"/>
                    <a:pt x="1217" y="5661"/>
                  </a:cubicBezTo>
                  <a:lnTo>
                    <a:pt x="1151" y="3721"/>
                  </a:lnTo>
                  <a:lnTo>
                    <a:pt x="2686" y="4674"/>
                  </a:lnTo>
                  <a:lnTo>
                    <a:pt x="3991" y="7240"/>
                  </a:lnTo>
                  <a:cubicBezTo>
                    <a:pt x="4107" y="7472"/>
                    <a:pt x="4349" y="7612"/>
                    <a:pt x="4601" y="7612"/>
                  </a:cubicBezTo>
                  <a:cubicBezTo>
                    <a:pt x="4706" y="7612"/>
                    <a:pt x="4812" y="7588"/>
                    <a:pt x="4912" y="7536"/>
                  </a:cubicBezTo>
                  <a:cubicBezTo>
                    <a:pt x="5252" y="7361"/>
                    <a:pt x="5383" y="6955"/>
                    <a:pt x="5208" y="6615"/>
                  </a:cubicBezTo>
                  <a:lnTo>
                    <a:pt x="3980" y="4192"/>
                  </a:lnTo>
                  <a:lnTo>
                    <a:pt x="6699" y="4236"/>
                  </a:lnTo>
                  <a:cubicBezTo>
                    <a:pt x="6706" y="4236"/>
                    <a:pt x="6712" y="4236"/>
                    <a:pt x="6719" y="4236"/>
                  </a:cubicBezTo>
                  <a:cubicBezTo>
                    <a:pt x="7083" y="4236"/>
                    <a:pt x="7390" y="3933"/>
                    <a:pt x="7390" y="3567"/>
                  </a:cubicBezTo>
                  <a:cubicBezTo>
                    <a:pt x="7401" y="3183"/>
                    <a:pt x="7094" y="2876"/>
                    <a:pt x="6721" y="2865"/>
                  </a:cubicBezTo>
                  <a:lnTo>
                    <a:pt x="3848" y="2822"/>
                  </a:lnTo>
                  <a:lnTo>
                    <a:pt x="2313" y="1857"/>
                  </a:lnTo>
                  <a:lnTo>
                    <a:pt x="4089" y="1067"/>
                  </a:lnTo>
                  <a:cubicBezTo>
                    <a:pt x="4342" y="958"/>
                    <a:pt x="4462" y="651"/>
                    <a:pt x="4342" y="398"/>
                  </a:cubicBezTo>
                  <a:lnTo>
                    <a:pt x="4309" y="300"/>
                  </a:lnTo>
                  <a:cubicBezTo>
                    <a:pt x="4221" y="115"/>
                    <a:pt x="4037" y="0"/>
                    <a:pt x="38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8"/>
            <p:cNvSpPr/>
            <p:nvPr/>
          </p:nvSpPr>
          <p:spPr>
            <a:xfrm>
              <a:off x="6481525" y="4485975"/>
              <a:ext cx="47975" cy="43100"/>
            </a:xfrm>
            <a:custGeom>
              <a:rect b="b" l="l" r="r" t="t"/>
              <a:pathLst>
                <a:path extrusionOk="0" h="1724" w="1919">
                  <a:moveTo>
                    <a:pt x="964" y="1"/>
                  </a:moveTo>
                  <a:cubicBezTo>
                    <a:pt x="762" y="1"/>
                    <a:pt x="559" y="70"/>
                    <a:pt x="395" y="209"/>
                  </a:cubicBezTo>
                  <a:cubicBezTo>
                    <a:pt x="44" y="528"/>
                    <a:pt x="0" y="1065"/>
                    <a:pt x="318" y="1427"/>
                  </a:cubicBezTo>
                  <a:cubicBezTo>
                    <a:pt x="485" y="1624"/>
                    <a:pt x="724" y="1723"/>
                    <a:pt x="964" y="1723"/>
                  </a:cubicBezTo>
                  <a:cubicBezTo>
                    <a:pt x="1164" y="1723"/>
                    <a:pt x="1364" y="1654"/>
                    <a:pt x="1524" y="1515"/>
                  </a:cubicBezTo>
                  <a:cubicBezTo>
                    <a:pt x="1886" y="1196"/>
                    <a:pt x="1918" y="659"/>
                    <a:pt x="1611" y="297"/>
                  </a:cubicBezTo>
                  <a:cubicBezTo>
                    <a:pt x="1444" y="100"/>
                    <a:pt x="1205" y="1"/>
                    <a:pt x="9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8"/>
            <p:cNvSpPr/>
            <p:nvPr/>
          </p:nvSpPr>
          <p:spPr>
            <a:xfrm>
              <a:off x="6483700" y="4501750"/>
              <a:ext cx="194650" cy="188725"/>
            </a:xfrm>
            <a:custGeom>
              <a:rect b="b" l="l" r="r" t="t"/>
              <a:pathLst>
                <a:path extrusionOk="0" h="7549" w="7786">
                  <a:moveTo>
                    <a:pt x="5172" y="1"/>
                  </a:moveTo>
                  <a:cubicBezTo>
                    <a:pt x="5148" y="1"/>
                    <a:pt x="5123" y="2"/>
                    <a:pt x="5099" y="6"/>
                  </a:cubicBezTo>
                  <a:lnTo>
                    <a:pt x="2895" y="270"/>
                  </a:lnTo>
                  <a:cubicBezTo>
                    <a:pt x="2577" y="313"/>
                    <a:pt x="2281" y="445"/>
                    <a:pt x="2051" y="653"/>
                  </a:cubicBezTo>
                  <a:lnTo>
                    <a:pt x="1130" y="1442"/>
                  </a:lnTo>
                  <a:cubicBezTo>
                    <a:pt x="889" y="1651"/>
                    <a:pt x="725" y="1936"/>
                    <a:pt x="637" y="2243"/>
                  </a:cubicBezTo>
                  <a:lnTo>
                    <a:pt x="67" y="4381"/>
                  </a:lnTo>
                  <a:cubicBezTo>
                    <a:pt x="1" y="4655"/>
                    <a:pt x="154" y="4929"/>
                    <a:pt x="428" y="5006"/>
                  </a:cubicBezTo>
                  <a:lnTo>
                    <a:pt x="527" y="5038"/>
                  </a:lnTo>
                  <a:cubicBezTo>
                    <a:pt x="568" y="5048"/>
                    <a:pt x="609" y="5053"/>
                    <a:pt x="649" y="5053"/>
                  </a:cubicBezTo>
                  <a:cubicBezTo>
                    <a:pt x="881" y="5053"/>
                    <a:pt x="1097" y="4899"/>
                    <a:pt x="1163" y="4666"/>
                  </a:cubicBezTo>
                  <a:lnTo>
                    <a:pt x="1656" y="2791"/>
                  </a:lnTo>
                  <a:lnTo>
                    <a:pt x="2840" y="4161"/>
                  </a:lnTo>
                  <a:lnTo>
                    <a:pt x="3344" y="6990"/>
                  </a:lnTo>
                  <a:cubicBezTo>
                    <a:pt x="3403" y="7321"/>
                    <a:pt x="3687" y="7549"/>
                    <a:pt x="4011" y="7549"/>
                  </a:cubicBezTo>
                  <a:cubicBezTo>
                    <a:pt x="4052" y="7549"/>
                    <a:pt x="4093" y="7545"/>
                    <a:pt x="4134" y="7538"/>
                  </a:cubicBezTo>
                  <a:cubicBezTo>
                    <a:pt x="4507" y="7472"/>
                    <a:pt x="4759" y="7122"/>
                    <a:pt x="4693" y="6749"/>
                  </a:cubicBezTo>
                  <a:lnTo>
                    <a:pt x="4222" y="4074"/>
                  </a:lnTo>
                  <a:lnTo>
                    <a:pt x="4222" y="4074"/>
                  </a:lnTo>
                  <a:lnTo>
                    <a:pt x="6809" y="4907"/>
                  </a:lnTo>
                  <a:cubicBezTo>
                    <a:pt x="6881" y="4931"/>
                    <a:pt x="6954" y="4942"/>
                    <a:pt x="7026" y="4942"/>
                  </a:cubicBezTo>
                  <a:cubicBezTo>
                    <a:pt x="7313" y="4942"/>
                    <a:pt x="7576" y="4758"/>
                    <a:pt x="7664" y="4468"/>
                  </a:cubicBezTo>
                  <a:cubicBezTo>
                    <a:pt x="7785" y="4107"/>
                    <a:pt x="7588" y="3723"/>
                    <a:pt x="7226" y="3603"/>
                  </a:cubicBezTo>
                  <a:lnTo>
                    <a:pt x="4496" y="2725"/>
                  </a:lnTo>
                  <a:lnTo>
                    <a:pt x="3301" y="1355"/>
                  </a:lnTo>
                  <a:lnTo>
                    <a:pt x="5230" y="1125"/>
                  </a:lnTo>
                  <a:cubicBezTo>
                    <a:pt x="5515" y="1081"/>
                    <a:pt x="5713" y="828"/>
                    <a:pt x="5680" y="555"/>
                  </a:cubicBezTo>
                  <a:lnTo>
                    <a:pt x="5669" y="445"/>
                  </a:lnTo>
                  <a:cubicBezTo>
                    <a:pt x="5639" y="195"/>
                    <a:pt x="5419" y="1"/>
                    <a:pt x="51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8"/>
            <p:cNvSpPr/>
            <p:nvPr/>
          </p:nvSpPr>
          <p:spPr>
            <a:xfrm>
              <a:off x="6635000" y="4384975"/>
              <a:ext cx="48825" cy="42925"/>
            </a:xfrm>
            <a:custGeom>
              <a:rect b="b" l="l" r="r" t="t"/>
              <a:pathLst>
                <a:path extrusionOk="0" h="1717" w="1953">
                  <a:moveTo>
                    <a:pt x="976" y="1"/>
                  </a:moveTo>
                  <a:cubicBezTo>
                    <a:pt x="859" y="1"/>
                    <a:pt x="740" y="24"/>
                    <a:pt x="625" y="73"/>
                  </a:cubicBezTo>
                  <a:cubicBezTo>
                    <a:pt x="198" y="270"/>
                    <a:pt x="1" y="774"/>
                    <a:pt x="187" y="1213"/>
                  </a:cubicBezTo>
                  <a:cubicBezTo>
                    <a:pt x="332" y="1527"/>
                    <a:pt x="643" y="1717"/>
                    <a:pt x="972" y="1717"/>
                  </a:cubicBezTo>
                  <a:cubicBezTo>
                    <a:pt x="1090" y="1717"/>
                    <a:pt x="1211" y="1692"/>
                    <a:pt x="1327" y="1640"/>
                  </a:cubicBezTo>
                  <a:cubicBezTo>
                    <a:pt x="1766" y="1454"/>
                    <a:pt x="1952" y="938"/>
                    <a:pt x="1766" y="511"/>
                  </a:cubicBezTo>
                  <a:cubicBezTo>
                    <a:pt x="1620" y="187"/>
                    <a:pt x="1306" y="1"/>
                    <a:pt x="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8"/>
            <p:cNvSpPr/>
            <p:nvPr/>
          </p:nvSpPr>
          <p:spPr>
            <a:xfrm>
              <a:off x="6605950" y="4421550"/>
              <a:ext cx="190525" cy="183550"/>
            </a:xfrm>
            <a:custGeom>
              <a:rect b="b" l="l" r="r" t="t"/>
              <a:pathLst>
                <a:path extrusionOk="0" h="7342" w="7621">
                  <a:moveTo>
                    <a:pt x="3795" y="1"/>
                  </a:moveTo>
                  <a:cubicBezTo>
                    <a:pt x="3569" y="1"/>
                    <a:pt x="3341" y="50"/>
                    <a:pt x="3136" y="145"/>
                  </a:cubicBezTo>
                  <a:lnTo>
                    <a:pt x="2029" y="638"/>
                  </a:lnTo>
                  <a:cubicBezTo>
                    <a:pt x="1733" y="759"/>
                    <a:pt x="1492" y="978"/>
                    <a:pt x="1327" y="1251"/>
                  </a:cubicBezTo>
                  <a:lnTo>
                    <a:pt x="154" y="3127"/>
                  </a:lnTo>
                  <a:cubicBezTo>
                    <a:pt x="1" y="3368"/>
                    <a:pt x="77" y="3685"/>
                    <a:pt x="318" y="3828"/>
                  </a:cubicBezTo>
                  <a:lnTo>
                    <a:pt x="406" y="3894"/>
                  </a:lnTo>
                  <a:cubicBezTo>
                    <a:pt x="489" y="3943"/>
                    <a:pt x="580" y="3966"/>
                    <a:pt x="671" y="3966"/>
                  </a:cubicBezTo>
                  <a:cubicBezTo>
                    <a:pt x="845" y="3966"/>
                    <a:pt x="1014" y="3881"/>
                    <a:pt x="1108" y="3729"/>
                  </a:cubicBezTo>
                  <a:lnTo>
                    <a:pt x="2138" y="2074"/>
                  </a:lnTo>
                  <a:lnTo>
                    <a:pt x="2873" y="3729"/>
                  </a:lnTo>
                  <a:lnTo>
                    <a:pt x="2522" y="6580"/>
                  </a:lnTo>
                  <a:cubicBezTo>
                    <a:pt x="2479" y="6953"/>
                    <a:pt x="2752" y="7293"/>
                    <a:pt x="3125" y="7337"/>
                  </a:cubicBezTo>
                  <a:cubicBezTo>
                    <a:pt x="3152" y="7340"/>
                    <a:pt x="3179" y="7342"/>
                    <a:pt x="3206" y="7342"/>
                  </a:cubicBezTo>
                  <a:cubicBezTo>
                    <a:pt x="3546" y="7342"/>
                    <a:pt x="3841" y="7090"/>
                    <a:pt x="3882" y="6745"/>
                  </a:cubicBezTo>
                  <a:lnTo>
                    <a:pt x="4221" y="4048"/>
                  </a:lnTo>
                  <a:lnTo>
                    <a:pt x="6447" y="5593"/>
                  </a:lnTo>
                  <a:cubicBezTo>
                    <a:pt x="6566" y="5678"/>
                    <a:pt x="6703" y="5719"/>
                    <a:pt x="6839" y="5719"/>
                  </a:cubicBezTo>
                  <a:cubicBezTo>
                    <a:pt x="7054" y="5719"/>
                    <a:pt x="7267" y="5617"/>
                    <a:pt x="7401" y="5429"/>
                  </a:cubicBezTo>
                  <a:cubicBezTo>
                    <a:pt x="7620" y="5122"/>
                    <a:pt x="7544" y="4694"/>
                    <a:pt x="7225" y="4475"/>
                  </a:cubicBezTo>
                  <a:lnTo>
                    <a:pt x="4869" y="2830"/>
                  </a:lnTo>
                  <a:lnTo>
                    <a:pt x="4134" y="1186"/>
                  </a:lnTo>
                  <a:lnTo>
                    <a:pt x="4134" y="1186"/>
                  </a:lnTo>
                  <a:lnTo>
                    <a:pt x="6053" y="1515"/>
                  </a:lnTo>
                  <a:cubicBezTo>
                    <a:pt x="6085" y="1521"/>
                    <a:pt x="6117" y="1524"/>
                    <a:pt x="6149" y="1524"/>
                  </a:cubicBezTo>
                  <a:cubicBezTo>
                    <a:pt x="6386" y="1524"/>
                    <a:pt x="6596" y="1349"/>
                    <a:pt x="6645" y="1098"/>
                  </a:cubicBezTo>
                  <a:lnTo>
                    <a:pt x="6655" y="1000"/>
                  </a:lnTo>
                  <a:cubicBezTo>
                    <a:pt x="6711" y="725"/>
                    <a:pt x="6524" y="462"/>
                    <a:pt x="6239" y="408"/>
                  </a:cubicBezTo>
                  <a:lnTo>
                    <a:pt x="4057" y="24"/>
                  </a:lnTo>
                  <a:cubicBezTo>
                    <a:pt x="3971" y="8"/>
                    <a:pt x="3883"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8"/>
            <p:cNvSpPr/>
            <p:nvPr/>
          </p:nvSpPr>
          <p:spPr>
            <a:xfrm>
              <a:off x="6813175" y="4333175"/>
              <a:ext cx="45525" cy="43075"/>
            </a:xfrm>
            <a:custGeom>
              <a:rect b="b" l="l" r="r" t="t"/>
              <a:pathLst>
                <a:path extrusionOk="0" h="1723" w="1821">
                  <a:moveTo>
                    <a:pt x="913" y="0"/>
                  </a:moveTo>
                  <a:cubicBezTo>
                    <a:pt x="880" y="0"/>
                    <a:pt x="846" y="2"/>
                    <a:pt x="812" y="6"/>
                  </a:cubicBezTo>
                  <a:cubicBezTo>
                    <a:pt x="340" y="62"/>
                    <a:pt x="0" y="500"/>
                    <a:pt x="66" y="971"/>
                  </a:cubicBezTo>
                  <a:cubicBezTo>
                    <a:pt x="117" y="1408"/>
                    <a:pt x="488" y="1723"/>
                    <a:pt x="916" y="1723"/>
                  </a:cubicBezTo>
                  <a:cubicBezTo>
                    <a:pt x="950" y="1723"/>
                    <a:pt x="985" y="1721"/>
                    <a:pt x="1020" y="1717"/>
                  </a:cubicBezTo>
                  <a:cubicBezTo>
                    <a:pt x="1491" y="1651"/>
                    <a:pt x="1820" y="1224"/>
                    <a:pt x="1765" y="752"/>
                  </a:cubicBezTo>
                  <a:cubicBezTo>
                    <a:pt x="1715" y="315"/>
                    <a:pt x="1343" y="0"/>
                    <a:pt x="9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8"/>
            <p:cNvSpPr/>
            <p:nvPr/>
          </p:nvSpPr>
          <p:spPr>
            <a:xfrm>
              <a:off x="6755600" y="4379325"/>
              <a:ext cx="180100" cy="173975"/>
            </a:xfrm>
            <a:custGeom>
              <a:rect b="b" l="l" r="r" t="t"/>
              <a:pathLst>
                <a:path extrusionOk="0" h="6959" w="7204">
                  <a:moveTo>
                    <a:pt x="4144" y="0"/>
                  </a:moveTo>
                  <a:cubicBezTo>
                    <a:pt x="4079" y="0"/>
                    <a:pt x="4013" y="5"/>
                    <a:pt x="3948" y="14"/>
                  </a:cubicBezTo>
                  <a:lnTo>
                    <a:pt x="2752" y="167"/>
                  </a:lnTo>
                  <a:cubicBezTo>
                    <a:pt x="2435" y="200"/>
                    <a:pt x="2138" y="331"/>
                    <a:pt x="1897" y="550"/>
                  </a:cubicBezTo>
                  <a:lnTo>
                    <a:pt x="231" y="2009"/>
                  </a:lnTo>
                  <a:cubicBezTo>
                    <a:pt x="11" y="2195"/>
                    <a:pt x="1" y="2513"/>
                    <a:pt x="176" y="2721"/>
                  </a:cubicBezTo>
                  <a:lnTo>
                    <a:pt x="253" y="2809"/>
                  </a:lnTo>
                  <a:cubicBezTo>
                    <a:pt x="354" y="2922"/>
                    <a:pt x="493" y="2980"/>
                    <a:pt x="635" y="2980"/>
                  </a:cubicBezTo>
                  <a:cubicBezTo>
                    <a:pt x="755" y="2980"/>
                    <a:pt x="876" y="2938"/>
                    <a:pt x="976" y="2853"/>
                  </a:cubicBezTo>
                  <a:lnTo>
                    <a:pt x="2435" y="1570"/>
                  </a:lnTo>
                  <a:lnTo>
                    <a:pt x="2654" y="3369"/>
                  </a:lnTo>
                  <a:lnTo>
                    <a:pt x="1492" y="5988"/>
                  </a:lnTo>
                  <a:cubicBezTo>
                    <a:pt x="1339" y="6339"/>
                    <a:pt x="1492" y="6745"/>
                    <a:pt x="1843" y="6899"/>
                  </a:cubicBezTo>
                  <a:cubicBezTo>
                    <a:pt x="1932" y="6939"/>
                    <a:pt x="2026" y="6958"/>
                    <a:pt x="2118" y="6958"/>
                  </a:cubicBezTo>
                  <a:cubicBezTo>
                    <a:pt x="2378" y="6958"/>
                    <a:pt x="2629" y="6807"/>
                    <a:pt x="2742" y="6548"/>
                  </a:cubicBezTo>
                  <a:lnTo>
                    <a:pt x="3849" y="4070"/>
                  </a:lnTo>
                  <a:lnTo>
                    <a:pt x="5527" y="6208"/>
                  </a:lnTo>
                  <a:cubicBezTo>
                    <a:pt x="5658" y="6377"/>
                    <a:pt x="5858" y="6464"/>
                    <a:pt x="6061" y="6464"/>
                  </a:cubicBezTo>
                  <a:cubicBezTo>
                    <a:pt x="6212" y="6464"/>
                    <a:pt x="6365" y="6416"/>
                    <a:pt x="6492" y="6317"/>
                  </a:cubicBezTo>
                  <a:cubicBezTo>
                    <a:pt x="6787" y="6088"/>
                    <a:pt x="6842" y="5649"/>
                    <a:pt x="6601" y="5353"/>
                  </a:cubicBezTo>
                  <a:lnTo>
                    <a:pt x="4825" y="3094"/>
                  </a:lnTo>
                  <a:lnTo>
                    <a:pt x="4606" y="1307"/>
                  </a:lnTo>
                  <a:lnTo>
                    <a:pt x="6338" y="2184"/>
                  </a:lnTo>
                  <a:cubicBezTo>
                    <a:pt x="6411" y="2223"/>
                    <a:pt x="6489" y="2240"/>
                    <a:pt x="6565" y="2240"/>
                  </a:cubicBezTo>
                  <a:cubicBezTo>
                    <a:pt x="6753" y="2240"/>
                    <a:pt x="6935" y="2133"/>
                    <a:pt x="7028" y="1954"/>
                  </a:cubicBezTo>
                  <a:lnTo>
                    <a:pt x="7072" y="1866"/>
                  </a:lnTo>
                  <a:cubicBezTo>
                    <a:pt x="7204" y="1614"/>
                    <a:pt x="7094" y="1307"/>
                    <a:pt x="6842" y="1176"/>
                  </a:cubicBezTo>
                  <a:lnTo>
                    <a:pt x="4869" y="178"/>
                  </a:lnTo>
                  <a:cubicBezTo>
                    <a:pt x="4643" y="65"/>
                    <a:pt x="4396" y="0"/>
                    <a:pt x="4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8"/>
            <p:cNvSpPr/>
            <p:nvPr/>
          </p:nvSpPr>
          <p:spPr>
            <a:xfrm>
              <a:off x="6996825" y="4335225"/>
              <a:ext cx="46325" cy="42875"/>
            </a:xfrm>
            <a:custGeom>
              <a:rect b="b" l="l" r="r" t="t"/>
              <a:pathLst>
                <a:path extrusionOk="0" h="1715" w="1853">
                  <a:moveTo>
                    <a:pt x="931" y="0"/>
                  </a:moveTo>
                  <a:cubicBezTo>
                    <a:pt x="516" y="0"/>
                    <a:pt x="155" y="291"/>
                    <a:pt x="76" y="714"/>
                  </a:cubicBezTo>
                  <a:cubicBezTo>
                    <a:pt x="0" y="1174"/>
                    <a:pt x="318" y="1624"/>
                    <a:pt x="778" y="1700"/>
                  </a:cubicBezTo>
                  <a:cubicBezTo>
                    <a:pt x="831" y="1710"/>
                    <a:pt x="884" y="1715"/>
                    <a:pt x="935" y="1715"/>
                  </a:cubicBezTo>
                  <a:cubicBezTo>
                    <a:pt x="1344" y="1715"/>
                    <a:pt x="1698" y="1419"/>
                    <a:pt x="1776" y="1010"/>
                  </a:cubicBezTo>
                  <a:cubicBezTo>
                    <a:pt x="1853" y="538"/>
                    <a:pt x="1546" y="89"/>
                    <a:pt x="1075" y="12"/>
                  </a:cubicBezTo>
                  <a:cubicBezTo>
                    <a:pt x="1026" y="4"/>
                    <a:pt x="978"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8"/>
            <p:cNvSpPr/>
            <p:nvPr/>
          </p:nvSpPr>
          <p:spPr>
            <a:xfrm>
              <a:off x="6917600" y="4380175"/>
              <a:ext cx="178725" cy="176150"/>
            </a:xfrm>
            <a:custGeom>
              <a:rect b="b" l="l" r="r" t="t"/>
              <a:pathLst>
                <a:path extrusionOk="0" h="7046" w="7149">
                  <a:moveTo>
                    <a:pt x="3046" y="0"/>
                  </a:moveTo>
                  <a:cubicBezTo>
                    <a:pt x="2821" y="0"/>
                    <a:pt x="2595" y="49"/>
                    <a:pt x="2390" y="144"/>
                  </a:cubicBezTo>
                  <a:lnTo>
                    <a:pt x="362" y="1054"/>
                  </a:lnTo>
                  <a:cubicBezTo>
                    <a:pt x="110" y="1164"/>
                    <a:pt x="0" y="1471"/>
                    <a:pt x="110" y="1722"/>
                  </a:cubicBezTo>
                  <a:lnTo>
                    <a:pt x="154" y="1821"/>
                  </a:lnTo>
                  <a:cubicBezTo>
                    <a:pt x="242" y="2006"/>
                    <a:pt x="425" y="2121"/>
                    <a:pt x="620" y="2121"/>
                  </a:cubicBezTo>
                  <a:cubicBezTo>
                    <a:pt x="691" y="2121"/>
                    <a:pt x="763" y="2105"/>
                    <a:pt x="833" y="2073"/>
                  </a:cubicBezTo>
                  <a:lnTo>
                    <a:pt x="2599" y="1284"/>
                  </a:lnTo>
                  <a:lnTo>
                    <a:pt x="2292" y="3060"/>
                  </a:lnTo>
                  <a:lnTo>
                    <a:pt x="417" y="5231"/>
                  </a:lnTo>
                  <a:cubicBezTo>
                    <a:pt x="165" y="5516"/>
                    <a:pt x="197" y="5954"/>
                    <a:pt x="483" y="6196"/>
                  </a:cubicBezTo>
                  <a:cubicBezTo>
                    <a:pt x="612" y="6310"/>
                    <a:pt x="771" y="6366"/>
                    <a:pt x="929" y="6366"/>
                  </a:cubicBezTo>
                  <a:cubicBezTo>
                    <a:pt x="1120" y="6366"/>
                    <a:pt x="1310" y="6285"/>
                    <a:pt x="1447" y="6130"/>
                  </a:cubicBezTo>
                  <a:lnTo>
                    <a:pt x="3223" y="4080"/>
                  </a:lnTo>
                  <a:lnTo>
                    <a:pt x="4210" y="6612"/>
                  </a:lnTo>
                  <a:cubicBezTo>
                    <a:pt x="4311" y="6880"/>
                    <a:pt x="4571" y="7046"/>
                    <a:pt x="4845" y="7046"/>
                  </a:cubicBezTo>
                  <a:cubicBezTo>
                    <a:pt x="4930" y="7046"/>
                    <a:pt x="5016" y="7030"/>
                    <a:pt x="5099" y="6996"/>
                  </a:cubicBezTo>
                  <a:cubicBezTo>
                    <a:pt x="5450" y="6865"/>
                    <a:pt x="5625" y="6470"/>
                    <a:pt x="5482" y="6108"/>
                  </a:cubicBezTo>
                  <a:lnTo>
                    <a:pt x="4451" y="3433"/>
                  </a:lnTo>
                  <a:lnTo>
                    <a:pt x="4758" y="1657"/>
                  </a:lnTo>
                  <a:lnTo>
                    <a:pt x="6162" y="3006"/>
                  </a:lnTo>
                  <a:cubicBezTo>
                    <a:pt x="6256" y="3100"/>
                    <a:pt x="6381" y="3147"/>
                    <a:pt x="6506" y="3147"/>
                  </a:cubicBezTo>
                  <a:cubicBezTo>
                    <a:pt x="6642" y="3147"/>
                    <a:pt x="6778" y="3092"/>
                    <a:pt x="6875" y="2984"/>
                  </a:cubicBezTo>
                  <a:lnTo>
                    <a:pt x="6951" y="2918"/>
                  </a:lnTo>
                  <a:cubicBezTo>
                    <a:pt x="7149" y="2709"/>
                    <a:pt x="7138" y="2380"/>
                    <a:pt x="6941" y="2194"/>
                  </a:cubicBezTo>
                  <a:lnTo>
                    <a:pt x="5340" y="648"/>
                  </a:lnTo>
                  <a:cubicBezTo>
                    <a:pt x="5109" y="429"/>
                    <a:pt x="4824" y="287"/>
                    <a:pt x="4507" y="231"/>
                  </a:cubicBezTo>
                  <a:lnTo>
                    <a:pt x="3311" y="23"/>
                  </a:lnTo>
                  <a:cubicBezTo>
                    <a:pt x="3224" y="8"/>
                    <a:pt x="3135" y="0"/>
                    <a:pt x="3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8"/>
            <p:cNvSpPr/>
            <p:nvPr/>
          </p:nvSpPr>
          <p:spPr>
            <a:xfrm>
              <a:off x="7170850" y="4390825"/>
              <a:ext cx="49100" cy="42900"/>
            </a:xfrm>
            <a:custGeom>
              <a:rect b="b" l="l" r="r" t="t"/>
              <a:pathLst>
                <a:path extrusionOk="0" h="1716" w="1964">
                  <a:moveTo>
                    <a:pt x="984" y="1"/>
                  </a:moveTo>
                  <a:cubicBezTo>
                    <a:pt x="669" y="1"/>
                    <a:pt x="368" y="171"/>
                    <a:pt x="220" y="475"/>
                  </a:cubicBezTo>
                  <a:cubicBezTo>
                    <a:pt x="1" y="891"/>
                    <a:pt x="176" y="1406"/>
                    <a:pt x="593" y="1625"/>
                  </a:cubicBezTo>
                  <a:cubicBezTo>
                    <a:pt x="718" y="1686"/>
                    <a:pt x="850" y="1715"/>
                    <a:pt x="980" y="1715"/>
                  </a:cubicBezTo>
                  <a:cubicBezTo>
                    <a:pt x="1296" y="1715"/>
                    <a:pt x="1600" y="1544"/>
                    <a:pt x="1755" y="1242"/>
                  </a:cubicBezTo>
                  <a:cubicBezTo>
                    <a:pt x="1964" y="825"/>
                    <a:pt x="1799" y="310"/>
                    <a:pt x="1372" y="90"/>
                  </a:cubicBezTo>
                  <a:cubicBezTo>
                    <a:pt x="1247" y="30"/>
                    <a:pt x="1114" y="1"/>
                    <a:pt x="9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8"/>
            <p:cNvSpPr/>
            <p:nvPr/>
          </p:nvSpPr>
          <p:spPr>
            <a:xfrm>
              <a:off x="7051900" y="4425325"/>
              <a:ext cx="192175" cy="184100"/>
            </a:xfrm>
            <a:custGeom>
              <a:rect b="b" l="l" r="r" t="t"/>
              <a:pathLst>
                <a:path extrusionOk="0" h="7364" w="7687">
                  <a:moveTo>
                    <a:pt x="4009" y="1"/>
                  </a:moveTo>
                  <a:cubicBezTo>
                    <a:pt x="3938" y="1"/>
                    <a:pt x="3866" y="6"/>
                    <a:pt x="3794" y="15"/>
                  </a:cubicBezTo>
                  <a:lnTo>
                    <a:pt x="1591" y="289"/>
                  </a:lnTo>
                  <a:cubicBezTo>
                    <a:pt x="1316" y="333"/>
                    <a:pt x="1119" y="586"/>
                    <a:pt x="1152" y="859"/>
                  </a:cubicBezTo>
                  <a:lnTo>
                    <a:pt x="1163" y="969"/>
                  </a:lnTo>
                  <a:cubicBezTo>
                    <a:pt x="1193" y="1223"/>
                    <a:pt x="1421" y="1411"/>
                    <a:pt x="1672" y="1411"/>
                  </a:cubicBezTo>
                  <a:cubicBezTo>
                    <a:pt x="1692" y="1411"/>
                    <a:pt x="1712" y="1410"/>
                    <a:pt x="1733" y="1407"/>
                  </a:cubicBezTo>
                  <a:lnTo>
                    <a:pt x="3662" y="1166"/>
                  </a:lnTo>
                  <a:lnTo>
                    <a:pt x="2851" y="2778"/>
                  </a:lnTo>
                  <a:lnTo>
                    <a:pt x="417" y="4302"/>
                  </a:lnTo>
                  <a:cubicBezTo>
                    <a:pt x="100" y="4511"/>
                    <a:pt x="0" y="4927"/>
                    <a:pt x="198" y="5256"/>
                  </a:cubicBezTo>
                  <a:cubicBezTo>
                    <a:pt x="332" y="5460"/>
                    <a:pt x="552" y="5574"/>
                    <a:pt x="776" y="5574"/>
                  </a:cubicBezTo>
                  <a:cubicBezTo>
                    <a:pt x="901" y="5574"/>
                    <a:pt x="1027" y="5539"/>
                    <a:pt x="1141" y="5464"/>
                  </a:cubicBezTo>
                  <a:lnTo>
                    <a:pt x="3443" y="4028"/>
                  </a:lnTo>
                  <a:lnTo>
                    <a:pt x="3640" y="6736"/>
                  </a:lnTo>
                  <a:cubicBezTo>
                    <a:pt x="3672" y="7089"/>
                    <a:pt x="3969" y="7364"/>
                    <a:pt x="4318" y="7364"/>
                  </a:cubicBezTo>
                  <a:cubicBezTo>
                    <a:pt x="4337" y="7364"/>
                    <a:pt x="4356" y="7363"/>
                    <a:pt x="4375" y="7361"/>
                  </a:cubicBezTo>
                  <a:cubicBezTo>
                    <a:pt x="4759" y="7339"/>
                    <a:pt x="5044" y="7010"/>
                    <a:pt x="5011" y="6626"/>
                  </a:cubicBezTo>
                  <a:lnTo>
                    <a:pt x="4803" y="3765"/>
                  </a:lnTo>
                  <a:lnTo>
                    <a:pt x="5614" y="2153"/>
                  </a:lnTo>
                  <a:lnTo>
                    <a:pt x="6557" y="3853"/>
                  </a:lnTo>
                  <a:cubicBezTo>
                    <a:pt x="6655" y="4018"/>
                    <a:pt x="6830" y="4111"/>
                    <a:pt x="7011" y="4111"/>
                  </a:cubicBezTo>
                  <a:cubicBezTo>
                    <a:pt x="7094" y="4111"/>
                    <a:pt x="7179" y="4092"/>
                    <a:pt x="7258" y="4050"/>
                  </a:cubicBezTo>
                  <a:lnTo>
                    <a:pt x="7346" y="3995"/>
                  </a:lnTo>
                  <a:cubicBezTo>
                    <a:pt x="7599" y="3863"/>
                    <a:pt x="7686" y="3546"/>
                    <a:pt x="7543" y="3305"/>
                  </a:cubicBezTo>
                  <a:lnTo>
                    <a:pt x="6469" y="1364"/>
                  </a:lnTo>
                  <a:cubicBezTo>
                    <a:pt x="6316" y="1090"/>
                    <a:pt x="6074" y="859"/>
                    <a:pt x="5789" y="717"/>
                  </a:cubicBezTo>
                  <a:lnTo>
                    <a:pt x="4715" y="169"/>
                  </a:lnTo>
                  <a:cubicBezTo>
                    <a:pt x="4494" y="58"/>
                    <a:pt x="4254" y="1"/>
                    <a:pt x="4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8"/>
            <p:cNvSpPr/>
            <p:nvPr/>
          </p:nvSpPr>
          <p:spPr>
            <a:xfrm>
              <a:off x="7323250" y="4495100"/>
              <a:ext cx="47450" cy="42975"/>
            </a:xfrm>
            <a:custGeom>
              <a:rect b="b" l="l" r="r" t="t"/>
              <a:pathLst>
                <a:path extrusionOk="0" h="1719" w="1898">
                  <a:moveTo>
                    <a:pt x="956" y="1"/>
                  </a:moveTo>
                  <a:cubicBezTo>
                    <a:pt x="728" y="1"/>
                    <a:pt x="499" y="91"/>
                    <a:pt x="329" y="272"/>
                  </a:cubicBezTo>
                  <a:cubicBezTo>
                    <a:pt x="1" y="612"/>
                    <a:pt x="12" y="1150"/>
                    <a:pt x="351" y="1478"/>
                  </a:cubicBezTo>
                  <a:cubicBezTo>
                    <a:pt x="522" y="1639"/>
                    <a:pt x="738" y="1718"/>
                    <a:pt x="952" y="1718"/>
                  </a:cubicBezTo>
                  <a:cubicBezTo>
                    <a:pt x="1177" y="1718"/>
                    <a:pt x="1400" y="1630"/>
                    <a:pt x="1569" y="1457"/>
                  </a:cubicBezTo>
                  <a:cubicBezTo>
                    <a:pt x="1898" y="1116"/>
                    <a:pt x="1886" y="568"/>
                    <a:pt x="1547" y="239"/>
                  </a:cubicBezTo>
                  <a:cubicBezTo>
                    <a:pt x="1382" y="80"/>
                    <a:pt x="1169"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8"/>
            <p:cNvSpPr/>
            <p:nvPr/>
          </p:nvSpPr>
          <p:spPr>
            <a:xfrm>
              <a:off x="7169750" y="4505575"/>
              <a:ext cx="194100" cy="190050"/>
            </a:xfrm>
            <a:custGeom>
              <a:rect b="b" l="l" r="r" t="t"/>
              <a:pathLst>
                <a:path extrusionOk="0" h="7602" w="7764">
                  <a:moveTo>
                    <a:pt x="2804" y="1"/>
                  </a:moveTo>
                  <a:cubicBezTo>
                    <a:pt x="2560" y="1"/>
                    <a:pt x="2342" y="176"/>
                    <a:pt x="2293" y="424"/>
                  </a:cubicBezTo>
                  <a:lnTo>
                    <a:pt x="2281" y="533"/>
                  </a:lnTo>
                  <a:cubicBezTo>
                    <a:pt x="2227" y="807"/>
                    <a:pt x="2413" y="1070"/>
                    <a:pt x="2698" y="1125"/>
                  </a:cubicBezTo>
                  <a:lnTo>
                    <a:pt x="4617" y="1454"/>
                  </a:lnTo>
                  <a:lnTo>
                    <a:pt x="3356" y="2758"/>
                  </a:lnTo>
                  <a:lnTo>
                    <a:pt x="582" y="3504"/>
                  </a:lnTo>
                  <a:cubicBezTo>
                    <a:pt x="220" y="3603"/>
                    <a:pt x="1" y="3986"/>
                    <a:pt x="100" y="4349"/>
                  </a:cubicBezTo>
                  <a:cubicBezTo>
                    <a:pt x="192" y="4651"/>
                    <a:pt x="469" y="4854"/>
                    <a:pt x="768" y="4854"/>
                  </a:cubicBezTo>
                  <a:cubicBezTo>
                    <a:pt x="826" y="4854"/>
                    <a:pt x="885" y="4847"/>
                    <a:pt x="944" y="4831"/>
                  </a:cubicBezTo>
                  <a:lnTo>
                    <a:pt x="3564" y="4118"/>
                  </a:lnTo>
                  <a:lnTo>
                    <a:pt x="2972" y="6771"/>
                  </a:lnTo>
                  <a:cubicBezTo>
                    <a:pt x="2885" y="7133"/>
                    <a:pt x="3115" y="7506"/>
                    <a:pt x="3487" y="7582"/>
                  </a:cubicBezTo>
                  <a:cubicBezTo>
                    <a:pt x="3541" y="7595"/>
                    <a:pt x="3594" y="7601"/>
                    <a:pt x="3647" y="7601"/>
                  </a:cubicBezTo>
                  <a:cubicBezTo>
                    <a:pt x="3959" y="7601"/>
                    <a:pt x="4235" y="7387"/>
                    <a:pt x="4310" y="7068"/>
                  </a:cubicBezTo>
                  <a:lnTo>
                    <a:pt x="4935" y="4271"/>
                  </a:lnTo>
                  <a:lnTo>
                    <a:pt x="6184" y="2967"/>
                  </a:lnTo>
                  <a:lnTo>
                    <a:pt x="6601" y="4863"/>
                  </a:lnTo>
                  <a:cubicBezTo>
                    <a:pt x="6649" y="5104"/>
                    <a:pt x="6865" y="5268"/>
                    <a:pt x="7103" y="5268"/>
                  </a:cubicBezTo>
                  <a:cubicBezTo>
                    <a:pt x="7136" y="5268"/>
                    <a:pt x="7170" y="5265"/>
                    <a:pt x="7204" y="5258"/>
                  </a:cubicBezTo>
                  <a:lnTo>
                    <a:pt x="7314" y="5236"/>
                  </a:lnTo>
                  <a:cubicBezTo>
                    <a:pt x="7588" y="5170"/>
                    <a:pt x="7763" y="4897"/>
                    <a:pt x="7697" y="4622"/>
                  </a:cubicBezTo>
                  <a:lnTo>
                    <a:pt x="7237" y="2463"/>
                  </a:lnTo>
                  <a:cubicBezTo>
                    <a:pt x="7171" y="2144"/>
                    <a:pt x="7007" y="1859"/>
                    <a:pt x="6776" y="1640"/>
                  </a:cubicBezTo>
                  <a:lnTo>
                    <a:pt x="5899" y="807"/>
                  </a:lnTo>
                  <a:cubicBezTo>
                    <a:pt x="5670" y="588"/>
                    <a:pt x="5384" y="434"/>
                    <a:pt x="5066" y="390"/>
                  </a:cubicBezTo>
                  <a:lnTo>
                    <a:pt x="2885" y="7"/>
                  </a:lnTo>
                  <a:cubicBezTo>
                    <a:pt x="2858" y="3"/>
                    <a:pt x="2831" y="1"/>
                    <a:pt x="2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8"/>
            <p:cNvSpPr/>
            <p:nvPr/>
          </p:nvSpPr>
          <p:spPr>
            <a:xfrm>
              <a:off x="7437000" y="4639200"/>
              <a:ext cx="49100" cy="43025"/>
            </a:xfrm>
            <a:custGeom>
              <a:rect b="b" l="l" r="r" t="t"/>
              <a:pathLst>
                <a:path extrusionOk="0" h="1721" w="1964">
                  <a:moveTo>
                    <a:pt x="983" y="1"/>
                  </a:moveTo>
                  <a:cubicBezTo>
                    <a:pt x="840" y="1"/>
                    <a:pt x="694" y="36"/>
                    <a:pt x="560" y="111"/>
                  </a:cubicBezTo>
                  <a:cubicBezTo>
                    <a:pt x="143" y="341"/>
                    <a:pt x="1" y="867"/>
                    <a:pt x="231" y="1284"/>
                  </a:cubicBezTo>
                  <a:cubicBezTo>
                    <a:pt x="388" y="1561"/>
                    <a:pt x="684" y="1720"/>
                    <a:pt x="988" y="1720"/>
                  </a:cubicBezTo>
                  <a:cubicBezTo>
                    <a:pt x="1129" y="1720"/>
                    <a:pt x="1272" y="1686"/>
                    <a:pt x="1404" y="1613"/>
                  </a:cubicBezTo>
                  <a:cubicBezTo>
                    <a:pt x="1821" y="1382"/>
                    <a:pt x="1963" y="856"/>
                    <a:pt x="1733" y="439"/>
                  </a:cubicBezTo>
                  <a:cubicBezTo>
                    <a:pt x="1577" y="157"/>
                    <a:pt x="1285" y="1"/>
                    <a:pt x="9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8"/>
            <p:cNvSpPr/>
            <p:nvPr/>
          </p:nvSpPr>
          <p:spPr>
            <a:xfrm>
              <a:off x="7265700" y="4618300"/>
              <a:ext cx="185300" cy="189225"/>
            </a:xfrm>
            <a:custGeom>
              <a:rect b="b" l="l" r="r" t="t"/>
              <a:pathLst>
                <a:path extrusionOk="0" h="7569" w="7412">
                  <a:moveTo>
                    <a:pt x="3700" y="0"/>
                  </a:moveTo>
                  <a:cubicBezTo>
                    <a:pt x="3516" y="0"/>
                    <a:pt x="3341" y="102"/>
                    <a:pt x="3257" y="278"/>
                  </a:cubicBezTo>
                  <a:lnTo>
                    <a:pt x="3202" y="376"/>
                  </a:lnTo>
                  <a:cubicBezTo>
                    <a:pt x="3081" y="629"/>
                    <a:pt x="3180" y="936"/>
                    <a:pt x="3432" y="1068"/>
                  </a:cubicBezTo>
                  <a:lnTo>
                    <a:pt x="5165" y="1933"/>
                  </a:lnTo>
                  <a:lnTo>
                    <a:pt x="3586" y="2822"/>
                  </a:lnTo>
                  <a:lnTo>
                    <a:pt x="724" y="2734"/>
                  </a:lnTo>
                  <a:cubicBezTo>
                    <a:pt x="711" y="2733"/>
                    <a:pt x="698" y="2733"/>
                    <a:pt x="685" y="2733"/>
                  </a:cubicBezTo>
                  <a:cubicBezTo>
                    <a:pt x="319" y="2733"/>
                    <a:pt x="22" y="3032"/>
                    <a:pt x="12" y="3392"/>
                  </a:cubicBezTo>
                  <a:cubicBezTo>
                    <a:pt x="0" y="3775"/>
                    <a:pt x="297" y="4082"/>
                    <a:pt x="680" y="4094"/>
                  </a:cubicBezTo>
                  <a:lnTo>
                    <a:pt x="3388" y="4181"/>
                  </a:lnTo>
                  <a:lnTo>
                    <a:pt x="2039" y="6549"/>
                  </a:lnTo>
                  <a:cubicBezTo>
                    <a:pt x="1853" y="6878"/>
                    <a:pt x="1974" y="7295"/>
                    <a:pt x="2303" y="7481"/>
                  </a:cubicBezTo>
                  <a:cubicBezTo>
                    <a:pt x="2408" y="7541"/>
                    <a:pt x="2522" y="7569"/>
                    <a:pt x="2635" y="7569"/>
                  </a:cubicBezTo>
                  <a:cubicBezTo>
                    <a:pt x="2875" y="7569"/>
                    <a:pt x="3108" y="7441"/>
                    <a:pt x="3235" y="7218"/>
                  </a:cubicBezTo>
                  <a:lnTo>
                    <a:pt x="4660" y="4729"/>
                  </a:lnTo>
                  <a:lnTo>
                    <a:pt x="6239" y="3841"/>
                  </a:lnTo>
                  <a:lnTo>
                    <a:pt x="6074" y="5782"/>
                  </a:lnTo>
                  <a:cubicBezTo>
                    <a:pt x="6052" y="6067"/>
                    <a:pt x="6261" y="6308"/>
                    <a:pt x="6535" y="6330"/>
                  </a:cubicBezTo>
                  <a:lnTo>
                    <a:pt x="6644" y="6341"/>
                  </a:lnTo>
                  <a:cubicBezTo>
                    <a:pt x="6658" y="6342"/>
                    <a:pt x="6672" y="6342"/>
                    <a:pt x="6685" y="6342"/>
                  </a:cubicBezTo>
                  <a:cubicBezTo>
                    <a:pt x="6952" y="6342"/>
                    <a:pt x="7172" y="6141"/>
                    <a:pt x="7192" y="5870"/>
                  </a:cubicBezTo>
                  <a:lnTo>
                    <a:pt x="7379" y="3666"/>
                  </a:lnTo>
                  <a:cubicBezTo>
                    <a:pt x="7412" y="3348"/>
                    <a:pt x="7335" y="3030"/>
                    <a:pt x="7182" y="2756"/>
                  </a:cubicBezTo>
                  <a:lnTo>
                    <a:pt x="6590" y="1692"/>
                  </a:lnTo>
                  <a:cubicBezTo>
                    <a:pt x="6436" y="1418"/>
                    <a:pt x="6206" y="1199"/>
                    <a:pt x="5921" y="1056"/>
                  </a:cubicBezTo>
                  <a:lnTo>
                    <a:pt x="3937" y="59"/>
                  </a:lnTo>
                  <a:cubicBezTo>
                    <a:pt x="3861" y="19"/>
                    <a:pt x="3780" y="0"/>
                    <a:pt x="37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8"/>
            <p:cNvSpPr/>
            <p:nvPr/>
          </p:nvSpPr>
          <p:spPr>
            <a:xfrm>
              <a:off x="7505525" y="4810325"/>
              <a:ext cx="46900" cy="43175"/>
            </a:xfrm>
            <a:custGeom>
              <a:rect b="b" l="l" r="r" t="t"/>
              <a:pathLst>
                <a:path extrusionOk="0" h="1727" w="1876">
                  <a:moveTo>
                    <a:pt x="935" y="0"/>
                  </a:moveTo>
                  <a:cubicBezTo>
                    <a:pt x="876" y="0"/>
                    <a:pt x="817" y="6"/>
                    <a:pt x="757" y="19"/>
                  </a:cubicBezTo>
                  <a:cubicBezTo>
                    <a:pt x="296" y="129"/>
                    <a:pt x="1" y="579"/>
                    <a:pt x="99" y="1050"/>
                  </a:cubicBezTo>
                  <a:cubicBezTo>
                    <a:pt x="185" y="1450"/>
                    <a:pt x="545" y="1727"/>
                    <a:pt x="940" y="1727"/>
                  </a:cubicBezTo>
                  <a:cubicBezTo>
                    <a:pt x="999" y="1727"/>
                    <a:pt x="1059" y="1721"/>
                    <a:pt x="1119" y="1708"/>
                  </a:cubicBezTo>
                  <a:cubicBezTo>
                    <a:pt x="1590" y="1598"/>
                    <a:pt x="1875" y="1149"/>
                    <a:pt x="1777" y="677"/>
                  </a:cubicBezTo>
                  <a:cubicBezTo>
                    <a:pt x="1691" y="276"/>
                    <a:pt x="1331" y="0"/>
                    <a:pt x="9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8"/>
            <p:cNvSpPr/>
            <p:nvPr/>
          </p:nvSpPr>
          <p:spPr>
            <a:xfrm>
              <a:off x="7326550" y="4760675"/>
              <a:ext cx="180925" cy="174575"/>
            </a:xfrm>
            <a:custGeom>
              <a:rect b="b" l="l" r="r" t="t"/>
              <a:pathLst>
                <a:path extrusionOk="0" h="6983" w="7237">
                  <a:moveTo>
                    <a:pt x="4502" y="0"/>
                  </a:moveTo>
                  <a:cubicBezTo>
                    <a:pt x="4366" y="0"/>
                    <a:pt x="4231" y="55"/>
                    <a:pt x="4134" y="163"/>
                  </a:cubicBezTo>
                  <a:lnTo>
                    <a:pt x="4057" y="240"/>
                  </a:lnTo>
                  <a:cubicBezTo>
                    <a:pt x="3859" y="438"/>
                    <a:pt x="3871" y="767"/>
                    <a:pt x="4079" y="964"/>
                  </a:cubicBezTo>
                  <a:lnTo>
                    <a:pt x="5482" y="2302"/>
                  </a:lnTo>
                  <a:lnTo>
                    <a:pt x="3717" y="2685"/>
                  </a:lnTo>
                  <a:lnTo>
                    <a:pt x="998" y="1764"/>
                  </a:lnTo>
                  <a:cubicBezTo>
                    <a:pt x="924" y="1739"/>
                    <a:pt x="848" y="1728"/>
                    <a:pt x="774" y="1728"/>
                  </a:cubicBezTo>
                  <a:cubicBezTo>
                    <a:pt x="486" y="1728"/>
                    <a:pt x="217" y="1904"/>
                    <a:pt x="121" y="2192"/>
                  </a:cubicBezTo>
                  <a:cubicBezTo>
                    <a:pt x="0" y="2543"/>
                    <a:pt x="197" y="2938"/>
                    <a:pt x="548" y="3058"/>
                  </a:cubicBezTo>
                  <a:lnTo>
                    <a:pt x="3125" y="3935"/>
                  </a:lnTo>
                  <a:lnTo>
                    <a:pt x="1152" y="5799"/>
                  </a:lnTo>
                  <a:cubicBezTo>
                    <a:pt x="877" y="6062"/>
                    <a:pt x="855" y="6490"/>
                    <a:pt x="1118" y="6764"/>
                  </a:cubicBezTo>
                  <a:cubicBezTo>
                    <a:pt x="1255" y="6906"/>
                    <a:pt x="1437" y="6978"/>
                    <a:pt x="1620" y="6978"/>
                  </a:cubicBezTo>
                  <a:cubicBezTo>
                    <a:pt x="1789" y="6978"/>
                    <a:pt x="1958" y="6917"/>
                    <a:pt x="2095" y="6797"/>
                  </a:cubicBezTo>
                  <a:lnTo>
                    <a:pt x="4178" y="4823"/>
                  </a:lnTo>
                  <a:lnTo>
                    <a:pt x="5942" y="4439"/>
                  </a:lnTo>
                  <a:lnTo>
                    <a:pt x="5219" y="6237"/>
                  </a:lnTo>
                  <a:cubicBezTo>
                    <a:pt x="5121" y="6500"/>
                    <a:pt x="5252" y="6797"/>
                    <a:pt x="5504" y="6906"/>
                  </a:cubicBezTo>
                  <a:lnTo>
                    <a:pt x="5603" y="6950"/>
                  </a:lnTo>
                  <a:cubicBezTo>
                    <a:pt x="5662" y="6973"/>
                    <a:pt x="5724" y="6983"/>
                    <a:pt x="5784" y="6983"/>
                  </a:cubicBezTo>
                  <a:cubicBezTo>
                    <a:pt x="5990" y="6983"/>
                    <a:pt x="6187" y="6860"/>
                    <a:pt x="6271" y="6665"/>
                  </a:cubicBezTo>
                  <a:lnTo>
                    <a:pt x="7094" y="4604"/>
                  </a:lnTo>
                  <a:cubicBezTo>
                    <a:pt x="7214" y="4308"/>
                    <a:pt x="7236" y="3979"/>
                    <a:pt x="7170" y="3672"/>
                  </a:cubicBezTo>
                  <a:lnTo>
                    <a:pt x="6907" y="2488"/>
                  </a:lnTo>
                  <a:cubicBezTo>
                    <a:pt x="6842" y="2181"/>
                    <a:pt x="6688" y="1896"/>
                    <a:pt x="6458" y="1676"/>
                  </a:cubicBezTo>
                  <a:lnTo>
                    <a:pt x="4846" y="141"/>
                  </a:lnTo>
                  <a:cubicBezTo>
                    <a:pt x="4751" y="47"/>
                    <a:pt x="4627" y="0"/>
                    <a:pt x="45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2" name="Google Shape;2972;p68"/>
          <p:cNvGrpSpPr/>
          <p:nvPr/>
        </p:nvGrpSpPr>
        <p:grpSpPr>
          <a:xfrm>
            <a:off x="4933583" y="3952432"/>
            <a:ext cx="869880" cy="892862"/>
            <a:chOff x="449984" y="65475"/>
            <a:chExt cx="380475" cy="380200"/>
          </a:xfrm>
        </p:grpSpPr>
        <p:sp>
          <p:nvSpPr>
            <p:cNvPr id="2973" name="Google Shape;2973;p68"/>
            <p:cNvSpPr/>
            <p:nvPr/>
          </p:nvSpPr>
          <p:spPr>
            <a:xfrm>
              <a:off x="449984" y="65475"/>
              <a:ext cx="380475" cy="380200"/>
            </a:xfrm>
            <a:custGeom>
              <a:rect b="b" l="l" r="r" t="t"/>
              <a:pathLst>
                <a:path extrusionOk="0" h="15208" w="15219">
                  <a:moveTo>
                    <a:pt x="7610" y="1"/>
                  </a:moveTo>
                  <a:cubicBezTo>
                    <a:pt x="3399" y="1"/>
                    <a:pt x="1" y="3400"/>
                    <a:pt x="1" y="7598"/>
                  </a:cubicBezTo>
                  <a:cubicBezTo>
                    <a:pt x="1" y="11808"/>
                    <a:pt x="3399" y="15207"/>
                    <a:pt x="7610" y="15207"/>
                  </a:cubicBezTo>
                  <a:cubicBezTo>
                    <a:pt x="11808" y="15207"/>
                    <a:pt x="15218" y="11808"/>
                    <a:pt x="15218" y="7598"/>
                  </a:cubicBezTo>
                  <a:cubicBezTo>
                    <a:pt x="15218" y="3400"/>
                    <a:pt x="11808" y="1"/>
                    <a:pt x="7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8"/>
            <p:cNvSpPr/>
            <p:nvPr/>
          </p:nvSpPr>
          <p:spPr>
            <a:xfrm>
              <a:off x="603875" y="270225"/>
              <a:ext cx="65250" cy="53200"/>
            </a:xfrm>
            <a:custGeom>
              <a:rect b="b" l="l" r="r" t="t"/>
              <a:pathLst>
                <a:path extrusionOk="0" h="2128" w="2610">
                  <a:moveTo>
                    <a:pt x="0" y="0"/>
                  </a:moveTo>
                  <a:lnTo>
                    <a:pt x="0" y="2127"/>
                  </a:lnTo>
                  <a:lnTo>
                    <a:pt x="560" y="2084"/>
                  </a:lnTo>
                  <a:lnTo>
                    <a:pt x="702" y="2073"/>
                  </a:lnTo>
                  <a:lnTo>
                    <a:pt x="2511" y="1941"/>
                  </a:lnTo>
                  <a:lnTo>
                    <a:pt x="2609" y="1930"/>
                  </a:lnTo>
                  <a:lnTo>
                    <a:pt x="2609" y="0"/>
                  </a:lnTo>
                  <a:cubicBezTo>
                    <a:pt x="2609" y="12"/>
                    <a:pt x="2609" y="12"/>
                    <a:pt x="2599" y="22"/>
                  </a:cubicBezTo>
                  <a:cubicBezTo>
                    <a:pt x="2478" y="592"/>
                    <a:pt x="1985" y="1020"/>
                    <a:pt x="1371" y="1020"/>
                  </a:cubicBezTo>
                  <a:lnTo>
                    <a:pt x="1239" y="1020"/>
                  </a:lnTo>
                  <a:cubicBezTo>
                    <a:pt x="625" y="1020"/>
                    <a:pt x="132" y="592"/>
                    <a:pt x="12" y="22"/>
                  </a:cubicBezTo>
                  <a:cubicBezTo>
                    <a:pt x="12" y="12"/>
                    <a:pt x="0" y="12"/>
                    <a:pt x="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8"/>
            <p:cNvSpPr/>
            <p:nvPr/>
          </p:nvSpPr>
          <p:spPr>
            <a:xfrm>
              <a:off x="604150" y="270775"/>
              <a:ext cx="64700" cy="24975"/>
            </a:xfrm>
            <a:custGeom>
              <a:rect b="b" l="l" r="r" t="t"/>
              <a:pathLst>
                <a:path extrusionOk="0" h="999" w="2588">
                  <a:moveTo>
                    <a:pt x="1" y="0"/>
                  </a:moveTo>
                  <a:lnTo>
                    <a:pt x="1" y="0"/>
                  </a:lnTo>
                  <a:cubicBezTo>
                    <a:pt x="121" y="570"/>
                    <a:pt x="614" y="998"/>
                    <a:pt x="1228" y="998"/>
                  </a:cubicBezTo>
                  <a:lnTo>
                    <a:pt x="1360" y="998"/>
                  </a:lnTo>
                  <a:cubicBezTo>
                    <a:pt x="1974" y="998"/>
                    <a:pt x="2467" y="570"/>
                    <a:pt x="2588" y="0"/>
                  </a:cubicBezTo>
                  <a:lnTo>
                    <a:pt x="2588" y="0"/>
                  </a:lnTo>
                  <a:cubicBezTo>
                    <a:pt x="2335" y="406"/>
                    <a:pt x="1886" y="680"/>
                    <a:pt x="1371" y="680"/>
                  </a:cubicBezTo>
                  <a:lnTo>
                    <a:pt x="1217" y="680"/>
                  </a:lnTo>
                  <a:cubicBezTo>
                    <a:pt x="702" y="680"/>
                    <a:pt x="252" y="40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8"/>
            <p:cNvSpPr/>
            <p:nvPr/>
          </p:nvSpPr>
          <p:spPr>
            <a:xfrm>
              <a:off x="578375" y="205275"/>
              <a:ext cx="21675" cy="39525"/>
            </a:xfrm>
            <a:custGeom>
              <a:rect b="b" l="l" r="r" t="t"/>
              <a:pathLst>
                <a:path extrusionOk="0" h="1581" w="867">
                  <a:moveTo>
                    <a:pt x="505" y="0"/>
                  </a:moveTo>
                  <a:cubicBezTo>
                    <a:pt x="450" y="44"/>
                    <a:pt x="396" y="77"/>
                    <a:pt x="330" y="88"/>
                  </a:cubicBezTo>
                  <a:cubicBezTo>
                    <a:pt x="121" y="220"/>
                    <a:pt x="1" y="461"/>
                    <a:pt x="33" y="724"/>
                  </a:cubicBezTo>
                  <a:cubicBezTo>
                    <a:pt x="66" y="1096"/>
                    <a:pt x="417" y="1581"/>
                    <a:pt x="778" y="1581"/>
                  </a:cubicBezTo>
                  <a:cubicBezTo>
                    <a:pt x="789" y="1581"/>
                    <a:pt x="801" y="1580"/>
                    <a:pt x="812" y="1579"/>
                  </a:cubicBezTo>
                  <a:lnTo>
                    <a:pt x="823" y="1568"/>
                  </a:lnTo>
                  <a:lnTo>
                    <a:pt x="867" y="505"/>
                  </a:lnTo>
                  <a:cubicBezTo>
                    <a:pt x="845" y="505"/>
                    <a:pt x="823" y="505"/>
                    <a:pt x="790" y="493"/>
                  </a:cubicBezTo>
                  <a:cubicBezTo>
                    <a:pt x="582" y="450"/>
                    <a:pt x="418" y="198"/>
                    <a:pt x="516"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8"/>
            <p:cNvSpPr/>
            <p:nvPr/>
          </p:nvSpPr>
          <p:spPr>
            <a:xfrm>
              <a:off x="598675" y="181975"/>
              <a:ext cx="75675" cy="105825"/>
            </a:xfrm>
            <a:custGeom>
              <a:rect b="b" l="l" r="r" t="t"/>
              <a:pathLst>
                <a:path extrusionOk="0" h="4233" w="3027">
                  <a:moveTo>
                    <a:pt x="1645" y="516"/>
                  </a:moveTo>
                  <a:cubicBezTo>
                    <a:pt x="1645" y="658"/>
                    <a:pt x="1524" y="789"/>
                    <a:pt x="1370" y="789"/>
                  </a:cubicBezTo>
                  <a:lnTo>
                    <a:pt x="932" y="789"/>
                  </a:lnTo>
                  <a:cubicBezTo>
                    <a:pt x="932" y="636"/>
                    <a:pt x="1053" y="516"/>
                    <a:pt x="1206" y="516"/>
                  </a:cubicBezTo>
                  <a:close/>
                  <a:moveTo>
                    <a:pt x="1184" y="1239"/>
                  </a:moveTo>
                  <a:cubicBezTo>
                    <a:pt x="1228" y="1239"/>
                    <a:pt x="1261" y="1272"/>
                    <a:pt x="1261" y="1327"/>
                  </a:cubicBezTo>
                  <a:cubicBezTo>
                    <a:pt x="1261" y="1371"/>
                    <a:pt x="1228" y="1403"/>
                    <a:pt x="1184" y="1403"/>
                  </a:cubicBezTo>
                  <a:cubicBezTo>
                    <a:pt x="1140" y="1403"/>
                    <a:pt x="1097" y="1371"/>
                    <a:pt x="1097" y="1327"/>
                  </a:cubicBezTo>
                  <a:cubicBezTo>
                    <a:pt x="1097" y="1272"/>
                    <a:pt x="1140" y="1239"/>
                    <a:pt x="1184" y="1239"/>
                  </a:cubicBezTo>
                  <a:close/>
                  <a:moveTo>
                    <a:pt x="2467" y="1239"/>
                  </a:moveTo>
                  <a:cubicBezTo>
                    <a:pt x="2511" y="1239"/>
                    <a:pt x="2544" y="1272"/>
                    <a:pt x="2544" y="1327"/>
                  </a:cubicBezTo>
                  <a:cubicBezTo>
                    <a:pt x="2544" y="1371"/>
                    <a:pt x="2511" y="1403"/>
                    <a:pt x="2467" y="1403"/>
                  </a:cubicBezTo>
                  <a:cubicBezTo>
                    <a:pt x="2412" y="1403"/>
                    <a:pt x="2379" y="1371"/>
                    <a:pt x="2379" y="1327"/>
                  </a:cubicBezTo>
                  <a:cubicBezTo>
                    <a:pt x="2379" y="1272"/>
                    <a:pt x="2412" y="1239"/>
                    <a:pt x="2467" y="1239"/>
                  </a:cubicBezTo>
                  <a:close/>
                  <a:moveTo>
                    <a:pt x="746" y="1447"/>
                  </a:moveTo>
                  <a:cubicBezTo>
                    <a:pt x="888" y="1447"/>
                    <a:pt x="1009" y="1557"/>
                    <a:pt x="1009" y="1700"/>
                  </a:cubicBezTo>
                  <a:cubicBezTo>
                    <a:pt x="1009" y="1842"/>
                    <a:pt x="888" y="1963"/>
                    <a:pt x="746" y="1963"/>
                  </a:cubicBezTo>
                  <a:cubicBezTo>
                    <a:pt x="603" y="1963"/>
                    <a:pt x="493" y="1842"/>
                    <a:pt x="493" y="1700"/>
                  </a:cubicBezTo>
                  <a:cubicBezTo>
                    <a:pt x="493" y="1557"/>
                    <a:pt x="603" y="1447"/>
                    <a:pt x="746" y="1447"/>
                  </a:cubicBezTo>
                  <a:close/>
                  <a:moveTo>
                    <a:pt x="1940" y="1184"/>
                  </a:moveTo>
                  <a:cubicBezTo>
                    <a:pt x="2061" y="1184"/>
                    <a:pt x="2149" y="1283"/>
                    <a:pt x="2149" y="1393"/>
                  </a:cubicBezTo>
                  <a:lnTo>
                    <a:pt x="2149" y="1831"/>
                  </a:lnTo>
                  <a:cubicBezTo>
                    <a:pt x="2149" y="1941"/>
                    <a:pt x="2061" y="2039"/>
                    <a:pt x="1940" y="2039"/>
                  </a:cubicBezTo>
                  <a:cubicBezTo>
                    <a:pt x="1831" y="2039"/>
                    <a:pt x="1733" y="1941"/>
                    <a:pt x="1733" y="1831"/>
                  </a:cubicBezTo>
                  <a:lnTo>
                    <a:pt x="1733" y="1393"/>
                  </a:lnTo>
                  <a:cubicBezTo>
                    <a:pt x="1733" y="1283"/>
                    <a:pt x="1831" y="1184"/>
                    <a:pt x="1940" y="1184"/>
                  </a:cubicBezTo>
                  <a:close/>
                  <a:moveTo>
                    <a:pt x="1063" y="1853"/>
                  </a:moveTo>
                  <a:cubicBezTo>
                    <a:pt x="1063" y="1863"/>
                    <a:pt x="1230" y="2312"/>
                    <a:pt x="2059" y="2312"/>
                  </a:cubicBezTo>
                  <a:cubicBezTo>
                    <a:pt x="2156" y="2312"/>
                    <a:pt x="2263" y="2306"/>
                    <a:pt x="2379" y="2292"/>
                  </a:cubicBezTo>
                  <a:lnTo>
                    <a:pt x="2379" y="2324"/>
                  </a:lnTo>
                  <a:cubicBezTo>
                    <a:pt x="2259" y="2336"/>
                    <a:pt x="2149" y="2346"/>
                    <a:pt x="2050" y="2346"/>
                  </a:cubicBezTo>
                  <a:cubicBezTo>
                    <a:pt x="1206" y="2346"/>
                    <a:pt x="1031" y="1875"/>
                    <a:pt x="1031" y="1864"/>
                  </a:cubicBezTo>
                  <a:lnTo>
                    <a:pt x="1063" y="1853"/>
                  </a:lnTo>
                  <a:close/>
                  <a:moveTo>
                    <a:pt x="1962" y="2643"/>
                  </a:moveTo>
                  <a:cubicBezTo>
                    <a:pt x="2018" y="2653"/>
                    <a:pt x="2072" y="2665"/>
                    <a:pt x="2116" y="2697"/>
                  </a:cubicBezTo>
                  <a:cubicBezTo>
                    <a:pt x="2138" y="2709"/>
                    <a:pt x="2204" y="2752"/>
                    <a:pt x="2215" y="2785"/>
                  </a:cubicBezTo>
                  <a:cubicBezTo>
                    <a:pt x="2215" y="2818"/>
                    <a:pt x="2105" y="2818"/>
                    <a:pt x="2072" y="2818"/>
                  </a:cubicBezTo>
                  <a:cubicBezTo>
                    <a:pt x="1962" y="2829"/>
                    <a:pt x="1842" y="2829"/>
                    <a:pt x="1733" y="2829"/>
                  </a:cubicBezTo>
                  <a:cubicBezTo>
                    <a:pt x="1711" y="2829"/>
                    <a:pt x="1677" y="2818"/>
                    <a:pt x="1677" y="2796"/>
                  </a:cubicBezTo>
                  <a:cubicBezTo>
                    <a:pt x="1667" y="2785"/>
                    <a:pt x="1677" y="2763"/>
                    <a:pt x="1689" y="2752"/>
                  </a:cubicBezTo>
                  <a:cubicBezTo>
                    <a:pt x="1765" y="2675"/>
                    <a:pt x="1864" y="2643"/>
                    <a:pt x="1962" y="2643"/>
                  </a:cubicBezTo>
                  <a:close/>
                  <a:moveTo>
                    <a:pt x="1250" y="0"/>
                  </a:moveTo>
                  <a:cubicBezTo>
                    <a:pt x="1239" y="165"/>
                    <a:pt x="1151" y="318"/>
                    <a:pt x="1019" y="406"/>
                  </a:cubicBezTo>
                  <a:cubicBezTo>
                    <a:pt x="935" y="468"/>
                    <a:pt x="824" y="502"/>
                    <a:pt x="712" y="502"/>
                  </a:cubicBezTo>
                  <a:cubicBezTo>
                    <a:pt x="664" y="502"/>
                    <a:pt x="616" y="496"/>
                    <a:pt x="570" y="482"/>
                  </a:cubicBezTo>
                  <a:lnTo>
                    <a:pt x="570" y="482"/>
                  </a:lnTo>
                  <a:cubicBezTo>
                    <a:pt x="636" y="702"/>
                    <a:pt x="636" y="943"/>
                    <a:pt x="537" y="1140"/>
                  </a:cubicBezTo>
                  <a:cubicBezTo>
                    <a:pt x="439" y="1316"/>
                    <a:pt x="252" y="1437"/>
                    <a:pt x="55" y="1437"/>
                  </a:cubicBezTo>
                  <a:lnTo>
                    <a:pt x="11" y="2500"/>
                  </a:lnTo>
                  <a:lnTo>
                    <a:pt x="11" y="2752"/>
                  </a:lnTo>
                  <a:cubicBezTo>
                    <a:pt x="0" y="3037"/>
                    <a:pt x="66" y="3301"/>
                    <a:pt x="208" y="3530"/>
                  </a:cubicBezTo>
                  <a:cubicBezTo>
                    <a:pt x="208" y="3542"/>
                    <a:pt x="220" y="3542"/>
                    <a:pt x="220" y="3552"/>
                  </a:cubicBezTo>
                  <a:cubicBezTo>
                    <a:pt x="471" y="3958"/>
                    <a:pt x="921" y="4232"/>
                    <a:pt x="1436" y="4232"/>
                  </a:cubicBezTo>
                  <a:lnTo>
                    <a:pt x="1590" y="4232"/>
                  </a:lnTo>
                  <a:cubicBezTo>
                    <a:pt x="2105" y="4232"/>
                    <a:pt x="2554" y="3958"/>
                    <a:pt x="2807" y="3552"/>
                  </a:cubicBezTo>
                  <a:cubicBezTo>
                    <a:pt x="2817" y="3542"/>
                    <a:pt x="2817" y="3542"/>
                    <a:pt x="2817" y="3530"/>
                  </a:cubicBezTo>
                  <a:cubicBezTo>
                    <a:pt x="2960" y="3301"/>
                    <a:pt x="3026" y="3037"/>
                    <a:pt x="3026" y="2752"/>
                  </a:cubicBezTo>
                  <a:lnTo>
                    <a:pt x="2993" y="1908"/>
                  </a:lnTo>
                  <a:lnTo>
                    <a:pt x="2949" y="1908"/>
                  </a:lnTo>
                  <a:cubicBezTo>
                    <a:pt x="2807" y="1908"/>
                    <a:pt x="2686" y="1798"/>
                    <a:pt x="2686" y="1656"/>
                  </a:cubicBezTo>
                  <a:cubicBezTo>
                    <a:pt x="2686" y="1513"/>
                    <a:pt x="2807" y="1393"/>
                    <a:pt x="2949" y="1393"/>
                  </a:cubicBezTo>
                  <a:lnTo>
                    <a:pt x="2971" y="1393"/>
                  </a:lnTo>
                  <a:lnTo>
                    <a:pt x="2949" y="789"/>
                  </a:lnTo>
                  <a:lnTo>
                    <a:pt x="2522" y="789"/>
                  </a:lnTo>
                  <a:cubicBezTo>
                    <a:pt x="2368" y="789"/>
                    <a:pt x="2247" y="658"/>
                    <a:pt x="2247" y="516"/>
                  </a:cubicBezTo>
                  <a:lnTo>
                    <a:pt x="2686" y="516"/>
                  </a:lnTo>
                  <a:cubicBezTo>
                    <a:pt x="2817" y="516"/>
                    <a:pt x="2917" y="604"/>
                    <a:pt x="2949" y="713"/>
                  </a:cubicBezTo>
                  <a:lnTo>
                    <a:pt x="2939" y="538"/>
                  </a:lnTo>
                  <a:cubicBezTo>
                    <a:pt x="2939" y="494"/>
                    <a:pt x="2939" y="439"/>
                    <a:pt x="2927" y="395"/>
                  </a:cubicBezTo>
                  <a:lnTo>
                    <a:pt x="2741" y="395"/>
                  </a:lnTo>
                  <a:cubicBezTo>
                    <a:pt x="2620" y="395"/>
                    <a:pt x="2500" y="384"/>
                    <a:pt x="2390" y="329"/>
                  </a:cubicBezTo>
                  <a:cubicBezTo>
                    <a:pt x="2281" y="285"/>
                    <a:pt x="2182" y="187"/>
                    <a:pt x="2160" y="77"/>
                  </a:cubicBezTo>
                  <a:cubicBezTo>
                    <a:pt x="2053" y="194"/>
                    <a:pt x="1904" y="267"/>
                    <a:pt x="1749" y="267"/>
                  </a:cubicBezTo>
                  <a:cubicBezTo>
                    <a:pt x="1729" y="267"/>
                    <a:pt x="1709" y="266"/>
                    <a:pt x="1689" y="263"/>
                  </a:cubicBezTo>
                  <a:cubicBezTo>
                    <a:pt x="1513" y="253"/>
                    <a:pt x="1348" y="154"/>
                    <a:pt x="125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8"/>
            <p:cNvSpPr/>
            <p:nvPr/>
          </p:nvSpPr>
          <p:spPr>
            <a:xfrm>
              <a:off x="658125" y="212950"/>
              <a:ext cx="4150" cy="4125"/>
            </a:xfrm>
            <a:custGeom>
              <a:rect b="b" l="l" r="r" t="t"/>
              <a:pathLst>
                <a:path extrusionOk="0" h="165" w="166">
                  <a:moveTo>
                    <a:pt x="89" y="0"/>
                  </a:moveTo>
                  <a:cubicBezTo>
                    <a:pt x="34" y="0"/>
                    <a:pt x="1" y="33"/>
                    <a:pt x="1" y="88"/>
                  </a:cubicBezTo>
                  <a:cubicBezTo>
                    <a:pt x="1" y="132"/>
                    <a:pt x="34" y="164"/>
                    <a:pt x="89" y="164"/>
                  </a:cubicBezTo>
                  <a:cubicBezTo>
                    <a:pt x="133" y="164"/>
                    <a:pt x="166" y="132"/>
                    <a:pt x="166" y="88"/>
                  </a:cubicBezTo>
                  <a:cubicBezTo>
                    <a:pt x="166" y="33"/>
                    <a:pt x="133"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8"/>
            <p:cNvSpPr/>
            <p:nvPr/>
          </p:nvSpPr>
          <p:spPr>
            <a:xfrm>
              <a:off x="626075" y="212950"/>
              <a:ext cx="4125" cy="4125"/>
            </a:xfrm>
            <a:custGeom>
              <a:rect b="b" l="l" r="r" t="t"/>
              <a:pathLst>
                <a:path extrusionOk="0" h="165" w="165">
                  <a:moveTo>
                    <a:pt x="88" y="0"/>
                  </a:moveTo>
                  <a:cubicBezTo>
                    <a:pt x="44" y="0"/>
                    <a:pt x="1" y="33"/>
                    <a:pt x="1" y="88"/>
                  </a:cubicBezTo>
                  <a:cubicBezTo>
                    <a:pt x="1" y="132"/>
                    <a:pt x="44" y="164"/>
                    <a:pt x="88" y="164"/>
                  </a:cubicBezTo>
                  <a:cubicBezTo>
                    <a:pt x="132" y="164"/>
                    <a:pt x="165" y="132"/>
                    <a:pt x="165" y="88"/>
                  </a:cubicBezTo>
                  <a:cubicBezTo>
                    <a:pt x="165" y="33"/>
                    <a:pt x="132"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8"/>
            <p:cNvSpPr/>
            <p:nvPr/>
          </p:nvSpPr>
          <p:spPr>
            <a:xfrm>
              <a:off x="654850" y="194850"/>
              <a:ext cx="17850" cy="6875"/>
            </a:xfrm>
            <a:custGeom>
              <a:rect b="b" l="l" r="r" t="t"/>
              <a:pathLst>
                <a:path extrusionOk="0" h="275" w="714">
                  <a:moveTo>
                    <a:pt x="0" y="1"/>
                  </a:moveTo>
                  <a:cubicBezTo>
                    <a:pt x="0" y="143"/>
                    <a:pt x="121" y="274"/>
                    <a:pt x="275" y="274"/>
                  </a:cubicBezTo>
                  <a:lnTo>
                    <a:pt x="713" y="274"/>
                  </a:lnTo>
                  <a:cubicBezTo>
                    <a:pt x="713" y="242"/>
                    <a:pt x="702" y="220"/>
                    <a:pt x="702" y="198"/>
                  </a:cubicBezTo>
                  <a:cubicBezTo>
                    <a:pt x="670" y="89"/>
                    <a:pt x="570" y="1"/>
                    <a:pt x="4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8"/>
            <p:cNvSpPr/>
            <p:nvPr/>
          </p:nvSpPr>
          <p:spPr>
            <a:xfrm>
              <a:off x="621950" y="194850"/>
              <a:ext cx="17850" cy="6875"/>
            </a:xfrm>
            <a:custGeom>
              <a:rect b="b" l="l" r="r" t="t"/>
              <a:pathLst>
                <a:path extrusionOk="0" h="275" w="714">
                  <a:moveTo>
                    <a:pt x="275" y="1"/>
                  </a:moveTo>
                  <a:cubicBezTo>
                    <a:pt x="122" y="1"/>
                    <a:pt x="1" y="121"/>
                    <a:pt x="1" y="274"/>
                  </a:cubicBezTo>
                  <a:lnTo>
                    <a:pt x="439" y="274"/>
                  </a:lnTo>
                  <a:cubicBezTo>
                    <a:pt x="593" y="274"/>
                    <a:pt x="714" y="143"/>
                    <a:pt x="7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8"/>
            <p:cNvSpPr/>
            <p:nvPr/>
          </p:nvSpPr>
          <p:spPr>
            <a:xfrm>
              <a:off x="640325" y="248025"/>
              <a:ext cx="13725" cy="4675"/>
            </a:xfrm>
            <a:custGeom>
              <a:rect b="b" l="l" r="r" t="t"/>
              <a:pathLst>
                <a:path extrusionOk="0" h="187" w="549">
                  <a:moveTo>
                    <a:pt x="296" y="1"/>
                  </a:moveTo>
                  <a:cubicBezTo>
                    <a:pt x="198" y="1"/>
                    <a:pt x="99" y="33"/>
                    <a:pt x="23" y="110"/>
                  </a:cubicBezTo>
                  <a:cubicBezTo>
                    <a:pt x="11" y="121"/>
                    <a:pt x="1" y="143"/>
                    <a:pt x="11" y="154"/>
                  </a:cubicBezTo>
                  <a:cubicBezTo>
                    <a:pt x="11" y="176"/>
                    <a:pt x="45" y="187"/>
                    <a:pt x="67" y="187"/>
                  </a:cubicBezTo>
                  <a:cubicBezTo>
                    <a:pt x="176" y="187"/>
                    <a:pt x="296" y="187"/>
                    <a:pt x="406" y="176"/>
                  </a:cubicBezTo>
                  <a:cubicBezTo>
                    <a:pt x="439" y="176"/>
                    <a:pt x="549" y="176"/>
                    <a:pt x="549" y="143"/>
                  </a:cubicBezTo>
                  <a:cubicBezTo>
                    <a:pt x="538" y="110"/>
                    <a:pt x="472" y="67"/>
                    <a:pt x="450" y="55"/>
                  </a:cubicBezTo>
                  <a:cubicBezTo>
                    <a:pt x="406" y="23"/>
                    <a:pt x="352" y="11"/>
                    <a:pt x="296"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8"/>
            <p:cNvSpPr/>
            <p:nvPr/>
          </p:nvSpPr>
          <p:spPr>
            <a:xfrm>
              <a:off x="641975" y="211575"/>
              <a:ext cx="10450" cy="21400"/>
            </a:xfrm>
            <a:custGeom>
              <a:rect b="b" l="l" r="r" t="t"/>
              <a:pathLst>
                <a:path extrusionOk="0" h="856" w="418">
                  <a:moveTo>
                    <a:pt x="208" y="0"/>
                  </a:moveTo>
                  <a:cubicBezTo>
                    <a:pt x="99" y="0"/>
                    <a:pt x="1" y="99"/>
                    <a:pt x="1" y="209"/>
                  </a:cubicBezTo>
                  <a:lnTo>
                    <a:pt x="1" y="647"/>
                  </a:lnTo>
                  <a:cubicBezTo>
                    <a:pt x="1" y="757"/>
                    <a:pt x="99" y="855"/>
                    <a:pt x="208" y="855"/>
                  </a:cubicBezTo>
                  <a:cubicBezTo>
                    <a:pt x="329" y="855"/>
                    <a:pt x="417" y="757"/>
                    <a:pt x="417" y="647"/>
                  </a:cubicBezTo>
                  <a:lnTo>
                    <a:pt x="417" y="209"/>
                  </a:lnTo>
                  <a:cubicBezTo>
                    <a:pt x="417" y="99"/>
                    <a:pt x="329" y="0"/>
                    <a:pt x="20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8"/>
            <p:cNvSpPr/>
            <p:nvPr/>
          </p:nvSpPr>
          <p:spPr>
            <a:xfrm>
              <a:off x="665800" y="216775"/>
              <a:ext cx="7700" cy="12900"/>
            </a:xfrm>
            <a:custGeom>
              <a:rect b="b" l="l" r="r" t="t"/>
              <a:pathLst>
                <a:path extrusionOk="0" h="516" w="308">
                  <a:moveTo>
                    <a:pt x="264" y="1"/>
                  </a:moveTo>
                  <a:cubicBezTo>
                    <a:pt x="122" y="1"/>
                    <a:pt x="1" y="121"/>
                    <a:pt x="1" y="264"/>
                  </a:cubicBezTo>
                  <a:cubicBezTo>
                    <a:pt x="1" y="406"/>
                    <a:pt x="122" y="516"/>
                    <a:pt x="264" y="516"/>
                  </a:cubicBezTo>
                  <a:lnTo>
                    <a:pt x="308" y="516"/>
                  </a:lnTo>
                  <a:lnTo>
                    <a:pt x="286" y="1"/>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8"/>
            <p:cNvSpPr/>
            <p:nvPr/>
          </p:nvSpPr>
          <p:spPr>
            <a:xfrm>
              <a:off x="611000" y="218150"/>
              <a:ext cx="12900" cy="12925"/>
            </a:xfrm>
            <a:custGeom>
              <a:rect b="b" l="l" r="r" t="t"/>
              <a:pathLst>
                <a:path extrusionOk="0" h="517" w="516">
                  <a:moveTo>
                    <a:pt x="253" y="0"/>
                  </a:moveTo>
                  <a:cubicBezTo>
                    <a:pt x="110" y="0"/>
                    <a:pt x="0" y="110"/>
                    <a:pt x="0" y="253"/>
                  </a:cubicBezTo>
                  <a:cubicBezTo>
                    <a:pt x="0" y="395"/>
                    <a:pt x="110" y="516"/>
                    <a:pt x="253" y="516"/>
                  </a:cubicBezTo>
                  <a:cubicBezTo>
                    <a:pt x="395" y="516"/>
                    <a:pt x="516" y="395"/>
                    <a:pt x="516" y="253"/>
                  </a:cubicBezTo>
                  <a:cubicBezTo>
                    <a:pt x="516" y="110"/>
                    <a:pt x="395" y="0"/>
                    <a:pt x="253"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8"/>
            <p:cNvSpPr/>
            <p:nvPr/>
          </p:nvSpPr>
          <p:spPr>
            <a:xfrm>
              <a:off x="624425" y="228300"/>
              <a:ext cx="33725" cy="12350"/>
            </a:xfrm>
            <a:custGeom>
              <a:rect b="b" l="l" r="r" t="t"/>
              <a:pathLst>
                <a:path extrusionOk="0" h="494" w="1349">
                  <a:moveTo>
                    <a:pt x="33" y="0"/>
                  </a:moveTo>
                  <a:lnTo>
                    <a:pt x="1" y="11"/>
                  </a:lnTo>
                  <a:cubicBezTo>
                    <a:pt x="1" y="22"/>
                    <a:pt x="176" y="493"/>
                    <a:pt x="1020" y="493"/>
                  </a:cubicBezTo>
                  <a:cubicBezTo>
                    <a:pt x="1119" y="493"/>
                    <a:pt x="1229" y="483"/>
                    <a:pt x="1349" y="471"/>
                  </a:cubicBezTo>
                  <a:lnTo>
                    <a:pt x="1349" y="439"/>
                  </a:lnTo>
                  <a:cubicBezTo>
                    <a:pt x="1233" y="453"/>
                    <a:pt x="1126" y="459"/>
                    <a:pt x="1029" y="459"/>
                  </a:cubicBezTo>
                  <a:cubicBezTo>
                    <a:pt x="200" y="459"/>
                    <a:pt x="33" y="1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8"/>
            <p:cNvSpPr/>
            <p:nvPr/>
          </p:nvSpPr>
          <p:spPr>
            <a:xfrm>
              <a:off x="573725" y="138775"/>
              <a:ext cx="120625" cy="79125"/>
            </a:xfrm>
            <a:custGeom>
              <a:rect b="b" l="l" r="r" t="t"/>
              <a:pathLst>
                <a:path extrusionOk="0" h="3165" w="4825">
                  <a:moveTo>
                    <a:pt x="3536" y="0"/>
                  </a:moveTo>
                  <a:cubicBezTo>
                    <a:pt x="3305" y="0"/>
                    <a:pt x="3076" y="103"/>
                    <a:pt x="2928" y="281"/>
                  </a:cubicBezTo>
                  <a:cubicBezTo>
                    <a:pt x="2748" y="119"/>
                    <a:pt x="2502" y="30"/>
                    <a:pt x="2261" y="30"/>
                  </a:cubicBezTo>
                  <a:cubicBezTo>
                    <a:pt x="2194" y="30"/>
                    <a:pt x="2126" y="37"/>
                    <a:pt x="2061" y="51"/>
                  </a:cubicBezTo>
                  <a:cubicBezTo>
                    <a:pt x="1766" y="117"/>
                    <a:pt x="1503" y="336"/>
                    <a:pt x="1382" y="621"/>
                  </a:cubicBezTo>
                  <a:cubicBezTo>
                    <a:pt x="1283" y="577"/>
                    <a:pt x="1173" y="554"/>
                    <a:pt x="1063" y="554"/>
                  </a:cubicBezTo>
                  <a:cubicBezTo>
                    <a:pt x="929" y="554"/>
                    <a:pt x="795" y="588"/>
                    <a:pt x="680" y="654"/>
                  </a:cubicBezTo>
                  <a:cubicBezTo>
                    <a:pt x="472" y="775"/>
                    <a:pt x="329" y="1016"/>
                    <a:pt x="307" y="1257"/>
                  </a:cubicBezTo>
                  <a:cubicBezTo>
                    <a:pt x="307" y="1367"/>
                    <a:pt x="329" y="1487"/>
                    <a:pt x="285" y="1597"/>
                  </a:cubicBezTo>
                  <a:cubicBezTo>
                    <a:pt x="253" y="1696"/>
                    <a:pt x="176" y="1772"/>
                    <a:pt x="121" y="1860"/>
                  </a:cubicBezTo>
                  <a:cubicBezTo>
                    <a:pt x="11" y="2035"/>
                    <a:pt x="0" y="2266"/>
                    <a:pt x="88" y="2452"/>
                  </a:cubicBezTo>
                  <a:cubicBezTo>
                    <a:pt x="143" y="2561"/>
                    <a:pt x="231" y="2649"/>
                    <a:pt x="340" y="2715"/>
                  </a:cubicBezTo>
                  <a:cubicBezTo>
                    <a:pt x="395" y="2748"/>
                    <a:pt x="461" y="2748"/>
                    <a:pt x="516" y="2748"/>
                  </a:cubicBezTo>
                  <a:cubicBezTo>
                    <a:pt x="582" y="2737"/>
                    <a:pt x="636" y="2704"/>
                    <a:pt x="691" y="2660"/>
                  </a:cubicBezTo>
                  <a:cubicBezTo>
                    <a:pt x="691" y="2660"/>
                    <a:pt x="691" y="2649"/>
                    <a:pt x="702" y="2649"/>
                  </a:cubicBezTo>
                  <a:lnTo>
                    <a:pt x="702" y="2660"/>
                  </a:lnTo>
                  <a:cubicBezTo>
                    <a:pt x="604" y="2858"/>
                    <a:pt x="768" y="3110"/>
                    <a:pt x="976" y="3153"/>
                  </a:cubicBezTo>
                  <a:cubicBezTo>
                    <a:pt x="1009" y="3165"/>
                    <a:pt x="1031" y="3165"/>
                    <a:pt x="1053" y="3165"/>
                  </a:cubicBezTo>
                  <a:cubicBezTo>
                    <a:pt x="1250" y="3165"/>
                    <a:pt x="1437" y="3044"/>
                    <a:pt x="1535" y="2868"/>
                  </a:cubicBezTo>
                  <a:cubicBezTo>
                    <a:pt x="1634" y="2671"/>
                    <a:pt x="1634" y="2430"/>
                    <a:pt x="1568" y="2210"/>
                  </a:cubicBezTo>
                  <a:lnTo>
                    <a:pt x="1568" y="2210"/>
                  </a:lnTo>
                  <a:cubicBezTo>
                    <a:pt x="1614" y="2224"/>
                    <a:pt x="1662" y="2230"/>
                    <a:pt x="1710" y="2230"/>
                  </a:cubicBezTo>
                  <a:cubicBezTo>
                    <a:pt x="1822" y="2230"/>
                    <a:pt x="1933" y="2196"/>
                    <a:pt x="2017" y="2134"/>
                  </a:cubicBezTo>
                  <a:cubicBezTo>
                    <a:pt x="2149" y="2046"/>
                    <a:pt x="2237" y="1893"/>
                    <a:pt x="2248" y="1728"/>
                  </a:cubicBezTo>
                  <a:cubicBezTo>
                    <a:pt x="2346" y="1882"/>
                    <a:pt x="2511" y="1981"/>
                    <a:pt x="2687" y="1991"/>
                  </a:cubicBezTo>
                  <a:cubicBezTo>
                    <a:pt x="2707" y="1994"/>
                    <a:pt x="2727" y="1995"/>
                    <a:pt x="2747" y="1995"/>
                  </a:cubicBezTo>
                  <a:cubicBezTo>
                    <a:pt x="2902" y="1995"/>
                    <a:pt x="3051" y="1922"/>
                    <a:pt x="3158" y="1805"/>
                  </a:cubicBezTo>
                  <a:cubicBezTo>
                    <a:pt x="3180" y="1915"/>
                    <a:pt x="3279" y="2013"/>
                    <a:pt x="3388" y="2057"/>
                  </a:cubicBezTo>
                  <a:cubicBezTo>
                    <a:pt x="3498" y="2112"/>
                    <a:pt x="3618" y="2123"/>
                    <a:pt x="3739" y="2123"/>
                  </a:cubicBezTo>
                  <a:lnTo>
                    <a:pt x="3925" y="2123"/>
                  </a:lnTo>
                  <a:cubicBezTo>
                    <a:pt x="4112" y="2112"/>
                    <a:pt x="4298" y="2068"/>
                    <a:pt x="4451" y="1969"/>
                  </a:cubicBezTo>
                  <a:cubicBezTo>
                    <a:pt x="4660" y="1838"/>
                    <a:pt x="4824" y="1597"/>
                    <a:pt x="4792" y="1345"/>
                  </a:cubicBezTo>
                  <a:cubicBezTo>
                    <a:pt x="4771" y="1120"/>
                    <a:pt x="4560" y="914"/>
                    <a:pt x="4335" y="914"/>
                  </a:cubicBezTo>
                  <a:cubicBezTo>
                    <a:pt x="4319" y="914"/>
                    <a:pt x="4303" y="915"/>
                    <a:pt x="4287" y="917"/>
                  </a:cubicBezTo>
                  <a:cubicBezTo>
                    <a:pt x="4353" y="588"/>
                    <a:pt x="4166" y="215"/>
                    <a:pt x="3859" y="73"/>
                  </a:cubicBezTo>
                  <a:cubicBezTo>
                    <a:pt x="3757" y="23"/>
                    <a:pt x="3646" y="0"/>
                    <a:pt x="35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8" name="Google Shape;2988;p68"/>
            <p:cNvGrpSpPr/>
            <p:nvPr/>
          </p:nvGrpSpPr>
          <p:grpSpPr>
            <a:xfrm>
              <a:off x="483000" y="180875"/>
              <a:ext cx="347025" cy="264800"/>
              <a:chOff x="483000" y="180875"/>
              <a:chExt cx="347025" cy="264800"/>
            </a:xfrm>
          </p:grpSpPr>
          <p:sp>
            <p:nvSpPr>
              <p:cNvPr id="2989" name="Google Shape;2989;p68"/>
              <p:cNvSpPr/>
              <p:nvPr/>
            </p:nvSpPr>
            <p:spPr>
              <a:xfrm>
                <a:off x="793275" y="276250"/>
                <a:ext cx="35375" cy="65800"/>
              </a:xfrm>
              <a:custGeom>
                <a:rect b="b" l="l" r="r" t="t"/>
                <a:pathLst>
                  <a:path extrusionOk="0" h="2632" w="1415">
                    <a:moveTo>
                      <a:pt x="1" y="1"/>
                    </a:moveTo>
                    <a:lnTo>
                      <a:pt x="1" y="2632"/>
                    </a:lnTo>
                    <a:lnTo>
                      <a:pt x="636" y="2632"/>
                    </a:lnTo>
                    <a:cubicBezTo>
                      <a:pt x="1042" y="1832"/>
                      <a:pt x="1316" y="944"/>
                      <a:pt x="1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8"/>
              <p:cNvSpPr/>
              <p:nvPr/>
            </p:nvSpPr>
            <p:spPr>
              <a:xfrm>
                <a:off x="621400" y="317100"/>
                <a:ext cx="57050" cy="24950"/>
              </a:xfrm>
              <a:custGeom>
                <a:rect b="b" l="l" r="r" t="t"/>
                <a:pathLst>
                  <a:path extrusionOk="0" h="998" w="2282">
                    <a:moveTo>
                      <a:pt x="2281" y="1"/>
                    </a:moveTo>
                    <a:lnTo>
                      <a:pt x="1908" y="55"/>
                    </a:lnTo>
                    <a:lnTo>
                      <a:pt x="1810" y="66"/>
                    </a:lnTo>
                    <a:lnTo>
                      <a:pt x="1" y="198"/>
                    </a:lnTo>
                    <a:lnTo>
                      <a:pt x="1" y="998"/>
                    </a:lnTo>
                    <a:lnTo>
                      <a:pt x="2281" y="998"/>
                    </a:lnTo>
                    <a:lnTo>
                      <a:pt x="22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8"/>
              <p:cNvSpPr/>
              <p:nvPr/>
            </p:nvSpPr>
            <p:spPr>
              <a:xfrm>
                <a:off x="567675" y="322300"/>
                <a:ext cx="50200" cy="19750"/>
              </a:xfrm>
              <a:custGeom>
                <a:rect b="b" l="l" r="r" t="t"/>
                <a:pathLst>
                  <a:path extrusionOk="0" h="790" w="2008">
                    <a:moveTo>
                      <a:pt x="2008" y="1"/>
                    </a:moveTo>
                    <a:lnTo>
                      <a:pt x="1448" y="44"/>
                    </a:lnTo>
                    <a:lnTo>
                      <a:pt x="1" y="154"/>
                    </a:lnTo>
                    <a:lnTo>
                      <a:pt x="1" y="790"/>
                    </a:lnTo>
                    <a:lnTo>
                      <a:pt x="2008" y="790"/>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8"/>
              <p:cNvSpPr/>
              <p:nvPr/>
            </p:nvSpPr>
            <p:spPr>
              <a:xfrm>
                <a:off x="682000" y="309425"/>
                <a:ext cx="57850" cy="32625"/>
              </a:xfrm>
              <a:custGeom>
                <a:rect b="b" l="l" r="r" t="t"/>
                <a:pathLst>
                  <a:path extrusionOk="0" h="1305" w="2314">
                    <a:moveTo>
                      <a:pt x="2313" y="1"/>
                    </a:moveTo>
                    <a:lnTo>
                      <a:pt x="0" y="296"/>
                    </a:lnTo>
                    <a:lnTo>
                      <a:pt x="0" y="1305"/>
                    </a:lnTo>
                    <a:lnTo>
                      <a:pt x="2313" y="1305"/>
                    </a:lnTo>
                    <a:lnTo>
                      <a:pt x="2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8"/>
              <p:cNvSpPr/>
              <p:nvPr/>
            </p:nvSpPr>
            <p:spPr>
              <a:xfrm>
                <a:off x="793275" y="222525"/>
                <a:ext cx="36475" cy="50200"/>
              </a:xfrm>
              <a:custGeom>
                <a:rect b="b" l="l" r="r" t="t"/>
                <a:pathLst>
                  <a:path extrusionOk="0" h="2008" w="1459">
                    <a:moveTo>
                      <a:pt x="308" y="1"/>
                    </a:moveTo>
                    <a:lnTo>
                      <a:pt x="1" y="966"/>
                    </a:lnTo>
                    <a:lnTo>
                      <a:pt x="1" y="2008"/>
                    </a:lnTo>
                    <a:lnTo>
                      <a:pt x="1436" y="2008"/>
                    </a:lnTo>
                    <a:cubicBezTo>
                      <a:pt x="1448" y="1854"/>
                      <a:pt x="1458" y="1689"/>
                      <a:pt x="1458" y="1525"/>
                    </a:cubicBezTo>
                    <a:lnTo>
                      <a:pt x="1458" y="1119"/>
                    </a:lnTo>
                    <a:cubicBezTo>
                      <a:pt x="1448" y="736"/>
                      <a:pt x="1414" y="363"/>
                      <a:pt x="1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8"/>
              <p:cNvSpPr/>
              <p:nvPr/>
            </p:nvSpPr>
            <p:spPr>
              <a:xfrm>
                <a:off x="512325" y="326425"/>
                <a:ext cx="51825" cy="15625"/>
              </a:xfrm>
              <a:custGeom>
                <a:rect b="b" l="l" r="r" t="t"/>
                <a:pathLst>
                  <a:path extrusionOk="0" h="625" w="2073">
                    <a:moveTo>
                      <a:pt x="2073" y="0"/>
                    </a:moveTo>
                    <a:lnTo>
                      <a:pt x="1415" y="55"/>
                    </a:lnTo>
                    <a:lnTo>
                      <a:pt x="1305" y="88"/>
                    </a:lnTo>
                    <a:cubicBezTo>
                      <a:pt x="845" y="208"/>
                      <a:pt x="406" y="395"/>
                      <a:pt x="0" y="625"/>
                    </a:cubicBezTo>
                    <a:lnTo>
                      <a:pt x="2073" y="625"/>
                    </a:lnTo>
                    <a:lnTo>
                      <a:pt x="20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8"/>
              <p:cNvSpPr/>
              <p:nvPr/>
            </p:nvSpPr>
            <p:spPr>
              <a:xfrm>
                <a:off x="743400" y="276250"/>
                <a:ext cx="46325" cy="65800"/>
              </a:xfrm>
              <a:custGeom>
                <a:rect b="b" l="l" r="r" t="t"/>
                <a:pathLst>
                  <a:path extrusionOk="0" h="2632" w="1853">
                    <a:moveTo>
                      <a:pt x="1601" y="1"/>
                    </a:moveTo>
                    <a:lnTo>
                      <a:pt x="1217" y="1163"/>
                    </a:lnTo>
                    <a:lnTo>
                      <a:pt x="0" y="1316"/>
                    </a:lnTo>
                    <a:lnTo>
                      <a:pt x="0" y="2632"/>
                    </a:lnTo>
                    <a:lnTo>
                      <a:pt x="1853" y="2632"/>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8"/>
              <p:cNvSpPr/>
              <p:nvPr/>
            </p:nvSpPr>
            <p:spPr>
              <a:xfrm>
                <a:off x="784500" y="257075"/>
                <a:ext cx="5225" cy="15650"/>
              </a:xfrm>
              <a:custGeom>
                <a:rect b="b" l="l" r="r" t="t"/>
                <a:pathLst>
                  <a:path extrusionOk="0" h="626" w="209">
                    <a:moveTo>
                      <a:pt x="209" y="0"/>
                    </a:moveTo>
                    <a:lnTo>
                      <a:pt x="1" y="626"/>
                    </a:lnTo>
                    <a:lnTo>
                      <a:pt x="209" y="626"/>
                    </a:lnTo>
                    <a:lnTo>
                      <a:pt x="2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8"/>
              <p:cNvSpPr/>
              <p:nvPr/>
            </p:nvSpPr>
            <p:spPr>
              <a:xfrm>
                <a:off x="793275" y="345600"/>
                <a:ext cx="14000" cy="22225"/>
              </a:xfrm>
              <a:custGeom>
                <a:rect b="b" l="l" r="r" t="t"/>
                <a:pathLst>
                  <a:path extrusionOk="0" h="889" w="560">
                    <a:moveTo>
                      <a:pt x="1" y="1"/>
                    </a:moveTo>
                    <a:lnTo>
                      <a:pt x="1" y="889"/>
                    </a:lnTo>
                    <a:cubicBezTo>
                      <a:pt x="208" y="603"/>
                      <a:pt x="395" y="308"/>
                      <a:pt x="5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8"/>
              <p:cNvSpPr/>
              <p:nvPr/>
            </p:nvSpPr>
            <p:spPr>
              <a:xfrm>
                <a:off x="483000" y="347250"/>
                <a:ext cx="20575" cy="41150"/>
              </a:xfrm>
              <a:custGeom>
                <a:rect b="b" l="l" r="r" t="t"/>
                <a:pathLst>
                  <a:path extrusionOk="0" h="1646" w="823">
                    <a:moveTo>
                      <a:pt x="822" y="1"/>
                    </a:moveTo>
                    <a:cubicBezTo>
                      <a:pt x="537" y="187"/>
                      <a:pt x="252" y="406"/>
                      <a:pt x="1" y="637"/>
                    </a:cubicBezTo>
                    <a:cubicBezTo>
                      <a:pt x="242" y="998"/>
                      <a:pt x="527" y="1338"/>
                      <a:pt x="822" y="1645"/>
                    </a:cubicBezTo>
                    <a:lnTo>
                      <a:pt x="8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8"/>
              <p:cNvSpPr/>
              <p:nvPr/>
            </p:nvSpPr>
            <p:spPr>
              <a:xfrm>
                <a:off x="621400" y="408925"/>
                <a:ext cx="57050" cy="36750"/>
              </a:xfrm>
              <a:custGeom>
                <a:rect b="b" l="l" r="r" t="t"/>
                <a:pathLst>
                  <a:path extrusionOk="0" h="1470" w="2282">
                    <a:moveTo>
                      <a:pt x="1" y="0"/>
                    </a:moveTo>
                    <a:lnTo>
                      <a:pt x="1" y="1437"/>
                    </a:lnTo>
                    <a:cubicBezTo>
                      <a:pt x="242" y="1459"/>
                      <a:pt x="483" y="1469"/>
                      <a:pt x="736" y="1469"/>
                    </a:cubicBezTo>
                    <a:cubicBezTo>
                      <a:pt x="1262" y="1469"/>
                      <a:pt x="1777" y="1415"/>
                      <a:pt x="2281" y="1316"/>
                    </a:cubicBezTo>
                    <a:lnTo>
                      <a:pt x="22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8"/>
              <p:cNvSpPr/>
              <p:nvPr/>
            </p:nvSpPr>
            <p:spPr>
              <a:xfrm>
                <a:off x="682000" y="408925"/>
                <a:ext cx="51800" cy="32100"/>
              </a:xfrm>
              <a:custGeom>
                <a:rect b="b" l="l" r="r" t="t"/>
                <a:pathLst>
                  <a:path extrusionOk="0" h="1284" w="2072">
                    <a:moveTo>
                      <a:pt x="0" y="0"/>
                    </a:moveTo>
                    <a:lnTo>
                      <a:pt x="0" y="1283"/>
                    </a:lnTo>
                    <a:cubicBezTo>
                      <a:pt x="734" y="1118"/>
                      <a:pt x="1436" y="845"/>
                      <a:pt x="2072" y="472"/>
                    </a:cubicBezTo>
                    <a:lnTo>
                      <a:pt x="2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8"/>
              <p:cNvSpPr/>
              <p:nvPr/>
            </p:nvSpPr>
            <p:spPr>
              <a:xfrm>
                <a:off x="743400" y="408925"/>
                <a:ext cx="8500" cy="6050"/>
              </a:xfrm>
              <a:custGeom>
                <a:rect b="b" l="l" r="r" t="t"/>
                <a:pathLst>
                  <a:path extrusionOk="0" h="242" w="340">
                    <a:moveTo>
                      <a:pt x="0" y="0"/>
                    </a:moveTo>
                    <a:lnTo>
                      <a:pt x="0" y="241"/>
                    </a:lnTo>
                    <a:cubicBezTo>
                      <a:pt x="120" y="165"/>
                      <a:pt x="230" y="88"/>
                      <a:pt x="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8"/>
              <p:cNvSpPr/>
              <p:nvPr/>
            </p:nvSpPr>
            <p:spPr>
              <a:xfrm>
                <a:off x="567675" y="408925"/>
                <a:ext cx="50200" cy="35650"/>
              </a:xfrm>
              <a:custGeom>
                <a:rect b="b" l="l" r="r" t="t"/>
                <a:pathLst>
                  <a:path extrusionOk="0" h="1426" w="2008">
                    <a:moveTo>
                      <a:pt x="1" y="0"/>
                    </a:moveTo>
                    <a:lnTo>
                      <a:pt x="1" y="911"/>
                    </a:lnTo>
                    <a:cubicBezTo>
                      <a:pt x="637" y="1162"/>
                      <a:pt x="1306" y="1338"/>
                      <a:pt x="2008" y="1425"/>
                    </a:cubicBezTo>
                    <a:lnTo>
                      <a:pt x="20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8"/>
              <p:cNvSpPr/>
              <p:nvPr/>
            </p:nvSpPr>
            <p:spPr>
              <a:xfrm>
                <a:off x="527400" y="408925"/>
                <a:ext cx="36750" cy="21125"/>
              </a:xfrm>
              <a:custGeom>
                <a:rect b="b" l="l" r="r" t="t"/>
                <a:pathLst>
                  <a:path extrusionOk="0" h="845" w="1470">
                    <a:moveTo>
                      <a:pt x="1" y="0"/>
                    </a:moveTo>
                    <a:cubicBezTo>
                      <a:pt x="450" y="340"/>
                      <a:pt x="944" y="625"/>
                      <a:pt x="1470" y="845"/>
                    </a:cubicBezTo>
                    <a:lnTo>
                      <a:pt x="1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8"/>
              <p:cNvSpPr/>
              <p:nvPr/>
            </p:nvSpPr>
            <p:spPr>
              <a:xfrm>
                <a:off x="743400" y="345600"/>
                <a:ext cx="46325" cy="60050"/>
              </a:xfrm>
              <a:custGeom>
                <a:rect b="b" l="l" r="r" t="t"/>
                <a:pathLst>
                  <a:path extrusionOk="0" h="2402" w="1853">
                    <a:moveTo>
                      <a:pt x="0" y="1"/>
                    </a:moveTo>
                    <a:lnTo>
                      <a:pt x="0" y="2402"/>
                    </a:lnTo>
                    <a:lnTo>
                      <a:pt x="526" y="2402"/>
                    </a:lnTo>
                    <a:cubicBezTo>
                      <a:pt x="1019" y="2007"/>
                      <a:pt x="1469" y="1568"/>
                      <a:pt x="1853" y="1075"/>
                    </a:cubicBez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8"/>
              <p:cNvSpPr/>
              <p:nvPr/>
            </p:nvSpPr>
            <p:spPr>
              <a:xfrm>
                <a:off x="682000" y="345600"/>
                <a:ext cx="57850" cy="60050"/>
              </a:xfrm>
              <a:custGeom>
                <a:rect b="b" l="l" r="r" t="t"/>
                <a:pathLst>
                  <a:path extrusionOk="0" h="2402" w="2314">
                    <a:moveTo>
                      <a:pt x="0" y="1"/>
                    </a:moveTo>
                    <a:lnTo>
                      <a:pt x="0" y="2402"/>
                    </a:lnTo>
                    <a:lnTo>
                      <a:pt x="1984" y="2402"/>
                    </a:lnTo>
                    <a:lnTo>
                      <a:pt x="1974" y="2281"/>
                    </a:lnTo>
                    <a:lnTo>
                      <a:pt x="2006" y="2281"/>
                    </a:lnTo>
                    <a:lnTo>
                      <a:pt x="2018" y="2402"/>
                    </a:lnTo>
                    <a:lnTo>
                      <a:pt x="2313" y="2402"/>
                    </a:lnTo>
                    <a:lnTo>
                      <a:pt x="2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8"/>
              <p:cNvSpPr/>
              <p:nvPr/>
            </p:nvSpPr>
            <p:spPr>
              <a:xfrm>
                <a:off x="621400" y="345600"/>
                <a:ext cx="57050" cy="60050"/>
              </a:xfrm>
              <a:custGeom>
                <a:rect b="b" l="l" r="r" t="t"/>
                <a:pathLst>
                  <a:path extrusionOk="0" h="2402" w="2282">
                    <a:moveTo>
                      <a:pt x="1" y="1"/>
                    </a:moveTo>
                    <a:lnTo>
                      <a:pt x="1" y="2402"/>
                    </a:lnTo>
                    <a:lnTo>
                      <a:pt x="2281" y="2402"/>
                    </a:lnTo>
                    <a:lnTo>
                      <a:pt x="22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8"/>
              <p:cNvSpPr/>
              <p:nvPr/>
            </p:nvSpPr>
            <p:spPr>
              <a:xfrm>
                <a:off x="507125" y="345600"/>
                <a:ext cx="57025" cy="60050"/>
              </a:xfrm>
              <a:custGeom>
                <a:rect b="b" l="l" r="r" t="t"/>
                <a:pathLst>
                  <a:path extrusionOk="0" h="2402" w="2281">
                    <a:moveTo>
                      <a:pt x="0" y="1"/>
                    </a:moveTo>
                    <a:lnTo>
                      <a:pt x="0" y="1853"/>
                    </a:lnTo>
                    <a:cubicBezTo>
                      <a:pt x="198" y="2040"/>
                      <a:pt x="406" y="2226"/>
                      <a:pt x="625" y="2402"/>
                    </a:cubicBezTo>
                    <a:lnTo>
                      <a:pt x="2281" y="2402"/>
                    </a:lnTo>
                    <a:lnTo>
                      <a:pt x="22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8"/>
              <p:cNvSpPr/>
              <p:nvPr/>
            </p:nvSpPr>
            <p:spPr>
              <a:xfrm>
                <a:off x="567675" y="345600"/>
                <a:ext cx="50200" cy="60050"/>
              </a:xfrm>
              <a:custGeom>
                <a:rect b="b" l="l" r="r" t="t"/>
                <a:pathLst>
                  <a:path extrusionOk="0" h="2402" w="2008">
                    <a:moveTo>
                      <a:pt x="1" y="1"/>
                    </a:moveTo>
                    <a:lnTo>
                      <a:pt x="1" y="2402"/>
                    </a:lnTo>
                    <a:lnTo>
                      <a:pt x="2008" y="2402"/>
                    </a:lnTo>
                    <a:lnTo>
                      <a:pt x="2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8"/>
              <p:cNvSpPr/>
              <p:nvPr/>
            </p:nvSpPr>
            <p:spPr>
              <a:xfrm>
                <a:off x="802300" y="180875"/>
                <a:ext cx="24150" cy="38125"/>
              </a:xfrm>
              <a:custGeom>
                <a:rect b="b" l="l" r="r" t="t"/>
                <a:pathLst>
                  <a:path extrusionOk="0" h="1525" w="966">
                    <a:moveTo>
                      <a:pt x="495" y="0"/>
                    </a:moveTo>
                    <a:lnTo>
                      <a:pt x="1" y="1525"/>
                    </a:lnTo>
                    <a:lnTo>
                      <a:pt x="966" y="1525"/>
                    </a:lnTo>
                    <a:cubicBezTo>
                      <a:pt x="856" y="998"/>
                      <a:pt x="703" y="494"/>
                      <a:pt x="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68"/>
              <p:cNvSpPr/>
              <p:nvPr/>
            </p:nvSpPr>
            <p:spPr>
              <a:xfrm>
                <a:off x="731325" y="402625"/>
                <a:ext cx="3325" cy="18100"/>
              </a:xfrm>
              <a:custGeom>
                <a:rect b="b" l="l" r="r" t="t"/>
                <a:pathLst>
                  <a:path extrusionOk="0" h="724" w="133">
                    <a:moveTo>
                      <a:pt x="1" y="0"/>
                    </a:moveTo>
                    <a:lnTo>
                      <a:pt x="11" y="121"/>
                    </a:lnTo>
                    <a:lnTo>
                      <a:pt x="33" y="252"/>
                    </a:lnTo>
                    <a:lnTo>
                      <a:pt x="99" y="724"/>
                    </a:lnTo>
                    <a:cubicBezTo>
                      <a:pt x="110" y="724"/>
                      <a:pt x="121" y="713"/>
                      <a:pt x="132" y="713"/>
                    </a:cubicBezTo>
                    <a:lnTo>
                      <a:pt x="66" y="252"/>
                    </a:lnTo>
                    <a:lnTo>
                      <a:pt x="45" y="121"/>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68"/>
              <p:cNvSpPr/>
              <p:nvPr/>
            </p:nvSpPr>
            <p:spPr>
              <a:xfrm>
                <a:off x="732975" y="408925"/>
                <a:ext cx="6875" cy="11525"/>
              </a:xfrm>
              <a:custGeom>
                <a:rect b="b" l="l" r="r" t="t"/>
                <a:pathLst>
                  <a:path extrusionOk="0" h="461" w="275">
                    <a:moveTo>
                      <a:pt x="0" y="0"/>
                    </a:moveTo>
                    <a:lnTo>
                      <a:pt x="66" y="461"/>
                    </a:lnTo>
                    <a:cubicBezTo>
                      <a:pt x="143" y="417"/>
                      <a:pt x="208" y="373"/>
                      <a:pt x="274" y="329"/>
                    </a:cubicBezTo>
                    <a:lnTo>
                      <a:pt x="2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8"/>
              <p:cNvSpPr/>
              <p:nvPr/>
            </p:nvSpPr>
            <p:spPr>
              <a:xfrm>
                <a:off x="503550" y="345600"/>
                <a:ext cx="3600" cy="46350"/>
              </a:xfrm>
              <a:custGeom>
                <a:rect b="b" l="l" r="r" t="t"/>
                <a:pathLst>
                  <a:path extrusionOk="0" h="1854" w="144">
                    <a:moveTo>
                      <a:pt x="110" y="1"/>
                    </a:moveTo>
                    <a:cubicBezTo>
                      <a:pt x="78" y="23"/>
                      <a:pt x="44" y="45"/>
                      <a:pt x="0" y="67"/>
                    </a:cubicBezTo>
                    <a:lnTo>
                      <a:pt x="0" y="1711"/>
                    </a:lnTo>
                    <a:cubicBezTo>
                      <a:pt x="56" y="1755"/>
                      <a:pt x="99" y="1810"/>
                      <a:pt x="143" y="1853"/>
                    </a:cubicBez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8"/>
              <p:cNvSpPr/>
              <p:nvPr/>
            </p:nvSpPr>
            <p:spPr>
              <a:xfrm>
                <a:off x="564125" y="326150"/>
                <a:ext cx="3575" cy="15900"/>
              </a:xfrm>
              <a:custGeom>
                <a:rect b="b" l="l" r="r" t="t"/>
                <a:pathLst>
                  <a:path extrusionOk="0" h="636" w="143">
                    <a:moveTo>
                      <a:pt x="143" y="0"/>
                    </a:moveTo>
                    <a:lnTo>
                      <a:pt x="1" y="11"/>
                    </a:lnTo>
                    <a:lnTo>
                      <a:pt x="1" y="636"/>
                    </a:lnTo>
                    <a:lnTo>
                      <a:pt x="143" y="63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8"/>
              <p:cNvSpPr/>
              <p:nvPr/>
            </p:nvSpPr>
            <p:spPr>
              <a:xfrm>
                <a:off x="564125" y="345600"/>
                <a:ext cx="3575" cy="60050"/>
              </a:xfrm>
              <a:custGeom>
                <a:rect b="b" l="l" r="r" t="t"/>
                <a:pathLst>
                  <a:path extrusionOk="0" h="2402" w="143">
                    <a:moveTo>
                      <a:pt x="1" y="1"/>
                    </a:moveTo>
                    <a:lnTo>
                      <a:pt x="1" y="2402"/>
                    </a:lnTo>
                    <a:lnTo>
                      <a:pt x="143" y="2402"/>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8"/>
              <p:cNvSpPr/>
              <p:nvPr/>
            </p:nvSpPr>
            <p:spPr>
              <a:xfrm>
                <a:off x="564125" y="408925"/>
                <a:ext cx="3575" cy="22775"/>
              </a:xfrm>
              <a:custGeom>
                <a:rect b="b" l="l" r="r" t="t"/>
                <a:pathLst>
                  <a:path extrusionOk="0" h="911" w="143">
                    <a:moveTo>
                      <a:pt x="1" y="0"/>
                    </a:moveTo>
                    <a:lnTo>
                      <a:pt x="1" y="845"/>
                    </a:lnTo>
                    <a:cubicBezTo>
                      <a:pt x="45" y="867"/>
                      <a:pt x="99" y="889"/>
                      <a:pt x="143" y="911"/>
                    </a:cubicBez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8"/>
              <p:cNvSpPr/>
              <p:nvPr/>
            </p:nvSpPr>
            <p:spPr>
              <a:xfrm>
                <a:off x="617850" y="408925"/>
                <a:ext cx="3575" cy="35925"/>
              </a:xfrm>
              <a:custGeom>
                <a:rect b="b" l="l" r="r" t="t"/>
                <a:pathLst>
                  <a:path extrusionOk="0" h="1437" w="143">
                    <a:moveTo>
                      <a:pt x="1" y="0"/>
                    </a:moveTo>
                    <a:lnTo>
                      <a:pt x="1" y="1425"/>
                    </a:lnTo>
                    <a:cubicBezTo>
                      <a:pt x="45" y="1425"/>
                      <a:pt x="99" y="1437"/>
                      <a:pt x="143" y="1437"/>
                    </a:cubicBez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8"/>
              <p:cNvSpPr/>
              <p:nvPr/>
            </p:nvSpPr>
            <p:spPr>
              <a:xfrm>
                <a:off x="617850" y="345600"/>
                <a:ext cx="3575" cy="60050"/>
              </a:xfrm>
              <a:custGeom>
                <a:rect b="b" l="l" r="r" t="t"/>
                <a:pathLst>
                  <a:path extrusionOk="0" h="2402" w="143">
                    <a:moveTo>
                      <a:pt x="1" y="1"/>
                    </a:moveTo>
                    <a:lnTo>
                      <a:pt x="1" y="2402"/>
                    </a:lnTo>
                    <a:lnTo>
                      <a:pt x="143" y="2402"/>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8"/>
              <p:cNvSpPr/>
              <p:nvPr/>
            </p:nvSpPr>
            <p:spPr>
              <a:xfrm>
                <a:off x="617850" y="322050"/>
                <a:ext cx="3575" cy="20000"/>
              </a:xfrm>
              <a:custGeom>
                <a:rect b="b" l="l" r="r" t="t"/>
                <a:pathLst>
                  <a:path extrusionOk="0" h="800" w="143">
                    <a:moveTo>
                      <a:pt x="143" y="0"/>
                    </a:moveTo>
                    <a:lnTo>
                      <a:pt x="1" y="11"/>
                    </a:lnTo>
                    <a:lnTo>
                      <a:pt x="1" y="800"/>
                    </a:lnTo>
                    <a:lnTo>
                      <a:pt x="143" y="800"/>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8"/>
              <p:cNvSpPr/>
              <p:nvPr/>
            </p:nvSpPr>
            <p:spPr>
              <a:xfrm>
                <a:off x="678425" y="316825"/>
                <a:ext cx="3600" cy="25225"/>
              </a:xfrm>
              <a:custGeom>
                <a:rect b="b" l="l" r="r" t="t"/>
                <a:pathLst>
                  <a:path extrusionOk="0" h="1009" w="144">
                    <a:moveTo>
                      <a:pt x="143" y="0"/>
                    </a:moveTo>
                    <a:lnTo>
                      <a:pt x="0" y="12"/>
                    </a:lnTo>
                    <a:lnTo>
                      <a:pt x="0" y="1009"/>
                    </a:lnTo>
                    <a:lnTo>
                      <a:pt x="143" y="1009"/>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8"/>
              <p:cNvSpPr/>
              <p:nvPr/>
            </p:nvSpPr>
            <p:spPr>
              <a:xfrm>
                <a:off x="678425" y="345600"/>
                <a:ext cx="3600" cy="60050"/>
              </a:xfrm>
              <a:custGeom>
                <a:rect b="b" l="l" r="r" t="t"/>
                <a:pathLst>
                  <a:path extrusionOk="0" h="2402" w="144">
                    <a:moveTo>
                      <a:pt x="0" y="1"/>
                    </a:moveTo>
                    <a:lnTo>
                      <a:pt x="0" y="2402"/>
                    </a:lnTo>
                    <a:lnTo>
                      <a:pt x="143" y="2402"/>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8"/>
              <p:cNvSpPr/>
              <p:nvPr/>
            </p:nvSpPr>
            <p:spPr>
              <a:xfrm>
                <a:off x="678425" y="408925"/>
                <a:ext cx="3600" cy="32900"/>
              </a:xfrm>
              <a:custGeom>
                <a:rect b="b" l="l" r="r" t="t"/>
                <a:pathLst>
                  <a:path extrusionOk="0" h="1316" w="144">
                    <a:moveTo>
                      <a:pt x="0" y="0"/>
                    </a:moveTo>
                    <a:lnTo>
                      <a:pt x="0" y="1316"/>
                    </a:lnTo>
                    <a:cubicBezTo>
                      <a:pt x="44" y="1305"/>
                      <a:pt x="88" y="1294"/>
                      <a:pt x="143" y="1283"/>
                    </a:cubicBez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8"/>
              <p:cNvSpPr/>
              <p:nvPr/>
            </p:nvSpPr>
            <p:spPr>
              <a:xfrm>
                <a:off x="739825" y="309150"/>
                <a:ext cx="3600" cy="32900"/>
              </a:xfrm>
              <a:custGeom>
                <a:rect b="b" l="l" r="r" t="t"/>
                <a:pathLst>
                  <a:path extrusionOk="0" h="1316" w="144">
                    <a:moveTo>
                      <a:pt x="143" y="0"/>
                    </a:moveTo>
                    <a:lnTo>
                      <a:pt x="0" y="12"/>
                    </a:lnTo>
                    <a:lnTo>
                      <a:pt x="0" y="1316"/>
                    </a:lnTo>
                    <a:lnTo>
                      <a:pt x="143" y="1316"/>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8"/>
              <p:cNvSpPr/>
              <p:nvPr/>
            </p:nvSpPr>
            <p:spPr>
              <a:xfrm>
                <a:off x="739825" y="345600"/>
                <a:ext cx="3600" cy="60050"/>
              </a:xfrm>
              <a:custGeom>
                <a:rect b="b" l="l" r="r" t="t"/>
                <a:pathLst>
                  <a:path extrusionOk="0" h="2402" w="144">
                    <a:moveTo>
                      <a:pt x="0" y="1"/>
                    </a:moveTo>
                    <a:lnTo>
                      <a:pt x="0" y="2402"/>
                    </a:lnTo>
                    <a:lnTo>
                      <a:pt x="143" y="2402"/>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8"/>
              <p:cNvSpPr/>
              <p:nvPr/>
            </p:nvSpPr>
            <p:spPr>
              <a:xfrm>
                <a:off x="789700" y="246650"/>
                <a:ext cx="3600" cy="26075"/>
              </a:xfrm>
              <a:custGeom>
                <a:rect b="b" l="l" r="r" t="t"/>
                <a:pathLst>
                  <a:path extrusionOk="0" h="1043" w="144">
                    <a:moveTo>
                      <a:pt x="144" y="1"/>
                    </a:moveTo>
                    <a:lnTo>
                      <a:pt x="1" y="417"/>
                    </a:lnTo>
                    <a:lnTo>
                      <a:pt x="1" y="1043"/>
                    </a:lnTo>
                    <a:lnTo>
                      <a:pt x="144" y="1043"/>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8"/>
              <p:cNvSpPr/>
              <p:nvPr/>
            </p:nvSpPr>
            <p:spPr>
              <a:xfrm>
                <a:off x="789700" y="276250"/>
                <a:ext cx="3600" cy="65800"/>
              </a:xfrm>
              <a:custGeom>
                <a:rect b="b" l="l" r="r" t="t"/>
                <a:pathLst>
                  <a:path extrusionOk="0" h="2632" w="144">
                    <a:moveTo>
                      <a:pt x="1" y="1"/>
                    </a:moveTo>
                    <a:lnTo>
                      <a:pt x="1" y="2632"/>
                    </a:lnTo>
                    <a:lnTo>
                      <a:pt x="144" y="2632"/>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8"/>
              <p:cNvSpPr/>
              <p:nvPr/>
            </p:nvSpPr>
            <p:spPr>
              <a:xfrm>
                <a:off x="789700" y="345600"/>
                <a:ext cx="3600" cy="26900"/>
              </a:xfrm>
              <a:custGeom>
                <a:rect b="b" l="l" r="r" t="t"/>
                <a:pathLst>
                  <a:path extrusionOk="0" h="1076" w="144">
                    <a:moveTo>
                      <a:pt x="1" y="1"/>
                    </a:moveTo>
                    <a:lnTo>
                      <a:pt x="1" y="1075"/>
                    </a:lnTo>
                    <a:cubicBezTo>
                      <a:pt x="44" y="1010"/>
                      <a:pt x="100" y="954"/>
                      <a:pt x="144" y="889"/>
                    </a:cubicBez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8"/>
              <p:cNvSpPr/>
              <p:nvPr/>
            </p:nvSpPr>
            <p:spPr>
              <a:xfrm>
                <a:off x="829725" y="250500"/>
                <a:ext cx="300" cy="10175"/>
              </a:xfrm>
              <a:custGeom>
                <a:rect b="b" l="l" r="r" t="t"/>
                <a:pathLst>
                  <a:path extrusionOk="0" h="407" w="12">
                    <a:moveTo>
                      <a:pt x="0" y="0"/>
                    </a:moveTo>
                    <a:lnTo>
                      <a:pt x="0" y="406"/>
                    </a:lnTo>
                    <a:cubicBezTo>
                      <a:pt x="0" y="340"/>
                      <a:pt x="12" y="275"/>
                      <a:pt x="12" y="197"/>
                    </a:cubicBezTo>
                    <a:cubicBezTo>
                      <a:pt x="12" y="132"/>
                      <a:pt x="0" y="6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8"/>
              <p:cNvSpPr/>
              <p:nvPr/>
            </p:nvSpPr>
            <p:spPr>
              <a:xfrm>
                <a:off x="800950" y="218975"/>
                <a:ext cx="26050" cy="3575"/>
              </a:xfrm>
              <a:custGeom>
                <a:rect b="b" l="l" r="r" t="t"/>
                <a:pathLst>
                  <a:path extrusionOk="0" h="143" w="1042">
                    <a:moveTo>
                      <a:pt x="55" y="1"/>
                    </a:moveTo>
                    <a:lnTo>
                      <a:pt x="1" y="143"/>
                    </a:lnTo>
                    <a:lnTo>
                      <a:pt x="1042" y="143"/>
                    </a:lnTo>
                    <a:cubicBezTo>
                      <a:pt x="1031" y="99"/>
                      <a:pt x="1020" y="55"/>
                      <a:pt x="10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8"/>
              <p:cNvSpPr/>
              <p:nvPr/>
            </p:nvSpPr>
            <p:spPr>
              <a:xfrm>
                <a:off x="783400" y="272700"/>
                <a:ext cx="45800" cy="3575"/>
              </a:xfrm>
              <a:custGeom>
                <a:rect b="b" l="l" r="r" t="t"/>
                <a:pathLst>
                  <a:path extrusionOk="0" h="143" w="1832">
                    <a:moveTo>
                      <a:pt x="45" y="1"/>
                    </a:moveTo>
                    <a:lnTo>
                      <a:pt x="1" y="143"/>
                    </a:lnTo>
                    <a:lnTo>
                      <a:pt x="1809" y="143"/>
                    </a:lnTo>
                    <a:cubicBezTo>
                      <a:pt x="1821" y="99"/>
                      <a:pt x="1821" y="44"/>
                      <a:pt x="18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8"/>
              <p:cNvSpPr/>
              <p:nvPr/>
            </p:nvSpPr>
            <p:spPr>
              <a:xfrm>
                <a:off x="506275" y="342025"/>
                <a:ext cx="302925" cy="3600"/>
              </a:xfrm>
              <a:custGeom>
                <a:rect b="b" l="l" r="r" t="t"/>
                <a:pathLst>
                  <a:path extrusionOk="0" h="144" w="12117">
                    <a:moveTo>
                      <a:pt x="242" y="1"/>
                    </a:moveTo>
                    <a:cubicBezTo>
                      <a:pt x="154" y="45"/>
                      <a:pt x="78" y="89"/>
                      <a:pt x="1" y="144"/>
                    </a:cubicBezTo>
                    <a:lnTo>
                      <a:pt x="12039" y="144"/>
                    </a:lnTo>
                    <a:cubicBezTo>
                      <a:pt x="12061" y="100"/>
                      <a:pt x="12083" y="45"/>
                      <a:pt x="12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8"/>
              <p:cNvSpPr/>
              <p:nvPr/>
            </p:nvSpPr>
            <p:spPr>
              <a:xfrm>
                <a:off x="732425" y="405625"/>
                <a:ext cx="24150" cy="3325"/>
              </a:xfrm>
              <a:custGeom>
                <a:rect b="b" l="l" r="r" t="t"/>
                <a:pathLst>
                  <a:path extrusionOk="0" h="133" w="966">
                    <a:moveTo>
                      <a:pt x="1" y="1"/>
                    </a:moveTo>
                    <a:lnTo>
                      <a:pt x="22" y="132"/>
                    </a:lnTo>
                    <a:lnTo>
                      <a:pt x="779" y="132"/>
                    </a:lnTo>
                    <a:cubicBezTo>
                      <a:pt x="844" y="88"/>
                      <a:pt x="910" y="44"/>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8"/>
              <p:cNvSpPr/>
              <p:nvPr/>
            </p:nvSpPr>
            <p:spPr>
              <a:xfrm>
                <a:off x="522725" y="405625"/>
                <a:ext cx="209450" cy="3325"/>
              </a:xfrm>
              <a:custGeom>
                <a:rect b="b" l="l" r="r" t="t"/>
                <a:pathLst>
                  <a:path extrusionOk="0" h="133" w="8378">
                    <a:moveTo>
                      <a:pt x="1" y="1"/>
                    </a:moveTo>
                    <a:cubicBezTo>
                      <a:pt x="67" y="44"/>
                      <a:pt x="122" y="88"/>
                      <a:pt x="188" y="132"/>
                    </a:cubicBezTo>
                    <a:lnTo>
                      <a:pt x="8377" y="132"/>
                    </a:lnTo>
                    <a:lnTo>
                      <a:pt x="83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8"/>
              <p:cNvSpPr/>
              <p:nvPr/>
            </p:nvSpPr>
            <p:spPr>
              <a:xfrm>
                <a:off x="739825" y="408925"/>
                <a:ext cx="3600" cy="8250"/>
              </a:xfrm>
              <a:custGeom>
                <a:rect b="b" l="l" r="r" t="t"/>
                <a:pathLst>
                  <a:path extrusionOk="0" h="330" w="144">
                    <a:moveTo>
                      <a:pt x="0" y="0"/>
                    </a:moveTo>
                    <a:lnTo>
                      <a:pt x="0" y="329"/>
                    </a:lnTo>
                    <a:cubicBezTo>
                      <a:pt x="55" y="297"/>
                      <a:pt x="99" y="275"/>
                      <a:pt x="143" y="241"/>
                    </a:cubicBez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grpSp>
        <p:nvGrpSpPr>
          <p:cNvPr id="1329" name="Google Shape;1329;p38"/>
          <p:cNvGrpSpPr/>
          <p:nvPr/>
        </p:nvGrpSpPr>
        <p:grpSpPr>
          <a:xfrm>
            <a:off x="3" y="2890644"/>
            <a:ext cx="3773325" cy="2261828"/>
            <a:chOff x="1837575" y="2520550"/>
            <a:chExt cx="914125" cy="547950"/>
          </a:xfrm>
        </p:grpSpPr>
        <p:sp>
          <p:nvSpPr>
            <p:cNvPr id="1330" name="Google Shape;1330;p38"/>
            <p:cNvSpPr/>
            <p:nvPr/>
          </p:nvSpPr>
          <p:spPr>
            <a:xfrm>
              <a:off x="1918150" y="2523025"/>
              <a:ext cx="806975" cy="545475"/>
            </a:xfrm>
            <a:custGeom>
              <a:rect b="b" l="l" r="r" t="t"/>
              <a:pathLst>
                <a:path extrusionOk="0" h="21819" w="32279">
                  <a:moveTo>
                    <a:pt x="20426" y="5537"/>
                  </a:moveTo>
                  <a:lnTo>
                    <a:pt x="20974" y="5702"/>
                  </a:lnTo>
                  <a:lnTo>
                    <a:pt x="21885" y="5668"/>
                  </a:lnTo>
                  <a:lnTo>
                    <a:pt x="22224" y="6118"/>
                  </a:lnTo>
                  <a:lnTo>
                    <a:pt x="22224" y="6359"/>
                  </a:lnTo>
                  <a:lnTo>
                    <a:pt x="21479" y="6699"/>
                  </a:lnTo>
                  <a:lnTo>
                    <a:pt x="20601" y="6414"/>
                  </a:lnTo>
                  <a:lnTo>
                    <a:pt x="20601" y="6063"/>
                  </a:lnTo>
                  <a:lnTo>
                    <a:pt x="20207" y="5811"/>
                  </a:lnTo>
                  <a:lnTo>
                    <a:pt x="20426" y="5537"/>
                  </a:lnTo>
                  <a:close/>
                  <a:moveTo>
                    <a:pt x="24241" y="8618"/>
                  </a:moveTo>
                  <a:lnTo>
                    <a:pt x="24658" y="8706"/>
                  </a:lnTo>
                  <a:lnTo>
                    <a:pt x="24548" y="8947"/>
                  </a:lnTo>
                  <a:lnTo>
                    <a:pt x="24998" y="9013"/>
                  </a:lnTo>
                  <a:lnTo>
                    <a:pt x="24911" y="9549"/>
                  </a:lnTo>
                  <a:lnTo>
                    <a:pt x="25393" y="10087"/>
                  </a:lnTo>
                  <a:lnTo>
                    <a:pt x="25590" y="10646"/>
                  </a:lnTo>
                  <a:lnTo>
                    <a:pt x="25963" y="10833"/>
                  </a:lnTo>
                  <a:lnTo>
                    <a:pt x="25864" y="11162"/>
                  </a:lnTo>
                  <a:lnTo>
                    <a:pt x="26051" y="11293"/>
                  </a:lnTo>
                  <a:lnTo>
                    <a:pt x="25854" y="11469"/>
                  </a:lnTo>
                  <a:lnTo>
                    <a:pt x="25240" y="11381"/>
                  </a:lnTo>
                  <a:lnTo>
                    <a:pt x="24889" y="11545"/>
                  </a:lnTo>
                  <a:lnTo>
                    <a:pt x="24548" y="11545"/>
                  </a:lnTo>
                  <a:lnTo>
                    <a:pt x="24582" y="11293"/>
                  </a:lnTo>
                  <a:lnTo>
                    <a:pt x="25031" y="11162"/>
                  </a:lnTo>
                  <a:lnTo>
                    <a:pt x="24614" y="11096"/>
                  </a:lnTo>
                  <a:lnTo>
                    <a:pt x="24548" y="10909"/>
                  </a:lnTo>
                  <a:lnTo>
                    <a:pt x="24702" y="10701"/>
                  </a:lnTo>
                  <a:lnTo>
                    <a:pt x="24592" y="10492"/>
                  </a:lnTo>
                  <a:lnTo>
                    <a:pt x="24899" y="10416"/>
                  </a:lnTo>
                  <a:lnTo>
                    <a:pt x="24855" y="9966"/>
                  </a:lnTo>
                  <a:lnTo>
                    <a:pt x="24406" y="9813"/>
                  </a:lnTo>
                  <a:lnTo>
                    <a:pt x="24319" y="10087"/>
                  </a:lnTo>
                  <a:lnTo>
                    <a:pt x="24263" y="10339"/>
                  </a:lnTo>
                  <a:lnTo>
                    <a:pt x="24263" y="10777"/>
                  </a:lnTo>
                  <a:lnTo>
                    <a:pt x="23584" y="10909"/>
                  </a:lnTo>
                  <a:lnTo>
                    <a:pt x="23266" y="10745"/>
                  </a:lnTo>
                  <a:lnTo>
                    <a:pt x="23584" y="10284"/>
                  </a:lnTo>
                  <a:lnTo>
                    <a:pt x="23354" y="10284"/>
                  </a:lnTo>
                  <a:lnTo>
                    <a:pt x="23266" y="9966"/>
                  </a:lnTo>
                  <a:lnTo>
                    <a:pt x="23617" y="9966"/>
                  </a:lnTo>
                  <a:lnTo>
                    <a:pt x="23705" y="9659"/>
                  </a:lnTo>
                  <a:lnTo>
                    <a:pt x="24319" y="9659"/>
                  </a:lnTo>
                  <a:lnTo>
                    <a:pt x="24110" y="9232"/>
                  </a:lnTo>
                  <a:lnTo>
                    <a:pt x="23978" y="9023"/>
                  </a:lnTo>
                  <a:lnTo>
                    <a:pt x="24241" y="8618"/>
                  </a:lnTo>
                  <a:close/>
                  <a:moveTo>
                    <a:pt x="13136" y="0"/>
                  </a:moveTo>
                  <a:cubicBezTo>
                    <a:pt x="11370" y="186"/>
                    <a:pt x="9671" y="625"/>
                    <a:pt x="8081" y="1283"/>
                  </a:cubicBezTo>
                  <a:lnTo>
                    <a:pt x="7873" y="1623"/>
                  </a:lnTo>
                  <a:lnTo>
                    <a:pt x="10285" y="1623"/>
                  </a:lnTo>
                  <a:lnTo>
                    <a:pt x="11480" y="1930"/>
                  </a:lnTo>
                  <a:lnTo>
                    <a:pt x="11918" y="2642"/>
                  </a:lnTo>
                  <a:lnTo>
                    <a:pt x="12269" y="3212"/>
                  </a:lnTo>
                  <a:lnTo>
                    <a:pt x="11798" y="3421"/>
                  </a:lnTo>
                  <a:lnTo>
                    <a:pt x="12741" y="4035"/>
                  </a:lnTo>
                  <a:lnTo>
                    <a:pt x="12466" y="4440"/>
                  </a:lnTo>
                  <a:lnTo>
                    <a:pt x="11896" y="4660"/>
                  </a:lnTo>
                  <a:lnTo>
                    <a:pt x="11501" y="4035"/>
                  </a:lnTo>
                  <a:lnTo>
                    <a:pt x="11754" y="4978"/>
                  </a:lnTo>
                  <a:lnTo>
                    <a:pt x="10997" y="5559"/>
                  </a:lnTo>
                  <a:lnTo>
                    <a:pt x="10329" y="5285"/>
                  </a:lnTo>
                  <a:lnTo>
                    <a:pt x="10032" y="4638"/>
                  </a:lnTo>
                  <a:cubicBezTo>
                    <a:pt x="10032" y="4638"/>
                    <a:pt x="9436" y="4454"/>
                    <a:pt x="9240" y="4454"/>
                  </a:cubicBezTo>
                  <a:cubicBezTo>
                    <a:pt x="9217" y="4454"/>
                    <a:pt x="9199" y="4457"/>
                    <a:pt x="9189" y="4462"/>
                  </a:cubicBezTo>
                  <a:cubicBezTo>
                    <a:pt x="9183" y="4465"/>
                    <a:pt x="9179" y="4466"/>
                    <a:pt x="9175" y="4466"/>
                  </a:cubicBezTo>
                  <a:cubicBezTo>
                    <a:pt x="9110" y="4466"/>
                    <a:pt x="9287" y="4111"/>
                    <a:pt x="9287" y="4111"/>
                  </a:cubicBezTo>
                  <a:lnTo>
                    <a:pt x="10186" y="4232"/>
                  </a:lnTo>
                  <a:lnTo>
                    <a:pt x="10778" y="3761"/>
                  </a:lnTo>
                  <a:lnTo>
                    <a:pt x="10756" y="3114"/>
                  </a:lnTo>
                  <a:lnTo>
                    <a:pt x="9956" y="2818"/>
                  </a:lnTo>
                  <a:lnTo>
                    <a:pt x="9364" y="3563"/>
                  </a:lnTo>
                  <a:lnTo>
                    <a:pt x="8662" y="3761"/>
                  </a:lnTo>
                  <a:lnTo>
                    <a:pt x="7269" y="4265"/>
                  </a:lnTo>
                  <a:lnTo>
                    <a:pt x="5878" y="4835"/>
                  </a:lnTo>
                  <a:lnTo>
                    <a:pt x="5186" y="5624"/>
                  </a:lnTo>
                  <a:lnTo>
                    <a:pt x="5384" y="6250"/>
                  </a:lnTo>
                  <a:lnTo>
                    <a:pt x="6502" y="7050"/>
                  </a:lnTo>
                  <a:lnTo>
                    <a:pt x="6129" y="7522"/>
                  </a:lnTo>
                  <a:lnTo>
                    <a:pt x="6184" y="8168"/>
                  </a:lnTo>
                  <a:lnTo>
                    <a:pt x="6656" y="8212"/>
                  </a:lnTo>
                  <a:lnTo>
                    <a:pt x="6974" y="7269"/>
                  </a:lnTo>
                  <a:lnTo>
                    <a:pt x="7369" y="7247"/>
                  </a:lnTo>
                  <a:lnTo>
                    <a:pt x="7917" y="6820"/>
                  </a:lnTo>
                  <a:lnTo>
                    <a:pt x="7949" y="6052"/>
                  </a:lnTo>
                  <a:lnTo>
                    <a:pt x="8618" y="4978"/>
                  </a:lnTo>
                  <a:lnTo>
                    <a:pt x="9715" y="5329"/>
                  </a:lnTo>
                  <a:lnTo>
                    <a:pt x="10088" y="5724"/>
                  </a:lnTo>
                  <a:lnTo>
                    <a:pt x="9813" y="6272"/>
                  </a:lnTo>
                  <a:lnTo>
                    <a:pt x="10361" y="6523"/>
                  </a:lnTo>
                  <a:lnTo>
                    <a:pt x="11107" y="6031"/>
                  </a:lnTo>
                  <a:cubicBezTo>
                    <a:pt x="11107" y="6031"/>
                    <a:pt x="11206" y="7291"/>
                    <a:pt x="11250" y="7291"/>
                  </a:cubicBezTo>
                  <a:cubicBezTo>
                    <a:pt x="11304" y="7291"/>
                    <a:pt x="11721" y="7971"/>
                    <a:pt x="11721" y="7971"/>
                  </a:cubicBezTo>
                  <a:lnTo>
                    <a:pt x="12444" y="8585"/>
                  </a:lnTo>
                  <a:lnTo>
                    <a:pt x="12291" y="9035"/>
                  </a:lnTo>
                  <a:lnTo>
                    <a:pt x="12017" y="9561"/>
                  </a:lnTo>
                  <a:lnTo>
                    <a:pt x="12543" y="9977"/>
                  </a:lnTo>
                  <a:lnTo>
                    <a:pt x="12522" y="10679"/>
                  </a:lnTo>
                  <a:lnTo>
                    <a:pt x="11896" y="10624"/>
                  </a:lnTo>
                  <a:lnTo>
                    <a:pt x="11644" y="10328"/>
                  </a:lnTo>
                  <a:lnTo>
                    <a:pt x="10877" y="10229"/>
                  </a:lnTo>
                  <a:lnTo>
                    <a:pt x="10953" y="9900"/>
                  </a:lnTo>
                  <a:lnTo>
                    <a:pt x="11644" y="9364"/>
                  </a:lnTo>
                  <a:lnTo>
                    <a:pt x="11523" y="9057"/>
                  </a:lnTo>
                  <a:lnTo>
                    <a:pt x="10899" y="9330"/>
                  </a:lnTo>
                  <a:lnTo>
                    <a:pt x="10361" y="9308"/>
                  </a:lnTo>
                  <a:lnTo>
                    <a:pt x="9440" y="9111"/>
                  </a:lnTo>
                  <a:lnTo>
                    <a:pt x="8695" y="9484"/>
                  </a:lnTo>
                  <a:lnTo>
                    <a:pt x="9440" y="9484"/>
                  </a:lnTo>
                  <a:lnTo>
                    <a:pt x="9781" y="9659"/>
                  </a:lnTo>
                  <a:lnTo>
                    <a:pt x="9506" y="10076"/>
                  </a:lnTo>
                  <a:lnTo>
                    <a:pt x="9934" y="10482"/>
                  </a:lnTo>
                  <a:lnTo>
                    <a:pt x="10559" y="10405"/>
                  </a:lnTo>
                  <a:lnTo>
                    <a:pt x="10482" y="10855"/>
                  </a:lnTo>
                  <a:lnTo>
                    <a:pt x="9682" y="10898"/>
                  </a:lnTo>
                  <a:lnTo>
                    <a:pt x="8892" y="11293"/>
                  </a:lnTo>
                  <a:lnTo>
                    <a:pt x="8739" y="10953"/>
                  </a:lnTo>
                  <a:lnTo>
                    <a:pt x="9342" y="10580"/>
                  </a:lnTo>
                  <a:lnTo>
                    <a:pt x="7522" y="11128"/>
                  </a:lnTo>
                  <a:lnTo>
                    <a:pt x="7325" y="11644"/>
                  </a:lnTo>
                  <a:lnTo>
                    <a:pt x="6283" y="11896"/>
                  </a:lnTo>
                  <a:lnTo>
                    <a:pt x="5559" y="12916"/>
                  </a:lnTo>
                  <a:lnTo>
                    <a:pt x="5406" y="13387"/>
                  </a:lnTo>
                  <a:lnTo>
                    <a:pt x="3772" y="14286"/>
                  </a:lnTo>
                  <a:lnTo>
                    <a:pt x="3936" y="15580"/>
                  </a:lnTo>
                  <a:lnTo>
                    <a:pt x="3838" y="16271"/>
                  </a:lnTo>
                  <a:lnTo>
                    <a:pt x="3564" y="16325"/>
                  </a:lnTo>
                  <a:lnTo>
                    <a:pt x="3290" y="15404"/>
                  </a:lnTo>
                  <a:lnTo>
                    <a:pt x="3268" y="14802"/>
                  </a:lnTo>
                  <a:lnTo>
                    <a:pt x="2380" y="14483"/>
                  </a:lnTo>
                  <a:lnTo>
                    <a:pt x="1130" y="14527"/>
                  </a:lnTo>
                  <a:lnTo>
                    <a:pt x="505" y="14768"/>
                  </a:lnTo>
                  <a:lnTo>
                    <a:pt x="1" y="16556"/>
                  </a:lnTo>
                  <a:lnTo>
                    <a:pt x="253" y="17828"/>
                  </a:lnTo>
                  <a:lnTo>
                    <a:pt x="922" y="17828"/>
                  </a:lnTo>
                  <a:lnTo>
                    <a:pt x="1437" y="17126"/>
                  </a:lnTo>
                  <a:lnTo>
                    <a:pt x="2106" y="17126"/>
                  </a:lnTo>
                  <a:lnTo>
                    <a:pt x="1941" y="17828"/>
                  </a:lnTo>
                  <a:lnTo>
                    <a:pt x="1382" y="18825"/>
                  </a:lnTo>
                  <a:cubicBezTo>
                    <a:pt x="1382" y="18825"/>
                    <a:pt x="2084" y="19012"/>
                    <a:pt x="2106" y="19012"/>
                  </a:cubicBezTo>
                  <a:lnTo>
                    <a:pt x="2523" y="19012"/>
                  </a:lnTo>
                  <a:lnTo>
                    <a:pt x="2752" y="19592"/>
                  </a:lnTo>
                  <a:lnTo>
                    <a:pt x="2545" y="20349"/>
                  </a:lnTo>
                  <a:lnTo>
                    <a:pt x="2961" y="21095"/>
                  </a:lnTo>
                  <a:lnTo>
                    <a:pt x="3520" y="20952"/>
                  </a:lnTo>
                  <a:lnTo>
                    <a:pt x="3936" y="21095"/>
                  </a:lnTo>
                  <a:lnTo>
                    <a:pt x="4145" y="21390"/>
                  </a:lnTo>
                  <a:lnTo>
                    <a:pt x="4474" y="21095"/>
                  </a:lnTo>
                  <a:lnTo>
                    <a:pt x="4584" y="20700"/>
                  </a:lnTo>
                  <a:lnTo>
                    <a:pt x="5264" y="20656"/>
                  </a:lnTo>
                  <a:lnTo>
                    <a:pt x="5537" y="20371"/>
                  </a:lnTo>
                  <a:lnTo>
                    <a:pt x="5746" y="20612"/>
                  </a:lnTo>
                  <a:lnTo>
                    <a:pt x="5515" y="20842"/>
                  </a:lnTo>
                  <a:lnTo>
                    <a:pt x="6250" y="20788"/>
                  </a:lnTo>
                  <a:lnTo>
                    <a:pt x="6623" y="21259"/>
                  </a:lnTo>
                  <a:lnTo>
                    <a:pt x="7116" y="21183"/>
                  </a:lnTo>
                  <a:lnTo>
                    <a:pt x="7369" y="21390"/>
                  </a:lnTo>
                  <a:lnTo>
                    <a:pt x="8059" y="21390"/>
                  </a:lnTo>
                  <a:lnTo>
                    <a:pt x="8333" y="21818"/>
                  </a:lnTo>
                  <a:lnTo>
                    <a:pt x="20887" y="21818"/>
                  </a:lnTo>
                  <a:lnTo>
                    <a:pt x="21227" y="21347"/>
                  </a:lnTo>
                  <a:lnTo>
                    <a:pt x="21183" y="20459"/>
                  </a:lnTo>
                  <a:lnTo>
                    <a:pt x="21040" y="20250"/>
                  </a:lnTo>
                  <a:lnTo>
                    <a:pt x="21435" y="19702"/>
                  </a:lnTo>
                  <a:lnTo>
                    <a:pt x="21863" y="19198"/>
                  </a:lnTo>
                  <a:lnTo>
                    <a:pt x="21983" y="18814"/>
                  </a:lnTo>
                  <a:lnTo>
                    <a:pt x="22301" y="18693"/>
                  </a:lnTo>
                  <a:lnTo>
                    <a:pt x="22531" y="18178"/>
                  </a:lnTo>
                  <a:lnTo>
                    <a:pt x="23529" y="17850"/>
                  </a:lnTo>
                  <a:lnTo>
                    <a:pt x="23420" y="17257"/>
                  </a:lnTo>
                  <a:lnTo>
                    <a:pt x="23825" y="16873"/>
                  </a:lnTo>
                  <a:lnTo>
                    <a:pt x="24285" y="16622"/>
                  </a:lnTo>
                  <a:lnTo>
                    <a:pt x="24582" y="16095"/>
                  </a:lnTo>
                  <a:lnTo>
                    <a:pt x="24680" y="16095"/>
                  </a:lnTo>
                  <a:lnTo>
                    <a:pt x="24833" y="16358"/>
                  </a:lnTo>
                  <a:lnTo>
                    <a:pt x="25568" y="16479"/>
                  </a:lnTo>
                  <a:lnTo>
                    <a:pt x="26105" y="16205"/>
                  </a:lnTo>
                  <a:lnTo>
                    <a:pt x="26709" y="16095"/>
                  </a:lnTo>
                  <a:lnTo>
                    <a:pt x="27586" y="16172"/>
                  </a:lnTo>
                  <a:lnTo>
                    <a:pt x="28123" y="16095"/>
                  </a:lnTo>
                  <a:lnTo>
                    <a:pt x="28375" y="16446"/>
                  </a:lnTo>
                  <a:lnTo>
                    <a:pt x="28266" y="16632"/>
                  </a:lnTo>
                  <a:lnTo>
                    <a:pt x="28452" y="16841"/>
                  </a:lnTo>
                  <a:lnTo>
                    <a:pt x="28178" y="17268"/>
                  </a:lnTo>
                  <a:lnTo>
                    <a:pt x="28616" y="17619"/>
                  </a:lnTo>
                  <a:lnTo>
                    <a:pt x="29241" y="17838"/>
                  </a:lnTo>
                  <a:lnTo>
                    <a:pt x="29241" y="18178"/>
                  </a:lnTo>
                  <a:lnTo>
                    <a:pt x="29855" y="18705"/>
                  </a:lnTo>
                  <a:lnTo>
                    <a:pt x="30107" y="18518"/>
                  </a:lnTo>
                  <a:lnTo>
                    <a:pt x="30008" y="17981"/>
                  </a:lnTo>
                  <a:lnTo>
                    <a:pt x="30524" y="17915"/>
                  </a:lnTo>
                  <a:lnTo>
                    <a:pt x="30820" y="18288"/>
                  </a:lnTo>
                  <a:lnTo>
                    <a:pt x="31423" y="18749"/>
                  </a:lnTo>
                  <a:lnTo>
                    <a:pt x="31664" y="18507"/>
                  </a:lnTo>
                  <a:lnTo>
                    <a:pt x="31850" y="18693"/>
                  </a:lnTo>
                  <a:lnTo>
                    <a:pt x="32037" y="18671"/>
                  </a:lnTo>
                  <a:lnTo>
                    <a:pt x="32278" y="17915"/>
                  </a:lnTo>
                  <a:lnTo>
                    <a:pt x="32278" y="16972"/>
                  </a:lnTo>
                  <a:lnTo>
                    <a:pt x="31960" y="17192"/>
                  </a:lnTo>
                  <a:lnTo>
                    <a:pt x="31214" y="16841"/>
                  </a:lnTo>
                  <a:lnTo>
                    <a:pt x="30973" y="15481"/>
                  </a:lnTo>
                  <a:lnTo>
                    <a:pt x="30502" y="15601"/>
                  </a:lnTo>
                  <a:lnTo>
                    <a:pt x="30798" y="16281"/>
                  </a:lnTo>
                  <a:lnTo>
                    <a:pt x="30612" y="16885"/>
                  </a:lnTo>
                  <a:lnTo>
                    <a:pt x="30403" y="16731"/>
                  </a:lnTo>
                  <a:lnTo>
                    <a:pt x="29888" y="15481"/>
                  </a:lnTo>
                  <a:lnTo>
                    <a:pt x="29888" y="14878"/>
                  </a:lnTo>
                  <a:lnTo>
                    <a:pt x="28616" y="13574"/>
                  </a:lnTo>
                  <a:lnTo>
                    <a:pt x="28441" y="13869"/>
                  </a:lnTo>
                  <a:lnTo>
                    <a:pt x="28858" y="14439"/>
                  </a:lnTo>
                  <a:lnTo>
                    <a:pt x="28989" y="14692"/>
                  </a:lnTo>
                  <a:cubicBezTo>
                    <a:pt x="28989" y="14692"/>
                    <a:pt x="29822" y="15459"/>
                    <a:pt x="29822" y="15470"/>
                  </a:cubicBezTo>
                  <a:cubicBezTo>
                    <a:pt x="29822" y="15481"/>
                    <a:pt x="29757" y="15613"/>
                    <a:pt x="29757" y="15613"/>
                  </a:cubicBezTo>
                  <a:cubicBezTo>
                    <a:pt x="29757" y="15613"/>
                    <a:pt x="29498" y="15437"/>
                    <a:pt x="29493" y="15437"/>
                  </a:cubicBezTo>
                  <a:lnTo>
                    <a:pt x="29493" y="15437"/>
                  </a:lnTo>
                  <a:cubicBezTo>
                    <a:pt x="29493" y="15437"/>
                    <a:pt x="29493" y="15437"/>
                    <a:pt x="29494" y="15437"/>
                  </a:cubicBezTo>
                  <a:cubicBezTo>
                    <a:pt x="29504" y="15437"/>
                    <a:pt x="29472" y="15601"/>
                    <a:pt x="29472" y="15601"/>
                  </a:cubicBezTo>
                  <a:lnTo>
                    <a:pt x="29581" y="15865"/>
                  </a:lnTo>
                  <a:lnTo>
                    <a:pt x="29384" y="16215"/>
                  </a:lnTo>
                  <a:lnTo>
                    <a:pt x="29296" y="16139"/>
                  </a:lnTo>
                  <a:lnTo>
                    <a:pt x="29274" y="15558"/>
                  </a:lnTo>
                  <a:lnTo>
                    <a:pt x="28561" y="14856"/>
                  </a:lnTo>
                  <a:lnTo>
                    <a:pt x="28101" y="14067"/>
                  </a:lnTo>
                  <a:lnTo>
                    <a:pt x="27794" y="13815"/>
                  </a:lnTo>
                  <a:lnTo>
                    <a:pt x="27662" y="13859"/>
                  </a:lnTo>
                  <a:lnTo>
                    <a:pt x="27652" y="14023"/>
                  </a:lnTo>
                  <a:lnTo>
                    <a:pt x="27421" y="14198"/>
                  </a:lnTo>
                  <a:lnTo>
                    <a:pt x="27213" y="14132"/>
                  </a:lnTo>
                  <a:lnTo>
                    <a:pt x="26807" y="14012"/>
                  </a:lnTo>
                  <a:lnTo>
                    <a:pt x="26653" y="14188"/>
                  </a:lnTo>
                  <a:lnTo>
                    <a:pt x="26731" y="14417"/>
                  </a:lnTo>
                  <a:lnTo>
                    <a:pt x="26588" y="14670"/>
                  </a:lnTo>
                  <a:lnTo>
                    <a:pt x="26193" y="14681"/>
                  </a:lnTo>
                  <a:lnTo>
                    <a:pt x="26182" y="14922"/>
                  </a:lnTo>
                  <a:lnTo>
                    <a:pt x="25974" y="15087"/>
                  </a:lnTo>
                  <a:lnTo>
                    <a:pt x="25996" y="15328"/>
                  </a:lnTo>
                  <a:lnTo>
                    <a:pt x="26139" y="15481"/>
                  </a:lnTo>
                  <a:lnTo>
                    <a:pt x="25547" y="15964"/>
                  </a:lnTo>
                  <a:lnTo>
                    <a:pt x="24998" y="15908"/>
                  </a:lnTo>
                  <a:lnTo>
                    <a:pt x="24801" y="15920"/>
                  </a:lnTo>
                  <a:lnTo>
                    <a:pt x="24680" y="16062"/>
                  </a:lnTo>
                  <a:lnTo>
                    <a:pt x="24582" y="16062"/>
                  </a:lnTo>
                  <a:lnTo>
                    <a:pt x="24285" y="15601"/>
                  </a:lnTo>
                  <a:lnTo>
                    <a:pt x="23792" y="15601"/>
                  </a:lnTo>
                  <a:lnTo>
                    <a:pt x="23847" y="15174"/>
                  </a:lnTo>
                  <a:lnTo>
                    <a:pt x="23715" y="15075"/>
                  </a:lnTo>
                  <a:lnTo>
                    <a:pt x="23748" y="14812"/>
                  </a:lnTo>
                  <a:lnTo>
                    <a:pt x="23869" y="14724"/>
                  </a:lnTo>
                  <a:lnTo>
                    <a:pt x="23858" y="13803"/>
                  </a:lnTo>
                  <a:lnTo>
                    <a:pt x="23737" y="13661"/>
                  </a:lnTo>
                  <a:lnTo>
                    <a:pt x="23803" y="13574"/>
                  </a:lnTo>
                  <a:lnTo>
                    <a:pt x="24044" y="13552"/>
                  </a:lnTo>
                  <a:lnTo>
                    <a:pt x="24066" y="13442"/>
                  </a:lnTo>
                  <a:lnTo>
                    <a:pt x="24341" y="13552"/>
                  </a:lnTo>
                  <a:lnTo>
                    <a:pt x="24867" y="13694"/>
                  </a:lnTo>
                  <a:lnTo>
                    <a:pt x="25645" y="13825"/>
                  </a:lnTo>
                  <a:lnTo>
                    <a:pt x="25645" y="12828"/>
                  </a:lnTo>
                  <a:lnTo>
                    <a:pt x="25404" y="12707"/>
                  </a:lnTo>
                  <a:lnTo>
                    <a:pt x="25360" y="12466"/>
                  </a:lnTo>
                  <a:lnTo>
                    <a:pt x="24801" y="12290"/>
                  </a:lnTo>
                  <a:lnTo>
                    <a:pt x="24768" y="12017"/>
                  </a:lnTo>
                  <a:lnTo>
                    <a:pt x="25152" y="11962"/>
                  </a:lnTo>
                  <a:lnTo>
                    <a:pt x="25272" y="12039"/>
                  </a:lnTo>
                  <a:lnTo>
                    <a:pt x="25459" y="12049"/>
                  </a:lnTo>
                  <a:lnTo>
                    <a:pt x="25316" y="11754"/>
                  </a:lnTo>
                  <a:lnTo>
                    <a:pt x="25426" y="11698"/>
                  </a:lnTo>
                  <a:lnTo>
                    <a:pt x="25623" y="11885"/>
                  </a:lnTo>
                  <a:lnTo>
                    <a:pt x="25810" y="11896"/>
                  </a:lnTo>
                  <a:lnTo>
                    <a:pt x="26018" y="11666"/>
                  </a:lnTo>
                  <a:lnTo>
                    <a:pt x="26061" y="11447"/>
                  </a:lnTo>
                  <a:lnTo>
                    <a:pt x="26380" y="11348"/>
                  </a:lnTo>
                  <a:lnTo>
                    <a:pt x="26610" y="10811"/>
                  </a:lnTo>
                  <a:lnTo>
                    <a:pt x="27301" y="10701"/>
                  </a:lnTo>
                  <a:lnTo>
                    <a:pt x="27180" y="10372"/>
                  </a:lnTo>
                  <a:lnTo>
                    <a:pt x="26906" y="9922"/>
                  </a:lnTo>
                  <a:lnTo>
                    <a:pt x="26982" y="9528"/>
                  </a:lnTo>
                  <a:lnTo>
                    <a:pt x="27180" y="9364"/>
                  </a:lnTo>
                  <a:lnTo>
                    <a:pt x="27267" y="9583"/>
                  </a:lnTo>
                  <a:lnTo>
                    <a:pt x="27323" y="9824"/>
                  </a:lnTo>
                  <a:lnTo>
                    <a:pt x="27443" y="9846"/>
                  </a:lnTo>
                  <a:lnTo>
                    <a:pt x="27311" y="10021"/>
                  </a:lnTo>
                  <a:lnTo>
                    <a:pt x="27684" y="10723"/>
                  </a:lnTo>
                  <a:lnTo>
                    <a:pt x="27871" y="10548"/>
                  </a:lnTo>
                  <a:lnTo>
                    <a:pt x="28210" y="10799"/>
                  </a:lnTo>
                  <a:lnTo>
                    <a:pt x="28583" y="10591"/>
                  </a:lnTo>
                  <a:lnTo>
                    <a:pt x="28802" y="10536"/>
                  </a:lnTo>
                  <a:lnTo>
                    <a:pt x="29033" y="10789"/>
                  </a:lnTo>
                  <a:lnTo>
                    <a:pt x="29230" y="10580"/>
                  </a:lnTo>
                  <a:lnTo>
                    <a:pt x="28934" y="10065"/>
                  </a:lnTo>
                  <a:lnTo>
                    <a:pt x="28945" y="9671"/>
                  </a:lnTo>
                  <a:lnTo>
                    <a:pt x="29077" y="9637"/>
                  </a:lnTo>
                  <a:lnTo>
                    <a:pt x="28923" y="9199"/>
                  </a:lnTo>
                  <a:lnTo>
                    <a:pt x="29109" y="9067"/>
                  </a:lnTo>
                  <a:lnTo>
                    <a:pt x="29460" y="9144"/>
                  </a:lnTo>
                  <a:lnTo>
                    <a:pt x="29460" y="9144"/>
                  </a:lnTo>
                  <a:lnTo>
                    <a:pt x="29428" y="8892"/>
                  </a:lnTo>
                  <a:lnTo>
                    <a:pt x="29187" y="8694"/>
                  </a:lnTo>
                  <a:lnTo>
                    <a:pt x="28890" y="8881"/>
                  </a:lnTo>
                  <a:lnTo>
                    <a:pt x="28573" y="8728"/>
                  </a:lnTo>
                  <a:lnTo>
                    <a:pt x="28024" y="7773"/>
                  </a:lnTo>
                  <a:lnTo>
                    <a:pt x="28057" y="7171"/>
                  </a:lnTo>
                  <a:lnTo>
                    <a:pt x="27859" y="6874"/>
                  </a:lnTo>
                  <a:lnTo>
                    <a:pt x="27596" y="6874"/>
                  </a:lnTo>
                  <a:lnTo>
                    <a:pt x="27662" y="7116"/>
                  </a:lnTo>
                  <a:lnTo>
                    <a:pt x="27827" y="7522"/>
                  </a:lnTo>
                  <a:lnTo>
                    <a:pt x="27652" y="7664"/>
                  </a:lnTo>
                  <a:lnTo>
                    <a:pt x="27618" y="7971"/>
                  </a:lnTo>
                  <a:lnTo>
                    <a:pt x="27903" y="8541"/>
                  </a:lnTo>
                  <a:lnTo>
                    <a:pt x="28222" y="8804"/>
                  </a:lnTo>
                  <a:lnTo>
                    <a:pt x="28244" y="9144"/>
                  </a:lnTo>
                  <a:lnTo>
                    <a:pt x="28079" y="9276"/>
                  </a:lnTo>
                  <a:lnTo>
                    <a:pt x="28288" y="9637"/>
                  </a:lnTo>
                  <a:lnTo>
                    <a:pt x="28342" y="10043"/>
                  </a:lnTo>
                  <a:lnTo>
                    <a:pt x="28101" y="10098"/>
                  </a:lnTo>
                  <a:lnTo>
                    <a:pt x="28079" y="10295"/>
                  </a:lnTo>
                  <a:lnTo>
                    <a:pt x="27915" y="10263"/>
                  </a:lnTo>
                  <a:lnTo>
                    <a:pt x="27674" y="10010"/>
                  </a:lnTo>
                  <a:lnTo>
                    <a:pt x="27640" y="9802"/>
                  </a:lnTo>
                  <a:lnTo>
                    <a:pt x="27038" y="8804"/>
                  </a:lnTo>
                  <a:lnTo>
                    <a:pt x="26763" y="9210"/>
                  </a:lnTo>
                  <a:lnTo>
                    <a:pt x="26500" y="9188"/>
                  </a:lnTo>
                  <a:lnTo>
                    <a:pt x="26171" y="8903"/>
                  </a:lnTo>
                  <a:lnTo>
                    <a:pt x="25985" y="8421"/>
                  </a:lnTo>
                  <a:lnTo>
                    <a:pt x="25776" y="7894"/>
                  </a:lnTo>
                  <a:lnTo>
                    <a:pt x="26117" y="7379"/>
                  </a:lnTo>
                  <a:lnTo>
                    <a:pt x="26358" y="7006"/>
                  </a:lnTo>
                  <a:lnTo>
                    <a:pt x="26248" y="6041"/>
                  </a:lnTo>
                  <a:lnTo>
                    <a:pt x="26292" y="5339"/>
                  </a:lnTo>
                  <a:lnTo>
                    <a:pt x="26643" y="5010"/>
                  </a:lnTo>
                  <a:lnTo>
                    <a:pt x="27147" y="5208"/>
                  </a:lnTo>
                  <a:lnTo>
                    <a:pt x="27279" y="5493"/>
                  </a:lnTo>
                  <a:lnTo>
                    <a:pt x="27531" y="5493"/>
                  </a:lnTo>
                  <a:lnTo>
                    <a:pt x="27674" y="5702"/>
                  </a:lnTo>
                  <a:lnTo>
                    <a:pt x="28846" y="6611"/>
                  </a:lnTo>
                  <a:lnTo>
                    <a:pt x="28956" y="6304"/>
                  </a:lnTo>
                  <a:cubicBezTo>
                    <a:pt x="26785" y="3772"/>
                    <a:pt x="23934" y="1831"/>
                    <a:pt x="20679" y="778"/>
                  </a:cubicBezTo>
                  <a:lnTo>
                    <a:pt x="20623" y="899"/>
                  </a:lnTo>
                  <a:lnTo>
                    <a:pt x="20733" y="1392"/>
                  </a:lnTo>
                  <a:lnTo>
                    <a:pt x="21457" y="2182"/>
                  </a:lnTo>
                  <a:lnTo>
                    <a:pt x="21281" y="2686"/>
                  </a:lnTo>
                  <a:lnTo>
                    <a:pt x="21062" y="2774"/>
                  </a:lnTo>
                  <a:lnTo>
                    <a:pt x="21281" y="3311"/>
                  </a:lnTo>
                  <a:lnTo>
                    <a:pt x="21281" y="3904"/>
                  </a:lnTo>
                  <a:lnTo>
                    <a:pt x="20755" y="4353"/>
                  </a:lnTo>
                  <a:lnTo>
                    <a:pt x="20043" y="4276"/>
                  </a:lnTo>
                  <a:lnTo>
                    <a:pt x="19144" y="4353"/>
                  </a:lnTo>
                  <a:lnTo>
                    <a:pt x="18694" y="4725"/>
                  </a:lnTo>
                  <a:lnTo>
                    <a:pt x="17751" y="4945"/>
                  </a:lnTo>
                  <a:lnTo>
                    <a:pt x="17104" y="5186"/>
                  </a:lnTo>
                  <a:lnTo>
                    <a:pt x="16841" y="5756"/>
                  </a:lnTo>
                  <a:lnTo>
                    <a:pt x="16403" y="6052"/>
                  </a:lnTo>
                  <a:lnTo>
                    <a:pt x="16030" y="6908"/>
                  </a:lnTo>
                  <a:lnTo>
                    <a:pt x="15602" y="6908"/>
                  </a:lnTo>
                  <a:lnTo>
                    <a:pt x="15273" y="6447"/>
                  </a:lnTo>
                  <a:lnTo>
                    <a:pt x="14934" y="6557"/>
                  </a:lnTo>
                  <a:lnTo>
                    <a:pt x="14517" y="6118"/>
                  </a:lnTo>
                  <a:lnTo>
                    <a:pt x="14166" y="4989"/>
                  </a:lnTo>
                  <a:lnTo>
                    <a:pt x="13947" y="4396"/>
                  </a:lnTo>
                  <a:lnTo>
                    <a:pt x="14188" y="3794"/>
                  </a:lnTo>
                  <a:lnTo>
                    <a:pt x="14747" y="3575"/>
                  </a:lnTo>
                  <a:lnTo>
                    <a:pt x="15185" y="2939"/>
                  </a:lnTo>
                  <a:lnTo>
                    <a:pt x="14703" y="3180"/>
                  </a:lnTo>
                  <a:lnTo>
                    <a:pt x="14320" y="3180"/>
                  </a:lnTo>
                  <a:lnTo>
                    <a:pt x="14276" y="2708"/>
                  </a:lnTo>
                  <a:lnTo>
                    <a:pt x="14834" y="2467"/>
                  </a:lnTo>
                  <a:lnTo>
                    <a:pt x="14407" y="2313"/>
                  </a:lnTo>
                  <a:lnTo>
                    <a:pt x="14637" y="1809"/>
                  </a:lnTo>
                  <a:lnTo>
                    <a:pt x="14637" y="1141"/>
                  </a:lnTo>
                  <a:lnTo>
                    <a:pt x="14210" y="702"/>
                  </a:lnTo>
                  <a:lnTo>
                    <a:pt x="12905" y="702"/>
                  </a:lnTo>
                  <a:lnTo>
                    <a:pt x="12905" y="329"/>
                  </a:lnTo>
                  <a:lnTo>
                    <a:pt x="13136" y="132"/>
                  </a:lnTo>
                  <a:lnTo>
                    <a:pt x="131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8"/>
            <p:cNvSpPr/>
            <p:nvPr/>
          </p:nvSpPr>
          <p:spPr>
            <a:xfrm>
              <a:off x="1837575" y="2820400"/>
              <a:ext cx="180100" cy="248100"/>
            </a:xfrm>
            <a:custGeom>
              <a:rect b="b" l="l" r="r" t="t"/>
              <a:pathLst>
                <a:path extrusionOk="0" h="9924" w="7204">
                  <a:moveTo>
                    <a:pt x="1107" y="1"/>
                  </a:moveTo>
                  <a:cubicBezTo>
                    <a:pt x="395" y="1964"/>
                    <a:pt x="1" y="4079"/>
                    <a:pt x="1" y="6294"/>
                  </a:cubicBezTo>
                  <a:cubicBezTo>
                    <a:pt x="1" y="7533"/>
                    <a:pt x="132" y="8750"/>
                    <a:pt x="362" y="9923"/>
                  </a:cubicBezTo>
                  <a:lnTo>
                    <a:pt x="7203" y="9923"/>
                  </a:lnTo>
                  <a:lnTo>
                    <a:pt x="7203" y="9912"/>
                  </a:lnTo>
                  <a:lnTo>
                    <a:pt x="7028" y="9605"/>
                  </a:lnTo>
                  <a:lnTo>
                    <a:pt x="6974" y="9320"/>
                  </a:lnTo>
                  <a:lnTo>
                    <a:pt x="6743" y="9266"/>
                  </a:lnTo>
                  <a:lnTo>
                    <a:pt x="6546" y="9485"/>
                  </a:lnTo>
                  <a:lnTo>
                    <a:pt x="6667" y="9693"/>
                  </a:lnTo>
                  <a:lnTo>
                    <a:pt x="6458" y="9726"/>
                  </a:lnTo>
                  <a:cubicBezTo>
                    <a:pt x="6458" y="9726"/>
                    <a:pt x="6085" y="9430"/>
                    <a:pt x="6140" y="9430"/>
                  </a:cubicBezTo>
                  <a:cubicBezTo>
                    <a:pt x="6184" y="9430"/>
                    <a:pt x="5746" y="9101"/>
                    <a:pt x="5746" y="9101"/>
                  </a:cubicBezTo>
                  <a:lnTo>
                    <a:pt x="5296" y="8717"/>
                  </a:lnTo>
                  <a:lnTo>
                    <a:pt x="5175" y="8125"/>
                  </a:lnTo>
                  <a:lnTo>
                    <a:pt x="4890" y="7818"/>
                  </a:lnTo>
                  <a:lnTo>
                    <a:pt x="4320" y="7446"/>
                  </a:lnTo>
                  <a:lnTo>
                    <a:pt x="4101" y="7446"/>
                  </a:lnTo>
                  <a:lnTo>
                    <a:pt x="3816" y="6722"/>
                  </a:lnTo>
                  <a:lnTo>
                    <a:pt x="3563" y="6634"/>
                  </a:lnTo>
                  <a:lnTo>
                    <a:pt x="3224" y="6842"/>
                  </a:lnTo>
                  <a:lnTo>
                    <a:pt x="2642" y="6206"/>
                  </a:lnTo>
                  <a:lnTo>
                    <a:pt x="1908" y="5297"/>
                  </a:lnTo>
                  <a:lnTo>
                    <a:pt x="2050" y="4705"/>
                  </a:lnTo>
                  <a:lnTo>
                    <a:pt x="1809" y="3728"/>
                  </a:lnTo>
                  <a:lnTo>
                    <a:pt x="1590" y="1569"/>
                  </a:lnTo>
                  <a:lnTo>
                    <a:pt x="1470" y="1733"/>
                  </a:lnTo>
                  <a:lnTo>
                    <a:pt x="1645" y="4386"/>
                  </a:lnTo>
                  <a:lnTo>
                    <a:pt x="1470" y="4398"/>
                  </a:lnTo>
                  <a:lnTo>
                    <a:pt x="1382" y="3674"/>
                  </a:lnTo>
                  <a:lnTo>
                    <a:pt x="1382" y="3202"/>
                  </a:lnTo>
                  <a:lnTo>
                    <a:pt x="1163" y="2775"/>
                  </a:lnTo>
                  <a:lnTo>
                    <a:pt x="1217" y="1558"/>
                  </a:lnTo>
                  <a:lnTo>
                    <a:pt x="1414" y="714"/>
                  </a:lnTo>
                  <a:lnTo>
                    <a:pt x="11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8"/>
            <p:cNvSpPr/>
            <p:nvPr/>
          </p:nvSpPr>
          <p:spPr>
            <a:xfrm>
              <a:off x="1865250" y="2555075"/>
              <a:ext cx="371425" cy="513425"/>
            </a:xfrm>
            <a:custGeom>
              <a:rect b="b" l="l" r="r" t="t"/>
              <a:pathLst>
                <a:path extrusionOk="0" h="20537" w="14857">
                  <a:moveTo>
                    <a:pt x="10197" y="1"/>
                  </a:moveTo>
                  <a:cubicBezTo>
                    <a:pt x="5482" y="1952"/>
                    <a:pt x="1766" y="5812"/>
                    <a:pt x="0" y="10614"/>
                  </a:cubicBezTo>
                  <a:lnTo>
                    <a:pt x="307" y="11327"/>
                  </a:lnTo>
                  <a:lnTo>
                    <a:pt x="110" y="12171"/>
                  </a:lnTo>
                  <a:lnTo>
                    <a:pt x="56" y="13388"/>
                  </a:lnTo>
                  <a:lnTo>
                    <a:pt x="275" y="13815"/>
                  </a:lnTo>
                  <a:lnTo>
                    <a:pt x="275" y="14287"/>
                  </a:lnTo>
                  <a:lnTo>
                    <a:pt x="363" y="15011"/>
                  </a:lnTo>
                  <a:lnTo>
                    <a:pt x="538" y="14999"/>
                  </a:lnTo>
                  <a:lnTo>
                    <a:pt x="363" y="12346"/>
                  </a:lnTo>
                  <a:lnTo>
                    <a:pt x="483" y="12182"/>
                  </a:lnTo>
                  <a:lnTo>
                    <a:pt x="702" y="14341"/>
                  </a:lnTo>
                  <a:lnTo>
                    <a:pt x="943" y="15318"/>
                  </a:lnTo>
                  <a:lnTo>
                    <a:pt x="801" y="15910"/>
                  </a:lnTo>
                  <a:lnTo>
                    <a:pt x="1535" y="16819"/>
                  </a:lnTo>
                  <a:lnTo>
                    <a:pt x="2117" y="17455"/>
                  </a:lnTo>
                  <a:lnTo>
                    <a:pt x="2456" y="17247"/>
                  </a:lnTo>
                  <a:lnTo>
                    <a:pt x="2709" y="17335"/>
                  </a:lnTo>
                  <a:lnTo>
                    <a:pt x="2994" y="18059"/>
                  </a:lnTo>
                  <a:lnTo>
                    <a:pt x="3213" y="18059"/>
                  </a:lnTo>
                  <a:lnTo>
                    <a:pt x="3783" y="18431"/>
                  </a:lnTo>
                  <a:lnTo>
                    <a:pt x="4068" y="18738"/>
                  </a:lnTo>
                  <a:lnTo>
                    <a:pt x="4189" y="19330"/>
                  </a:lnTo>
                  <a:lnTo>
                    <a:pt x="4639" y="19714"/>
                  </a:lnTo>
                  <a:cubicBezTo>
                    <a:pt x="4639" y="19714"/>
                    <a:pt x="5077" y="20043"/>
                    <a:pt x="5033" y="20043"/>
                  </a:cubicBezTo>
                  <a:cubicBezTo>
                    <a:pt x="4978" y="20043"/>
                    <a:pt x="5351" y="20339"/>
                    <a:pt x="5351" y="20339"/>
                  </a:cubicBezTo>
                  <a:lnTo>
                    <a:pt x="5560" y="20306"/>
                  </a:lnTo>
                  <a:lnTo>
                    <a:pt x="5439" y="20098"/>
                  </a:lnTo>
                  <a:lnTo>
                    <a:pt x="5636" y="19879"/>
                  </a:lnTo>
                  <a:lnTo>
                    <a:pt x="5867" y="19933"/>
                  </a:lnTo>
                  <a:lnTo>
                    <a:pt x="5921" y="20218"/>
                  </a:lnTo>
                  <a:lnTo>
                    <a:pt x="6096" y="20525"/>
                  </a:lnTo>
                  <a:lnTo>
                    <a:pt x="6096" y="20536"/>
                  </a:lnTo>
                  <a:lnTo>
                    <a:pt x="10449" y="20536"/>
                  </a:lnTo>
                  <a:lnTo>
                    <a:pt x="10175" y="20108"/>
                  </a:lnTo>
                  <a:lnTo>
                    <a:pt x="9485" y="20108"/>
                  </a:lnTo>
                  <a:lnTo>
                    <a:pt x="9232" y="19901"/>
                  </a:lnTo>
                  <a:lnTo>
                    <a:pt x="8739" y="19977"/>
                  </a:lnTo>
                  <a:lnTo>
                    <a:pt x="8366" y="19506"/>
                  </a:lnTo>
                  <a:lnTo>
                    <a:pt x="7631" y="19560"/>
                  </a:lnTo>
                  <a:lnTo>
                    <a:pt x="7862" y="19330"/>
                  </a:lnTo>
                  <a:lnTo>
                    <a:pt x="7653" y="19089"/>
                  </a:lnTo>
                  <a:lnTo>
                    <a:pt x="7380" y="19374"/>
                  </a:lnTo>
                  <a:lnTo>
                    <a:pt x="6700" y="19418"/>
                  </a:lnTo>
                  <a:lnTo>
                    <a:pt x="6590" y="19813"/>
                  </a:lnTo>
                  <a:lnTo>
                    <a:pt x="6261" y="20108"/>
                  </a:lnTo>
                  <a:lnTo>
                    <a:pt x="6052" y="19813"/>
                  </a:lnTo>
                  <a:lnTo>
                    <a:pt x="5636" y="19670"/>
                  </a:lnTo>
                  <a:lnTo>
                    <a:pt x="5077" y="19813"/>
                  </a:lnTo>
                  <a:lnTo>
                    <a:pt x="4661" y="19067"/>
                  </a:lnTo>
                  <a:lnTo>
                    <a:pt x="4868" y="18310"/>
                  </a:lnTo>
                  <a:lnTo>
                    <a:pt x="4639" y="17730"/>
                  </a:lnTo>
                  <a:lnTo>
                    <a:pt x="4222" y="17730"/>
                  </a:lnTo>
                  <a:cubicBezTo>
                    <a:pt x="4200" y="17730"/>
                    <a:pt x="3498" y="17543"/>
                    <a:pt x="3498" y="17543"/>
                  </a:cubicBezTo>
                  <a:lnTo>
                    <a:pt x="4057" y="16546"/>
                  </a:lnTo>
                  <a:lnTo>
                    <a:pt x="4222" y="15844"/>
                  </a:lnTo>
                  <a:lnTo>
                    <a:pt x="3553" y="15844"/>
                  </a:lnTo>
                  <a:lnTo>
                    <a:pt x="3038" y="16546"/>
                  </a:lnTo>
                  <a:lnTo>
                    <a:pt x="2369" y="16546"/>
                  </a:lnTo>
                  <a:lnTo>
                    <a:pt x="2117" y="15274"/>
                  </a:lnTo>
                  <a:lnTo>
                    <a:pt x="2621" y="13486"/>
                  </a:lnTo>
                  <a:lnTo>
                    <a:pt x="3246" y="13245"/>
                  </a:lnTo>
                  <a:lnTo>
                    <a:pt x="4496" y="13201"/>
                  </a:lnTo>
                  <a:lnTo>
                    <a:pt x="5384" y="13520"/>
                  </a:lnTo>
                  <a:lnTo>
                    <a:pt x="5406" y="14122"/>
                  </a:lnTo>
                  <a:lnTo>
                    <a:pt x="5680" y="15043"/>
                  </a:lnTo>
                  <a:lnTo>
                    <a:pt x="5954" y="14989"/>
                  </a:lnTo>
                  <a:lnTo>
                    <a:pt x="6052" y="14298"/>
                  </a:lnTo>
                  <a:lnTo>
                    <a:pt x="5888" y="13004"/>
                  </a:lnTo>
                  <a:lnTo>
                    <a:pt x="7522" y="12105"/>
                  </a:lnTo>
                  <a:lnTo>
                    <a:pt x="7675" y="11634"/>
                  </a:lnTo>
                  <a:lnTo>
                    <a:pt x="8399" y="10614"/>
                  </a:lnTo>
                  <a:lnTo>
                    <a:pt x="9441" y="10362"/>
                  </a:lnTo>
                  <a:lnTo>
                    <a:pt x="9638" y="9846"/>
                  </a:lnTo>
                  <a:lnTo>
                    <a:pt x="11458" y="9298"/>
                  </a:lnTo>
                  <a:lnTo>
                    <a:pt x="10855" y="9671"/>
                  </a:lnTo>
                  <a:lnTo>
                    <a:pt x="11008" y="10011"/>
                  </a:lnTo>
                  <a:lnTo>
                    <a:pt x="11798" y="9616"/>
                  </a:lnTo>
                  <a:lnTo>
                    <a:pt x="12598" y="9573"/>
                  </a:lnTo>
                  <a:lnTo>
                    <a:pt x="12675" y="9123"/>
                  </a:lnTo>
                  <a:lnTo>
                    <a:pt x="12050" y="9200"/>
                  </a:lnTo>
                  <a:lnTo>
                    <a:pt x="11622" y="8794"/>
                  </a:lnTo>
                  <a:lnTo>
                    <a:pt x="11897" y="8377"/>
                  </a:lnTo>
                  <a:lnTo>
                    <a:pt x="11556" y="8202"/>
                  </a:lnTo>
                  <a:lnTo>
                    <a:pt x="10811" y="8202"/>
                  </a:lnTo>
                  <a:lnTo>
                    <a:pt x="11556" y="7829"/>
                  </a:lnTo>
                  <a:lnTo>
                    <a:pt x="12477" y="8026"/>
                  </a:lnTo>
                  <a:lnTo>
                    <a:pt x="13015" y="8048"/>
                  </a:lnTo>
                  <a:lnTo>
                    <a:pt x="13639" y="7775"/>
                  </a:lnTo>
                  <a:lnTo>
                    <a:pt x="13760" y="8082"/>
                  </a:lnTo>
                  <a:lnTo>
                    <a:pt x="13069" y="8618"/>
                  </a:lnTo>
                  <a:lnTo>
                    <a:pt x="12993" y="8947"/>
                  </a:lnTo>
                  <a:lnTo>
                    <a:pt x="13760" y="9046"/>
                  </a:lnTo>
                  <a:lnTo>
                    <a:pt x="14012" y="9342"/>
                  </a:lnTo>
                  <a:lnTo>
                    <a:pt x="14638" y="9397"/>
                  </a:lnTo>
                  <a:lnTo>
                    <a:pt x="14659" y="8695"/>
                  </a:lnTo>
                  <a:lnTo>
                    <a:pt x="14133" y="8279"/>
                  </a:lnTo>
                  <a:lnTo>
                    <a:pt x="14407" y="7753"/>
                  </a:lnTo>
                  <a:lnTo>
                    <a:pt x="14560" y="7303"/>
                  </a:lnTo>
                  <a:lnTo>
                    <a:pt x="13837" y="6689"/>
                  </a:lnTo>
                  <a:cubicBezTo>
                    <a:pt x="13837" y="6689"/>
                    <a:pt x="13420" y="6009"/>
                    <a:pt x="13366" y="6009"/>
                  </a:cubicBezTo>
                  <a:cubicBezTo>
                    <a:pt x="13322" y="6009"/>
                    <a:pt x="13223" y="4749"/>
                    <a:pt x="13223" y="4749"/>
                  </a:cubicBezTo>
                  <a:lnTo>
                    <a:pt x="12477" y="5241"/>
                  </a:lnTo>
                  <a:lnTo>
                    <a:pt x="11929" y="4990"/>
                  </a:lnTo>
                  <a:lnTo>
                    <a:pt x="12204" y="4442"/>
                  </a:lnTo>
                  <a:lnTo>
                    <a:pt x="11831" y="4047"/>
                  </a:lnTo>
                  <a:lnTo>
                    <a:pt x="10734" y="3696"/>
                  </a:lnTo>
                  <a:lnTo>
                    <a:pt x="10065" y="4770"/>
                  </a:lnTo>
                  <a:lnTo>
                    <a:pt x="10033" y="5538"/>
                  </a:lnTo>
                  <a:lnTo>
                    <a:pt x="9485" y="5965"/>
                  </a:lnTo>
                  <a:lnTo>
                    <a:pt x="9090" y="5987"/>
                  </a:lnTo>
                  <a:lnTo>
                    <a:pt x="8772" y="6930"/>
                  </a:lnTo>
                  <a:lnTo>
                    <a:pt x="8300" y="6886"/>
                  </a:lnTo>
                  <a:lnTo>
                    <a:pt x="8245" y="6240"/>
                  </a:lnTo>
                  <a:lnTo>
                    <a:pt x="8618" y="5768"/>
                  </a:lnTo>
                  <a:lnTo>
                    <a:pt x="7500" y="4968"/>
                  </a:lnTo>
                  <a:lnTo>
                    <a:pt x="7302" y="4342"/>
                  </a:lnTo>
                  <a:lnTo>
                    <a:pt x="7994" y="3553"/>
                  </a:lnTo>
                  <a:lnTo>
                    <a:pt x="9385" y="2983"/>
                  </a:lnTo>
                  <a:lnTo>
                    <a:pt x="10778" y="2479"/>
                  </a:lnTo>
                  <a:lnTo>
                    <a:pt x="11480" y="2281"/>
                  </a:lnTo>
                  <a:lnTo>
                    <a:pt x="12072" y="1536"/>
                  </a:lnTo>
                  <a:lnTo>
                    <a:pt x="12872" y="1832"/>
                  </a:lnTo>
                  <a:lnTo>
                    <a:pt x="12894" y="2479"/>
                  </a:lnTo>
                  <a:lnTo>
                    <a:pt x="12302" y="2950"/>
                  </a:lnTo>
                  <a:lnTo>
                    <a:pt x="11403" y="2829"/>
                  </a:lnTo>
                  <a:cubicBezTo>
                    <a:pt x="11403" y="2829"/>
                    <a:pt x="11226" y="3184"/>
                    <a:pt x="11291" y="3184"/>
                  </a:cubicBezTo>
                  <a:cubicBezTo>
                    <a:pt x="11295" y="3184"/>
                    <a:pt x="11299" y="3183"/>
                    <a:pt x="11305" y="3180"/>
                  </a:cubicBezTo>
                  <a:cubicBezTo>
                    <a:pt x="11315" y="3175"/>
                    <a:pt x="11333" y="3172"/>
                    <a:pt x="11356" y="3172"/>
                  </a:cubicBezTo>
                  <a:cubicBezTo>
                    <a:pt x="11552" y="3172"/>
                    <a:pt x="12148" y="3356"/>
                    <a:pt x="12148" y="3356"/>
                  </a:cubicBezTo>
                  <a:lnTo>
                    <a:pt x="12445" y="4003"/>
                  </a:lnTo>
                  <a:lnTo>
                    <a:pt x="13113" y="4277"/>
                  </a:lnTo>
                  <a:lnTo>
                    <a:pt x="13870" y="3696"/>
                  </a:lnTo>
                  <a:lnTo>
                    <a:pt x="13617" y="2753"/>
                  </a:lnTo>
                  <a:lnTo>
                    <a:pt x="14012" y="3378"/>
                  </a:lnTo>
                  <a:lnTo>
                    <a:pt x="14582" y="3158"/>
                  </a:lnTo>
                  <a:lnTo>
                    <a:pt x="14857" y="2753"/>
                  </a:lnTo>
                  <a:lnTo>
                    <a:pt x="13914" y="2139"/>
                  </a:lnTo>
                  <a:lnTo>
                    <a:pt x="14385" y="1930"/>
                  </a:lnTo>
                  <a:lnTo>
                    <a:pt x="14034" y="1360"/>
                  </a:lnTo>
                  <a:lnTo>
                    <a:pt x="13596" y="648"/>
                  </a:lnTo>
                  <a:lnTo>
                    <a:pt x="12401" y="341"/>
                  </a:lnTo>
                  <a:lnTo>
                    <a:pt x="9989" y="341"/>
                  </a:lnTo>
                  <a:lnTo>
                    <a:pt x="101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a:off x="2240750" y="2520550"/>
              <a:ext cx="213825" cy="175175"/>
            </a:xfrm>
            <a:custGeom>
              <a:rect b="b" l="l" r="r" t="t"/>
              <a:pathLst>
                <a:path extrusionOk="0" h="7007" w="8553">
                  <a:moveTo>
                    <a:pt x="2161" y="0"/>
                  </a:moveTo>
                  <a:cubicBezTo>
                    <a:pt x="1514" y="0"/>
                    <a:pt x="867" y="34"/>
                    <a:pt x="232" y="99"/>
                  </a:cubicBezTo>
                  <a:lnTo>
                    <a:pt x="232" y="231"/>
                  </a:lnTo>
                  <a:lnTo>
                    <a:pt x="1" y="428"/>
                  </a:lnTo>
                  <a:lnTo>
                    <a:pt x="1" y="801"/>
                  </a:lnTo>
                  <a:lnTo>
                    <a:pt x="1306" y="801"/>
                  </a:lnTo>
                  <a:lnTo>
                    <a:pt x="1733" y="1240"/>
                  </a:lnTo>
                  <a:lnTo>
                    <a:pt x="1733" y="1908"/>
                  </a:lnTo>
                  <a:lnTo>
                    <a:pt x="1503" y="2412"/>
                  </a:lnTo>
                  <a:lnTo>
                    <a:pt x="1930" y="2566"/>
                  </a:lnTo>
                  <a:lnTo>
                    <a:pt x="1372" y="2807"/>
                  </a:lnTo>
                  <a:lnTo>
                    <a:pt x="1416" y="3279"/>
                  </a:lnTo>
                  <a:lnTo>
                    <a:pt x="1799" y="3279"/>
                  </a:lnTo>
                  <a:lnTo>
                    <a:pt x="2281" y="3038"/>
                  </a:lnTo>
                  <a:lnTo>
                    <a:pt x="1843" y="3674"/>
                  </a:lnTo>
                  <a:lnTo>
                    <a:pt x="1284" y="3893"/>
                  </a:lnTo>
                  <a:lnTo>
                    <a:pt x="1043" y="4495"/>
                  </a:lnTo>
                  <a:lnTo>
                    <a:pt x="1262" y="5088"/>
                  </a:lnTo>
                  <a:lnTo>
                    <a:pt x="1613" y="6217"/>
                  </a:lnTo>
                  <a:lnTo>
                    <a:pt x="2030" y="6656"/>
                  </a:lnTo>
                  <a:lnTo>
                    <a:pt x="2369" y="6546"/>
                  </a:lnTo>
                  <a:lnTo>
                    <a:pt x="2698" y="7007"/>
                  </a:lnTo>
                  <a:lnTo>
                    <a:pt x="3126" y="7007"/>
                  </a:lnTo>
                  <a:lnTo>
                    <a:pt x="3499" y="6151"/>
                  </a:lnTo>
                  <a:lnTo>
                    <a:pt x="3937" y="5855"/>
                  </a:lnTo>
                  <a:lnTo>
                    <a:pt x="4200" y="5285"/>
                  </a:lnTo>
                  <a:lnTo>
                    <a:pt x="4847" y="5044"/>
                  </a:lnTo>
                  <a:lnTo>
                    <a:pt x="5790" y="4824"/>
                  </a:lnTo>
                  <a:lnTo>
                    <a:pt x="6240" y="4452"/>
                  </a:lnTo>
                  <a:lnTo>
                    <a:pt x="7139" y="4375"/>
                  </a:lnTo>
                  <a:lnTo>
                    <a:pt x="7851" y="4452"/>
                  </a:lnTo>
                  <a:lnTo>
                    <a:pt x="8377" y="4003"/>
                  </a:lnTo>
                  <a:lnTo>
                    <a:pt x="8377" y="3410"/>
                  </a:lnTo>
                  <a:lnTo>
                    <a:pt x="8158" y="2873"/>
                  </a:lnTo>
                  <a:lnTo>
                    <a:pt x="8377" y="2785"/>
                  </a:lnTo>
                  <a:lnTo>
                    <a:pt x="8553" y="2281"/>
                  </a:lnTo>
                  <a:lnTo>
                    <a:pt x="7829" y="1491"/>
                  </a:lnTo>
                  <a:lnTo>
                    <a:pt x="7719" y="998"/>
                  </a:lnTo>
                  <a:lnTo>
                    <a:pt x="7775" y="877"/>
                  </a:lnTo>
                  <a:cubicBezTo>
                    <a:pt x="6009" y="307"/>
                    <a:pt x="4113" y="0"/>
                    <a:pt x="21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8"/>
            <p:cNvSpPr/>
            <p:nvPr/>
          </p:nvSpPr>
          <p:spPr>
            <a:xfrm>
              <a:off x="2423300" y="2661425"/>
              <a:ext cx="50475" cy="29075"/>
            </a:xfrm>
            <a:custGeom>
              <a:rect b="b" l="l" r="r" t="t"/>
              <a:pathLst>
                <a:path extrusionOk="0" h="1163" w="2019">
                  <a:moveTo>
                    <a:pt x="220" y="1"/>
                  </a:moveTo>
                  <a:lnTo>
                    <a:pt x="1" y="275"/>
                  </a:lnTo>
                  <a:lnTo>
                    <a:pt x="395" y="527"/>
                  </a:lnTo>
                  <a:lnTo>
                    <a:pt x="395" y="878"/>
                  </a:lnTo>
                  <a:lnTo>
                    <a:pt x="1273" y="1163"/>
                  </a:lnTo>
                  <a:lnTo>
                    <a:pt x="2018" y="823"/>
                  </a:lnTo>
                  <a:lnTo>
                    <a:pt x="2018" y="582"/>
                  </a:lnTo>
                  <a:lnTo>
                    <a:pt x="1679" y="132"/>
                  </a:lnTo>
                  <a:lnTo>
                    <a:pt x="768" y="166"/>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8"/>
            <p:cNvSpPr/>
            <p:nvPr/>
          </p:nvSpPr>
          <p:spPr>
            <a:xfrm>
              <a:off x="2440300" y="2648275"/>
              <a:ext cx="311400" cy="420225"/>
            </a:xfrm>
            <a:custGeom>
              <a:rect b="b" l="l" r="r" t="t"/>
              <a:pathLst>
                <a:path extrusionOk="0" h="16809" w="12456">
                  <a:moveTo>
                    <a:pt x="5757" y="0"/>
                  </a:moveTo>
                  <a:lnTo>
                    <a:pt x="5406" y="329"/>
                  </a:lnTo>
                  <a:lnTo>
                    <a:pt x="5362" y="1031"/>
                  </a:lnTo>
                  <a:lnTo>
                    <a:pt x="5472" y="1996"/>
                  </a:lnTo>
                  <a:lnTo>
                    <a:pt x="5231" y="2369"/>
                  </a:lnTo>
                  <a:lnTo>
                    <a:pt x="4890" y="2884"/>
                  </a:lnTo>
                  <a:lnTo>
                    <a:pt x="5099" y="3411"/>
                  </a:lnTo>
                  <a:lnTo>
                    <a:pt x="5285" y="3893"/>
                  </a:lnTo>
                  <a:lnTo>
                    <a:pt x="5614" y="4178"/>
                  </a:lnTo>
                  <a:lnTo>
                    <a:pt x="5877" y="4200"/>
                  </a:lnTo>
                  <a:lnTo>
                    <a:pt x="6152" y="3794"/>
                  </a:lnTo>
                  <a:lnTo>
                    <a:pt x="6754" y="4792"/>
                  </a:lnTo>
                  <a:lnTo>
                    <a:pt x="6788" y="5000"/>
                  </a:lnTo>
                  <a:lnTo>
                    <a:pt x="7029" y="5253"/>
                  </a:lnTo>
                  <a:lnTo>
                    <a:pt x="7193" y="5285"/>
                  </a:lnTo>
                  <a:lnTo>
                    <a:pt x="7215" y="5088"/>
                  </a:lnTo>
                  <a:lnTo>
                    <a:pt x="7456" y="5033"/>
                  </a:lnTo>
                  <a:lnTo>
                    <a:pt x="7402" y="4627"/>
                  </a:lnTo>
                  <a:lnTo>
                    <a:pt x="7193" y="4266"/>
                  </a:lnTo>
                  <a:lnTo>
                    <a:pt x="7358" y="4134"/>
                  </a:lnTo>
                  <a:lnTo>
                    <a:pt x="7336" y="3794"/>
                  </a:lnTo>
                  <a:lnTo>
                    <a:pt x="7017" y="3531"/>
                  </a:lnTo>
                  <a:lnTo>
                    <a:pt x="6732" y="2961"/>
                  </a:lnTo>
                  <a:lnTo>
                    <a:pt x="6766" y="2654"/>
                  </a:lnTo>
                  <a:lnTo>
                    <a:pt x="6941" y="2512"/>
                  </a:lnTo>
                  <a:lnTo>
                    <a:pt x="6776" y="2106"/>
                  </a:lnTo>
                  <a:lnTo>
                    <a:pt x="6710" y="1864"/>
                  </a:lnTo>
                  <a:lnTo>
                    <a:pt x="6973" y="1864"/>
                  </a:lnTo>
                  <a:lnTo>
                    <a:pt x="7171" y="2161"/>
                  </a:lnTo>
                  <a:lnTo>
                    <a:pt x="7138" y="2763"/>
                  </a:lnTo>
                  <a:lnTo>
                    <a:pt x="7687" y="3718"/>
                  </a:lnTo>
                  <a:lnTo>
                    <a:pt x="8004" y="3871"/>
                  </a:lnTo>
                  <a:lnTo>
                    <a:pt x="8301" y="3684"/>
                  </a:lnTo>
                  <a:lnTo>
                    <a:pt x="8542" y="3882"/>
                  </a:lnTo>
                  <a:lnTo>
                    <a:pt x="8574" y="4134"/>
                  </a:lnTo>
                  <a:lnTo>
                    <a:pt x="8574" y="4134"/>
                  </a:lnTo>
                  <a:lnTo>
                    <a:pt x="8223" y="4057"/>
                  </a:lnTo>
                  <a:lnTo>
                    <a:pt x="8037" y="4189"/>
                  </a:lnTo>
                  <a:lnTo>
                    <a:pt x="8191" y="4627"/>
                  </a:lnTo>
                  <a:lnTo>
                    <a:pt x="8059" y="4661"/>
                  </a:lnTo>
                  <a:lnTo>
                    <a:pt x="8048" y="5055"/>
                  </a:lnTo>
                  <a:lnTo>
                    <a:pt x="8344" y="5570"/>
                  </a:lnTo>
                  <a:lnTo>
                    <a:pt x="8147" y="5779"/>
                  </a:lnTo>
                  <a:lnTo>
                    <a:pt x="7916" y="5526"/>
                  </a:lnTo>
                  <a:lnTo>
                    <a:pt x="7697" y="5581"/>
                  </a:lnTo>
                  <a:lnTo>
                    <a:pt x="7324" y="5789"/>
                  </a:lnTo>
                  <a:lnTo>
                    <a:pt x="6985" y="5538"/>
                  </a:lnTo>
                  <a:lnTo>
                    <a:pt x="6798" y="5713"/>
                  </a:lnTo>
                  <a:lnTo>
                    <a:pt x="6425" y="5011"/>
                  </a:lnTo>
                  <a:lnTo>
                    <a:pt x="6557" y="4836"/>
                  </a:lnTo>
                  <a:lnTo>
                    <a:pt x="6437" y="4814"/>
                  </a:lnTo>
                  <a:lnTo>
                    <a:pt x="6381" y="4573"/>
                  </a:lnTo>
                  <a:lnTo>
                    <a:pt x="6294" y="4354"/>
                  </a:lnTo>
                  <a:lnTo>
                    <a:pt x="6096" y="4518"/>
                  </a:lnTo>
                  <a:lnTo>
                    <a:pt x="6020" y="4912"/>
                  </a:lnTo>
                  <a:lnTo>
                    <a:pt x="6294" y="5362"/>
                  </a:lnTo>
                  <a:lnTo>
                    <a:pt x="6415" y="5691"/>
                  </a:lnTo>
                  <a:lnTo>
                    <a:pt x="5724" y="5801"/>
                  </a:lnTo>
                  <a:lnTo>
                    <a:pt x="5494" y="6338"/>
                  </a:lnTo>
                  <a:lnTo>
                    <a:pt x="5175" y="6437"/>
                  </a:lnTo>
                  <a:lnTo>
                    <a:pt x="5132" y="6656"/>
                  </a:lnTo>
                  <a:lnTo>
                    <a:pt x="4924" y="6886"/>
                  </a:lnTo>
                  <a:lnTo>
                    <a:pt x="4737" y="6875"/>
                  </a:lnTo>
                  <a:lnTo>
                    <a:pt x="4540" y="6688"/>
                  </a:lnTo>
                  <a:lnTo>
                    <a:pt x="4430" y="6744"/>
                  </a:lnTo>
                  <a:lnTo>
                    <a:pt x="4573" y="7039"/>
                  </a:lnTo>
                  <a:lnTo>
                    <a:pt x="4386" y="7029"/>
                  </a:lnTo>
                  <a:lnTo>
                    <a:pt x="4266" y="6952"/>
                  </a:lnTo>
                  <a:lnTo>
                    <a:pt x="3882" y="7007"/>
                  </a:lnTo>
                  <a:lnTo>
                    <a:pt x="3915" y="7280"/>
                  </a:lnTo>
                  <a:lnTo>
                    <a:pt x="4474" y="7456"/>
                  </a:lnTo>
                  <a:lnTo>
                    <a:pt x="4518" y="7697"/>
                  </a:lnTo>
                  <a:lnTo>
                    <a:pt x="4759" y="7818"/>
                  </a:lnTo>
                  <a:lnTo>
                    <a:pt x="4759" y="8815"/>
                  </a:lnTo>
                  <a:lnTo>
                    <a:pt x="3981" y="8684"/>
                  </a:lnTo>
                  <a:lnTo>
                    <a:pt x="3455" y="8542"/>
                  </a:lnTo>
                  <a:lnTo>
                    <a:pt x="3180" y="8432"/>
                  </a:lnTo>
                  <a:lnTo>
                    <a:pt x="3158" y="8542"/>
                  </a:lnTo>
                  <a:lnTo>
                    <a:pt x="2917" y="8564"/>
                  </a:lnTo>
                  <a:lnTo>
                    <a:pt x="2851" y="8651"/>
                  </a:lnTo>
                  <a:lnTo>
                    <a:pt x="2972" y="8793"/>
                  </a:lnTo>
                  <a:lnTo>
                    <a:pt x="2983" y="9714"/>
                  </a:lnTo>
                  <a:lnTo>
                    <a:pt x="2862" y="9802"/>
                  </a:lnTo>
                  <a:lnTo>
                    <a:pt x="2829" y="10065"/>
                  </a:lnTo>
                  <a:lnTo>
                    <a:pt x="2961" y="10164"/>
                  </a:lnTo>
                  <a:lnTo>
                    <a:pt x="2906" y="10591"/>
                  </a:lnTo>
                  <a:lnTo>
                    <a:pt x="3399" y="10591"/>
                  </a:lnTo>
                  <a:lnTo>
                    <a:pt x="3696" y="11052"/>
                  </a:lnTo>
                  <a:lnTo>
                    <a:pt x="3794" y="11052"/>
                  </a:lnTo>
                  <a:lnTo>
                    <a:pt x="3915" y="10910"/>
                  </a:lnTo>
                  <a:lnTo>
                    <a:pt x="4112" y="10898"/>
                  </a:lnTo>
                  <a:lnTo>
                    <a:pt x="4661" y="10954"/>
                  </a:lnTo>
                  <a:lnTo>
                    <a:pt x="5253" y="10471"/>
                  </a:lnTo>
                  <a:lnTo>
                    <a:pt x="5110" y="10318"/>
                  </a:lnTo>
                  <a:lnTo>
                    <a:pt x="5088" y="10077"/>
                  </a:lnTo>
                  <a:lnTo>
                    <a:pt x="5296" y="9912"/>
                  </a:lnTo>
                  <a:lnTo>
                    <a:pt x="5307" y="9671"/>
                  </a:lnTo>
                  <a:lnTo>
                    <a:pt x="5702" y="9660"/>
                  </a:lnTo>
                  <a:lnTo>
                    <a:pt x="5845" y="9407"/>
                  </a:lnTo>
                  <a:lnTo>
                    <a:pt x="5767" y="9178"/>
                  </a:lnTo>
                  <a:lnTo>
                    <a:pt x="5921" y="9002"/>
                  </a:lnTo>
                  <a:lnTo>
                    <a:pt x="6327" y="9122"/>
                  </a:lnTo>
                  <a:lnTo>
                    <a:pt x="6535" y="9188"/>
                  </a:lnTo>
                  <a:lnTo>
                    <a:pt x="6766" y="9013"/>
                  </a:lnTo>
                  <a:lnTo>
                    <a:pt x="6776" y="8849"/>
                  </a:lnTo>
                  <a:lnTo>
                    <a:pt x="6908" y="8805"/>
                  </a:lnTo>
                  <a:lnTo>
                    <a:pt x="7215" y="9057"/>
                  </a:lnTo>
                  <a:lnTo>
                    <a:pt x="7675" y="9846"/>
                  </a:lnTo>
                  <a:lnTo>
                    <a:pt x="8388" y="10548"/>
                  </a:lnTo>
                  <a:lnTo>
                    <a:pt x="8410" y="11129"/>
                  </a:lnTo>
                  <a:lnTo>
                    <a:pt x="8498" y="11205"/>
                  </a:lnTo>
                  <a:lnTo>
                    <a:pt x="8695" y="10855"/>
                  </a:lnTo>
                  <a:lnTo>
                    <a:pt x="8586" y="10591"/>
                  </a:lnTo>
                  <a:cubicBezTo>
                    <a:pt x="8586" y="10591"/>
                    <a:pt x="8618" y="10427"/>
                    <a:pt x="8608" y="10427"/>
                  </a:cubicBezTo>
                  <a:cubicBezTo>
                    <a:pt x="8607" y="10427"/>
                    <a:pt x="8607" y="10427"/>
                    <a:pt x="8607" y="10427"/>
                  </a:cubicBezTo>
                  <a:lnTo>
                    <a:pt x="8607" y="10427"/>
                  </a:lnTo>
                  <a:cubicBezTo>
                    <a:pt x="8612" y="10427"/>
                    <a:pt x="8871" y="10603"/>
                    <a:pt x="8871" y="10603"/>
                  </a:cubicBezTo>
                  <a:cubicBezTo>
                    <a:pt x="8871" y="10603"/>
                    <a:pt x="8936" y="10471"/>
                    <a:pt x="8936" y="10460"/>
                  </a:cubicBezTo>
                  <a:cubicBezTo>
                    <a:pt x="8936" y="10449"/>
                    <a:pt x="8103" y="9682"/>
                    <a:pt x="8103" y="9682"/>
                  </a:cubicBezTo>
                  <a:lnTo>
                    <a:pt x="7972" y="9429"/>
                  </a:lnTo>
                  <a:lnTo>
                    <a:pt x="7555" y="8859"/>
                  </a:lnTo>
                  <a:lnTo>
                    <a:pt x="7730" y="8564"/>
                  </a:lnTo>
                  <a:lnTo>
                    <a:pt x="9002" y="9868"/>
                  </a:lnTo>
                  <a:lnTo>
                    <a:pt x="9002" y="10471"/>
                  </a:lnTo>
                  <a:lnTo>
                    <a:pt x="9517" y="11721"/>
                  </a:lnTo>
                  <a:lnTo>
                    <a:pt x="9726" y="11875"/>
                  </a:lnTo>
                  <a:lnTo>
                    <a:pt x="9912" y="11271"/>
                  </a:lnTo>
                  <a:lnTo>
                    <a:pt x="9616" y="10591"/>
                  </a:lnTo>
                  <a:lnTo>
                    <a:pt x="10087" y="10471"/>
                  </a:lnTo>
                  <a:lnTo>
                    <a:pt x="10328" y="11831"/>
                  </a:lnTo>
                  <a:lnTo>
                    <a:pt x="11074" y="12182"/>
                  </a:lnTo>
                  <a:lnTo>
                    <a:pt x="11392" y="11962"/>
                  </a:lnTo>
                  <a:lnTo>
                    <a:pt x="11392" y="12905"/>
                  </a:lnTo>
                  <a:lnTo>
                    <a:pt x="11151" y="13661"/>
                  </a:lnTo>
                  <a:lnTo>
                    <a:pt x="10964" y="13683"/>
                  </a:lnTo>
                  <a:lnTo>
                    <a:pt x="10778" y="13497"/>
                  </a:lnTo>
                  <a:lnTo>
                    <a:pt x="10537" y="13739"/>
                  </a:lnTo>
                  <a:lnTo>
                    <a:pt x="9934" y="13278"/>
                  </a:lnTo>
                  <a:lnTo>
                    <a:pt x="9638" y="12905"/>
                  </a:lnTo>
                  <a:lnTo>
                    <a:pt x="9122" y="12971"/>
                  </a:lnTo>
                  <a:lnTo>
                    <a:pt x="9221" y="13508"/>
                  </a:lnTo>
                  <a:lnTo>
                    <a:pt x="8969" y="13695"/>
                  </a:lnTo>
                  <a:lnTo>
                    <a:pt x="8355" y="13168"/>
                  </a:lnTo>
                  <a:lnTo>
                    <a:pt x="8355" y="12828"/>
                  </a:lnTo>
                  <a:lnTo>
                    <a:pt x="7730" y="12609"/>
                  </a:lnTo>
                  <a:lnTo>
                    <a:pt x="7292" y="12258"/>
                  </a:lnTo>
                  <a:lnTo>
                    <a:pt x="7566" y="11831"/>
                  </a:lnTo>
                  <a:lnTo>
                    <a:pt x="7380" y="11622"/>
                  </a:lnTo>
                  <a:lnTo>
                    <a:pt x="7489" y="11436"/>
                  </a:lnTo>
                  <a:lnTo>
                    <a:pt x="7237" y="11085"/>
                  </a:lnTo>
                  <a:lnTo>
                    <a:pt x="6700" y="11162"/>
                  </a:lnTo>
                  <a:lnTo>
                    <a:pt x="5823" y="11085"/>
                  </a:lnTo>
                  <a:lnTo>
                    <a:pt x="5219" y="11195"/>
                  </a:lnTo>
                  <a:lnTo>
                    <a:pt x="4682" y="11469"/>
                  </a:lnTo>
                  <a:lnTo>
                    <a:pt x="3947" y="11348"/>
                  </a:lnTo>
                  <a:lnTo>
                    <a:pt x="3794" y="11085"/>
                  </a:lnTo>
                  <a:lnTo>
                    <a:pt x="3696" y="11085"/>
                  </a:lnTo>
                  <a:lnTo>
                    <a:pt x="3399" y="11612"/>
                  </a:lnTo>
                  <a:lnTo>
                    <a:pt x="2939" y="11863"/>
                  </a:lnTo>
                  <a:lnTo>
                    <a:pt x="2534" y="12247"/>
                  </a:lnTo>
                  <a:lnTo>
                    <a:pt x="2643" y="12840"/>
                  </a:lnTo>
                  <a:lnTo>
                    <a:pt x="1645" y="13168"/>
                  </a:lnTo>
                  <a:lnTo>
                    <a:pt x="1415" y="13683"/>
                  </a:lnTo>
                  <a:lnTo>
                    <a:pt x="1097" y="13804"/>
                  </a:lnTo>
                  <a:lnTo>
                    <a:pt x="977" y="14188"/>
                  </a:lnTo>
                  <a:lnTo>
                    <a:pt x="549" y="14692"/>
                  </a:lnTo>
                  <a:lnTo>
                    <a:pt x="154" y="15240"/>
                  </a:lnTo>
                  <a:lnTo>
                    <a:pt x="297" y="15449"/>
                  </a:lnTo>
                  <a:lnTo>
                    <a:pt x="341" y="16337"/>
                  </a:lnTo>
                  <a:lnTo>
                    <a:pt x="1" y="16808"/>
                  </a:lnTo>
                  <a:lnTo>
                    <a:pt x="12094" y="16808"/>
                  </a:lnTo>
                  <a:cubicBezTo>
                    <a:pt x="12335" y="15635"/>
                    <a:pt x="12455" y="14418"/>
                    <a:pt x="12455" y="13179"/>
                  </a:cubicBezTo>
                  <a:cubicBezTo>
                    <a:pt x="12455" y="8640"/>
                    <a:pt x="10811" y="4485"/>
                    <a:pt x="8070" y="1294"/>
                  </a:cubicBezTo>
                  <a:lnTo>
                    <a:pt x="7960" y="1601"/>
                  </a:lnTo>
                  <a:lnTo>
                    <a:pt x="6788" y="692"/>
                  </a:lnTo>
                  <a:lnTo>
                    <a:pt x="6645" y="483"/>
                  </a:lnTo>
                  <a:lnTo>
                    <a:pt x="6393" y="483"/>
                  </a:lnTo>
                  <a:lnTo>
                    <a:pt x="6261" y="198"/>
                  </a:lnTo>
                  <a:lnTo>
                    <a:pt x="57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8"/>
            <p:cNvSpPr/>
            <p:nvPr/>
          </p:nvSpPr>
          <p:spPr>
            <a:xfrm>
              <a:off x="2499800" y="2738450"/>
              <a:ext cx="69625" cy="73200"/>
            </a:xfrm>
            <a:custGeom>
              <a:rect b="b" l="l" r="r" t="t"/>
              <a:pathLst>
                <a:path extrusionOk="0" h="2928" w="2785">
                  <a:moveTo>
                    <a:pt x="975" y="1"/>
                  </a:moveTo>
                  <a:lnTo>
                    <a:pt x="712" y="406"/>
                  </a:lnTo>
                  <a:lnTo>
                    <a:pt x="844" y="615"/>
                  </a:lnTo>
                  <a:lnTo>
                    <a:pt x="1053" y="1042"/>
                  </a:lnTo>
                  <a:lnTo>
                    <a:pt x="439" y="1042"/>
                  </a:lnTo>
                  <a:lnTo>
                    <a:pt x="351" y="1349"/>
                  </a:lnTo>
                  <a:lnTo>
                    <a:pt x="0" y="1349"/>
                  </a:lnTo>
                  <a:lnTo>
                    <a:pt x="88" y="1667"/>
                  </a:lnTo>
                  <a:lnTo>
                    <a:pt x="318" y="1667"/>
                  </a:lnTo>
                  <a:lnTo>
                    <a:pt x="0" y="2128"/>
                  </a:lnTo>
                  <a:lnTo>
                    <a:pt x="318" y="2292"/>
                  </a:lnTo>
                  <a:lnTo>
                    <a:pt x="997" y="2160"/>
                  </a:lnTo>
                  <a:lnTo>
                    <a:pt x="997" y="1722"/>
                  </a:lnTo>
                  <a:lnTo>
                    <a:pt x="1053" y="1470"/>
                  </a:lnTo>
                  <a:lnTo>
                    <a:pt x="1140" y="1196"/>
                  </a:lnTo>
                  <a:lnTo>
                    <a:pt x="1589" y="1349"/>
                  </a:lnTo>
                  <a:lnTo>
                    <a:pt x="1633" y="1799"/>
                  </a:lnTo>
                  <a:lnTo>
                    <a:pt x="1326" y="1875"/>
                  </a:lnTo>
                  <a:lnTo>
                    <a:pt x="1436" y="2084"/>
                  </a:lnTo>
                  <a:lnTo>
                    <a:pt x="1282" y="2292"/>
                  </a:lnTo>
                  <a:lnTo>
                    <a:pt x="1348" y="2479"/>
                  </a:lnTo>
                  <a:lnTo>
                    <a:pt x="1765" y="2545"/>
                  </a:lnTo>
                  <a:lnTo>
                    <a:pt x="1316" y="2676"/>
                  </a:lnTo>
                  <a:lnTo>
                    <a:pt x="1282" y="2928"/>
                  </a:lnTo>
                  <a:lnTo>
                    <a:pt x="1623" y="2928"/>
                  </a:lnTo>
                  <a:lnTo>
                    <a:pt x="1974" y="2764"/>
                  </a:lnTo>
                  <a:lnTo>
                    <a:pt x="2588" y="2852"/>
                  </a:lnTo>
                  <a:lnTo>
                    <a:pt x="2785" y="2676"/>
                  </a:lnTo>
                  <a:lnTo>
                    <a:pt x="2598" y="2545"/>
                  </a:lnTo>
                  <a:lnTo>
                    <a:pt x="2697" y="2216"/>
                  </a:lnTo>
                  <a:lnTo>
                    <a:pt x="2324" y="2029"/>
                  </a:lnTo>
                  <a:lnTo>
                    <a:pt x="2127" y="1470"/>
                  </a:lnTo>
                  <a:lnTo>
                    <a:pt x="1645" y="932"/>
                  </a:lnTo>
                  <a:lnTo>
                    <a:pt x="1732" y="396"/>
                  </a:lnTo>
                  <a:lnTo>
                    <a:pt x="1282" y="330"/>
                  </a:lnTo>
                  <a:lnTo>
                    <a:pt x="1392" y="89"/>
                  </a:lnTo>
                  <a:lnTo>
                    <a:pt x="9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38"/>
          <p:cNvSpPr txBox="1"/>
          <p:nvPr>
            <p:ph type="title"/>
          </p:nvPr>
        </p:nvSpPr>
        <p:spPr>
          <a:xfrm>
            <a:off x="3225475" y="903675"/>
            <a:ext cx="5205300" cy="192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Research Questions</a:t>
            </a:r>
            <a:endParaRPr/>
          </a:p>
        </p:txBody>
      </p:sp>
      <p:sp>
        <p:nvSpPr>
          <p:cNvPr id="1338" name="Google Shape;1338;p38"/>
          <p:cNvSpPr/>
          <p:nvPr/>
        </p:nvSpPr>
        <p:spPr>
          <a:xfrm rot="8732215">
            <a:off x="-1733487" y="2153720"/>
            <a:ext cx="3883490" cy="3745189"/>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38"/>
          <p:cNvGrpSpPr/>
          <p:nvPr/>
        </p:nvGrpSpPr>
        <p:grpSpPr>
          <a:xfrm>
            <a:off x="6743715" y="4031333"/>
            <a:ext cx="1421928" cy="572677"/>
            <a:chOff x="8874881" y="-967729"/>
            <a:chExt cx="1652636" cy="665593"/>
          </a:xfrm>
        </p:grpSpPr>
        <p:sp>
          <p:nvSpPr>
            <p:cNvPr id="1340" name="Google Shape;1340;p38"/>
            <p:cNvSpPr/>
            <p:nvPr/>
          </p:nvSpPr>
          <p:spPr>
            <a:xfrm>
              <a:off x="96322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94020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10160003"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8"/>
            <p:cNvSpPr/>
            <p:nvPr/>
          </p:nvSpPr>
          <p:spPr>
            <a:xfrm>
              <a:off x="9929806"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8"/>
            <p:cNvSpPr/>
            <p:nvPr/>
          </p:nvSpPr>
          <p:spPr>
            <a:xfrm>
              <a:off x="9105078" y="-967729"/>
              <a:ext cx="136800" cy="133740"/>
            </a:xfrm>
            <a:custGeom>
              <a:rect b="b" l="l" r="r" t="t"/>
              <a:pathLst>
                <a:path extrusionOk="0" h="2841" w="2906">
                  <a:moveTo>
                    <a:pt x="1458" y="1"/>
                  </a:moveTo>
                  <a:cubicBezTo>
                    <a:pt x="669" y="1"/>
                    <a:pt x="22" y="626"/>
                    <a:pt x="11" y="1415"/>
                  </a:cubicBezTo>
                  <a:cubicBezTo>
                    <a:pt x="0" y="2193"/>
                    <a:pt x="647" y="2829"/>
                    <a:pt x="1458" y="2841"/>
                  </a:cubicBezTo>
                  <a:cubicBezTo>
                    <a:pt x="2259" y="2841"/>
                    <a:pt x="2905" y="2193"/>
                    <a:pt x="2905" y="1415"/>
                  </a:cubicBezTo>
                  <a:cubicBezTo>
                    <a:pt x="2895" y="626"/>
                    <a:pt x="2247" y="1"/>
                    <a:pt x="14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a:off x="8874881" y="-817042"/>
              <a:ext cx="597711" cy="514906"/>
            </a:xfrm>
            <a:custGeom>
              <a:rect b="b" l="l" r="r" t="t"/>
              <a:pathLst>
                <a:path extrusionOk="0" h="10938" w="12697">
                  <a:moveTo>
                    <a:pt x="5265" y="1"/>
                  </a:moveTo>
                  <a:cubicBezTo>
                    <a:pt x="4735" y="1"/>
                    <a:pt x="4228" y="153"/>
                    <a:pt x="3783" y="429"/>
                  </a:cubicBezTo>
                  <a:cubicBezTo>
                    <a:pt x="2719" y="1098"/>
                    <a:pt x="1634" y="1745"/>
                    <a:pt x="549" y="2369"/>
                  </a:cubicBezTo>
                  <a:cubicBezTo>
                    <a:pt x="132" y="2611"/>
                    <a:pt x="0" y="3126"/>
                    <a:pt x="252" y="3531"/>
                  </a:cubicBezTo>
                  <a:cubicBezTo>
                    <a:pt x="296" y="3587"/>
                    <a:pt x="318" y="3619"/>
                    <a:pt x="351" y="3674"/>
                  </a:cubicBezTo>
                  <a:cubicBezTo>
                    <a:pt x="523" y="3932"/>
                    <a:pt x="820" y="4077"/>
                    <a:pt x="1122" y="4077"/>
                  </a:cubicBezTo>
                  <a:cubicBezTo>
                    <a:pt x="1283" y="4077"/>
                    <a:pt x="1445" y="4036"/>
                    <a:pt x="1590" y="3948"/>
                  </a:cubicBezTo>
                  <a:cubicBezTo>
                    <a:pt x="2555" y="3389"/>
                    <a:pt x="3509" y="2819"/>
                    <a:pt x="4452" y="2227"/>
                  </a:cubicBezTo>
                  <a:lnTo>
                    <a:pt x="4452" y="2227"/>
                  </a:lnTo>
                  <a:cubicBezTo>
                    <a:pt x="4430" y="3422"/>
                    <a:pt x="4418" y="4014"/>
                    <a:pt x="4408" y="5209"/>
                  </a:cubicBezTo>
                  <a:cubicBezTo>
                    <a:pt x="3509" y="6547"/>
                    <a:pt x="2577" y="7885"/>
                    <a:pt x="1634" y="9189"/>
                  </a:cubicBezTo>
                  <a:cubicBezTo>
                    <a:pt x="1261" y="9715"/>
                    <a:pt x="1426" y="10417"/>
                    <a:pt x="2018" y="10757"/>
                  </a:cubicBezTo>
                  <a:cubicBezTo>
                    <a:pt x="2227" y="10879"/>
                    <a:pt x="2463" y="10938"/>
                    <a:pt x="2697" y="10938"/>
                  </a:cubicBezTo>
                  <a:cubicBezTo>
                    <a:pt x="3113" y="10938"/>
                    <a:pt x="3522" y="10754"/>
                    <a:pt x="3761" y="10417"/>
                  </a:cubicBezTo>
                  <a:cubicBezTo>
                    <a:pt x="4638" y="9156"/>
                    <a:pt x="5504" y="7895"/>
                    <a:pt x="6348" y="6613"/>
                  </a:cubicBezTo>
                  <a:cubicBezTo>
                    <a:pt x="7181" y="7895"/>
                    <a:pt x="8048" y="9167"/>
                    <a:pt x="8925" y="10417"/>
                  </a:cubicBezTo>
                  <a:cubicBezTo>
                    <a:pt x="9164" y="10754"/>
                    <a:pt x="9568" y="10938"/>
                    <a:pt x="9983" y="10938"/>
                  </a:cubicBezTo>
                  <a:cubicBezTo>
                    <a:pt x="10217" y="10938"/>
                    <a:pt x="10455" y="10879"/>
                    <a:pt x="10668" y="10757"/>
                  </a:cubicBezTo>
                  <a:cubicBezTo>
                    <a:pt x="11260" y="10417"/>
                    <a:pt x="11425" y="9715"/>
                    <a:pt x="11052" y="9200"/>
                  </a:cubicBezTo>
                  <a:cubicBezTo>
                    <a:pt x="10109" y="7885"/>
                    <a:pt x="9177" y="6558"/>
                    <a:pt x="8278" y="5209"/>
                  </a:cubicBezTo>
                  <a:cubicBezTo>
                    <a:pt x="8267" y="4014"/>
                    <a:pt x="8256" y="3422"/>
                    <a:pt x="8245" y="2227"/>
                  </a:cubicBezTo>
                  <a:lnTo>
                    <a:pt x="8245" y="2227"/>
                  </a:lnTo>
                  <a:cubicBezTo>
                    <a:pt x="9188" y="2819"/>
                    <a:pt x="10142" y="3389"/>
                    <a:pt x="11096" y="3948"/>
                  </a:cubicBezTo>
                  <a:cubicBezTo>
                    <a:pt x="11247" y="4037"/>
                    <a:pt x="11412" y="4080"/>
                    <a:pt x="11575" y="4080"/>
                  </a:cubicBezTo>
                  <a:cubicBezTo>
                    <a:pt x="11874" y="4080"/>
                    <a:pt x="12164" y="3937"/>
                    <a:pt x="12334" y="3674"/>
                  </a:cubicBezTo>
                  <a:cubicBezTo>
                    <a:pt x="12378" y="3619"/>
                    <a:pt x="12390" y="3587"/>
                    <a:pt x="12433" y="3531"/>
                  </a:cubicBezTo>
                  <a:cubicBezTo>
                    <a:pt x="12697" y="3137"/>
                    <a:pt x="12554" y="2622"/>
                    <a:pt x="12137" y="2369"/>
                  </a:cubicBezTo>
                  <a:cubicBezTo>
                    <a:pt x="11052" y="1745"/>
                    <a:pt x="9978" y="1098"/>
                    <a:pt x="8903" y="429"/>
                  </a:cubicBezTo>
                  <a:cubicBezTo>
                    <a:pt x="8453" y="144"/>
                    <a:pt x="7916" y="1"/>
                    <a:pt x="7379" y="1"/>
                  </a:cubicBezTo>
                  <a:lnTo>
                    <a:pt x="5317" y="1"/>
                  </a:lnTo>
                  <a:cubicBezTo>
                    <a:pt x="5300" y="1"/>
                    <a:pt x="5282" y="1"/>
                    <a:pt x="5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8"/>
          <p:cNvGrpSpPr/>
          <p:nvPr/>
        </p:nvGrpSpPr>
        <p:grpSpPr>
          <a:xfrm>
            <a:off x="1933713" y="1907512"/>
            <a:ext cx="1217879" cy="2299346"/>
            <a:chOff x="3821413" y="1929212"/>
            <a:chExt cx="1217879" cy="2299346"/>
          </a:xfrm>
        </p:grpSpPr>
        <p:sp>
          <p:nvSpPr>
            <p:cNvPr id="1347" name="Google Shape;1347;p38"/>
            <p:cNvSpPr/>
            <p:nvPr/>
          </p:nvSpPr>
          <p:spPr>
            <a:xfrm>
              <a:off x="4657922" y="3990341"/>
              <a:ext cx="381371" cy="235899"/>
            </a:xfrm>
            <a:custGeom>
              <a:rect b="b" l="l" r="r" t="t"/>
              <a:pathLst>
                <a:path extrusionOk="0" h="5494" w="8882">
                  <a:moveTo>
                    <a:pt x="3104" y="0"/>
                  </a:moveTo>
                  <a:lnTo>
                    <a:pt x="1" y="1064"/>
                  </a:lnTo>
                  <a:lnTo>
                    <a:pt x="1086" y="5493"/>
                  </a:lnTo>
                  <a:cubicBezTo>
                    <a:pt x="1086" y="5493"/>
                    <a:pt x="8881" y="3695"/>
                    <a:pt x="8739" y="3618"/>
                  </a:cubicBezTo>
                  <a:cubicBezTo>
                    <a:pt x="8608" y="3530"/>
                    <a:pt x="8377" y="2139"/>
                    <a:pt x="8377" y="2139"/>
                  </a:cubicBezTo>
                  <a:lnTo>
                    <a:pt x="4320" y="1710"/>
                  </a:lnTo>
                  <a:lnTo>
                    <a:pt x="31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4696522" y="4113228"/>
              <a:ext cx="327227" cy="81925"/>
            </a:xfrm>
            <a:custGeom>
              <a:rect b="b" l="l" r="r" t="t"/>
              <a:pathLst>
                <a:path extrusionOk="0" h="1908" w="7621">
                  <a:moveTo>
                    <a:pt x="7609" y="0"/>
                  </a:moveTo>
                  <a:lnTo>
                    <a:pt x="1" y="1875"/>
                  </a:lnTo>
                  <a:lnTo>
                    <a:pt x="12" y="1908"/>
                  </a:lnTo>
                  <a:lnTo>
                    <a:pt x="7621" y="33"/>
                  </a:lnTo>
                  <a:lnTo>
                    <a:pt x="76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a:off x="4902708" y="4067542"/>
              <a:ext cx="45728" cy="33921"/>
            </a:xfrm>
            <a:custGeom>
              <a:rect b="b" l="l" r="r" t="t"/>
              <a:pathLst>
                <a:path extrusionOk="0" h="790" w="1065">
                  <a:moveTo>
                    <a:pt x="1043" y="0"/>
                  </a:moveTo>
                  <a:lnTo>
                    <a:pt x="1" y="757"/>
                  </a:lnTo>
                  <a:lnTo>
                    <a:pt x="23" y="790"/>
                  </a:lnTo>
                  <a:lnTo>
                    <a:pt x="1065" y="22"/>
                  </a:lnTo>
                  <a:lnTo>
                    <a:pt x="10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a:off x="4858483" y="4063291"/>
              <a:ext cx="60757" cy="45728"/>
            </a:xfrm>
            <a:custGeom>
              <a:rect b="b" l="l" r="r" t="t"/>
              <a:pathLst>
                <a:path extrusionOk="0" h="1065" w="1415">
                  <a:moveTo>
                    <a:pt x="1393" y="1"/>
                  </a:moveTo>
                  <a:lnTo>
                    <a:pt x="0" y="1042"/>
                  </a:lnTo>
                  <a:lnTo>
                    <a:pt x="22" y="1064"/>
                  </a:lnTo>
                  <a:lnTo>
                    <a:pt x="1415" y="33"/>
                  </a:lnTo>
                  <a:lnTo>
                    <a:pt x="1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4827396" y="4062390"/>
              <a:ext cx="63118" cy="42852"/>
            </a:xfrm>
            <a:custGeom>
              <a:rect b="b" l="l" r="r" t="t"/>
              <a:pathLst>
                <a:path extrusionOk="0" h="998" w="1470">
                  <a:moveTo>
                    <a:pt x="1448" y="0"/>
                  </a:moveTo>
                  <a:lnTo>
                    <a:pt x="0" y="965"/>
                  </a:lnTo>
                  <a:lnTo>
                    <a:pt x="22" y="997"/>
                  </a:lnTo>
                  <a:lnTo>
                    <a:pt x="1470" y="32"/>
                  </a:lnTo>
                  <a:lnTo>
                    <a:pt x="1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4801032" y="4058611"/>
              <a:ext cx="56549" cy="29240"/>
            </a:xfrm>
            <a:custGeom>
              <a:rect b="b" l="l" r="r" t="t"/>
              <a:pathLst>
                <a:path extrusionOk="0" h="681" w="1317">
                  <a:moveTo>
                    <a:pt x="1294" y="0"/>
                  </a:moveTo>
                  <a:lnTo>
                    <a:pt x="1" y="647"/>
                  </a:lnTo>
                  <a:lnTo>
                    <a:pt x="12" y="680"/>
                  </a:lnTo>
                  <a:lnTo>
                    <a:pt x="1316" y="33"/>
                  </a:lnTo>
                  <a:lnTo>
                    <a:pt x="1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3821413" y="3991285"/>
              <a:ext cx="334741" cy="237273"/>
            </a:xfrm>
            <a:custGeom>
              <a:rect b="b" l="l" r="r" t="t"/>
              <a:pathLst>
                <a:path extrusionOk="0" h="5526" w="7796">
                  <a:moveTo>
                    <a:pt x="2116" y="0"/>
                  </a:moveTo>
                  <a:lnTo>
                    <a:pt x="0" y="3508"/>
                  </a:lnTo>
                  <a:lnTo>
                    <a:pt x="3224" y="5460"/>
                  </a:lnTo>
                  <a:lnTo>
                    <a:pt x="7576" y="5526"/>
                  </a:lnTo>
                  <a:lnTo>
                    <a:pt x="7795" y="4101"/>
                  </a:lnTo>
                  <a:lnTo>
                    <a:pt x="5658" y="3980"/>
                  </a:lnTo>
                  <a:lnTo>
                    <a:pt x="4956" y="3114"/>
                  </a:lnTo>
                  <a:lnTo>
                    <a:pt x="5120" y="1415"/>
                  </a:lnTo>
                  <a:lnTo>
                    <a:pt x="21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3837858" y="4112712"/>
              <a:ext cx="314045" cy="87163"/>
            </a:xfrm>
            <a:custGeom>
              <a:rect b="b" l="l" r="r" t="t"/>
              <a:pathLst>
                <a:path extrusionOk="0" h="2030" w="7314">
                  <a:moveTo>
                    <a:pt x="23" y="1"/>
                  </a:moveTo>
                  <a:lnTo>
                    <a:pt x="1" y="34"/>
                  </a:lnTo>
                  <a:lnTo>
                    <a:pt x="2928" y="1755"/>
                  </a:lnTo>
                  <a:lnTo>
                    <a:pt x="2928" y="1766"/>
                  </a:lnTo>
                  <a:cubicBezTo>
                    <a:pt x="2928" y="1766"/>
                    <a:pt x="4025" y="1832"/>
                    <a:pt x="5110" y="1908"/>
                  </a:cubicBezTo>
                  <a:cubicBezTo>
                    <a:pt x="5746" y="1942"/>
                    <a:pt x="6250" y="1974"/>
                    <a:pt x="6612" y="1996"/>
                  </a:cubicBezTo>
                  <a:cubicBezTo>
                    <a:pt x="7017" y="2029"/>
                    <a:pt x="7182" y="2029"/>
                    <a:pt x="7259" y="2029"/>
                  </a:cubicBezTo>
                  <a:cubicBezTo>
                    <a:pt x="7314" y="2029"/>
                    <a:pt x="7314" y="2029"/>
                    <a:pt x="7314" y="2018"/>
                  </a:cubicBezTo>
                  <a:lnTo>
                    <a:pt x="7292" y="2018"/>
                  </a:lnTo>
                  <a:lnTo>
                    <a:pt x="7292" y="1996"/>
                  </a:lnTo>
                  <a:cubicBezTo>
                    <a:pt x="7290" y="1996"/>
                    <a:pt x="7285" y="1997"/>
                    <a:pt x="7278" y="1997"/>
                  </a:cubicBezTo>
                  <a:cubicBezTo>
                    <a:pt x="7051" y="1997"/>
                    <a:pt x="4376" y="1818"/>
                    <a:pt x="2939" y="1733"/>
                  </a:cubicBezTo>
                  <a:lnTo>
                    <a:pt x="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3994151" y="4141910"/>
              <a:ext cx="73981" cy="16059"/>
            </a:xfrm>
            <a:custGeom>
              <a:rect b="b" l="l" r="r" t="t"/>
              <a:pathLst>
                <a:path extrusionOk="0" h="374" w="1723">
                  <a:moveTo>
                    <a:pt x="12" y="0"/>
                  </a:moveTo>
                  <a:lnTo>
                    <a:pt x="1" y="44"/>
                  </a:lnTo>
                  <a:lnTo>
                    <a:pt x="1711" y="373"/>
                  </a:lnTo>
                  <a:lnTo>
                    <a:pt x="1722" y="341"/>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3987581" y="4110823"/>
              <a:ext cx="59812" cy="21254"/>
            </a:xfrm>
            <a:custGeom>
              <a:rect b="b" l="l" r="r" t="t"/>
              <a:pathLst>
                <a:path extrusionOk="0" h="495" w="1393">
                  <a:moveTo>
                    <a:pt x="11" y="1"/>
                  </a:moveTo>
                  <a:lnTo>
                    <a:pt x="0" y="34"/>
                  </a:lnTo>
                  <a:lnTo>
                    <a:pt x="1382" y="495"/>
                  </a:lnTo>
                  <a:lnTo>
                    <a:pt x="1393" y="461"/>
                  </a:lnTo>
                  <a:lnTo>
                    <a:pt x="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3871307" y="2933005"/>
              <a:ext cx="966480" cy="1140205"/>
            </a:xfrm>
            <a:custGeom>
              <a:rect b="b" l="l" r="r" t="t"/>
              <a:pathLst>
                <a:path extrusionOk="0" h="26555" w="22509">
                  <a:moveTo>
                    <a:pt x="7719" y="0"/>
                  </a:moveTo>
                  <a:lnTo>
                    <a:pt x="0" y="25163"/>
                  </a:lnTo>
                  <a:lnTo>
                    <a:pt x="4484" y="26555"/>
                  </a:lnTo>
                  <a:lnTo>
                    <a:pt x="12597" y="8651"/>
                  </a:lnTo>
                  <a:lnTo>
                    <a:pt x="18101" y="26555"/>
                  </a:lnTo>
                  <a:lnTo>
                    <a:pt x="22509" y="25086"/>
                  </a:lnTo>
                  <a:lnTo>
                    <a:pt x="165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4342073" y="2409511"/>
              <a:ext cx="112539" cy="113012"/>
            </a:xfrm>
            <a:custGeom>
              <a:rect b="b" l="l" r="r" t="t"/>
              <a:pathLst>
                <a:path extrusionOk="0" h="2632" w="2621">
                  <a:moveTo>
                    <a:pt x="0" y="1"/>
                  </a:moveTo>
                  <a:lnTo>
                    <a:pt x="0" y="2632"/>
                  </a:lnTo>
                  <a:lnTo>
                    <a:pt x="2620" y="2632"/>
                  </a:lnTo>
                  <a:lnTo>
                    <a:pt x="2620" y="1"/>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4340613" y="2274902"/>
              <a:ext cx="115416" cy="191158"/>
            </a:xfrm>
            <a:custGeom>
              <a:rect b="b" l="l" r="r" t="t"/>
              <a:pathLst>
                <a:path extrusionOk="0" h="4452" w="2688">
                  <a:moveTo>
                    <a:pt x="1350" y="0"/>
                  </a:moveTo>
                  <a:cubicBezTo>
                    <a:pt x="670" y="0"/>
                    <a:pt x="122" y="538"/>
                    <a:pt x="89" y="1206"/>
                  </a:cubicBezTo>
                  <a:lnTo>
                    <a:pt x="23" y="3147"/>
                  </a:lnTo>
                  <a:cubicBezTo>
                    <a:pt x="1" y="3859"/>
                    <a:pt x="571" y="4451"/>
                    <a:pt x="1273" y="4451"/>
                  </a:cubicBezTo>
                  <a:lnTo>
                    <a:pt x="1416" y="4451"/>
                  </a:lnTo>
                  <a:cubicBezTo>
                    <a:pt x="2128" y="4451"/>
                    <a:pt x="2687" y="3859"/>
                    <a:pt x="2666" y="3147"/>
                  </a:cubicBezTo>
                  <a:lnTo>
                    <a:pt x="2600" y="1206"/>
                  </a:lnTo>
                  <a:cubicBezTo>
                    <a:pt x="2566" y="538"/>
                    <a:pt x="2018" y="0"/>
                    <a:pt x="13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4297805" y="2308650"/>
              <a:ext cx="62646" cy="69516"/>
            </a:xfrm>
            <a:custGeom>
              <a:rect b="b" l="l" r="r" t="t"/>
              <a:pathLst>
                <a:path extrusionOk="0" h="1619" w="1459">
                  <a:moveTo>
                    <a:pt x="719" y="1"/>
                  </a:moveTo>
                  <a:cubicBezTo>
                    <a:pt x="699" y="1"/>
                    <a:pt x="679" y="2"/>
                    <a:pt x="658" y="3"/>
                  </a:cubicBezTo>
                  <a:cubicBezTo>
                    <a:pt x="274" y="47"/>
                    <a:pt x="1" y="388"/>
                    <a:pt x="45" y="771"/>
                  </a:cubicBezTo>
                  <a:cubicBezTo>
                    <a:pt x="87" y="1129"/>
                    <a:pt x="421" y="1618"/>
                    <a:pt x="788" y="1618"/>
                  </a:cubicBezTo>
                  <a:cubicBezTo>
                    <a:pt x="803" y="1618"/>
                    <a:pt x="818" y="1617"/>
                    <a:pt x="834" y="1616"/>
                  </a:cubicBezTo>
                  <a:cubicBezTo>
                    <a:pt x="1207" y="1572"/>
                    <a:pt x="1458" y="1002"/>
                    <a:pt x="1415" y="617"/>
                  </a:cubicBezTo>
                  <a:cubicBezTo>
                    <a:pt x="1373" y="265"/>
                    <a:pt x="1067" y="1"/>
                    <a:pt x="719"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4332155" y="2234411"/>
              <a:ext cx="132333" cy="217521"/>
            </a:xfrm>
            <a:custGeom>
              <a:rect b="b" l="l" r="r" t="t"/>
              <a:pathLst>
                <a:path extrusionOk="0" h="5066" w="3082">
                  <a:moveTo>
                    <a:pt x="1536" y="0"/>
                  </a:moveTo>
                  <a:cubicBezTo>
                    <a:pt x="1152" y="0"/>
                    <a:pt x="801" y="154"/>
                    <a:pt x="549" y="395"/>
                  </a:cubicBezTo>
                  <a:cubicBezTo>
                    <a:pt x="297" y="647"/>
                    <a:pt x="132" y="987"/>
                    <a:pt x="110" y="1371"/>
                  </a:cubicBezTo>
                  <a:lnTo>
                    <a:pt x="34" y="3586"/>
                  </a:lnTo>
                  <a:cubicBezTo>
                    <a:pt x="1" y="4397"/>
                    <a:pt x="658" y="5065"/>
                    <a:pt x="1459" y="5065"/>
                  </a:cubicBezTo>
                  <a:lnTo>
                    <a:pt x="1623" y="5065"/>
                  </a:lnTo>
                  <a:cubicBezTo>
                    <a:pt x="2435" y="5065"/>
                    <a:pt x="3082" y="4397"/>
                    <a:pt x="3049" y="3586"/>
                  </a:cubicBezTo>
                  <a:lnTo>
                    <a:pt x="3016" y="2741"/>
                  </a:lnTo>
                  <a:lnTo>
                    <a:pt x="3005" y="2226"/>
                  </a:lnTo>
                  <a:lnTo>
                    <a:pt x="2972" y="1371"/>
                  </a:lnTo>
                  <a:cubicBezTo>
                    <a:pt x="2939" y="604"/>
                    <a:pt x="2314" y="0"/>
                    <a:pt x="1536"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4435720" y="2323378"/>
              <a:ext cx="7128" cy="7085"/>
            </a:xfrm>
            <a:custGeom>
              <a:rect b="b" l="l" r="r" t="t"/>
              <a:pathLst>
                <a:path extrusionOk="0" h="165" w="166">
                  <a:moveTo>
                    <a:pt x="78" y="1"/>
                  </a:moveTo>
                  <a:cubicBezTo>
                    <a:pt x="34" y="1"/>
                    <a:pt x="1" y="45"/>
                    <a:pt x="1" y="88"/>
                  </a:cubicBezTo>
                  <a:cubicBezTo>
                    <a:pt x="1" y="132"/>
                    <a:pt x="34" y="165"/>
                    <a:pt x="78" y="165"/>
                  </a:cubicBezTo>
                  <a:cubicBezTo>
                    <a:pt x="122" y="165"/>
                    <a:pt x="166" y="132"/>
                    <a:pt x="166" y="88"/>
                  </a:cubicBezTo>
                  <a:cubicBezTo>
                    <a:pt x="166" y="45"/>
                    <a:pt x="122"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4380674" y="2323378"/>
              <a:ext cx="7085" cy="7085"/>
            </a:xfrm>
            <a:custGeom>
              <a:rect b="b" l="l" r="r" t="t"/>
              <a:pathLst>
                <a:path extrusionOk="0" h="165" w="165">
                  <a:moveTo>
                    <a:pt x="77" y="1"/>
                  </a:moveTo>
                  <a:cubicBezTo>
                    <a:pt x="33" y="1"/>
                    <a:pt x="0" y="45"/>
                    <a:pt x="0" y="88"/>
                  </a:cubicBezTo>
                  <a:cubicBezTo>
                    <a:pt x="0" y="132"/>
                    <a:pt x="33" y="165"/>
                    <a:pt x="77" y="165"/>
                  </a:cubicBezTo>
                  <a:cubicBezTo>
                    <a:pt x="132" y="165"/>
                    <a:pt x="164" y="132"/>
                    <a:pt x="164" y="88"/>
                  </a:cubicBezTo>
                  <a:cubicBezTo>
                    <a:pt x="164" y="45"/>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4429623" y="2292334"/>
              <a:ext cx="30614" cy="11765"/>
            </a:xfrm>
            <a:custGeom>
              <a:rect b="b" l="l" r="r" t="t"/>
              <a:pathLst>
                <a:path extrusionOk="0" h="274" w="713">
                  <a:moveTo>
                    <a:pt x="1" y="0"/>
                  </a:moveTo>
                  <a:cubicBezTo>
                    <a:pt x="1" y="154"/>
                    <a:pt x="121" y="274"/>
                    <a:pt x="274" y="274"/>
                  </a:cubicBezTo>
                  <a:lnTo>
                    <a:pt x="713" y="274"/>
                  </a:lnTo>
                  <a:cubicBezTo>
                    <a:pt x="713" y="120"/>
                    <a:pt x="593" y="0"/>
                    <a:pt x="4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4373117" y="2292334"/>
              <a:ext cx="30657" cy="11765"/>
            </a:xfrm>
            <a:custGeom>
              <a:rect b="b" l="l" r="r" t="t"/>
              <a:pathLst>
                <a:path extrusionOk="0" h="274" w="714">
                  <a:moveTo>
                    <a:pt x="275" y="0"/>
                  </a:moveTo>
                  <a:cubicBezTo>
                    <a:pt x="121" y="0"/>
                    <a:pt x="1" y="120"/>
                    <a:pt x="1" y="274"/>
                  </a:cubicBezTo>
                  <a:lnTo>
                    <a:pt x="439" y="274"/>
                  </a:lnTo>
                  <a:cubicBezTo>
                    <a:pt x="593" y="274"/>
                    <a:pt x="713" y="154"/>
                    <a:pt x="7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4405148" y="2384049"/>
              <a:ext cx="23100" cy="7643"/>
            </a:xfrm>
            <a:custGeom>
              <a:rect b="b" l="l" r="r" t="t"/>
              <a:pathLst>
                <a:path extrusionOk="0" h="178" w="538">
                  <a:moveTo>
                    <a:pt x="267" y="0"/>
                  </a:moveTo>
                  <a:cubicBezTo>
                    <a:pt x="177" y="0"/>
                    <a:pt x="82" y="42"/>
                    <a:pt x="22" y="111"/>
                  </a:cubicBezTo>
                  <a:cubicBezTo>
                    <a:pt x="11" y="123"/>
                    <a:pt x="0" y="133"/>
                    <a:pt x="0" y="155"/>
                  </a:cubicBezTo>
                  <a:cubicBezTo>
                    <a:pt x="11" y="167"/>
                    <a:pt x="33" y="177"/>
                    <a:pt x="55" y="177"/>
                  </a:cubicBezTo>
                  <a:cubicBezTo>
                    <a:pt x="176" y="177"/>
                    <a:pt x="285" y="177"/>
                    <a:pt x="406" y="167"/>
                  </a:cubicBezTo>
                  <a:cubicBezTo>
                    <a:pt x="413" y="167"/>
                    <a:pt x="429" y="168"/>
                    <a:pt x="448" y="168"/>
                  </a:cubicBezTo>
                  <a:cubicBezTo>
                    <a:pt x="487" y="168"/>
                    <a:pt x="537" y="163"/>
                    <a:pt x="537" y="133"/>
                  </a:cubicBezTo>
                  <a:cubicBezTo>
                    <a:pt x="537" y="101"/>
                    <a:pt x="471" y="57"/>
                    <a:pt x="439" y="45"/>
                  </a:cubicBezTo>
                  <a:cubicBezTo>
                    <a:pt x="395" y="24"/>
                    <a:pt x="351" y="2"/>
                    <a:pt x="296" y="2"/>
                  </a:cubicBezTo>
                  <a:cubicBezTo>
                    <a:pt x="286" y="1"/>
                    <a:pt x="276" y="0"/>
                    <a:pt x="267"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4407982" y="2321016"/>
              <a:ext cx="17905" cy="36754"/>
            </a:xfrm>
            <a:custGeom>
              <a:rect b="b" l="l" r="r" t="t"/>
              <a:pathLst>
                <a:path extrusionOk="0" h="856" w="417">
                  <a:moveTo>
                    <a:pt x="208" y="0"/>
                  </a:moveTo>
                  <a:cubicBezTo>
                    <a:pt x="88" y="0"/>
                    <a:pt x="0" y="100"/>
                    <a:pt x="0" y="209"/>
                  </a:cubicBezTo>
                  <a:lnTo>
                    <a:pt x="0" y="648"/>
                  </a:lnTo>
                  <a:cubicBezTo>
                    <a:pt x="0" y="768"/>
                    <a:pt x="88" y="856"/>
                    <a:pt x="208" y="856"/>
                  </a:cubicBezTo>
                  <a:cubicBezTo>
                    <a:pt x="318" y="856"/>
                    <a:pt x="417" y="768"/>
                    <a:pt x="417" y="648"/>
                  </a:cubicBezTo>
                  <a:lnTo>
                    <a:pt x="417" y="209"/>
                  </a:lnTo>
                  <a:cubicBezTo>
                    <a:pt x="417" y="100"/>
                    <a:pt x="318" y="0"/>
                    <a:pt x="20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4448902" y="2329990"/>
              <a:ext cx="12795" cy="22156"/>
            </a:xfrm>
            <a:custGeom>
              <a:rect b="b" l="l" r="r" t="t"/>
              <a:pathLst>
                <a:path extrusionOk="0" h="516" w="298">
                  <a:moveTo>
                    <a:pt x="253" y="0"/>
                  </a:moveTo>
                  <a:cubicBezTo>
                    <a:pt x="110" y="0"/>
                    <a:pt x="1" y="120"/>
                    <a:pt x="1" y="263"/>
                  </a:cubicBezTo>
                  <a:cubicBezTo>
                    <a:pt x="1" y="405"/>
                    <a:pt x="110" y="515"/>
                    <a:pt x="253" y="515"/>
                  </a:cubicBezTo>
                  <a:lnTo>
                    <a:pt x="297" y="515"/>
                  </a:lnTo>
                  <a:lnTo>
                    <a:pt x="286" y="0"/>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4354310" y="2332309"/>
              <a:ext cx="22156" cy="22199"/>
            </a:xfrm>
            <a:custGeom>
              <a:rect b="b" l="l" r="r" t="t"/>
              <a:pathLst>
                <a:path extrusionOk="0" h="517" w="516">
                  <a:moveTo>
                    <a:pt x="263" y="1"/>
                  </a:moveTo>
                  <a:cubicBezTo>
                    <a:pt x="120" y="1"/>
                    <a:pt x="0" y="122"/>
                    <a:pt x="0" y="264"/>
                  </a:cubicBezTo>
                  <a:cubicBezTo>
                    <a:pt x="0" y="407"/>
                    <a:pt x="120" y="516"/>
                    <a:pt x="263" y="516"/>
                  </a:cubicBezTo>
                  <a:cubicBezTo>
                    <a:pt x="406" y="516"/>
                    <a:pt x="515" y="407"/>
                    <a:pt x="515" y="264"/>
                  </a:cubicBezTo>
                  <a:cubicBezTo>
                    <a:pt x="515" y="122"/>
                    <a:pt x="406" y="1"/>
                    <a:pt x="263"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4725248" y="1929212"/>
              <a:ext cx="189311" cy="267114"/>
            </a:xfrm>
            <a:custGeom>
              <a:rect b="b" l="l" r="r" t="t"/>
              <a:pathLst>
                <a:path extrusionOk="0" h="6221" w="4409">
                  <a:moveTo>
                    <a:pt x="3067" y="1"/>
                  </a:moveTo>
                  <a:cubicBezTo>
                    <a:pt x="2899" y="1"/>
                    <a:pt x="2749" y="107"/>
                    <a:pt x="2708" y="278"/>
                  </a:cubicBezTo>
                  <a:lnTo>
                    <a:pt x="2467" y="1265"/>
                  </a:lnTo>
                  <a:lnTo>
                    <a:pt x="2544" y="661"/>
                  </a:lnTo>
                  <a:cubicBezTo>
                    <a:pt x="2566" y="475"/>
                    <a:pt x="2435" y="311"/>
                    <a:pt x="2248" y="278"/>
                  </a:cubicBezTo>
                  <a:cubicBezTo>
                    <a:pt x="2227" y="274"/>
                    <a:pt x="2207" y="273"/>
                    <a:pt x="2186" y="273"/>
                  </a:cubicBezTo>
                  <a:cubicBezTo>
                    <a:pt x="2024" y="273"/>
                    <a:pt x="1882" y="387"/>
                    <a:pt x="1843" y="552"/>
                  </a:cubicBezTo>
                  <a:lnTo>
                    <a:pt x="1295" y="3271"/>
                  </a:lnTo>
                  <a:lnTo>
                    <a:pt x="1119" y="2778"/>
                  </a:lnTo>
                  <a:cubicBezTo>
                    <a:pt x="981" y="2393"/>
                    <a:pt x="621" y="2145"/>
                    <a:pt x="231" y="2145"/>
                  </a:cubicBezTo>
                  <a:cubicBezTo>
                    <a:pt x="155" y="2145"/>
                    <a:pt x="78" y="2155"/>
                    <a:pt x="1" y="2174"/>
                  </a:cubicBezTo>
                  <a:lnTo>
                    <a:pt x="187" y="3984"/>
                  </a:lnTo>
                  <a:cubicBezTo>
                    <a:pt x="220" y="4203"/>
                    <a:pt x="253" y="4422"/>
                    <a:pt x="318" y="4642"/>
                  </a:cubicBezTo>
                  <a:lnTo>
                    <a:pt x="625" y="5738"/>
                  </a:lnTo>
                  <a:lnTo>
                    <a:pt x="2632" y="6220"/>
                  </a:lnTo>
                  <a:cubicBezTo>
                    <a:pt x="3739" y="5585"/>
                    <a:pt x="4024" y="3994"/>
                    <a:pt x="4024" y="3994"/>
                  </a:cubicBezTo>
                  <a:lnTo>
                    <a:pt x="4364" y="2240"/>
                  </a:lnTo>
                  <a:cubicBezTo>
                    <a:pt x="4408" y="2032"/>
                    <a:pt x="4277" y="1835"/>
                    <a:pt x="4068" y="1791"/>
                  </a:cubicBezTo>
                  <a:lnTo>
                    <a:pt x="3871" y="1758"/>
                  </a:lnTo>
                  <a:lnTo>
                    <a:pt x="3970" y="1265"/>
                  </a:lnTo>
                  <a:cubicBezTo>
                    <a:pt x="4014" y="1056"/>
                    <a:pt x="3871" y="848"/>
                    <a:pt x="3663" y="804"/>
                  </a:cubicBezTo>
                  <a:lnTo>
                    <a:pt x="3378" y="749"/>
                  </a:lnTo>
                  <a:lnTo>
                    <a:pt x="3421" y="410"/>
                  </a:lnTo>
                  <a:cubicBezTo>
                    <a:pt x="3443" y="212"/>
                    <a:pt x="3312" y="37"/>
                    <a:pt x="3115" y="4"/>
                  </a:cubicBezTo>
                  <a:cubicBezTo>
                    <a:pt x="3099" y="2"/>
                    <a:pt x="3083" y="1"/>
                    <a:pt x="3067" y="1"/>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4815159" y="1957121"/>
              <a:ext cx="23143" cy="100817"/>
            </a:xfrm>
            <a:custGeom>
              <a:rect b="b" l="l" r="r" t="t"/>
              <a:pathLst>
                <a:path extrusionOk="0" h="2348" w="539">
                  <a:moveTo>
                    <a:pt x="505" y="1"/>
                  </a:moveTo>
                  <a:lnTo>
                    <a:pt x="0" y="2347"/>
                  </a:lnTo>
                  <a:lnTo>
                    <a:pt x="34" y="2347"/>
                  </a:lnTo>
                  <a:lnTo>
                    <a:pt x="538" y="11"/>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4847147" y="1961372"/>
              <a:ext cx="24088" cy="101719"/>
            </a:xfrm>
            <a:custGeom>
              <a:rect b="b" l="l" r="r" t="t"/>
              <a:pathLst>
                <a:path extrusionOk="0" h="2369" w="561">
                  <a:moveTo>
                    <a:pt x="517" y="0"/>
                  </a:moveTo>
                  <a:lnTo>
                    <a:pt x="1" y="2358"/>
                  </a:lnTo>
                  <a:lnTo>
                    <a:pt x="34" y="2368"/>
                  </a:lnTo>
                  <a:lnTo>
                    <a:pt x="5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4874026" y="2004224"/>
              <a:ext cx="18377" cy="65007"/>
            </a:xfrm>
            <a:custGeom>
              <a:rect b="b" l="l" r="r" t="t"/>
              <a:pathLst>
                <a:path extrusionOk="0" h="1514" w="428">
                  <a:moveTo>
                    <a:pt x="384" y="0"/>
                  </a:moveTo>
                  <a:lnTo>
                    <a:pt x="0" y="1513"/>
                  </a:lnTo>
                  <a:lnTo>
                    <a:pt x="33" y="1513"/>
                  </a:lnTo>
                  <a:lnTo>
                    <a:pt x="427" y="11"/>
                  </a:lnTo>
                  <a:lnTo>
                    <a:pt x="38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4780336" y="2069188"/>
              <a:ext cx="46158" cy="86176"/>
            </a:xfrm>
            <a:custGeom>
              <a:rect b="b" l="l" r="r" t="t"/>
              <a:pathLst>
                <a:path extrusionOk="0" h="2007" w="1075">
                  <a:moveTo>
                    <a:pt x="12" y="0"/>
                  </a:moveTo>
                  <a:lnTo>
                    <a:pt x="0" y="33"/>
                  </a:lnTo>
                  <a:cubicBezTo>
                    <a:pt x="1031" y="702"/>
                    <a:pt x="691" y="1984"/>
                    <a:pt x="691" y="1996"/>
                  </a:cubicBezTo>
                  <a:lnTo>
                    <a:pt x="724" y="2006"/>
                  </a:lnTo>
                  <a:cubicBezTo>
                    <a:pt x="724" y="1996"/>
                    <a:pt x="1075" y="680"/>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3846832" y="3128843"/>
              <a:ext cx="149723" cy="214688"/>
            </a:xfrm>
            <a:custGeom>
              <a:rect b="b" l="l" r="r" t="t"/>
              <a:pathLst>
                <a:path extrusionOk="0" h="5000" w="3487">
                  <a:moveTo>
                    <a:pt x="1053" y="0"/>
                  </a:moveTo>
                  <a:lnTo>
                    <a:pt x="428" y="1031"/>
                  </a:lnTo>
                  <a:cubicBezTo>
                    <a:pt x="428" y="1031"/>
                    <a:pt x="0" y="1908"/>
                    <a:pt x="11" y="2292"/>
                  </a:cubicBezTo>
                  <a:lnTo>
                    <a:pt x="44" y="3674"/>
                  </a:lnTo>
                  <a:cubicBezTo>
                    <a:pt x="44" y="4134"/>
                    <a:pt x="318" y="4551"/>
                    <a:pt x="724" y="4759"/>
                  </a:cubicBezTo>
                  <a:lnTo>
                    <a:pt x="1206" y="5000"/>
                  </a:lnTo>
                  <a:cubicBezTo>
                    <a:pt x="1568" y="4978"/>
                    <a:pt x="1842" y="4660"/>
                    <a:pt x="1831" y="4298"/>
                  </a:cubicBezTo>
                  <a:lnTo>
                    <a:pt x="1787" y="3202"/>
                  </a:lnTo>
                  <a:lnTo>
                    <a:pt x="2347" y="1623"/>
                  </a:lnTo>
                  <a:lnTo>
                    <a:pt x="2347" y="1623"/>
                  </a:lnTo>
                  <a:lnTo>
                    <a:pt x="2247" y="2851"/>
                  </a:lnTo>
                  <a:cubicBezTo>
                    <a:pt x="2226" y="3060"/>
                    <a:pt x="2369" y="3257"/>
                    <a:pt x="2576" y="3301"/>
                  </a:cubicBezTo>
                  <a:cubicBezTo>
                    <a:pt x="2608" y="3309"/>
                    <a:pt x="2640" y="3313"/>
                    <a:pt x="2671" y="3313"/>
                  </a:cubicBezTo>
                  <a:cubicBezTo>
                    <a:pt x="2858" y="3313"/>
                    <a:pt x="3034" y="3180"/>
                    <a:pt x="3081" y="2983"/>
                  </a:cubicBezTo>
                  <a:lnTo>
                    <a:pt x="3487" y="1327"/>
                  </a:lnTo>
                  <a:lnTo>
                    <a:pt x="3421" y="428"/>
                  </a:lnTo>
                  <a:lnTo>
                    <a:pt x="1053" y="0"/>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3887322" y="3208878"/>
              <a:ext cx="22156" cy="134652"/>
            </a:xfrm>
            <a:custGeom>
              <a:rect b="b" l="l" r="r" t="t"/>
              <a:pathLst>
                <a:path extrusionOk="0" h="3136" w="516">
                  <a:moveTo>
                    <a:pt x="483" y="0"/>
                  </a:moveTo>
                  <a:lnTo>
                    <a:pt x="0" y="1316"/>
                  </a:lnTo>
                  <a:lnTo>
                    <a:pt x="252" y="3136"/>
                  </a:lnTo>
                  <a:lnTo>
                    <a:pt x="285" y="3136"/>
                  </a:lnTo>
                  <a:lnTo>
                    <a:pt x="33" y="1316"/>
                  </a:lnTo>
                  <a:lnTo>
                    <a:pt x="515" y="12"/>
                  </a:lnTo>
                  <a:lnTo>
                    <a:pt x="4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3865166" y="3205100"/>
              <a:ext cx="20739" cy="129027"/>
            </a:xfrm>
            <a:custGeom>
              <a:rect b="b" l="l" r="r" t="t"/>
              <a:pathLst>
                <a:path extrusionOk="0" h="3005" w="483">
                  <a:moveTo>
                    <a:pt x="450" y="1"/>
                  </a:moveTo>
                  <a:lnTo>
                    <a:pt x="1" y="1240"/>
                  </a:lnTo>
                  <a:lnTo>
                    <a:pt x="1" y="1250"/>
                  </a:lnTo>
                  <a:cubicBezTo>
                    <a:pt x="88" y="1722"/>
                    <a:pt x="329" y="2961"/>
                    <a:pt x="341" y="3005"/>
                  </a:cubicBezTo>
                  <a:lnTo>
                    <a:pt x="373" y="3005"/>
                  </a:lnTo>
                  <a:cubicBezTo>
                    <a:pt x="373" y="2972"/>
                    <a:pt x="88" y="1547"/>
                    <a:pt x="34" y="1250"/>
                  </a:cubicBezTo>
                  <a:lnTo>
                    <a:pt x="483" y="12"/>
                  </a:lnTo>
                  <a:lnTo>
                    <a:pt x="4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3847262" y="3204627"/>
              <a:ext cx="17003" cy="52770"/>
            </a:xfrm>
            <a:custGeom>
              <a:rect b="b" l="l" r="r" t="t"/>
              <a:pathLst>
                <a:path extrusionOk="0" h="1229" w="396">
                  <a:moveTo>
                    <a:pt x="363" y="1"/>
                  </a:moveTo>
                  <a:lnTo>
                    <a:pt x="1" y="1218"/>
                  </a:lnTo>
                  <a:lnTo>
                    <a:pt x="34" y="1229"/>
                  </a:lnTo>
                  <a:lnTo>
                    <a:pt x="396" y="12"/>
                  </a:lnTo>
                  <a:lnTo>
                    <a:pt x="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8"/>
            <p:cNvGrpSpPr/>
            <p:nvPr/>
          </p:nvGrpSpPr>
          <p:grpSpPr>
            <a:xfrm>
              <a:off x="3859069" y="2150168"/>
              <a:ext cx="1015944" cy="1022514"/>
              <a:chOff x="7059469" y="2150168"/>
              <a:chExt cx="1015944" cy="1022514"/>
            </a:xfrm>
          </p:grpSpPr>
          <p:sp>
            <p:nvSpPr>
              <p:cNvPr id="1380" name="Google Shape;1380;p38"/>
              <p:cNvSpPr/>
              <p:nvPr/>
            </p:nvSpPr>
            <p:spPr>
              <a:xfrm>
                <a:off x="7936468" y="2339866"/>
                <a:ext cx="76300" cy="86176"/>
              </a:xfrm>
              <a:custGeom>
                <a:rect b="b" l="l" r="r" t="t"/>
                <a:pathLst>
                  <a:path extrusionOk="0" h="2007" w="1777">
                    <a:moveTo>
                      <a:pt x="1" y="0"/>
                    </a:moveTo>
                    <a:lnTo>
                      <a:pt x="1" y="2007"/>
                    </a:lnTo>
                    <a:lnTo>
                      <a:pt x="1777" y="2007"/>
                    </a:lnTo>
                    <a:lnTo>
                      <a:pt x="17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8018865" y="2339866"/>
                <a:ext cx="21211" cy="86176"/>
              </a:xfrm>
              <a:custGeom>
                <a:rect b="b" l="l" r="r" t="t"/>
                <a:pathLst>
                  <a:path extrusionOk="0" h="2007" w="494">
                    <a:moveTo>
                      <a:pt x="1" y="0"/>
                    </a:moveTo>
                    <a:lnTo>
                      <a:pt x="1" y="2007"/>
                    </a:lnTo>
                    <a:lnTo>
                      <a:pt x="44" y="2007"/>
                    </a:lnTo>
                    <a:lnTo>
                      <a:pt x="4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7149380" y="2893459"/>
                <a:ext cx="13225" cy="27351"/>
              </a:xfrm>
              <a:custGeom>
                <a:rect b="b" l="l" r="r" t="t"/>
                <a:pathLst>
                  <a:path extrusionOk="0" h="637" w="308">
                    <a:moveTo>
                      <a:pt x="307" y="0"/>
                    </a:moveTo>
                    <a:lnTo>
                      <a:pt x="0" y="636"/>
                    </a:lnTo>
                    <a:lnTo>
                      <a:pt x="307" y="636"/>
                    </a:lnTo>
                    <a:lnTo>
                      <a:pt x="3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7168702" y="2926907"/>
                <a:ext cx="97940" cy="65952"/>
              </a:xfrm>
              <a:custGeom>
                <a:rect b="b" l="l" r="r" t="t"/>
                <a:pathLst>
                  <a:path extrusionOk="0" h="1536" w="2281">
                    <a:moveTo>
                      <a:pt x="0" y="0"/>
                    </a:moveTo>
                    <a:lnTo>
                      <a:pt x="0" y="1535"/>
                    </a:lnTo>
                    <a:lnTo>
                      <a:pt x="2280" y="153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7059469" y="3118022"/>
                <a:ext cx="103136" cy="36754"/>
              </a:xfrm>
              <a:custGeom>
                <a:rect b="b" l="l" r="r" t="t"/>
                <a:pathLst>
                  <a:path extrusionOk="0" h="856" w="2402">
                    <a:moveTo>
                      <a:pt x="0" y="1"/>
                    </a:moveTo>
                    <a:lnTo>
                      <a:pt x="0" y="66"/>
                    </a:lnTo>
                    <a:lnTo>
                      <a:pt x="2401" y="856"/>
                    </a:lnTo>
                    <a:lnTo>
                      <a:pt x="24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7572572" y="2926907"/>
                <a:ext cx="98413" cy="65952"/>
              </a:xfrm>
              <a:custGeom>
                <a:rect b="b" l="l" r="r" t="t"/>
                <a:pathLst>
                  <a:path extrusionOk="0" h="1536" w="2292">
                    <a:moveTo>
                      <a:pt x="1" y="0"/>
                    </a:moveTo>
                    <a:lnTo>
                      <a:pt x="1" y="1535"/>
                    </a:lnTo>
                    <a:lnTo>
                      <a:pt x="2292" y="1535"/>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7676610" y="2926907"/>
                <a:ext cx="99830" cy="65952"/>
              </a:xfrm>
              <a:custGeom>
                <a:rect b="b" l="l" r="r" t="t"/>
                <a:pathLst>
                  <a:path extrusionOk="0" h="1536" w="2325">
                    <a:moveTo>
                      <a:pt x="1" y="0"/>
                    </a:moveTo>
                    <a:lnTo>
                      <a:pt x="1" y="1535"/>
                    </a:lnTo>
                    <a:lnTo>
                      <a:pt x="2325" y="1535"/>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7480343" y="2926907"/>
                <a:ext cx="86648" cy="65952"/>
              </a:xfrm>
              <a:custGeom>
                <a:rect b="b" l="l" r="r" t="t"/>
                <a:pathLst>
                  <a:path extrusionOk="0" h="1536" w="2018">
                    <a:moveTo>
                      <a:pt x="0" y="0"/>
                    </a:moveTo>
                    <a:lnTo>
                      <a:pt x="0" y="1535"/>
                    </a:lnTo>
                    <a:lnTo>
                      <a:pt x="2017" y="1535"/>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7936468" y="2432096"/>
                <a:ext cx="76300" cy="113054"/>
              </a:xfrm>
              <a:custGeom>
                <a:rect b="b" l="l" r="r" t="t"/>
                <a:pathLst>
                  <a:path extrusionOk="0" h="2633" w="1777">
                    <a:moveTo>
                      <a:pt x="1" y="1"/>
                    </a:moveTo>
                    <a:lnTo>
                      <a:pt x="1" y="2632"/>
                    </a:lnTo>
                    <a:lnTo>
                      <a:pt x="1338" y="2632"/>
                    </a:lnTo>
                    <a:lnTo>
                      <a:pt x="1777" y="692"/>
                    </a:lnTo>
                    <a:lnTo>
                      <a:pt x="17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7782537" y="2926907"/>
                <a:ext cx="28768" cy="65952"/>
              </a:xfrm>
              <a:custGeom>
                <a:rect b="b" l="l" r="r" t="t"/>
                <a:pathLst>
                  <a:path extrusionOk="0" h="1536" w="670">
                    <a:moveTo>
                      <a:pt x="1" y="0"/>
                    </a:moveTo>
                    <a:lnTo>
                      <a:pt x="1" y="1535"/>
                    </a:lnTo>
                    <a:lnTo>
                      <a:pt x="669" y="1535"/>
                    </a:lnTo>
                    <a:lnTo>
                      <a:pt x="4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7115030" y="2926907"/>
                <a:ext cx="47575" cy="65952"/>
              </a:xfrm>
              <a:custGeom>
                <a:rect b="b" l="l" r="r" t="t"/>
                <a:pathLst>
                  <a:path extrusionOk="0" h="1536" w="1108">
                    <a:moveTo>
                      <a:pt x="734" y="0"/>
                    </a:moveTo>
                    <a:lnTo>
                      <a:pt x="0" y="1535"/>
                    </a:lnTo>
                    <a:lnTo>
                      <a:pt x="1107" y="1535"/>
                    </a:lnTo>
                    <a:lnTo>
                      <a:pt x="1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7376777" y="2926907"/>
                <a:ext cx="97940" cy="65952"/>
              </a:xfrm>
              <a:custGeom>
                <a:rect b="b" l="l" r="r" t="t"/>
                <a:pathLst>
                  <a:path extrusionOk="0" h="1536" w="2281">
                    <a:moveTo>
                      <a:pt x="0" y="0"/>
                    </a:moveTo>
                    <a:lnTo>
                      <a:pt x="0" y="1535"/>
                    </a:lnTo>
                    <a:lnTo>
                      <a:pt x="2280" y="153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7867725" y="2432096"/>
                <a:ext cx="63118" cy="113054"/>
              </a:xfrm>
              <a:custGeom>
                <a:rect b="b" l="l" r="r" t="t"/>
                <a:pathLst>
                  <a:path extrusionOk="0" h="2633" w="1470">
                    <a:moveTo>
                      <a:pt x="1" y="1"/>
                    </a:moveTo>
                    <a:lnTo>
                      <a:pt x="1" y="2632"/>
                    </a:lnTo>
                    <a:lnTo>
                      <a:pt x="1470" y="2632"/>
                    </a:lnTo>
                    <a:lnTo>
                      <a:pt x="14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7059469" y="2998441"/>
                <a:ext cx="103136" cy="113484"/>
              </a:xfrm>
              <a:custGeom>
                <a:rect b="b" l="l" r="r" t="t"/>
                <a:pathLst>
                  <a:path extrusionOk="0" h="2643" w="2402">
                    <a:moveTo>
                      <a:pt x="1228" y="1"/>
                    </a:moveTo>
                    <a:lnTo>
                      <a:pt x="0" y="2523"/>
                    </a:lnTo>
                    <a:lnTo>
                      <a:pt x="0" y="2643"/>
                    </a:lnTo>
                    <a:lnTo>
                      <a:pt x="2401" y="2643"/>
                    </a:lnTo>
                    <a:lnTo>
                      <a:pt x="24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7572572" y="2502728"/>
                <a:ext cx="98413" cy="42422"/>
              </a:xfrm>
              <a:custGeom>
                <a:rect b="b" l="l" r="r" t="t"/>
                <a:pathLst>
                  <a:path extrusionOk="0" h="988" w="2292">
                    <a:moveTo>
                      <a:pt x="2292" y="1"/>
                    </a:moveTo>
                    <a:lnTo>
                      <a:pt x="1810" y="56"/>
                    </a:lnTo>
                    <a:lnTo>
                      <a:pt x="1" y="198"/>
                    </a:lnTo>
                    <a:lnTo>
                      <a:pt x="1" y="987"/>
                    </a:lnTo>
                    <a:lnTo>
                      <a:pt x="2292" y="987"/>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7924703" y="2189714"/>
                <a:ext cx="6140" cy="18377"/>
              </a:xfrm>
              <a:custGeom>
                <a:rect b="b" l="l" r="r" t="t"/>
                <a:pathLst>
                  <a:path extrusionOk="0" h="428" w="143">
                    <a:moveTo>
                      <a:pt x="143" y="0"/>
                    </a:moveTo>
                    <a:lnTo>
                      <a:pt x="1" y="427"/>
                    </a:lnTo>
                    <a:lnTo>
                      <a:pt x="143" y="427"/>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7936468" y="2150168"/>
                <a:ext cx="76300" cy="57923"/>
              </a:xfrm>
              <a:custGeom>
                <a:rect b="b" l="l" r="r" t="t"/>
                <a:pathLst>
                  <a:path extrusionOk="0" h="1349" w="1777">
                    <a:moveTo>
                      <a:pt x="165" y="0"/>
                    </a:moveTo>
                    <a:lnTo>
                      <a:pt x="1" y="504"/>
                    </a:lnTo>
                    <a:lnTo>
                      <a:pt x="1" y="1348"/>
                    </a:lnTo>
                    <a:lnTo>
                      <a:pt x="1777" y="1348"/>
                    </a:lnTo>
                    <a:lnTo>
                      <a:pt x="1777" y="417"/>
                    </a:lnTo>
                    <a:lnTo>
                      <a:pt x="1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7480343" y="2511702"/>
                <a:ext cx="86648" cy="33448"/>
              </a:xfrm>
              <a:custGeom>
                <a:rect b="b" l="l" r="r" t="t"/>
                <a:pathLst>
                  <a:path extrusionOk="0" h="779" w="2018">
                    <a:moveTo>
                      <a:pt x="2017" y="0"/>
                    </a:moveTo>
                    <a:lnTo>
                      <a:pt x="0" y="142"/>
                    </a:lnTo>
                    <a:lnTo>
                      <a:pt x="0" y="778"/>
                    </a:lnTo>
                    <a:lnTo>
                      <a:pt x="2017" y="778"/>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7676610" y="2489546"/>
                <a:ext cx="99830" cy="55604"/>
              </a:xfrm>
              <a:custGeom>
                <a:rect b="b" l="l" r="r" t="t"/>
                <a:pathLst>
                  <a:path extrusionOk="0" h="1295" w="2325">
                    <a:moveTo>
                      <a:pt x="2325" y="1"/>
                    </a:moveTo>
                    <a:lnTo>
                      <a:pt x="1" y="286"/>
                    </a:lnTo>
                    <a:lnTo>
                      <a:pt x="1" y="1294"/>
                    </a:lnTo>
                    <a:lnTo>
                      <a:pt x="2325" y="1294"/>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7867725" y="2339866"/>
                <a:ext cx="63118" cy="86176"/>
              </a:xfrm>
              <a:custGeom>
                <a:rect b="b" l="l" r="r" t="t"/>
                <a:pathLst>
                  <a:path extrusionOk="0" h="2007" w="1470">
                    <a:moveTo>
                      <a:pt x="319" y="0"/>
                    </a:moveTo>
                    <a:lnTo>
                      <a:pt x="1" y="965"/>
                    </a:lnTo>
                    <a:lnTo>
                      <a:pt x="1" y="2007"/>
                    </a:lnTo>
                    <a:lnTo>
                      <a:pt x="1470" y="2007"/>
                    </a:lnTo>
                    <a:lnTo>
                      <a:pt x="1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7385236" y="2518271"/>
                <a:ext cx="89482" cy="26879"/>
              </a:xfrm>
              <a:custGeom>
                <a:rect b="b" l="l" r="r" t="t"/>
                <a:pathLst>
                  <a:path extrusionOk="0" h="626" w="2084">
                    <a:moveTo>
                      <a:pt x="2083" y="1"/>
                    </a:moveTo>
                    <a:lnTo>
                      <a:pt x="1426" y="55"/>
                    </a:lnTo>
                    <a:lnTo>
                      <a:pt x="1316" y="88"/>
                    </a:lnTo>
                    <a:cubicBezTo>
                      <a:pt x="856" y="220"/>
                      <a:pt x="417" y="406"/>
                      <a:pt x="0" y="625"/>
                    </a:cubicBezTo>
                    <a:lnTo>
                      <a:pt x="2083" y="625"/>
                    </a:lnTo>
                    <a:lnTo>
                      <a:pt x="20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7168702" y="2859581"/>
                <a:ext cx="97940" cy="61229"/>
              </a:xfrm>
              <a:custGeom>
                <a:rect b="b" l="l" r="r" t="t"/>
                <a:pathLst>
                  <a:path extrusionOk="0" h="1426" w="2281">
                    <a:moveTo>
                      <a:pt x="241" y="0"/>
                    </a:moveTo>
                    <a:lnTo>
                      <a:pt x="0" y="504"/>
                    </a:lnTo>
                    <a:lnTo>
                      <a:pt x="0" y="1425"/>
                    </a:lnTo>
                    <a:lnTo>
                      <a:pt x="2280" y="142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7782537" y="2432096"/>
                <a:ext cx="79606" cy="113054"/>
              </a:xfrm>
              <a:custGeom>
                <a:rect b="b" l="l" r="r" t="t"/>
                <a:pathLst>
                  <a:path extrusionOk="0" h="2633" w="1854">
                    <a:moveTo>
                      <a:pt x="1602" y="1"/>
                    </a:moveTo>
                    <a:lnTo>
                      <a:pt x="1217" y="1163"/>
                    </a:lnTo>
                    <a:lnTo>
                      <a:pt x="1" y="1317"/>
                    </a:lnTo>
                    <a:lnTo>
                      <a:pt x="1" y="2632"/>
                    </a:lnTo>
                    <a:lnTo>
                      <a:pt x="1853" y="2632"/>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7853169" y="2399163"/>
                <a:ext cx="8974" cy="26879"/>
              </a:xfrm>
              <a:custGeom>
                <a:rect b="b" l="l" r="r" t="t"/>
                <a:pathLst>
                  <a:path extrusionOk="0" h="626" w="209">
                    <a:moveTo>
                      <a:pt x="208" y="0"/>
                    </a:moveTo>
                    <a:lnTo>
                      <a:pt x="0" y="626"/>
                    </a:lnTo>
                    <a:lnTo>
                      <a:pt x="208" y="626"/>
                    </a:lnTo>
                    <a:lnTo>
                      <a:pt x="2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7867725" y="2551247"/>
                <a:ext cx="63118" cy="103093"/>
              </a:xfrm>
              <a:custGeom>
                <a:rect b="b" l="l" r="r" t="t"/>
                <a:pathLst>
                  <a:path extrusionOk="0" h="2401" w="1470">
                    <a:moveTo>
                      <a:pt x="1" y="0"/>
                    </a:moveTo>
                    <a:lnTo>
                      <a:pt x="1" y="2401"/>
                    </a:lnTo>
                    <a:lnTo>
                      <a:pt x="856" y="2401"/>
                    </a:lnTo>
                    <a:lnTo>
                      <a:pt x="1470" y="2116"/>
                    </a:lnTo>
                    <a:lnTo>
                      <a:pt x="1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7181841" y="2756016"/>
                <a:ext cx="84802" cy="97940"/>
              </a:xfrm>
              <a:custGeom>
                <a:rect b="b" l="l" r="r" t="t"/>
                <a:pathLst>
                  <a:path extrusionOk="0" h="2281" w="1975">
                    <a:moveTo>
                      <a:pt x="1108" y="0"/>
                    </a:moveTo>
                    <a:lnTo>
                      <a:pt x="1" y="2281"/>
                    </a:lnTo>
                    <a:lnTo>
                      <a:pt x="1974" y="2281"/>
                    </a:lnTo>
                    <a:lnTo>
                      <a:pt x="19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7936468" y="2214188"/>
                <a:ext cx="76300" cy="120053"/>
              </a:xfrm>
              <a:custGeom>
                <a:rect b="b" l="l" r="r" t="t"/>
                <a:pathLst>
                  <a:path extrusionOk="0" h="2796" w="1777">
                    <a:moveTo>
                      <a:pt x="1" y="0"/>
                    </a:moveTo>
                    <a:lnTo>
                      <a:pt x="1" y="2795"/>
                    </a:lnTo>
                    <a:lnTo>
                      <a:pt x="1777" y="2795"/>
                    </a:lnTo>
                    <a:lnTo>
                      <a:pt x="17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7232207" y="2678342"/>
                <a:ext cx="34436" cy="71577"/>
              </a:xfrm>
              <a:custGeom>
                <a:rect b="b" l="l" r="r" t="t"/>
                <a:pathLst>
                  <a:path extrusionOk="0" h="1667" w="802">
                    <a:moveTo>
                      <a:pt x="801" y="0"/>
                    </a:moveTo>
                    <a:lnTo>
                      <a:pt x="1" y="1667"/>
                    </a:lnTo>
                    <a:lnTo>
                      <a:pt x="801" y="1667"/>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7278365" y="2554038"/>
                <a:ext cx="92316" cy="100302"/>
              </a:xfrm>
              <a:custGeom>
                <a:rect b="b" l="l" r="r" t="t"/>
                <a:pathLst>
                  <a:path extrusionOk="0" h="2336" w="2150">
                    <a:moveTo>
                      <a:pt x="2149" y="1"/>
                    </a:moveTo>
                    <a:cubicBezTo>
                      <a:pt x="1250" y="571"/>
                      <a:pt x="516" y="1371"/>
                      <a:pt x="0" y="2336"/>
                    </a:cubicBezTo>
                    <a:lnTo>
                      <a:pt x="2149" y="2336"/>
                    </a:lnTo>
                    <a:lnTo>
                      <a:pt x="21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7272697" y="2660437"/>
                <a:ext cx="97983" cy="89482"/>
              </a:xfrm>
              <a:custGeom>
                <a:rect b="b" l="l" r="r" t="t"/>
                <a:pathLst>
                  <a:path extrusionOk="0" h="2084" w="2282">
                    <a:moveTo>
                      <a:pt x="66" y="1"/>
                    </a:moveTo>
                    <a:cubicBezTo>
                      <a:pt x="56" y="11"/>
                      <a:pt x="44" y="33"/>
                      <a:pt x="34" y="55"/>
                    </a:cubicBezTo>
                    <a:lnTo>
                      <a:pt x="1" y="132"/>
                    </a:lnTo>
                    <a:lnTo>
                      <a:pt x="1" y="2084"/>
                    </a:lnTo>
                    <a:lnTo>
                      <a:pt x="2281" y="2084"/>
                    </a:lnTo>
                    <a:lnTo>
                      <a:pt x="22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8018865" y="2169447"/>
                <a:ext cx="56549" cy="38644"/>
              </a:xfrm>
              <a:custGeom>
                <a:rect b="b" l="l" r="r" t="t"/>
                <a:pathLst>
                  <a:path extrusionOk="0" h="900" w="1317">
                    <a:moveTo>
                      <a:pt x="1" y="0"/>
                    </a:moveTo>
                    <a:lnTo>
                      <a:pt x="1" y="899"/>
                    </a:lnTo>
                    <a:lnTo>
                      <a:pt x="1185" y="899"/>
                    </a:lnTo>
                    <a:lnTo>
                      <a:pt x="1316" y="34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8018865" y="2214188"/>
                <a:ext cx="49936" cy="120053"/>
              </a:xfrm>
              <a:custGeom>
                <a:rect b="b" l="l" r="r" t="t"/>
                <a:pathLst>
                  <a:path extrusionOk="0" h="2796" w="1163">
                    <a:moveTo>
                      <a:pt x="1" y="0"/>
                    </a:moveTo>
                    <a:lnTo>
                      <a:pt x="1" y="2795"/>
                    </a:lnTo>
                    <a:lnTo>
                      <a:pt x="527" y="2795"/>
                    </a:lnTo>
                    <a:lnTo>
                      <a:pt x="11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7782537" y="2790366"/>
                <a:ext cx="8974" cy="63590"/>
              </a:xfrm>
              <a:custGeom>
                <a:rect b="b" l="l" r="r" t="t"/>
                <a:pathLst>
                  <a:path extrusionOk="0" h="1481" w="209">
                    <a:moveTo>
                      <a:pt x="1" y="1"/>
                    </a:moveTo>
                    <a:lnTo>
                      <a:pt x="1" y="1481"/>
                    </a:lnTo>
                    <a:lnTo>
                      <a:pt x="209" y="148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7572572" y="2660437"/>
                <a:ext cx="98413" cy="89482"/>
              </a:xfrm>
              <a:custGeom>
                <a:rect b="b" l="l" r="r" t="t"/>
                <a:pathLst>
                  <a:path extrusionOk="0" h="2084" w="2292">
                    <a:moveTo>
                      <a:pt x="1" y="1"/>
                    </a:moveTo>
                    <a:lnTo>
                      <a:pt x="1" y="2084"/>
                    </a:lnTo>
                    <a:lnTo>
                      <a:pt x="2292" y="2084"/>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7356039" y="2998441"/>
                <a:ext cx="14642" cy="31559"/>
              </a:xfrm>
              <a:custGeom>
                <a:rect b="b" l="l" r="r" t="t"/>
                <a:pathLst>
                  <a:path extrusionOk="0" h="735" w="341">
                    <a:moveTo>
                      <a:pt x="132" y="1"/>
                    </a:moveTo>
                    <a:lnTo>
                      <a:pt x="1" y="735"/>
                    </a:lnTo>
                    <a:lnTo>
                      <a:pt x="340" y="735"/>
                    </a:lnTo>
                    <a:lnTo>
                      <a:pt x="3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7676610" y="2660437"/>
                <a:ext cx="99830" cy="89482"/>
              </a:xfrm>
              <a:custGeom>
                <a:rect b="b" l="l" r="r" t="t"/>
                <a:pathLst>
                  <a:path extrusionOk="0" h="2084" w="2325">
                    <a:moveTo>
                      <a:pt x="1" y="1"/>
                    </a:moveTo>
                    <a:lnTo>
                      <a:pt x="1" y="2084"/>
                    </a:lnTo>
                    <a:lnTo>
                      <a:pt x="2325" y="2084"/>
                    </a:lnTo>
                    <a:lnTo>
                      <a:pt x="2325" y="2051"/>
                    </a:lnTo>
                    <a:lnTo>
                      <a:pt x="2215" y="1316"/>
                    </a:lnTo>
                    <a:lnTo>
                      <a:pt x="2325" y="1261"/>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7936468" y="2551247"/>
                <a:ext cx="56076" cy="87592"/>
              </a:xfrm>
              <a:custGeom>
                <a:rect b="b" l="l" r="r" t="t"/>
                <a:pathLst>
                  <a:path extrusionOk="0" h="2040" w="1306">
                    <a:moveTo>
                      <a:pt x="1" y="0"/>
                    </a:moveTo>
                    <a:lnTo>
                      <a:pt x="1" y="2039"/>
                    </a:lnTo>
                    <a:cubicBezTo>
                      <a:pt x="614" y="1699"/>
                      <a:pt x="1053" y="1129"/>
                      <a:pt x="1207" y="449"/>
                    </a:cubicBezTo>
                    <a:lnTo>
                      <a:pt x="1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7782537" y="2660437"/>
                <a:ext cx="79606" cy="51353"/>
              </a:xfrm>
              <a:custGeom>
                <a:rect b="b" l="l" r="r" t="t"/>
                <a:pathLst>
                  <a:path extrusionOk="0" h="1196" w="1854">
                    <a:moveTo>
                      <a:pt x="1" y="1"/>
                    </a:moveTo>
                    <a:lnTo>
                      <a:pt x="1" y="1195"/>
                    </a:lnTo>
                    <a:lnTo>
                      <a:pt x="1853" y="330"/>
                    </a:lnTo>
                    <a:lnTo>
                      <a:pt x="18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7376777" y="2998441"/>
                <a:ext cx="97940" cy="31559"/>
              </a:xfrm>
              <a:custGeom>
                <a:rect b="b" l="l" r="r" t="t"/>
                <a:pathLst>
                  <a:path extrusionOk="0" h="735" w="2281">
                    <a:moveTo>
                      <a:pt x="0" y="1"/>
                    </a:moveTo>
                    <a:lnTo>
                      <a:pt x="0" y="735"/>
                    </a:lnTo>
                    <a:lnTo>
                      <a:pt x="2280" y="735"/>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7376777" y="2859581"/>
                <a:ext cx="97940" cy="61229"/>
              </a:xfrm>
              <a:custGeom>
                <a:rect b="b" l="l" r="r" t="t"/>
                <a:pathLst>
                  <a:path extrusionOk="0" h="1426" w="2281">
                    <a:moveTo>
                      <a:pt x="0" y="0"/>
                    </a:moveTo>
                    <a:lnTo>
                      <a:pt x="0" y="658"/>
                    </a:lnTo>
                    <a:lnTo>
                      <a:pt x="153" y="373"/>
                    </a:lnTo>
                    <a:lnTo>
                      <a:pt x="0" y="1272"/>
                    </a:lnTo>
                    <a:lnTo>
                      <a:pt x="0" y="1425"/>
                    </a:lnTo>
                    <a:lnTo>
                      <a:pt x="2280" y="1425"/>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7272697" y="2859581"/>
                <a:ext cx="97983" cy="61229"/>
              </a:xfrm>
              <a:custGeom>
                <a:rect b="b" l="l" r="r" t="t"/>
                <a:pathLst>
                  <a:path extrusionOk="0" h="1426" w="2282">
                    <a:moveTo>
                      <a:pt x="1" y="0"/>
                    </a:moveTo>
                    <a:lnTo>
                      <a:pt x="1" y="1425"/>
                    </a:lnTo>
                    <a:lnTo>
                      <a:pt x="1985" y="1425"/>
                    </a:lnTo>
                    <a:lnTo>
                      <a:pt x="2281" y="911"/>
                    </a:lnTo>
                    <a:lnTo>
                      <a:pt x="22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7362651" y="2947603"/>
                <a:ext cx="8029" cy="45256"/>
              </a:xfrm>
              <a:custGeom>
                <a:rect b="b" l="l" r="r" t="t"/>
                <a:pathLst>
                  <a:path extrusionOk="0" h="1054" w="187">
                    <a:moveTo>
                      <a:pt x="186" y="1"/>
                    </a:moveTo>
                    <a:lnTo>
                      <a:pt x="0" y="1053"/>
                    </a:lnTo>
                    <a:lnTo>
                      <a:pt x="186" y="1053"/>
                    </a:lnTo>
                    <a:lnTo>
                      <a:pt x="1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7480343" y="2660437"/>
                <a:ext cx="86648" cy="89482"/>
              </a:xfrm>
              <a:custGeom>
                <a:rect b="b" l="l" r="r" t="t"/>
                <a:pathLst>
                  <a:path extrusionOk="0" h="2084" w="2018">
                    <a:moveTo>
                      <a:pt x="0" y="1"/>
                    </a:moveTo>
                    <a:lnTo>
                      <a:pt x="0" y="2084"/>
                    </a:lnTo>
                    <a:lnTo>
                      <a:pt x="2017" y="2084"/>
                    </a:ln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7376777" y="2660437"/>
                <a:ext cx="97940" cy="89482"/>
              </a:xfrm>
              <a:custGeom>
                <a:rect b="b" l="l" r="r" t="t"/>
                <a:pathLst>
                  <a:path extrusionOk="0" h="2084" w="2281">
                    <a:moveTo>
                      <a:pt x="0" y="1"/>
                    </a:moveTo>
                    <a:lnTo>
                      <a:pt x="0" y="2084"/>
                    </a:lnTo>
                    <a:lnTo>
                      <a:pt x="2280" y="2084"/>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7782537" y="2551247"/>
                <a:ext cx="79606" cy="103093"/>
              </a:xfrm>
              <a:custGeom>
                <a:rect b="b" l="l" r="r" t="t"/>
                <a:pathLst>
                  <a:path extrusionOk="0" h="2401" w="1854">
                    <a:moveTo>
                      <a:pt x="1" y="0"/>
                    </a:moveTo>
                    <a:lnTo>
                      <a:pt x="1" y="2401"/>
                    </a:lnTo>
                    <a:lnTo>
                      <a:pt x="1853" y="2401"/>
                    </a:lnTo>
                    <a:lnTo>
                      <a:pt x="18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7676610" y="2551247"/>
                <a:ext cx="99830" cy="103093"/>
              </a:xfrm>
              <a:custGeom>
                <a:rect b="b" l="l" r="r" t="t"/>
                <a:pathLst>
                  <a:path extrusionOk="0" h="2401" w="2325">
                    <a:moveTo>
                      <a:pt x="1" y="0"/>
                    </a:moveTo>
                    <a:lnTo>
                      <a:pt x="1" y="2401"/>
                    </a:lnTo>
                    <a:lnTo>
                      <a:pt x="2325" y="2401"/>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7867725" y="2660437"/>
                <a:ext cx="24088" cy="11335"/>
              </a:xfrm>
              <a:custGeom>
                <a:rect b="b" l="l" r="r" t="t"/>
                <a:pathLst>
                  <a:path extrusionOk="0" h="264" w="561">
                    <a:moveTo>
                      <a:pt x="1" y="1"/>
                    </a:moveTo>
                    <a:lnTo>
                      <a:pt x="1" y="264"/>
                    </a:lnTo>
                    <a:lnTo>
                      <a:pt x="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7572572" y="2551247"/>
                <a:ext cx="98413" cy="103093"/>
              </a:xfrm>
              <a:custGeom>
                <a:rect b="b" l="l" r="r" t="t"/>
                <a:pathLst>
                  <a:path extrusionOk="0" h="2401" w="2292">
                    <a:moveTo>
                      <a:pt x="1" y="0"/>
                    </a:moveTo>
                    <a:lnTo>
                      <a:pt x="1" y="2401"/>
                    </a:lnTo>
                    <a:lnTo>
                      <a:pt x="2292" y="2401"/>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7782537" y="2998441"/>
                <a:ext cx="33964" cy="31559"/>
              </a:xfrm>
              <a:custGeom>
                <a:rect b="b" l="l" r="r" t="t"/>
                <a:pathLst>
                  <a:path extrusionOk="0" h="735" w="791">
                    <a:moveTo>
                      <a:pt x="1" y="1"/>
                    </a:moveTo>
                    <a:lnTo>
                      <a:pt x="1" y="735"/>
                    </a:lnTo>
                    <a:lnTo>
                      <a:pt x="790" y="735"/>
                    </a:lnTo>
                    <a:lnTo>
                      <a:pt x="6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7676610" y="2756016"/>
                <a:ext cx="99830" cy="97940"/>
              </a:xfrm>
              <a:custGeom>
                <a:rect b="b" l="l" r="r" t="t"/>
                <a:pathLst>
                  <a:path extrusionOk="0" h="2281" w="2325">
                    <a:moveTo>
                      <a:pt x="1" y="0"/>
                    </a:moveTo>
                    <a:lnTo>
                      <a:pt x="1" y="2281"/>
                    </a:lnTo>
                    <a:lnTo>
                      <a:pt x="2325" y="2281"/>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7676610" y="2998441"/>
                <a:ext cx="99830" cy="31559"/>
              </a:xfrm>
              <a:custGeom>
                <a:rect b="b" l="l" r="r" t="t"/>
                <a:pathLst>
                  <a:path extrusionOk="0" h="735" w="2325">
                    <a:moveTo>
                      <a:pt x="1" y="1"/>
                    </a:moveTo>
                    <a:lnTo>
                      <a:pt x="1" y="735"/>
                    </a:lnTo>
                    <a:lnTo>
                      <a:pt x="2325" y="735"/>
                    </a:lnTo>
                    <a:lnTo>
                      <a:pt x="23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7376777" y="2551247"/>
                <a:ext cx="97940" cy="103093"/>
              </a:xfrm>
              <a:custGeom>
                <a:rect b="b" l="l" r="r" t="t"/>
                <a:pathLst>
                  <a:path extrusionOk="0" h="2401" w="2281">
                    <a:moveTo>
                      <a:pt x="0" y="0"/>
                    </a:moveTo>
                    <a:lnTo>
                      <a:pt x="0" y="2401"/>
                    </a:lnTo>
                    <a:lnTo>
                      <a:pt x="2280" y="2401"/>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7480343" y="2998441"/>
                <a:ext cx="86648" cy="31559"/>
              </a:xfrm>
              <a:custGeom>
                <a:rect b="b" l="l" r="r" t="t"/>
                <a:pathLst>
                  <a:path extrusionOk="0" h="735" w="2018">
                    <a:moveTo>
                      <a:pt x="0" y="1"/>
                    </a:moveTo>
                    <a:lnTo>
                      <a:pt x="0" y="735"/>
                    </a:lnTo>
                    <a:lnTo>
                      <a:pt x="2017" y="735"/>
                    </a:lnTo>
                    <a:lnTo>
                      <a:pt x="20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7572572" y="2998441"/>
                <a:ext cx="98413" cy="31559"/>
              </a:xfrm>
              <a:custGeom>
                <a:rect b="b" l="l" r="r" t="t"/>
                <a:pathLst>
                  <a:path extrusionOk="0" h="735" w="2292">
                    <a:moveTo>
                      <a:pt x="1" y="1"/>
                    </a:moveTo>
                    <a:lnTo>
                      <a:pt x="1" y="735"/>
                    </a:lnTo>
                    <a:lnTo>
                      <a:pt x="2292" y="735"/>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7480343" y="2551247"/>
                <a:ext cx="86648" cy="103093"/>
              </a:xfrm>
              <a:custGeom>
                <a:rect b="b" l="l" r="r" t="t"/>
                <a:pathLst>
                  <a:path extrusionOk="0" h="2401" w="2018">
                    <a:moveTo>
                      <a:pt x="0" y="0"/>
                    </a:moveTo>
                    <a:lnTo>
                      <a:pt x="0" y="2401"/>
                    </a:lnTo>
                    <a:lnTo>
                      <a:pt x="2017" y="2401"/>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8"/>
              <p:cNvSpPr/>
              <p:nvPr/>
            </p:nvSpPr>
            <p:spPr>
              <a:xfrm>
                <a:off x="7572572" y="2859581"/>
                <a:ext cx="98413" cy="61229"/>
              </a:xfrm>
              <a:custGeom>
                <a:rect b="b" l="l" r="r" t="t"/>
                <a:pathLst>
                  <a:path extrusionOk="0" h="1426" w="2292">
                    <a:moveTo>
                      <a:pt x="1" y="0"/>
                    </a:moveTo>
                    <a:lnTo>
                      <a:pt x="1" y="1425"/>
                    </a:lnTo>
                    <a:lnTo>
                      <a:pt x="2292" y="1425"/>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8"/>
              <p:cNvSpPr/>
              <p:nvPr/>
            </p:nvSpPr>
            <p:spPr>
              <a:xfrm>
                <a:off x="7883311" y="2214188"/>
                <a:ext cx="47532" cy="120053"/>
              </a:xfrm>
              <a:custGeom>
                <a:rect b="b" l="l" r="r" t="t"/>
                <a:pathLst>
                  <a:path extrusionOk="0" h="2796" w="1107">
                    <a:moveTo>
                      <a:pt x="921" y="0"/>
                    </a:moveTo>
                    <a:lnTo>
                      <a:pt x="0" y="2795"/>
                    </a:lnTo>
                    <a:lnTo>
                      <a:pt x="1107" y="2795"/>
                    </a:lnTo>
                    <a:lnTo>
                      <a:pt x="11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8"/>
              <p:cNvSpPr/>
              <p:nvPr/>
            </p:nvSpPr>
            <p:spPr>
              <a:xfrm>
                <a:off x="7272697" y="2756016"/>
                <a:ext cx="97983" cy="97940"/>
              </a:xfrm>
              <a:custGeom>
                <a:rect b="b" l="l" r="r" t="t"/>
                <a:pathLst>
                  <a:path extrusionOk="0" h="2281" w="2282">
                    <a:moveTo>
                      <a:pt x="1" y="0"/>
                    </a:moveTo>
                    <a:lnTo>
                      <a:pt x="1" y="2281"/>
                    </a:lnTo>
                    <a:lnTo>
                      <a:pt x="2281" y="2281"/>
                    </a:lnTo>
                    <a:lnTo>
                      <a:pt x="22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7572572" y="2756016"/>
                <a:ext cx="98413" cy="97940"/>
              </a:xfrm>
              <a:custGeom>
                <a:rect b="b" l="l" r="r" t="t"/>
                <a:pathLst>
                  <a:path extrusionOk="0" h="2281" w="2292">
                    <a:moveTo>
                      <a:pt x="1" y="0"/>
                    </a:moveTo>
                    <a:lnTo>
                      <a:pt x="1" y="2281"/>
                    </a:lnTo>
                    <a:lnTo>
                      <a:pt x="2292" y="2281"/>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7782537" y="2859581"/>
                <a:ext cx="18377" cy="61229"/>
              </a:xfrm>
              <a:custGeom>
                <a:rect b="b" l="l" r="r" t="t"/>
                <a:pathLst>
                  <a:path extrusionOk="0" h="1426" w="428">
                    <a:moveTo>
                      <a:pt x="1" y="0"/>
                    </a:moveTo>
                    <a:lnTo>
                      <a:pt x="1" y="1425"/>
                    </a:lnTo>
                    <a:lnTo>
                      <a:pt x="428" y="1425"/>
                    </a:lnTo>
                    <a:lnTo>
                      <a:pt x="2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8"/>
              <p:cNvSpPr/>
              <p:nvPr/>
            </p:nvSpPr>
            <p:spPr>
              <a:xfrm>
                <a:off x="7480343" y="2859581"/>
                <a:ext cx="86648" cy="61229"/>
              </a:xfrm>
              <a:custGeom>
                <a:rect b="b" l="l" r="r" t="t"/>
                <a:pathLst>
                  <a:path extrusionOk="0" h="1426" w="2018">
                    <a:moveTo>
                      <a:pt x="0" y="0"/>
                    </a:moveTo>
                    <a:lnTo>
                      <a:pt x="0" y="1425"/>
                    </a:lnTo>
                    <a:lnTo>
                      <a:pt x="2017" y="1425"/>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8"/>
              <p:cNvSpPr/>
              <p:nvPr/>
            </p:nvSpPr>
            <p:spPr>
              <a:xfrm>
                <a:off x="7168702" y="3118022"/>
                <a:ext cx="78619" cy="54659"/>
              </a:xfrm>
              <a:custGeom>
                <a:rect b="b" l="l" r="r" t="t"/>
                <a:pathLst>
                  <a:path extrusionOk="0" h="1273" w="1831">
                    <a:moveTo>
                      <a:pt x="0" y="1"/>
                    </a:moveTo>
                    <a:lnTo>
                      <a:pt x="0" y="910"/>
                    </a:lnTo>
                    <a:lnTo>
                      <a:pt x="1118" y="1272"/>
                    </a:lnTo>
                    <a:lnTo>
                      <a:pt x="18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7676610" y="2859581"/>
                <a:ext cx="99830" cy="61229"/>
              </a:xfrm>
              <a:custGeom>
                <a:rect b="b" l="l" r="r" t="t"/>
                <a:pathLst>
                  <a:path extrusionOk="0" h="1426" w="2325">
                    <a:moveTo>
                      <a:pt x="1" y="0"/>
                    </a:moveTo>
                    <a:lnTo>
                      <a:pt x="1" y="1425"/>
                    </a:lnTo>
                    <a:lnTo>
                      <a:pt x="2325" y="1425"/>
                    </a:lnTo>
                    <a:lnTo>
                      <a:pt x="23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7168702" y="2998441"/>
                <a:ext cx="97940" cy="113484"/>
              </a:xfrm>
              <a:custGeom>
                <a:rect b="b" l="l" r="r" t="t"/>
                <a:pathLst>
                  <a:path extrusionOk="0" h="2643" w="2281">
                    <a:moveTo>
                      <a:pt x="0" y="1"/>
                    </a:moveTo>
                    <a:lnTo>
                      <a:pt x="0" y="2643"/>
                    </a:lnTo>
                    <a:lnTo>
                      <a:pt x="1908" y="2643"/>
                    </a:lnTo>
                    <a:lnTo>
                      <a:pt x="2280" y="1985"/>
                    </a:lnTo>
                    <a:lnTo>
                      <a:pt x="22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7376777" y="2756016"/>
                <a:ext cx="97940" cy="97940"/>
              </a:xfrm>
              <a:custGeom>
                <a:rect b="b" l="l" r="r" t="t"/>
                <a:pathLst>
                  <a:path extrusionOk="0" h="2281" w="2281">
                    <a:moveTo>
                      <a:pt x="0" y="0"/>
                    </a:moveTo>
                    <a:lnTo>
                      <a:pt x="0" y="2281"/>
                    </a:lnTo>
                    <a:lnTo>
                      <a:pt x="2280" y="2281"/>
                    </a:lnTo>
                    <a:lnTo>
                      <a:pt x="22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7272697" y="2998441"/>
                <a:ext cx="41950" cy="74454"/>
              </a:xfrm>
              <a:custGeom>
                <a:rect b="b" l="l" r="r" t="t"/>
                <a:pathLst>
                  <a:path extrusionOk="0" h="1734" w="977">
                    <a:moveTo>
                      <a:pt x="1" y="1"/>
                    </a:moveTo>
                    <a:lnTo>
                      <a:pt x="1" y="1733"/>
                    </a:lnTo>
                    <a:lnTo>
                      <a:pt x="9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7272697" y="2926907"/>
                <a:ext cx="81968" cy="65952"/>
              </a:xfrm>
              <a:custGeom>
                <a:rect b="b" l="l" r="r" t="t"/>
                <a:pathLst>
                  <a:path extrusionOk="0" h="1536" w="1909">
                    <a:moveTo>
                      <a:pt x="1" y="0"/>
                    </a:moveTo>
                    <a:lnTo>
                      <a:pt x="1" y="1535"/>
                    </a:lnTo>
                    <a:lnTo>
                      <a:pt x="1053" y="1535"/>
                    </a:lnTo>
                    <a:lnTo>
                      <a:pt x="19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7480343" y="2756016"/>
                <a:ext cx="86648" cy="97940"/>
              </a:xfrm>
              <a:custGeom>
                <a:rect b="b" l="l" r="r" t="t"/>
                <a:pathLst>
                  <a:path extrusionOk="0" h="2281" w="2018">
                    <a:moveTo>
                      <a:pt x="0" y="0"/>
                    </a:moveTo>
                    <a:lnTo>
                      <a:pt x="0" y="2281"/>
                    </a:lnTo>
                    <a:lnTo>
                      <a:pt x="2017" y="2281"/>
                    </a:lnTo>
                    <a:lnTo>
                      <a:pt x="20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38"/>
            <p:cNvGrpSpPr/>
            <p:nvPr/>
          </p:nvGrpSpPr>
          <p:grpSpPr>
            <a:xfrm>
              <a:off x="3853402" y="2168030"/>
              <a:ext cx="1015944" cy="989108"/>
              <a:chOff x="5834602" y="2168030"/>
              <a:chExt cx="1015944" cy="989108"/>
            </a:xfrm>
          </p:grpSpPr>
          <p:sp>
            <p:nvSpPr>
              <p:cNvPr id="1449" name="Google Shape;1449;p38"/>
              <p:cNvSpPr/>
              <p:nvPr/>
            </p:nvSpPr>
            <p:spPr>
              <a:xfrm>
                <a:off x="6799665" y="2432096"/>
                <a:ext cx="515" cy="2877"/>
              </a:xfrm>
              <a:custGeom>
                <a:rect b="b" l="l" r="r" t="t"/>
                <a:pathLst>
                  <a:path extrusionOk="0" h="67" w="12">
                    <a:moveTo>
                      <a:pt x="1" y="1"/>
                    </a:moveTo>
                    <a:lnTo>
                      <a:pt x="1" y="67"/>
                    </a:lnTo>
                    <a:lnTo>
                      <a:pt x="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5837908" y="3106730"/>
                <a:ext cx="2404" cy="5195"/>
              </a:xfrm>
              <a:custGeom>
                <a:rect b="b" l="l" r="r" t="t"/>
                <a:pathLst>
                  <a:path extrusionOk="0" h="121" w="56">
                    <a:moveTo>
                      <a:pt x="55" y="1"/>
                    </a:moveTo>
                    <a:lnTo>
                      <a:pt x="0" y="121"/>
                    </a:lnTo>
                    <a:lnTo>
                      <a:pt x="55" y="121"/>
                    </a:lnTo>
                    <a:lnTo>
                      <a:pt x="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5834602" y="3118022"/>
                <a:ext cx="5711" cy="2877"/>
              </a:xfrm>
              <a:custGeom>
                <a:rect b="b" l="l" r="r" t="t"/>
                <a:pathLst>
                  <a:path extrusionOk="0" h="67" w="133">
                    <a:moveTo>
                      <a:pt x="11" y="1"/>
                    </a:moveTo>
                    <a:lnTo>
                      <a:pt x="1" y="23"/>
                    </a:lnTo>
                    <a:lnTo>
                      <a:pt x="132" y="66"/>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5943362" y="2998441"/>
                <a:ext cx="6183" cy="113484"/>
              </a:xfrm>
              <a:custGeom>
                <a:rect b="b" l="l" r="r" t="t"/>
                <a:pathLst>
                  <a:path extrusionOk="0" h="2643" w="144">
                    <a:moveTo>
                      <a:pt x="0" y="1"/>
                    </a:moveTo>
                    <a:lnTo>
                      <a:pt x="0" y="2643"/>
                    </a:lnTo>
                    <a:lnTo>
                      <a:pt x="143" y="2643"/>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5943362" y="3118022"/>
                <a:ext cx="6183" cy="39116"/>
              </a:xfrm>
              <a:custGeom>
                <a:rect b="b" l="l" r="r" t="t"/>
                <a:pathLst>
                  <a:path extrusionOk="0" h="911" w="144">
                    <a:moveTo>
                      <a:pt x="0" y="1"/>
                    </a:moveTo>
                    <a:lnTo>
                      <a:pt x="0" y="856"/>
                    </a:lnTo>
                    <a:lnTo>
                      <a:pt x="143" y="910"/>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5943362" y="2926907"/>
                <a:ext cx="6183" cy="65952"/>
              </a:xfrm>
              <a:custGeom>
                <a:rect b="b" l="l" r="r" t="t"/>
                <a:pathLst>
                  <a:path extrusionOk="0" h="1536" w="144">
                    <a:moveTo>
                      <a:pt x="0" y="0"/>
                    </a:move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5943362" y="2881222"/>
                <a:ext cx="6183" cy="39588"/>
              </a:xfrm>
              <a:custGeom>
                <a:rect b="b" l="l" r="r" t="t"/>
                <a:pathLst>
                  <a:path extrusionOk="0" h="922" w="144">
                    <a:moveTo>
                      <a:pt x="143" y="0"/>
                    </a:moveTo>
                    <a:lnTo>
                      <a:pt x="0" y="285"/>
                    </a:lnTo>
                    <a:lnTo>
                      <a:pt x="0" y="921"/>
                    </a:lnTo>
                    <a:lnTo>
                      <a:pt x="143" y="92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6047400" y="2926907"/>
                <a:ext cx="6140" cy="65952"/>
              </a:xfrm>
              <a:custGeom>
                <a:rect b="b" l="l" r="r" t="t"/>
                <a:pathLst>
                  <a:path extrusionOk="0" h="1536" w="143">
                    <a:moveTo>
                      <a:pt x="0" y="0"/>
                    </a:move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6047400" y="2666105"/>
                <a:ext cx="6140" cy="83814"/>
              </a:xfrm>
              <a:custGeom>
                <a:rect b="b" l="l" r="r" t="t"/>
                <a:pathLst>
                  <a:path extrusionOk="0" h="1952" w="143">
                    <a:moveTo>
                      <a:pt x="143" y="0"/>
                    </a:moveTo>
                    <a:lnTo>
                      <a:pt x="0" y="285"/>
                    </a:lnTo>
                    <a:lnTo>
                      <a:pt x="0" y="1952"/>
                    </a:lnTo>
                    <a:lnTo>
                      <a:pt x="143" y="1952"/>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6047400" y="2998441"/>
                <a:ext cx="6140" cy="85231"/>
              </a:xfrm>
              <a:custGeom>
                <a:rect b="b" l="l" r="r" t="t"/>
                <a:pathLst>
                  <a:path extrusionOk="0" h="1985" w="143">
                    <a:moveTo>
                      <a:pt x="0" y="1"/>
                    </a:moveTo>
                    <a:lnTo>
                      <a:pt x="0" y="1985"/>
                    </a:lnTo>
                    <a:lnTo>
                      <a:pt x="143" y="1733"/>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6047400" y="2859581"/>
                <a:ext cx="6140" cy="61229"/>
              </a:xfrm>
              <a:custGeom>
                <a:rect b="b" l="l" r="r" t="t"/>
                <a:pathLst>
                  <a:path extrusionOk="0" h="1426" w="143">
                    <a:moveTo>
                      <a:pt x="0" y="0"/>
                    </a:moveTo>
                    <a:lnTo>
                      <a:pt x="0" y="1425"/>
                    </a:lnTo>
                    <a:lnTo>
                      <a:pt x="143" y="142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6047400" y="2756016"/>
                <a:ext cx="6140" cy="97940"/>
              </a:xfrm>
              <a:custGeom>
                <a:rect b="b" l="l" r="r" t="t"/>
                <a:pathLst>
                  <a:path extrusionOk="0" h="2281" w="143">
                    <a:moveTo>
                      <a:pt x="0" y="0"/>
                    </a:moveTo>
                    <a:lnTo>
                      <a:pt x="0" y="2281"/>
                    </a:lnTo>
                    <a:lnTo>
                      <a:pt x="143" y="228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6151437" y="2551247"/>
                <a:ext cx="6183" cy="103093"/>
              </a:xfrm>
              <a:custGeom>
                <a:rect b="b" l="l" r="r" t="t"/>
                <a:pathLst>
                  <a:path extrusionOk="0" h="2401" w="144">
                    <a:moveTo>
                      <a:pt x="99" y="0"/>
                    </a:moveTo>
                    <a:lnTo>
                      <a:pt x="0" y="66"/>
                    </a:lnTo>
                    <a:lnTo>
                      <a:pt x="0" y="2401"/>
                    </a:lnTo>
                    <a:lnTo>
                      <a:pt x="143" y="240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6151437" y="2756016"/>
                <a:ext cx="6183" cy="97940"/>
              </a:xfrm>
              <a:custGeom>
                <a:rect b="b" l="l" r="r" t="t"/>
                <a:pathLst>
                  <a:path extrusionOk="0" h="2281" w="144">
                    <a:moveTo>
                      <a:pt x="0" y="0"/>
                    </a:moveTo>
                    <a:lnTo>
                      <a:pt x="0" y="2281"/>
                    </a:lnTo>
                    <a:lnTo>
                      <a:pt x="143" y="2281"/>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6151437" y="2998441"/>
                <a:ext cx="6183" cy="31559"/>
              </a:xfrm>
              <a:custGeom>
                <a:rect b="b" l="l" r="r" t="t"/>
                <a:pathLst>
                  <a:path extrusionOk="0" h="735" w="144">
                    <a:moveTo>
                      <a:pt x="0" y="1"/>
                    </a:moveTo>
                    <a:lnTo>
                      <a:pt x="0" y="735"/>
                    </a:lnTo>
                    <a:lnTo>
                      <a:pt x="143" y="735"/>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6156118" y="2914155"/>
                <a:ext cx="1503" cy="6655"/>
              </a:xfrm>
              <a:custGeom>
                <a:rect b="b" l="l" r="r" t="t"/>
                <a:pathLst>
                  <a:path extrusionOk="0" h="155" w="35">
                    <a:moveTo>
                      <a:pt x="34" y="1"/>
                    </a:moveTo>
                    <a:lnTo>
                      <a:pt x="1" y="154"/>
                    </a:lnTo>
                    <a:lnTo>
                      <a:pt x="34" y="154"/>
                    </a:lnTo>
                    <a:lnTo>
                      <a:pt x="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6151437" y="2926907"/>
                <a:ext cx="6183" cy="65952"/>
              </a:xfrm>
              <a:custGeom>
                <a:rect b="b" l="l" r="r" t="t"/>
                <a:pathLst>
                  <a:path extrusionOk="0" h="1536" w="144">
                    <a:moveTo>
                      <a:pt x="88" y="0"/>
                    </a:moveTo>
                    <a:lnTo>
                      <a:pt x="0" y="483"/>
                    </a:lnTo>
                    <a:lnTo>
                      <a:pt x="0" y="1535"/>
                    </a:lnTo>
                    <a:lnTo>
                      <a:pt x="143" y="1535"/>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6151437" y="2660437"/>
                <a:ext cx="6183" cy="89482"/>
              </a:xfrm>
              <a:custGeom>
                <a:rect b="b" l="l" r="r" t="t"/>
                <a:pathLst>
                  <a:path extrusionOk="0" h="2084" w="144">
                    <a:moveTo>
                      <a:pt x="0" y="1"/>
                    </a:moveTo>
                    <a:lnTo>
                      <a:pt x="0" y="2084"/>
                    </a:lnTo>
                    <a:lnTo>
                      <a:pt x="143" y="2084"/>
                    </a:lnTo>
                    <a:lnTo>
                      <a:pt x="1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6151437" y="2859581"/>
                <a:ext cx="6183" cy="39116"/>
              </a:xfrm>
              <a:custGeom>
                <a:rect b="b" l="l" r="r" t="t"/>
                <a:pathLst>
                  <a:path extrusionOk="0" h="911" w="144">
                    <a:moveTo>
                      <a:pt x="0" y="0"/>
                    </a:moveTo>
                    <a:lnTo>
                      <a:pt x="0" y="911"/>
                    </a:lnTo>
                    <a:lnTo>
                      <a:pt x="143" y="658"/>
                    </a:lnTo>
                    <a:lnTo>
                      <a:pt x="1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6255475" y="2517799"/>
                <a:ext cx="5711" cy="27351"/>
              </a:xfrm>
              <a:custGeom>
                <a:rect b="b" l="l" r="r" t="t"/>
                <a:pathLst>
                  <a:path extrusionOk="0" h="637" w="133">
                    <a:moveTo>
                      <a:pt x="132" y="0"/>
                    </a:moveTo>
                    <a:lnTo>
                      <a:pt x="0" y="12"/>
                    </a:lnTo>
                    <a:lnTo>
                      <a:pt x="0" y="636"/>
                    </a:lnTo>
                    <a:lnTo>
                      <a:pt x="132" y="636"/>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6255475" y="2998441"/>
                <a:ext cx="5711" cy="31559"/>
              </a:xfrm>
              <a:custGeom>
                <a:rect b="b" l="l" r="r" t="t"/>
                <a:pathLst>
                  <a:path extrusionOk="0" h="735" w="133">
                    <a:moveTo>
                      <a:pt x="0" y="1"/>
                    </a:moveTo>
                    <a:lnTo>
                      <a:pt x="0" y="735"/>
                    </a:lnTo>
                    <a:lnTo>
                      <a:pt x="132" y="735"/>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6255475" y="2926907"/>
                <a:ext cx="5711" cy="65952"/>
              </a:xfrm>
              <a:custGeom>
                <a:rect b="b" l="l" r="r" t="t"/>
                <a:pathLst>
                  <a:path extrusionOk="0" h="1536" w="133">
                    <a:moveTo>
                      <a:pt x="0" y="0"/>
                    </a:moveTo>
                    <a:lnTo>
                      <a:pt x="0" y="1535"/>
                    </a:lnTo>
                    <a:lnTo>
                      <a:pt x="132" y="153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6255475" y="2551247"/>
                <a:ext cx="5711" cy="103093"/>
              </a:xfrm>
              <a:custGeom>
                <a:rect b="b" l="l" r="r" t="t"/>
                <a:pathLst>
                  <a:path extrusionOk="0" h="2401" w="133">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6255475" y="2660437"/>
                <a:ext cx="5711" cy="89482"/>
              </a:xfrm>
              <a:custGeom>
                <a:rect b="b" l="l" r="r" t="t"/>
                <a:pathLst>
                  <a:path extrusionOk="0" h="2084" w="133">
                    <a:moveTo>
                      <a:pt x="0" y="1"/>
                    </a:moveTo>
                    <a:lnTo>
                      <a:pt x="0" y="2084"/>
                    </a:lnTo>
                    <a:lnTo>
                      <a:pt x="132" y="208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6255475" y="2859581"/>
                <a:ext cx="5711" cy="61229"/>
              </a:xfrm>
              <a:custGeom>
                <a:rect b="b" l="l" r="r" t="t"/>
                <a:pathLst>
                  <a:path extrusionOk="0" h="1426" w="133">
                    <a:moveTo>
                      <a:pt x="0" y="0"/>
                    </a:moveTo>
                    <a:lnTo>
                      <a:pt x="0" y="1425"/>
                    </a:lnTo>
                    <a:lnTo>
                      <a:pt x="132" y="142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6255475" y="2756016"/>
                <a:ext cx="5711" cy="97940"/>
              </a:xfrm>
              <a:custGeom>
                <a:rect b="b" l="l" r="r" t="t"/>
                <a:pathLst>
                  <a:path extrusionOk="0" h="2281" w="133">
                    <a:moveTo>
                      <a:pt x="0" y="0"/>
                    </a:moveTo>
                    <a:lnTo>
                      <a:pt x="0" y="2281"/>
                    </a:lnTo>
                    <a:lnTo>
                      <a:pt x="132" y="228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6347748" y="2660437"/>
                <a:ext cx="5668" cy="89482"/>
              </a:xfrm>
              <a:custGeom>
                <a:rect b="b" l="l" r="r" t="t"/>
                <a:pathLst>
                  <a:path extrusionOk="0" h="2084" w="132">
                    <a:moveTo>
                      <a:pt x="0" y="1"/>
                    </a:moveTo>
                    <a:lnTo>
                      <a:pt x="0" y="2084"/>
                    </a:lnTo>
                    <a:lnTo>
                      <a:pt x="132" y="208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6347748" y="2756016"/>
                <a:ext cx="5668" cy="97940"/>
              </a:xfrm>
              <a:custGeom>
                <a:rect b="b" l="l" r="r" t="t"/>
                <a:pathLst>
                  <a:path extrusionOk="0" h="2281" w="132">
                    <a:moveTo>
                      <a:pt x="0" y="0"/>
                    </a:moveTo>
                    <a:lnTo>
                      <a:pt x="0" y="2281"/>
                    </a:lnTo>
                    <a:lnTo>
                      <a:pt x="132" y="228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6347748" y="2551247"/>
                <a:ext cx="5668" cy="103093"/>
              </a:xfrm>
              <a:custGeom>
                <a:rect b="b" l="l" r="r" t="t"/>
                <a:pathLst>
                  <a:path extrusionOk="0" h="2401" w="132">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6347748" y="2511187"/>
                <a:ext cx="5668" cy="33964"/>
              </a:xfrm>
              <a:custGeom>
                <a:rect b="b" l="l" r="r" t="t"/>
                <a:pathLst>
                  <a:path extrusionOk="0" h="791" w="132">
                    <a:moveTo>
                      <a:pt x="132" y="1"/>
                    </a:moveTo>
                    <a:lnTo>
                      <a:pt x="0" y="12"/>
                    </a:lnTo>
                    <a:lnTo>
                      <a:pt x="0" y="790"/>
                    </a:lnTo>
                    <a:lnTo>
                      <a:pt x="132" y="790"/>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6347748" y="2859581"/>
                <a:ext cx="5668" cy="61229"/>
              </a:xfrm>
              <a:custGeom>
                <a:rect b="b" l="l" r="r" t="t"/>
                <a:pathLst>
                  <a:path extrusionOk="0" h="1426" w="132">
                    <a:moveTo>
                      <a:pt x="0" y="0"/>
                    </a:moveTo>
                    <a:lnTo>
                      <a:pt x="0" y="1425"/>
                    </a:lnTo>
                    <a:lnTo>
                      <a:pt x="132" y="142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6347748" y="2926907"/>
                <a:ext cx="5668" cy="65952"/>
              </a:xfrm>
              <a:custGeom>
                <a:rect b="b" l="l" r="r" t="t"/>
                <a:pathLst>
                  <a:path extrusionOk="0" h="1536" w="132">
                    <a:moveTo>
                      <a:pt x="0" y="0"/>
                    </a:moveTo>
                    <a:lnTo>
                      <a:pt x="0" y="1535"/>
                    </a:lnTo>
                    <a:lnTo>
                      <a:pt x="132" y="1535"/>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6347748" y="2998441"/>
                <a:ext cx="5668" cy="31559"/>
              </a:xfrm>
              <a:custGeom>
                <a:rect b="b" l="l" r="r" t="t"/>
                <a:pathLst>
                  <a:path extrusionOk="0" h="735" w="132">
                    <a:moveTo>
                      <a:pt x="0" y="1"/>
                    </a:moveTo>
                    <a:lnTo>
                      <a:pt x="0" y="735"/>
                    </a:lnTo>
                    <a:lnTo>
                      <a:pt x="132" y="735"/>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6451742" y="2859581"/>
                <a:ext cx="5711" cy="61229"/>
              </a:xfrm>
              <a:custGeom>
                <a:rect b="b" l="l" r="r" t="t"/>
                <a:pathLst>
                  <a:path extrusionOk="0" h="1426" w="133">
                    <a:moveTo>
                      <a:pt x="1" y="0"/>
                    </a:moveTo>
                    <a:lnTo>
                      <a:pt x="1" y="1425"/>
                    </a:lnTo>
                    <a:lnTo>
                      <a:pt x="133" y="142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6451742" y="2756016"/>
                <a:ext cx="5711" cy="97940"/>
              </a:xfrm>
              <a:custGeom>
                <a:rect b="b" l="l" r="r" t="t"/>
                <a:pathLst>
                  <a:path extrusionOk="0" h="2281" w="133">
                    <a:moveTo>
                      <a:pt x="1" y="0"/>
                    </a:moveTo>
                    <a:lnTo>
                      <a:pt x="1" y="2281"/>
                    </a:lnTo>
                    <a:lnTo>
                      <a:pt x="133" y="2281"/>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6451742" y="2501783"/>
                <a:ext cx="5711" cy="43367"/>
              </a:xfrm>
              <a:custGeom>
                <a:rect b="b" l="l" r="r" t="t"/>
                <a:pathLst>
                  <a:path extrusionOk="0" h="1010" w="133">
                    <a:moveTo>
                      <a:pt x="133" y="1"/>
                    </a:moveTo>
                    <a:lnTo>
                      <a:pt x="1" y="23"/>
                    </a:lnTo>
                    <a:lnTo>
                      <a:pt x="1" y="1009"/>
                    </a:lnTo>
                    <a:lnTo>
                      <a:pt x="133" y="1009"/>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6451742" y="2926907"/>
                <a:ext cx="5711" cy="65952"/>
              </a:xfrm>
              <a:custGeom>
                <a:rect b="b" l="l" r="r" t="t"/>
                <a:pathLst>
                  <a:path extrusionOk="0" h="1536" w="133">
                    <a:moveTo>
                      <a:pt x="1" y="0"/>
                    </a:moveTo>
                    <a:lnTo>
                      <a:pt x="1" y="1535"/>
                    </a:lnTo>
                    <a:lnTo>
                      <a:pt x="133" y="153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6451742" y="2998441"/>
                <a:ext cx="5711" cy="31559"/>
              </a:xfrm>
              <a:custGeom>
                <a:rect b="b" l="l" r="r" t="t"/>
                <a:pathLst>
                  <a:path extrusionOk="0" h="735" w="133">
                    <a:moveTo>
                      <a:pt x="1" y="1"/>
                    </a:moveTo>
                    <a:lnTo>
                      <a:pt x="1" y="735"/>
                    </a:lnTo>
                    <a:lnTo>
                      <a:pt x="133" y="735"/>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6451742" y="2551247"/>
                <a:ext cx="5711" cy="103093"/>
              </a:xfrm>
              <a:custGeom>
                <a:rect b="b" l="l" r="r" t="t"/>
                <a:pathLst>
                  <a:path extrusionOk="0" h="2401" w="133">
                    <a:moveTo>
                      <a:pt x="1" y="0"/>
                    </a:moveTo>
                    <a:lnTo>
                      <a:pt x="1" y="2401"/>
                    </a:lnTo>
                    <a:lnTo>
                      <a:pt x="133" y="2401"/>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6451742" y="2660437"/>
                <a:ext cx="5711" cy="89482"/>
              </a:xfrm>
              <a:custGeom>
                <a:rect b="b" l="l" r="r" t="t"/>
                <a:pathLst>
                  <a:path extrusionOk="0" h="2084" w="133">
                    <a:moveTo>
                      <a:pt x="1" y="1"/>
                    </a:moveTo>
                    <a:lnTo>
                      <a:pt x="1" y="2084"/>
                    </a:lnTo>
                    <a:lnTo>
                      <a:pt x="133" y="2084"/>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6557197" y="2748459"/>
                <a:ext cx="43" cy="1460"/>
              </a:xfrm>
              <a:custGeom>
                <a:rect b="b" l="l" r="r" t="t"/>
                <a:pathLst>
                  <a:path extrusionOk="0" h="34" w="1">
                    <a:moveTo>
                      <a:pt x="1" y="34"/>
                    </a:move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6557197" y="2998441"/>
                <a:ext cx="6183" cy="31559"/>
              </a:xfrm>
              <a:custGeom>
                <a:rect b="b" l="l" r="r" t="t"/>
                <a:pathLst>
                  <a:path extrusionOk="0" h="735" w="144">
                    <a:moveTo>
                      <a:pt x="1" y="1"/>
                    </a:moveTo>
                    <a:lnTo>
                      <a:pt x="1" y="735"/>
                    </a:lnTo>
                    <a:lnTo>
                      <a:pt x="144" y="735"/>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6557197" y="2488601"/>
                <a:ext cx="6183" cy="56549"/>
              </a:xfrm>
              <a:custGeom>
                <a:rect b="b" l="l" r="r" t="t"/>
                <a:pathLst>
                  <a:path extrusionOk="0" h="1317" w="144">
                    <a:moveTo>
                      <a:pt x="144" y="1"/>
                    </a:moveTo>
                    <a:lnTo>
                      <a:pt x="1" y="23"/>
                    </a:lnTo>
                    <a:lnTo>
                      <a:pt x="1" y="1316"/>
                    </a:lnTo>
                    <a:lnTo>
                      <a:pt x="144" y="1316"/>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6557197" y="2551247"/>
                <a:ext cx="6183" cy="103093"/>
              </a:xfrm>
              <a:custGeom>
                <a:rect b="b" l="l" r="r" t="t"/>
                <a:pathLst>
                  <a:path extrusionOk="0" h="2401" w="144">
                    <a:moveTo>
                      <a:pt x="1" y="0"/>
                    </a:moveTo>
                    <a:lnTo>
                      <a:pt x="1" y="2401"/>
                    </a:lnTo>
                    <a:lnTo>
                      <a:pt x="144" y="2401"/>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6557197" y="2926907"/>
                <a:ext cx="6183" cy="65952"/>
              </a:xfrm>
              <a:custGeom>
                <a:rect b="b" l="l" r="r" t="t"/>
                <a:pathLst>
                  <a:path extrusionOk="0" h="1536" w="144">
                    <a:moveTo>
                      <a:pt x="1" y="0"/>
                    </a:moveTo>
                    <a:lnTo>
                      <a:pt x="1" y="1535"/>
                    </a:lnTo>
                    <a:lnTo>
                      <a:pt x="144" y="153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6557197" y="2859581"/>
                <a:ext cx="6183" cy="61229"/>
              </a:xfrm>
              <a:custGeom>
                <a:rect b="b" l="l" r="r" t="t"/>
                <a:pathLst>
                  <a:path extrusionOk="0" h="1426" w="144">
                    <a:moveTo>
                      <a:pt x="1" y="0"/>
                    </a:moveTo>
                    <a:lnTo>
                      <a:pt x="1" y="1425"/>
                    </a:lnTo>
                    <a:lnTo>
                      <a:pt x="144" y="142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6557197" y="2660437"/>
                <a:ext cx="6183" cy="54187"/>
              </a:xfrm>
              <a:custGeom>
                <a:rect b="b" l="l" r="r" t="t"/>
                <a:pathLst>
                  <a:path extrusionOk="0" h="1262" w="144">
                    <a:moveTo>
                      <a:pt x="1" y="1"/>
                    </a:moveTo>
                    <a:lnTo>
                      <a:pt x="1" y="1261"/>
                    </a:lnTo>
                    <a:lnTo>
                      <a:pt x="144" y="1195"/>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6557197" y="2756016"/>
                <a:ext cx="6183" cy="97940"/>
              </a:xfrm>
              <a:custGeom>
                <a:rect b="b" l="l" r="r" t="t"/>
                <a:pathLst>
                  <a:path extrusionOk="0" h="2281" w="144">
                    <a:moveTo>
                      <a:pt x="1" y="0"/>
                    </a:moveTo>
                    <a:lnTo>
                      <a:pt x="1" y="2281"/>
                    </a:lnTo>
                    <a:lnTo>
                      <a:pt x="144" y="2281"/>
                    </a:lnTo>
                    <a:lnTo>
                      <a:pt x="144" y="801"/>
                    </a:lnTo>
                    <a:lnTo>
                      <a:pt x="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6642900" y="2660437"/>
                <a:ext cx="5668" cy="14169"/>
              </a:xfrm>
              <a:custGeom>
                <a:rect b="b" l="l" r="r" t="t"/>
                <a:pathLst>
                  <a:path extrusionOk="0" h="330" w="132">
                    <a:moveTo>
                      <a:pt x="0" y="1"/>
                    </a:moveTo>
                    <a:lnTo>
                      <a:pt x="0" y="330"/>
                    </a:lnTo>
                    <a:lnTo>
                      <a:pt x="132" y="264"/>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6642900" y="2381258"/>
                <a:ext cx="5668" cy="44784"/>
              </a:xfrm>
              <a:custGeom>
                <a:rect b="b" l="l" r="r" t="t"/>
                <a:pathLst>
                  <a:path extrusionOk="0" h="1043" w="132">
                    <a:moveTo>
                      <a:pt x="132" y="1"/>
                    </a:moveTo>
                    <a:lnTo>
                      <a:pt x="0" y="417"/>
                    </a:lnTo>
                    <a:lnTo>
                      <a:pt x="0" y="1043"/>
                    </a:lnTo>
                    <a:lnTo>
                      <a:pt x="132" y="1043"/>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6642900" y="2432096"/>
                <a:ext cx="5668" cy="113054"/>
              </a:xfrm>
              <a:custGeom>
                <a:rect b="b" l="l" r="r" t="t"/>
                <a:pathLst>
                  <a:path extrusionOk="0" h="2633" w="132">
                    <a:moveTo>
                      <a:pt x="0" y="1"/>
                    </a:moveTo>
                    <a:lnTo>
                      <a:pt x="0" y="2632"/>
                    </a:lnTo>
                    <a:lnTo>
                      <a:pt x="132" y="2632"/>
                    </a:lnTo>
                    <a:lnTo>
                      <a:pt x="1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6642900" y="2551247"/>
                <a:ext cx="5668" cy="103093"/>
              </a:xfrm>
              <a:custGeom>
                <a:rect b="b" l="l" r="r" t="t"/>
                <a:pathLst>
                  <a:path extrusionOk="0" h="2401" w="132">
                    <a:moveTo>
                      <a:pt x="0" y="0"/>
                    </a:moveTo>
                    <a:lnTo>
                      <a:pt x="0" y="2401"/>
                    </a:lnTo>
                    <a:lnTo>
                      <a:pt x="132" y="2401"/>
                    </a:lnTo>
                    <a:lnTo>
                      <a:pt x="13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6711600" y="2432096"/>
                <a:ext cx="5711" cy="113054"/>
              </a:xfrm>
              <a:custGeom>
                <a:rect b="b" l="l" r="r" t="t"/>
                <a:pathLst>
                  <a:path extrusionOk="0" h="2633" w="133">
                    <a:moveTo>
                      <a:pt x="1" y="1"/>
                    </a:moveTo>
                    <a:lnTo>
                      <a:pt x="1" y="2632"/>
                    </a:lnTo>
                    <a:lnTo>
                      <a:pt x="133" y="2632"/>
                    </a:lnTo>
                    <a:lnTo>
                      <a:pt x="1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6711600" y="2339866"/>
                <a:ext cx="5711" cy="86176"/>
              </a:xfrm>
              <a:custGeom>
                <a:rect b="b" l="l" r="r" t="t"/>
                <a:pathLst>
                  <a:path extrusionOk="0" h="2007" w="133">
                    <a:moveTo>
                      <a:pt x="1" y="0"/>
                    </a:moveTo>
                    <a:lnTo>
                      <a:pt x="1" y="2007"/>
                    </a:lnTo>
                    <a:lnTo>
                      <a:pt x="133" y="2007"/>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6711600" y="2214188"/>
                <a:ext cx="5711" cy="120053"/>
              </a:xfrm>
              <a:custGeom>
                <a:rect b="b" l="l" r="r" t="t"/>
                <a:pathLst>
                  <a:path extrusionOk="0" h="2796" w="133">
                    <a:moveTo>
                      <a:pt x="1" y="0"/>
                    </a:moveTo>
                    <a:lnTo>
                      <a:pt x="1" y="2795"/>
                    </a:lnTo>
                    <a:lnTo>
                      <a:pt x="133" y="2795"/>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6711600" y="2171809"/>
                <a:ext cx="5711" cy="36282"/>
              </a:xfrm>
              <a:custGeom>
                <a:rect b="b" l="l" r="r" t="t"/>
                <a:pathLst>
                  <a:path extrusionOk="0" h="845" w="133">
                    <a:moveTo>
                      <a:pt x="133" y="0"/>
                    </a:moveTo>
                    <a:lnTo>
                      <a:pt x="1" y="417"/>
                    </a:lnTo>
                    <a:lnTo>
                      <a:pt x="1" y="844"/>
                    </a:lnTo>
                    <a:lnTo>
                      <a:pt x="133" y="844"/>
                    </a:ln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6711600" y="2551247"/>
                <a:ext cx="5711" cy="90856"/>
              </a:xfrm>
              <a:custGeom>
                <a:rect b="b" l="l" r="r" t="t"/>
                <a:pathLst>
                  <a:path extrusionOk="0" h="2116" w="133">
                    <a:moveTo>
                      <a:pt x="1" y="0"/>
                    </a:moveTo>
                    <a:lnTo>
                      <a:pt x="1" y="2116"/>
                    </a:lnTo>
                    <a:cubicBezTo>
                      <a:pt x="45" y="2094"/>
                      <a:pt x="89" y="2061"/>
                      <a:pt x="133" y="2039"/>
                    </a:cubicBezTo>
                    <a:lnTo>
                      <a:pt x="1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6793525" y="2214188"/>
                <a:ext cx="6183" cy="120053"/>
              </a:xfrm>
              <a:custGeom>
                <a:rect b="b" l="l" r="r" t="t"/>
                <a:pathLst>
                  <a:path extrusionOk="0" h="2796" w="144">
                    <a:moveTo>
                      <a:pt x="1" y="0"/>
                    </a:moveTo>
                    <a:lnTo>
                      <a:pt x="1" y="2795"/>
                    </a:lnTo>
                    <a:lnTo>
                      <a:pt x="144" y="2795"/>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6793525" y="2432096"/>
                <a:ext cx="6183" cy="29756"/>
              </a:xfrm>
              <a:custGeom>
                <a:rect b="b" l="l" r="r" t="t"/>
                <a:pathLst>
                  <a:path extrusionOk="0" h="693" w="144">
                    <a:moveTo>
                      <a:pt x="1" y="1"/>
                    </a:moveTo>
                    <a:lnTo>
                      <a:pt x="1" y="692"/>
                    </a:lnTo>
                    <a:lnTo>
                      <a:pt x="144" y="67"/>
                    </a:lnTo>
                    <a:lnTo>
                      <a:pt x="1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6793525" y="2339866"/>
                <a:ext cx="6183" cy="86176"/>
              </a:xfrm>
              <a:custGeom>
                <a:rect b="b" l="l" r="r" t="t"/>
                <a:pathLst>
                  <a:path extrusionOk="0" h="2007" w="144">
                    <a:moveTo>
                      <a:pt x="1" y="0"/>
                    </a:moveTo>
                    <a:lnTo>
                      <a:pt x="1" y="2007"/>
                    </a:lnTo>
                    <a:lnTo>
                      <a:pt x="144" y="2007"/>
                    </a:lnTo>
                    <a:lnTo>
                      <a:pt x="1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6793525" y="2168030"/>
                <a:ext cx="6183" cy="40061"/>
              </a:xfrm>
              <a:custGeom>
                <a:rect b="b" l="l" r="r" t="t"/>
                <a:pathLst>
                  <a:path extrusionOk="0" h="933" w="144">
                    <a:moveTo>
                      <a:pt x="1" y="1"/>
                    </a:moveTo>
                    <a:lnTo>
                      <a:pt x="1" y="932"/>
                    </a:lnTo>
                    <a:lnTo>
                      <a:pt x="144" y="932"/>
                    </a:lnTo>
                    <a:lnTo>
                      <a:pt x="144" y="3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6703657" y="2208048"/>
                <a:ext cx="146889" cy="6183"/>
              </a:xfrm>
              <a:custGeom>
                <a:rect b="b" l="l" r="r" t="t"/>
                <a:pathLst>
                  <a:path extrusionOk="0" h="144" w="3421">
                    <a:moveTo>
                      <a:pt x="44" y="0"/>
                    </a:moveTo>
                    <a:lnTo>
                      <a:pt x="0" y="143"/>
                    </a:lnTo>
                    <a:lnTo>
                      <a:pt x="3399" y="143"/>
                    </a:lnTo>
                    <a:lnTo>
                      <a:pt x="34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6662222" y="2334198"/>
                <a:ext cx="160071" cy="5711"/>
              </a:xfrm>
              <a:custGeom>
                <a:rect b="b" l="l" r="r" t="t"/>
                <a:pathLst>
                  <a:path extrusionOk="0" h="133" w="3728">
                    <a:moveTo>
                      <a:pt x="44" y="0"/>
                    </a:moveTo>
                    <a:lnTo>
                      <a:pt x="0" y="132"/>
                    </a:lnTo>
                    <a:lnTo>
                      <a:pt x="3695" y="132"/>
                    </a:lnTo>
                    <a:lnTo>
                      <a:pt x="37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6632080" y="2425999"/>
                <a:ext cx="169517" cy="6140"/>
              </a:xfrm>
              <a:custGeom>
                <a:rect b="b" l="l" r="r" t="t"/>
                <a:pathLst>
                  <a:path extrusionOk="0" h="143" w="3948">
                    <a:moveTo>
                      <a:pt x="44" y="1"/>
                    </a:moveTo>
                    <a:lnTo>
                      <a:pt x="1" y="143"/>
                    </a:lnTo>
                    <a:lnTo>
                      <a:pt x="3914" y="143"/>
                    </a:lnTo>
                    <a:lnTo>
                      <a:pt x="39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8"/>
              <p:cNvSpPr/>
              <p:nvPr/>
            </p:nvSpPr>
            <p:spPr>
              <a:xfrm>
                <a:off x="6155688" y="2545107"/>
                <a:ext cx="619073" cy="6183"/>
              </a:xfrm>
              <a:custGeom>
                <a:rect b="b" l="l" r="r" t="t"/>
                <a:pathLst>
                  <a:path extrusionOk="0" h="144" w="14418">
                    <a:moveTo>
                      <a:pt x="241" y="0"/>
                    </a:moveTo>
                    <a:cubicBezTo>
                      <a:pt x="164" y="44"/>
                      <a:pt x="88" y="99"/>
                      <a:pt x="0" y="143"/>
                    </a:cubicBezTo>
                    <a:lnTo>
                      <a:pt x="14385" y="143"/>
                    </a:lnTo>
                    <a:lnTo>
                      <a:pt x="144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8"/>
              <p:cNvSpPr/>
              <p:nvPr/>
            </p:nvSpPr>
            <p:spPr>
              <a:xfrm>
                <a:off x="6056331" y="2654297"/>
                <a:ext cx="628948" cy="6183"/>
              </a:xfrm>
              <a:custGeom>
                <a:rect b="b" l="l" r="r" t="t"/>
                <a:pathLst>
                  <a:path extrusionOk="0" h="144" w="14648">
                    <a:moveTo>
                      <a:pt x="66" y="1"/>
                    </a:moveTo>
                    <a:cubicBezTo>
                      <a:pt x="44" y="45"/>
                      <a:pt x="22" y="89"/>
                      <a:pt x="0" y="144"/>
                    </a:cubicBezTo>
                    <a:lnTo>
                      <a:pt x="14352" y="144"/>
                    </a:lnTo>
                    <a:lnTo>
                      <a:pt x="146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8"/>
              <p:cNvSpPr/>
              <p:nvPr/>
            </p:nvSpPr>
            <p:spPr>
              <a:xfrm>
                <a:off x="6010173" y="2749876"/>
                <a:ext cx="548011" cy="6183"/>
              </a:xfrm>
              <a:custGeom>
                <a:rect b="b" l="l" r="r" t="t"/>
                <a:pathLst>
                  <a:path extrusionOk="0" h="144" w="12763">
                    <a:moveTo>
                      <a:pt x="67" y="1"/>
                    </a:moveTo>
                    <a:lnTo>
                      <a:pt x="1" y="143"/>
                    </a:lnTo>
                    <a:lnTo>
                      <a:pt x="12763" y="143"/>
                    </a:lnTo>
                    <a:lnTo>
                      <a:pt x="127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5959850" y="2853914"/>
                <a:ext cx="612976" cy="5711"/>
              </a:xfrm>
              <a:custGeom>
                <a:rect b="b" l="l" r="r" t="t"/>
                <a:pathLst>
                  <a:path extrusionOk="0" h="133" w="14276">
                    <a:moveTo>
                      <a:pt x="66" y="1"/>
                    </a:moveTo>
                    <a:lnTo>
                      <a:pt x="0" y="132"/>
                    </a:lnTo>
                    <a:lnTo>
                      <a:pt x="14275" y="132"/>
                    </a:lnTo>
                    <a:lnTo>
                      <a:pt x="1426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6155173" y="2920767"/>
                <a:ext cx="427486" cy="6183"/>
              </a:xfrm>
              <a:custGeom>
                <a:rect b="b" l="l" r="r" t="t"/>
                <a:pathLst>
                  <a:path extrusionOk="0" h="144" w="9956">
                    <a:moveTo>
                      <a:pt x="23" y="0"/>
                    </a:moveTo>
                    <a:lnTo>
                      <a:pt x="1" y="143"/>
                    </a:lnTo>
                    <a:lnTo>
                      <a:pt x="9956" y="143"/>
                    </a:lnTo>
                    <a:lnTo>
                      <a:pt x="9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5927347" y="2920767"/>
                <a:ext cx="211424" cy="6183"/>
              </a:xfrm>
              <a:custGeom>
                <a:rect b="b" l="l" r="r" t="t"/>
                <a:pathLst>
                  <a:path extrusionOk="0" h="144" w="4924">
                    <a:moveTo>
                      <a:pt x="66" y="0"/>
                    </a:moveTo>
                    <a:lnTo>
                      <a:pt x="0" y="143"/>
                    </a:lnTo>
                    <a:lnTo>
                      <a:pt x="4846" y="143"/>
                    </a:lnTo>
                    <a:lnTo>
                      <a:pt x="492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5892997" y="2992817"/>
                <a:ext cx="205757" cy="5668"/>
              </a:xfrm>
              <a:custGeom>
                <a:rect b="b" l="l" r="r" t="t"/>
                <a:pathLst>
                  <a:path extrusionOk="0" h="132" w="4792">
                    <a:moveTo>
                      <a:pt x="66" y="0"/>
                    </a:moveTo>
                    <a:lnTo>
                      <a:pt x="0" y="132"/>
                    </a:lnTo>
                    <a:lnTo>
                      <a:pt x="4715" y="132"/>
                    </a:lnTo>
                    <a:lnTo>
                      <a:pt x="47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6142506" y="2992817"/>
                <a:ext cx="450071" cy="5668"/>
              </a:xfrm>
              <a:custGeom>
                <a:rect b="b" l="l" r="r" t="t"/>
                <a:pathLst>
                  <a:path extrusionOk="0" h="132" w="10482">
                    <a:moveTo>
                      <a:pt x="22" y="0"/>
                    </a:moveTo>
                    <a:lnTo>
                      <a:pt x="0" y="132"/>
                    </a:lnTo>
                    <a:lnTo>
                      <a:pt x="10482" y="132"/>
                    </a:lnTo>
                    <a:lnTo>
                      <a:pt x="1047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8"/>
              <p:cNvSpPr/>
              <p:nvPr/>
            </p:nvSpPr>
            <p:spPr>
              <a:xfrm>
                <a:off x="5835074" y="3111882"/>
                <a:ext cx="196353" cy="6183"/>
              </a:xfrm>
              <a:custGeom>
                <a:rect b="b" l="l" r="r" t="t"/>
                <a:pathLst>
                  <a:path extrusionOk="0" h="144" w="4573">
                    <a:moveTo>
                      <a:pt x="66" y="1"/>
                    </a:moveTo>
                    <a:lnTo>
                      <a:pt x="0" y="144"/>
                    </a:lnTo>
                    <a:lnTo>
                      <a:pt x="4496" y="144"/>
                    </a:lnTo>
                    <a:lnTo>
                      <a:pt x="4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38"/>
            <p:cNvSpPr/>
            <p:nvPr/>
          </p:nvSpPr>
          <p:spPr>
            <a:xfrm>
              <a:off x="4401370" y="3192862"/>
              <a:ext cx="56549" cy="133278"/>
            </a:xfrm>
            <a:custGeom>
              <a:rect b="b" l="l" r="r" t="t"/>
              <a:pathLst>
                <a:path extrusionOk="0" h="3104" w="1317">
                  <a:moveTo>
                    <a:pt x="1294" y="0"/>
                  </a:moveTo>
                  <a:lnTo>
                    <a:pt x="1" y="3092"/>
                  </a:lnTo>
                  <a:lnTo>
                    <a:pt x="33" y="3104"/>
                  </a:lnTo>
                  <a:lnTo>
                    <a:pt x="1316" y="12"/>
                  </a:lnTo>
                  <a:lnTo>
                    <a:pt x="12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8"/>
            <p:cNvSpPr/>
            <p:nvPr/>
          </p:nvSpPr>
          <p:spPr>
            <a:xfrm>
              <a:off x="4177751" y="2719262"/>
              <a:ext cx="93733" cy="165309"/>
            </a:xfrm>
            <a:custGeom>
              <a:rect b="b" l="l" r="r" t="t"/>
              <a:pathLst>
                <a:path extrusionOk="0" h="3850" w="2183">
                  <a:moveTo>
                    <a:pt x="2149" y="1"/>
                  </a:moveTo>
                  <a:lnTo>
                    <a:pt x="0" y="3828"/>
                  </a:lnTo>
                  <a:lnTo>
                    <a:pt x="34" y="3850"/>
                  </a:lnTo>
                  <a:lnTo>
                    <a:pt x="2183" y="12"/>
                  </a:lnTo>
                  <a:lnTo>
                    <a:pt x="2149"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8"/>
            <p:cNvSpPr/>
            <p:nvPr/>
          </p:nvSpPr>
          <p:spPr>
            <a:xfrm>
              <a:off x="4377368" y="2349742"/>
              <a:ext cx="58395" cy="21211"/>
            </a:xfrm>
            <a:custGeom>
              <a:rect b="b" l="l" r="r" t="t"/>
              <a:pathLst>
                <a:path extrusionOk="0" h="494" w="1360">
                  <a:moveTo>
                    <a:pt x="33" y="1"/>
                  </a:moveTo>
                  <a:lnTo>
                    <a:pt x="0" y="11"/>
                  </a:lnTo>
                  <a:cubicBezTo>
                    <a:pt x="0" y="23"/>
                    <a:pt x="176" y="494"/>
                    <a:pt x="1020" y="494"/>
                  </a:cubicBezTo>
                  <a:cubicBezTo>
                    <a:pt x="1118" y="494"/>
                    <a:pt x="1239" y="483"/>
                    <a:pt x="1360" y="472"/>
                  </a:cubicBezTo>
                  <a:lnTo>
                    <a:pt x="1349" y="439"/>
                  </a:lnTo>
                  <a:cubicBezTo>
                    <a:pt x="1233" y="453"/>
                    <a:pt x="1126" y="459"/>
                    <a:pt x="1029" y="459"/>
                  </a:cubicBezTo>
                  <a:cubicBezTo>
                    <a:pt x="200" y="459"/>
                    <a:pt x="33" y="10"/>
                    <a:pt x="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4290720" y="2196197"/>
              <a:ext cx="206744" cy="135597"/>
            </a:xfrm>
            <a:custGeom>
              <a:rect b="b" l="l" r="r" t="t"/>
              <a:pathLst>
                <a:path extrusionOk="0" h="3158" w="4815">
                  <a:moveTo>
                    <a:pt x="3531" y="0"/>
                  </a:moveTo>
                  <a:cubicBezTo>
                    <a:pt x="3300" y="0"/>
                    <a:pt x="3066" y="98"/>
                    <a:pt x="2917" y="276"/>
                  </a:cubicBezTo>
                  <a:cubicBezTo>
                    <a:pt x="2738" y="114"/>
                    <a:pt x="2498" y="25"/>
                    <a:pt x="2255" y="25"/>
                  </a:cubicBezTo>
                  <a:cubicBezTo>
                    <a:pt x="2187" y="25"/>
                    <a:pt x="2119" y="32"/>
                    <a:pt x="2051" y="46"/>
                  </a:cubicBezTo>
                  <a:cubicBezTo>
                    <a:pt x="1755" y="112"/>
                    <a:pt x="1492" y="342"/>
                    <a:pt x="1372" y="627"/>
                  </a:cubicBezTo>
                  <a:cubicBezTo>
                    <a:pt x="1270" y="576"/>
                    <a:pt x="1156" y="551"/>
                    <a:pt x="1043" y="551"/>
                  </a:cubicBezTo>
                  <a:cubicBezTo>
                    <a:pt x="912" y="551"/>
                    <a:pt x="781" y="584"/>
                    <a:pt x="670" y="649"/>
                  </a:cubicBezTo>
                  <a:cubicBezTo>
                    <a:pt x="461" y="780"/>
                    <a:pt x="319" y="1011"/>
                    <a:pt x="308" y="1252"/>
                  </a:cubicBezTo>
                  <a:cubicBezTo>
                    <a:pt x="297" y="1362"/>
                    <a:pt x="319" y="1482"/>
                    <a:pt x="286" y="1592"/>
                  </a:cubicBezTo>
                  <a:cubicBezTo>
                    <a:pt x="253" y="1691"/>
                    <a:pt x="166" y="1767"/>
                    <a:pt x="110" y="1855"/>
                  </a:cubicBezTo>
                  <a:cubicBezTo>
                    <a:pt x="12" y="2030"/>
                    <a:pt x="1" y="2261"/>
                    <a:pt x="88" y="2447"/>
                  </a:cubicBezTo>
                  <a:cubicBezTo>
                    <a:pt x="144" y="2557"/>
                    <a:pt x="231" y="2644"/>
                    <a:pt x="330" y="2710"/>
                  </a:cubicBezTo>
                  <a:cubicBezTo>
                    <a:pt x="373" y="2733"/>
                    <a:pt x="420" y="2744"/>
                    <a:pt x="466" y="2744"/>
                  </a:cubicBezTo>
                  <a:cubicBezTo>
                    <a:pt x="551" y="2744"/>
                    <a:pt x="635" y="2708"/>
                    <a:pt x="692" y="2644"/>
                  </a:cubicBezTo>
                  <a:lnTo>
                    <a:pt x="692" y="2644"/>
                  </a:lnTo>
                  <a:cubicBezTo>
                    <a:pt x="593" y="2842"/>
                    <a:pt x="758" y="3105"/>
                    <a:pt x="977" y="3149"/>
                  </a:cubicBezTo>
                  <a:cubicBezTo>
                    <a:pt x="1006" y="3154"/>
                    <a:pt x="1034" y="3157"/>
                    <a:pt x="1063" y="3157"/>
                  </a:cubicBezTo>
                  <a:cubicBezTo>
                    <a:pt x="1254" y="3157"/>
                    <a:pt x="1439" y="3035"/>
                    <a:pt x="1525" y="2864"/>
                  </a:cubicBezTo>
                  <a:cubicBezTo>
                    <a:pt x="1635" y="2666"/>
                    <a:pt x="1623" y="2425"/>
                    <a:pt x="1569" y="2206"/>
                  </a:cubicBezTo>
                  <a:lnTo>
                    <a:pt x="1569" y="2206"/>
                  </a:lnTo>
                  <a:cubicBezTo>
                    <a:pt x="1615" y="2219"/>
                    <a:pt x="1662" y="2225"/>
                    <a:pt x="1709" y="2225"/>
                  </a:cubicBezTo>
                  <a:cubicBezTo>
                    <a:pt x="1818" y="2225"/>
                    <a:pt x="1926" y="2191"/>
                    <a:pt x="2018" y="2129"/>
                  </a:cubicBezTo>
                  <a:cubicBezTo>
                    <a:pt x="2150" y="2042"/>
                    <a:pt x="2227" y="1888"/>
                    <a:pt x="2249" y="1735"/>
                  </a:cubicBezTo>
                  <a:cubicBezTo>
                    <a:pt x="2336" y="1877"/>
                    <a:pt x="2501" y="1976"/>
                    <a:pt x="2676" y="1998"/>
                  </a:cubicBezTo>
                  <a:cubicBezTo>
                    <a:pt x="2687" y="1999"/>
                    <a:pt x="2697" y="1999"/>
                    <a:pt x="2708" y="1999"/>
                  </a:cubicBezTo>
                  <a:cubicBezTo>
                    <a:pt x="2874" y="1999"/>
                    <a:pt x="3045" y="1924"/>
                    <a:pt x="3148" y="1801"/>
                  </a:cubicBezTo>
                  <a:cubicBezTo>
                    <a:pt x="3180" y="1921"/>
                    <a:pt x="3268" y="2008"/>
                    <a:pt x="3378" y="2064"/>
                  </a:cubicBezTo>
                  <a:cubicBezTo>
                    <a:pt x="3487" y="2108"/>
                    <a:pt x="3619" y="2118"/>
                    <a:pt x="3740" y="2129"/>
                  </a:cubicBezTo>
                  <a:cubicBezTo>
                    <a:pt x="3981" y="2129"/>
                    <a:pt x="4244" y="2096"/>
                    <a:pt x="4452" y="1965"/>
                  </a:cubicBezTo>
                  <a:cubicBezTo>
                    <a:pt x="4661" y="1833"/>
                    <a:pt x="4814" y="1592"/>
                    <a:pt x="4792" y="1340"/>
                  </a:cubicBezTo>
                  <a:cubicBezTo>
                    <a:pt x="4772" y="1120"/>
                    <a:pt x="4569" y="918"/>
                    <a:pt x="4342" y="918"/>
                  </a:cubicBezTo>
                  <a:cubicBezTo>
                    <a:pt x="4320" y="918"/>
                    <a:pt x="4299" y="920"/>
                    <a:pt x="4277" y="923"/>
                  </a:cubicBezTo>
                  <a:cubicBezTo>
                    <a:pt x="4342" y="583"/>
                    <a:pt x="4156" y="210"/>
                    <a:pt x="3849" y="68"/>
                  </a:cubicBezTo>
                  <a:cubicBezTo>
                    <a:pt x="3751" y="22"/>
                    <a:pt x="3641" y="0"/>
                    <a:pt x="3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4560926" y="2649145"/>
              <a:ext cx="13740" cy="83857"/>
            </a:xfrm>
            <a:custGeom>
              <a:rect b="b" l="l" r="r" t="t"/>
              <a:pathLst>
                <a:path extrusionOk="0" h="1953" w="320">
                  <a:moveTo>
                    <a:pt x="34" y="1"/>
                  </a:moveTo>
                  <a:lnTo>
                    <a:pt x="1" y="11"/>
                  </a:lnTo>
                  <a:lnTo>
                    <a:pt x="286" y="1952"/>
                  </a:lnTo>
                  <a:lnTo>
                    <a:pt x="319" y="1941"/>
                  </a:lnTo>
                  <a:lnTo>
                    <a:pt x="34" y="1"/>
                  </a:lnTo>
                  <a:close/>
                </a:path>
              </a:pathLst>
            </a:custGeom>
            <a:solidFill>
              <a:srgbClr val="1C19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3922145" y="3029957"/>
              <a:ext cx="309794" cy="999971"/>
            </a:xfrm>
            <a:custGeom>
              <a:rect b="b" l="l" r="r" t="t"/>
              <a:pathLst>
                <a:path extrusionOk="0" h="23289" w="7215">
                  <a:moveTo>
                    <a:pt x="7171" y="1"/>
                  </a:moveTo>
                  <a:lnTo>
                    <a:pt x="1" y="23278"/>
                  </a:lnTo>
                  <a:lnTo>
                    <a:pt x="33" y="23288"/>
                  </a:lnTo>
                  <a:lnTo>
                    <a:pt x="72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8"/>
          <p:cNvSpPr/>
          <p:nvPr/>
        </p:nvSpPr>
        <p:spPr>
          <a:xfrm>
            <a:off x="1090021" y="447125"/>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8"/>
          <p:cNvSpPr txBox="1"/>
          <p:nvPr>
            <p:ph idx="4294967295" type="title"/>
          </p:nvPr>
        </p:nvSpPr>
        <p:spPr>
          <a:xfrm>
            <a:off x="1207913" y="670712"/>
            <a:ext cx="1357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02</a:t>
            </a:r>
            <a:endParaRPr sz="6000"/>
          </a:p>
        </p:txBody>
      </p:sp>
      <p:sp>
        <p:nvSpPr>
          <p:cNvPr id="1530" name="Google Shape;1530;p38"/>
          <p:cNvSpPr txBox="1"/>
          <p:nvPr>
            <p:ph idx="4294967295" type="subTitle"/>
          </p:nvPr>
        </p:nvSpPr>
        <p:spPr>
          <a:xfrm>
            <a:off x="5228850" y="2825475"/>
            <a:ext cx="2509200" cy="7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Areas of Investigation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Primary Areas of Investigation</a:t>
            </a:r>
            <a:endParaRPr/>
          </a:p>
        </p:txBody>
      </p:sp>
      <p:sp>
        <p:nvSpPr>
          <p:cNvPr id="1536" name="Google Shape;1536;p39"/>
          <p:cNvSpPr txBox="1"/>
          <p:nvPr>
            <p:ph idx="1" type="subTitle"/>
          </p:nvPr>
        </p:nvSpPr>
        <p:spPr>
          <a:xfrm>
            <a:off x="3535029" y="1709175"/>
            <a:ext cx="46407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 results from the current Winter ‘24 Survey differ from the Spring ‘23 Survey?</a:t>
            </a:r>
            <a:endParaRPr/>
          </a:p>
        </p:txBody>
      </p:sp>
      <p:sp>
        <p:nvSpPr>
          <p:cNvPr id="1537" name="Google Shape;1537;p39"/>
          <p:cNvSpPr txBox="1"/>
          <p:nvPr>
            <p:ph idx="2" type="subTitle"/>
          </p:nvPr>
        </p:nvSpPr>
        <p:spPr>
          <a:xfrm>
            <a:off x="3535025" y="2836200"/>
            <a:ext cx="55452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changes do you see in students’ behaviors toward community engagement before and after their work with their community partners?</a:t>
            </a:r>
            <a:endParaRPr/>
          </a:p>
          <a:p>
            <a:pPr indent="0" lvl="0" marL="0" rtl="0" algn="l">
              <a:spcBef>
                <a:spcPts val="0"/>
              </a:spcBef>
              <a:spcAft>
                <a:spcPts val="0"/>
              </a:spcAft>
              <a:buNone/>
            </a:pPr>
            <a:r>
              <a:t/>
            </a:r>
            <a:endParaRPr/>
          </a:p>
        </p:txBody>
      </p:sp>
      <p:sp>
        <p:nvSpPr>
          <p:cNvPr id="1538" name="Google Shape;1538;p39"/>
          <p:cNvSpPr txBox="1"/>
          <p:nvPr>
            <p:ph idx="3" type="subTitle"/>
          </p:nvPr>
        </p:nvSpPr>
        <p:spPr>
          <a:xfrm>
            <a:off x="3535031" y="3963225"/>
            <a:ext cx="5273700" cy="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students from various backgrounds experience a gain in knowledge, sense of belonging, and academic confidence after programming.</a:t>
            </a:r>
            <a:endParaRPr/>
          </a:p>
        </p:txBody>
      </p:sp>
      <p:sp>
        <p:nvSpPr>
          <p:cNvPr id="1539" name="Google Shape;1539;p39"/>
          <p:cNvSpPr txBox="1"/>
          <p:nvPr>
            <p:ph idx="4" type="subTitle"/>
          </p:nvPr>
        </p:nvSpPr>
        <p:spPr>
          <a:xfrm>
            <a:off x="3535013" y="1254600"/>
            <a:ext cx="35610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Year Later</a:t>
            </a:r>
            <a:endParaRPr/>
          </a:p>
        </p:txBody>
      </p:sp>
      <p:sp>
        <p:nvSpPr>
          <p:cNvPr id="1540" name="Google Shape;1540;p39"/>
          <p:cNvSpPr txBox="1"/>
          <p:nvPr>
            <p:ph idx="5" type="subTitle"/>
          </p:nvPr>
        </p:nvSpPr>
        <p:spPr>
          <a:xfrm>
            <a:off x="3535013" y="2381619"/>
            <a:ext cx="35610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Shifting Attitudes</a:t>
            </a:r>
            <a:endParaRPr/>
          </a:p>
        </p:txBody>
      </p:sp>
      <p:sp>
        <p:nvSpPr>
          <p:cNvPr id="1541" name="Google Shape;1541;p39"/>
          <p:cNvSpPr txBox="1"/>
          <p:nvPr>
            <p:ph idx="6" type="subTitle"/>
          </p:nvPr>
        </p:nvSpPr>
        <p:spPr>
          <a:xfrm>
            <a:off x="3535013" y="3508637"/>
            <a:ext cx="35610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Uplifting</a:t>
            </a:r>
            <a:r>
              <a:rPr lang="en"/>
              <a:t> Community</a:t>
            </a:r>
            <a:endParaRPr/>
          </a:p>
        </p:txBody>
      </p:sp>
      <p:sp>
        <p:nvSpPr>
          <p:cNvPr id="1542" name="Google Shape;1542;p39"/>
          <p:cNvSpPr/>
          <p:nvPr/>
        </p:nvSpPr>
        <p:spPr>
          <a:xfrm>
            <a:off x="2047975" y="1275325"/>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9"/>
          <p:cNvSpPr/>
          <p:nvPr/>
        </p:nvSpPr>
        <p:spPr>
          <a:xfrm>
            <a:off x="2047975" y="2402350"/>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9"/>
          <p:cNvSpPr/>
          <p:nvPr/>
        </p:nvSpPr>
        <p:spPr>
          <a:xfrm>
            <a:off x="2047975" y="3529375"/>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5" name="Google Shape;1545;p39"/>
          <p:cNvGrpSpPr/>
          <p:nvPr/>
        </p:nvGrpSpPr>
        <p:grpSpPr>
          <a:xfrm>
            <a:off x="2516969" y="1608973"/>
            <a:ext cx="305386" cy="338602"/>
            <a:chOff x="3300325" y="249875"/>
            <a:chExt cx="433725" cy="480900"/>
          </a:xfrm>
        </p:grpSpPr>
        <p:sp>
          <p:nvSpPr>
            <p:cNvPr id="1546" name="Google Shape;1546;p39"/>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7" name="Google Shape;1547;p39"/>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8" name="Google Shape;1548;p39"/>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9" name="Google Shape;1549;p39"/>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0" name="Google Shape;1550;p39"/>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1" name="Google Shape;1551;p39"/>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52" name="Google Shape;1552;p39"/>
          <p:cNvGrpSpPr/>
          <p:nvPr/>
        </p:nvGrpSpPr>
        <p:grpSpPr>
          <a:xfrm>
            <a:off x="2494447" y="2735355"/>
            <a:ext cx="350431" cy="339887"/>
            <a:chOff x="3270675" y="841800"/>
            <a:chExt cx="497700" cy="482725"/>
          </a:xfrm>
        </p:grpSpPr>
        <p:sp>
          <p:nvSpPr>
            <p:cNvPr id="1553" name="Google Shape;1553;p39"/>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4" name="Google Shape;1554;p39"/>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5" name="Google Shape;1555;p39"/>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56" name="Google Shape;1556;p39"/>
          <p:cNvSpPr/>
          <p:nvPr/>
        </p:nvSpPr>
        <p:spPr>
          <a:xfrm>
            <a:off x="2500036" y="3873294"/>
            <a:ext cx="339253" cy="318060"/>
          </a:xfrm>
          <a:custGeom>
            <a:rect b="b" l="l" r="r" t="t"/>
            <a:pathLst>
              <a:path extrusionOk="0" h="18069" w="19273">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grpSp>
        <p:nvGrpSpPr>
          <p:cNvPr id="1561" name="Google Shape;1561;p40"/>
          <p:cNvGrpSpPr/>
          <p:nvPr/>
        </p:nvGrpSpPr>
        <p:grpSpPr>
          <a:xfrm>
            <a:off x="4657439" y="4092087"/>
            <a:ext cx="3773330" cy="1051525"/>
            <a:chOff x="1024075" y="2891675"/>
            <a:chExt cx="634525" cy="176825"/>
          </a:xfrm>
        </p:grpSpPr>
        <p:sp>
          <p:nvSpPr>
            <p:cNvPr id="1562" name="Google Shape;1562;p40"/>
            <p:cNvSpPr/>
            <p:nvPr/>
          </p:nvSpPr>
          <p:spPr>
            <a:xfrm>
              <a:off x="1596925" y="3033925"/>
              <a:ext cx="18100" cy="34575"/>
            </a:xfrm>
            <a:custGeom>
              <a:rect b="b" l="l" r="r" t="t"/>
              <a:pathLst>
                <a:path extrusionOk="0" h="1383" w="724">
                  <a:moveTo>
                    <a:pt x="0" y="1"/>
                  </a:moveTo>
                  <a:lnTo>
                    <a:pt x="55" y="187"/>
                  </a:lnTo>
                  <a:lnTo>
                    <a:pt x="198" y="527"/>
                  </a:lnTo>
                  <a:lnTo>
                    <a:pt x="44" y="637"/>
                  </a:lnTo>
                  <a:lnTo>
                    <a:pt x="22" y="889"/>
                  </a:lnTo>
                  <a:lnTo>
                    <a:pt x="252" y="1349"/>
                  </a:lnTo>
                  <a:lnTo>
                    <a:pt x="296" y="1382"/>
                  </a:lnTo>
                  <a:lnTo>
                    <a:pt x="724" y="1382"/>
                  </a:lnTo>
                  <a:lnTo>
                    <a:pt x="351" y="725"/>
                  </a:lnTo>
                  <a:lnTo>
                    <a:pt x="373" y="231"/>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0"/>
            <p:cNvSpPr/>
            <p:nvPr/>
          </p:nvSpPr>
          <p:spPr>
            <a:xfrm>
              <a:off x="1140000" y="2893600"/>
              <a:ext cx="484625" cy="174900"/>
            </a:xfrm>
            <a:custGeom>
              <a:rect b="b" l="l" r="r" t="t"/>
              <a:pathLst>
                <a:path extrusionOk="0" h="6996" w="19385">
                  <a:moveTo>
                    <a:pt x="12423" y="4518"/>
                  </a:moveTo>
                  <a:lnTo>
                    <a:pt x="12872" y="4649"/>
                  </a:lnTo>
                  <a:lnTo>
                    <a:pt x="13617" y="4616"/>
                  </a:lnTo>
                  <a:lnTo>
                    <a:pt x="13892" y="4989"/>
                  </a:lnTo>
                  <a:lnTo>
                    <a:pt x="13892" y="5186"/>
                  </a:lnTo>
                  <a:lnTo>
                    <a:pt x="13288" y="5460"/>
                  </a:lnTo>
                  <a:lnTo>
                    <a:pt x="12576" y="5230"/>
                  </a:lnTo>
                  <a:lnTo>
                    <a:pt x="12576" y="4945"/>
                  </a:lnTo>
                  <a:lnTo>
                    <a:pt x="12247" y="4737"/>
                  </a:lnTo>
                  <a:lnTo>
                    <a:pt x="12423" y="4518"/>
                  </a:lnTo>
                  <a:close/>
                  <a:moveTo>
                    <a:pt x="6491" y="0"/>
                  </a:moveTo>
                  <a:cubicBezTo>
                    <a:pt x="5044" y="154"/>
                    <a:pt x="3652" y="515"/>
                    <a:pt x="2358" y="1053"/>
                  </a:cubicBezTo>
                  <a:lnTo>
                    <a:pt x="2183" y="1327"/>
                  </a:lnTo>
                  <a:lnTo>
                    <a:pt x="4156" y="1327"/>
                  </a:lnTo>
                  <a:lnTo>
                    <a:pt x="5131" y="1568"/>
                  </a:lnTo>
                  <a:lnTo>
                    <a:pt x="5494" y="2160"/>
                  </a:lnTo>
                  <a:lnTo>
                    <a:pt x="5779" y="2620"/>
                  </a:lnTo>
                  <a:lnTo>
                    <a:pt x="5394" y="2785"/>
                  </a:lnTo>
                  <a:lnTo>
                    <a:pt x="6162" y="3290"/>
                  </a:lnTo>
                  <a:lnTo>
                    <a:pt x="5943" y="3619"/>
                  </a:lnTo>
                  <a:lnTo>
                    <a:pt x="5472" y="3805"/>
                  </a:lnTo>
                  <a:lnTo>
                    <a:pt x="5153" y="3290"/>
                  </a:lnTo>
                  <a:lnTo>
                    <a:pt x="5351" y="4068"/>
                  </a:lnTo>
                  <a:lnTo>
                    <a:pt x="4748" y="4528"/>
                  </a:lnTo>
                  <a:lnTo>
                    <a:pt x="4200" y="4309"/>
                  </a:lnTo>
                  <a:lnTo>
                    <a:pt x="3947" y="3783"/>
                  </a:lnTo>
                  <a:cubicBezTo>
                    <a:pt x="3947" y="3783"/>
                    <a:pt x="3465" y="3634"/>
                    <a:pt x="3301" y="3634"/>
                  </a:cubicBezTo>
                  <a:cubicBezTo>
                    <a:pt x="3281" y="3634"/>
                    <a:pt x="3266" y="3636"/>
                    <a:pt x="3257" y="3640"/>
                  </a:cubicBezTo>
                  <a:cubicBezTo>
                    <a:pt x="3253" y="3642"/>
                    <a:pt x="3250" y="3643"/>
                    <a:pt x="3247" y="3643"/>
                  </a:cubicBezTo>
                  <a:cubicBezTo>
                    <a:pt x="3195" y="3643"/>
                    <a:pt x="3345" y="3355"/>
                    <a:pt x="3345" y="3355"/>
                  </a:cubicBezTo>
                  <a:lnTo>
                    <a:pt x="4068" y="3454"/>
                  </a:lnTo>
                  <a:lnTo>
                    <a:pt x="4561" y="3070"/>
                  </a:lnTo>
                  <a:lnTo>
                    <a:pt x="4539" y="2544"/>
                  </a:lnTo>
                  <a:lnTo>
                    <a:pt x="3893" y="2303"/>
                  </a:lnTo>
                  <a:lnTo>
                    <a:pt x="3399" y="2905"/>
                  </a:lnTo>
                  <a:lnTo>
                    <a:pt x="2840" y="3070"/>
                  </a:lnTo>
                  <a:lnTo>
                    <a:pt x="1700" y="3476"/>
                  </a:lnTo>
                  <a:lnTo>
                    <a:pt x="560" y="3936"/>
                  </a:lnTo>
                  <a:lnTo>
                    <a:pt x="0" y="4594"/>
                  </a:lnTo>
                  <a:lnTo>
                    <a:pt x="154" y="5098"/>
                  </a:lnTo>
                  <a:lnTo>
                    <a:pt x="1075" y="5746"/>
                  </a:lnTo>
                  <a:lnTo>
                    <a:pt x="768" y="6129"/>
                  </a:lnTo>
                  <a:lnTo>
                    <a:pt x="812" y="6655"/>
                  </a:lnTo>
                  <a:lnTo>
                    <a:pt x="1196" y="6699"/>
                  </a:lnTo>
                  <a:lnTo>
                    <a:pt x="1459" y="5931"/>
                  </a:lnTo>
                  <a:lnTo>
                    <a:pt x="1776" y="5910"/>
                  </a:lnTo>
                  <a:lnTo>
                    <a:pt x="2226" y="5559"/>
                  </a:lnTo>
                  <a:lnTo>
                    <a:pt x="2248" y="4934"/>
                  </a:lnTo>
                  <a:lnTo>
                    <a:pt x="2796" y="4068"/>
                  </a:lnTo>
                  <a:lnTo>
                    <a:pt x="3684" y="4342"/>
                  </a:lnTo>
                  <a:lnTo>
                    <a:pt x="3991" y="4671"/>
                  </a:lnTo>
                  <a:lnTo>
                    <a:pt x="3772" y="5120"/>
                  </a:lnTo>
                  <a:lnTo>
                    <a:pt x="4210" y="5318"/>
                  </a:lnTo>
                  <a:lnTo>
                    <a:pt x="4824" y="4912"/>
                  </a:lnTo>
                  <a:cubicBezTo>
                    <a:pt x="4824" y="4912"/>
                    <a:pt x="4902" y="5953"/>
                    <a:pt x="4945" y="5953"/>
                  </a:cubicBezTo>
                  <a:cubicBezTo>
                    <a:pt x="4989" y="5953"/>
                    <a:pt x="5329" y="6502"/>
                    <a:pt x="5329" y="6502"/>
                  </a:cubicBezTo>
                  <a:lnTo>
                    <a:pt x="5910" y="6995"/>
                  </a:lnTo>
                  <a:lnTo>
                    <a:pt x="17016" y="6995"/>
                  </a:lnTo>
                  <a:lnTo>
                    <a:pt x="16962" y="6874"/>
                  </a:lnTo>
                  <a:lnTo>
                    <a:pt x="16797" y="6436"/>
                  </a:lnTo>
                  <a:lnTo>
                    <a:pt x="17071" y="6019"/>
                  </a:lnTo>
                  <a:lnTo>
                    <a:pt x="17269" y="5712"/>
                  </a:lnTo>
                  <a:lnTo>
                    <a:pt x="17181" y="4934"/>
                  </a:lnTo>
                  <a:lnTo>
                    <a:pt x="17213" y="4353"/>
                  </a:lnTo>
                  <a:lnTo>
                    <a:pt x="17498" y="4090"/>
                  </a:lnTo>
                  <a:lnTo>
                    <a:pt x="17905" y="4254"/>
                  </a:lnTo>
                  <a:lnTo>
                    <a:pt x="18025" y="4484"/>
                  </a:lnTo>
                  <a:lnTo>
                    <a:pt x="18222" y="4484"/>
                  </a:lnTo>
                  <a:lnTo>
                    <a:pt x="18343" y="4649"/>
                  </a:lnTo>
                  <a:lnTo>
                    <a:pt x="19308" y="5383"/>
                  </a:lnTo>
                  <a:lnTo>
                    <a:pt x="19384" y="5142"/>
                  </a:lnTo>
                  <a:cubicBezTo>
                    <a:pt x="17620" y="3070"/>
                    <a:pt x="15284" y="1492"/>
                    <a:pt x="12631" y="636"/>
                  </a:cubicBezTo>
                  <a:lnTo>
                    <a:pt x="12598" y="735"/>
                  </a:lnTo>
                  <a:lnTo>
                    <a:pt x="12686" y="1141"/>
                  </a:lnTo>
                  <a:lnTo>
                    <a:pt x="13266" y="1777"/>
                  </a:lnTo>
                  <a:lnTo>
                    <a:pt x="13124" y="2182"/>
                  </a:lnTo>
                  <a:lnTo>
                    <a:pt x="12949" y="2259"/>
                  </a:lnTo>
                  <a:lnTo>
                    <a:pt x="13124" y="2698"/>
                  </a:lnTo>
                  <a:lnTo>
                    <a:pt x="13124" y="3180"/>
                  </a:lnTo>
                  <a:lnTo>
                    <a:pt x="12696" y="3553"/>
                  </a:lnTo>
                  <a:lnTo>
                    <a:pt x="12116" y="3487"/>
                  </a:lnTo>
                  <a:lnTo>
                    <a:pt x="11392" y="3553"/>
                  </a:lnTo>
                  <a:lnTo>
                    <a:pt x="11019" y="3860"/>
                  </a:lnTo>
                  <a:lnTo>
                    <a:pt x="10252" y="4035"/>
                  </a:lnTo>
                  <a:lnTo>
                    <a:pt x="9714" y="4233"/>
                  </a:lnTo>
                  <a:lnTo>
                    <a:pt x="9506" y="4693"/>
                  </a:lnTo>
                  <a:lnTo>
                    <a:pt x="9144" y="4934"/>
                  </a:lnTo>
                  <a:lnTo>
                    <a:pt x="8848" y="5636"/>
                  </a:lnTo>
                  <a:lnTo>
                    <a:pt x="8498" y="5636"/>
                  </a:lnTo>
                  <a:lnTo>
                    <a:pt x="8223" y="5263"/>
                  </a:lnTo>
                  <a:lnTo>
                    <a:pt x="7949" y="5351"/>
                  </a:lnTo>
                  <a:lnTo>
                    <a:pt x="7609" y="4989"/>
                  </a:lnTo>
                  <a:lnTo>
                    <a:pt x="7324" y="4068"/>
                  </a:lnTo>
                  <a:lnTo>
                    <a:pt x="7138" y="3585"/>
                  </a:lnTo>
                  <a:lnTo>
                    <a:pt x="7335" y="3092"/>
                  </a:lnTo>
                  <a:lnTo>
                    <a:pt x="7796" y="2917"/>
                  </a:lnTo>
                  <a:lnTo>
                    <a:pt x="8147" y="2401"/>
                  </a:lnTo>
                  <a:lnTo>
                    <a:pt x="7763" y="2598"/>
                  </a:lnTo>
                  <a:lnTo>
                    <a:pt x="7445" y="2598"/>
                  </a:lnTo>
                  <a:lnTo>
                    <a:pt x="7412" y="2204"/>
                  </a:lnTo>
                  <a:lnTo>
                    <a:pt x="7872" y="2006"/>
                  </a:lnTo>
                  <a:lnTo>
                    <a:pt x="7521" y="1886"/>
                  </a:lnTo>
                  <a:lnTo>
                    <a:pt x="7708" y="1480"/>
                  </a:lnTo>
                  <a:lnTo>
                    <a:pt x="7708" y="921"/>
                  </a:lnTo>
                  <a:lnTo>
                    <a:pt x="7357" y="571"/>
                  </a:lnTo>
                  <a:lnTo>
                    <a:pt x="6293" y="571"/>
                  </a:lnTo>
                  <a:lnTo>
                    <a:pt x="6293" y="264"/>
                  </a:lnTo>
                  <a:lnTo>
                    <a:pt x="6491" y="110"/>
                  </a:lnTo>
                  <a:lnTo>
                    <a:pt x="6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0"/>
            <p:cNvSpPr/>
            <p:nvPr/>
          </p:nvSpPr>
          <p:spPr>
            <a:xfrm>
              <a:off x="1024075" y="2919925"/>
              <a:ext cx="269975" cy="148575"/>
            </a:xfrm>
            <a:custGeom>
              <a:rect b="b" l="l" r="r" t="t"/>
              <a:pathLst>
                <a:path extrusionOk="0" h="5943" w="10799">
                  <a:moveTo>
                    <a:pt x="6995" y="0"/>
                  </a:moveTo>
                  <a:cubicBezTo>
                    <a:pt x="4089" y="1195"/>
                    <a:pt x="1645" y="3300"/>
                    <a:pt x="0" y="5942"/>
                  </a:cubicBezTo>
                  <a:lnTo>
                    <a:pt x="10547" y="5942"/>
                  </a:lnTo>
                  <a:lnTo>
                    <a:pt x="9966" y="5449"/>
                  </a:lnTo>
                  <a:cubicBezTo>
                    <a:pt x="9966" y="5449"/>
                    <a:pt x="9626" y="4900"/>
                    <a:pt x="9582" y="4900"/>
                  </a:cubicBezTo>
                  <a:cubicBezTo>
                    <a:pt x="9539" y="4900"/>
                    <a:pt x="9461" y="3859"/>
                    <a:pt x="9461" y="3859"/>
                  </a:cubicBezTo>
                  <a:lnTo>
                    <a:pt x="8847" y="4265"/>
                  </a:lnTo>
                  <a:lnTo>
                    <a:pt x="8409" y="4067"/>
                  </a:lnTo>
                  <a:lnTo>
                    <a:pt x="8628" y="3618"/>
                  </a:lnTo>
                  <a:lnTo>
                    <a:pt x="8321" y="3289"/>
                  </a:lnTo>
                  <a:lnTo>
                    <a:pt x="7433" y="3015"/>
                  </a:lnTo>
                  <a:lnTo>
                    <a:pt x="6885" y="3881"/>
                  </a:lnTo>
                  <a:lnTo>
                    <a:pt x="6863" y="4506"/>
                  </a:lnTo>
                  <a:lnTo>
                    <a:pt x="6413" y="4857"/>
                  </a:lnTo>
                  <a:lnTo>
                    <a:pt x="6096" y="4878"/>
                  </a:lnTo>
                  <a:lnTo>
                    <a:pt x="5833" y="5646"/>
                  </a:lnTo>
                  <a:lnTo>
                    <a:pt x="5449" y="5602"/>
                  </a:lnTo>
                  <a:lnTo>
                    <a:pt x="5405" y="5076"/>
                  </a:lnTo>
                  <a:lnTo>
                    <a:pt x="5712" y="4693"/>
                  </a:lnTo>
                  <a:lnTo>
                    <a:pt x="4791" y="4045"/>
                  </a:lnTo>
                  <a:lnTo>
                    <a:pt x="4637" y="3541"/>
                  </a:lnTo>
                  <a:lnTo>
                    <a:pt x="5197" y="2883"/>
                  </a:lnTo>
                  <a:lnTo>
                    <a:pt x="6337" y="2423"/>
                  </a:lnTo>
                  <a:lnTo>
                    <a:pt x="7477" y="2017"/>
                  </a:lnTo>
                  <a:lnTo>
                    <a:pt x="8036" y="1852"/>
                  </a:lnTo>
                  <a:lnTo>
                    <a:pt x="8530" y="1250"/>
                  </a:lnTo>
                  <a:lnTo>
                    <a:pt x="9176" y="1491"/>
                  </a:lnTo>
                  <a:lnTo>
                    <a:pt x="9198" y="2017"/>
                  </a:lnTo>
                  <a:lnTo>
                    <a:pt x="8705" y="2401"/>
                  </a:lnTo>
                  <a:lnTo>
                    <a:pt x="7982" y="2302"/>
                  </a:lnTo>
                  <a:cubicBezTo>
                    <a:pt x="7982" y="2302"/>
                    <a:pt x="7832" y="2590"/>
                    <a:pt x="7884" y="2590"/>
                  </a:cubicBezTo>
                  <a:cubicBezTo>
                    <a:pt x="7887" y="2590"/>
                    <a:pt x="7890" y="2589"/>
                    <a:pt x="7894" y="2587"/>
                  </a:cubicBezTo>
                  <a:cubicBezTo>
                    <a:pt x="7903" y="2583"/>
                    <a:pt x="7918" y="2581"/>
                    <a:pt x="7938" y="2581"/>
                  </a:cubicBezTo>
                  <a:cubicBezTo>
                    <a:pt x="8102" y="2581"/>
                    <a:pt x="8584" y="2730"/>
                    <a:pt x="8584" y="2730"/>
                  </a:cubicBezTo>
                  <a:lnTo>
                    <a:pt x="8837" y="3256"/>
                  </a:lnTo>
                  <a:lnTo>
                    <a:pt x="9385" y="3475"/>
                  </a:lnTo>
                  <a:lnTo>
                    <a:pt x="9988" y="3015"/>
                  </a:lnTo>
                  <a:lnTo>
                    <a:pt x="9790" y="2237"/>
                  </a:lnTo>
                  <a:lnTo>
                    <a:pt x="10109" y="2752"/>
                  </a:lnTo>
                  <a:lnTo>
                    <a:pt x="10580" y="2566"/>
                  </a:lnTo>
                  <a:lnTo>
                    <a:pt x="10799" y="2237"/>
                  </a:lnTo>
                  <a:lnTo>
                    <a:pt x="10031" y="1732"/>
                  </a:lnTo>
                  <a:lnTo>
                    <a:pt x="10416" y="1567"/>
                  </a:lnTo>
                  <a:lnTo>
                    <a:pt x="10131" y="1107"/>
                  </a:lnTo>
                  <a:lnTo>
                    <a:pt x="9768" y="515"/>
                  </a:lnTo>
                  <a:lnTo>
                    <a:pt x="8793" y="274"/>
                  </a:lnTo>
                  <a:lnTo>
                    <a:pt x="6820" y="274"/>
                  </a:lnTo>
                  <a:lnTo>
                    <a:pt x="69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0"/>
            <p:cNvSpPr/>
            <p:nvPr/>
          </p:nvSpPr>
          <p:spPr>
            <a:xfrm>
              <a:off x="1297325" y="2891675"/>
              <a:ext cx="174350" cy="142825"/>
            </a:xfrm>
            <a:custGeom>
              <a:rect b="b" l="l" r="r" t="t"/>
              <a:pathLst>
                <a:path extrusionOk="0" h="5713" w="6974">
                  <a:moveTo>
                    <a:pt x="1766" y="0"/>
                  </a:moveTo>
                  <a:cubicBezTo>
                    <a:pt x="1228" y="0"/>
                    <a:pt x="714" y="22"/>
                    <a:pt x="198" y="77"/>
                  </a:cubicBezTo>
                  <a:lnTo>
                    <a:pt x="198" y="187"/>
                  </a:lnTo>
                  <a:lnTo>
                    <a:pt x="0" y="341"/>
                  </a:lnTo>
                  <a:lnTo>
                    <a:pt x="0" y="648"/>
                  </a:lnTo>
                  <a:lnTo>
                    <a:pt x="1064" y="648"/>
                  </a:lnTo>
                  <a:lnTo>
                    <a:pt x="1415" y="998"/>
                  </a:lnTo>
                  <a:lnTo>
                    <a:pt x="1415" y="1557"/>
                  </a:lnTo>
                  <a:lnTo>
                    <a:pt x="1228" y="1963"/>
                  </a:lnTo>
                  <a:lnTo>
                    <a:pt x="1579" y="2083"/>
                  </a:lnTo>
                  <a:lnTo>
                    <a:pt x="1119" y="2281"/>
                  </a:lnTo>
                  <a:lnTo>
                    <a:pt x="1152" y="2675"/>
                  </a:lnTo>
                  <a:lnTo>
                    <a:pt x="1470" y="2675"/>
                  </a:lnTo>
                  <a:lnTo>
                    <a:pt x="1854" y="2478"/>
                  </a:lnTo>
                  <a:lnTo>
                    <a:pt x="1503" y="2994"/>
                  </a:lnTo>
                  <a:lnTo>
                    <a:pt x="1042" y="3169"/>
                  </a:lnTo>
                  <a:lnTo>
                    <a:pt x="845" y="3662"/>
                  </a:lnTo>
                  <a:lnTo>
                    <a:pt x="1031" y="4145"/>
                  </a:lnTo>
                  <a:lnTo>
                    <a:pt x="1316" y="5066"/>
                  </a:lnTo>
                  <a:lnTo>
                    <a:pt x="1656" y="5428"/>
                  </a:lnTo>
                  <a:lnTo>
                    <a:pt x="1930" y="5340"/>
                  </a:lnTo>
                  <a:lnTo>
                    <a:pt x="2205" y="5713"/>
                  </a:lnTo>
                  <a:lnTo>
                    <a:pt x="2555" y="5713"/>
                  </a:lnTo>
                  <a:lnTo>
                    <a:pt x="2851" y="5011"/>
                  </a:lnTo>
                  <a:lnTo>
                    <a:pt x="3213" y="4770"/>
                  </a:lnTo>
                  <a:lnTo>
                    <a:pt x="3421" y="4310"/>
                  </a:lnTo>
                  <a:lnTo>
                    <a:pt x="3959" y="4112"/>
                  </a:lnTo>
                  <a:lnTo>
                    <a:pt x="4726" y="3937"/>
                  </a:lnTo>
                  <a:lnTo>
                    <a:pt x="5099" y="3630"/>
                  </a:lnTo>
                  <a:lnTo>
                    <a:pt x="5823" y="3564"/>
                  </a:lnTo>
                  <a:lnTo>
                    <a:pt x="6403" y="3630"/>
                  </a:lnTo>
                  <a:lnTo>
                    <a:pt x="6831" y="3257"/>
                  </a:lnTo>
                  <a:lnTo>
                    <a:pt x="6831" y="2775"/>
                  </a:lnTo>
                  <a:lnTo>
                    <a:pt x="6656" y="2336"/>
                  </a:lnTo>
                  <a:lnTo>
                    <a:pt x="6831" y="2259"/>
                  </a:lnTo>
                  <a:lnTo>
                    <a:pt x="6973" y="1854"/>
                  </a:lnTo>
                  <a:lnTo>
                    <a:pt x="6393" y="1218"/>
                  </a:lnTo>
                  <a:lnTo>
                    <a:pt x="6305" y="812"/>
                  </a:lnTo>
                  <a:lnTo>
                    <a:pt x="6338" y="713"/>
                  </a:lnTo>
                  <a:cubicBezTo>
                    <a:pt x="4902" y="253"/>
                    <a:pt x="3355" y="0"/>
                    <a:pt x="17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0"/>
            <p:cNvSpPr/>
            <p:nvPr/>
          </p:nvSpPr>
          <p:spPr>
            <a:xfrm>
              <a:off x="1446175" y="3006525"/>
              <a:ext cx="41125" cy="23600"/>
            </a:xfrm>
            <a:custGeom>
              <a:rect b="b" l="l" r="r" t="t"/>
              <a:pathLst>
                <a:path extrusionOk="0" h="944" w="1645">
                  <a:moveTo>
                    <a:pt x="176" y="1"/>
                  </a:moveTo>
                  <a:lnTo>
                    <a:pt x="0" y="220"/>
                  </a:lnTo>
                  <a:lnTo>
                    <a:pt x="329" y="428"/>
                  </a:lnTo>
                  <a:lnTo>
                    <a:pt x="329" y="713"/>
                  </a:lnTo>
                  <a:lnTo>
                    <a:pt x="1041" y="943"/>
                  </a:lnTo>
                  <a:lnTo>
                    <a:pt x="1645" y="669"/>
                  </a:lnTo>
                  <a:lnTo>
                    <a:pt x="1645" y="472"/>
                  </a:lnTo>
                  <a:lnTo>
                    <a:pt x="1370" y="99"/>
                  </a:lnTo>
                  <a:lnTo>
                    <a:pt x="625" y="132"/>
                  </a:lnTo>
                  <a:lnTo>
                    <a:pt x="1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0"/>
            <p:cNvSpPr/>
            <p:nvPr/>
          </p:nvSpPr>
          <p:spPr>
            <a:xfrm>
              <a:off x="1559900" y="2995825"/>
              <a:ext cx="98700" cy="72675"/>
            </a:xfrm>
            <a:custGeom>
              <a:rect b="b" l="l" r="r" t="t"/>
              <a:pathLst>
                <a:path extrusionOk="0" h="2907" w="3948">
                  <a:moveTo>
                    <a:pt x="702" y="1"/>
                  </a:moveTo>
                  <a:lnTo>
                    <a:pt x="417" y="264"/>
                  </a:lnTo>
                  <a:lnTo>
                    <a:pt x="385" y="845"/>
                  </a:lnTo>
                  <a:lnTo>
                    <a:pt x="473" y="1623"/>
                  </a:lnTo>
                  <a:lnTo>
                    <a:pt x="275" y="1930"/>
                  </a:lnTo>
                  <a:lnTo>
                    <a:pt x="1" y="2347"/>
                  </a:lnTo>
                  <a:lnTo>
                    <a:pt x="166" y="2785"/>
                  </a:lnTo>
                  <a:lnTo>
                    <a:pt x="220" y="2906"/>
                  </a:lnTo>
                  <a:lnTo>
                    <a:pt x="1777" y="2906"/>
                  </a:lnTo>
                  <a:lnTo>
                    <a:pt x="1733" y="2873"/>
                  </a:lnTo>
                  <a:lnTo>
                    <a:pt x="1503" y="2413"/>
                  </a:lnTo>
                  <a:lnTo>
                    <a:pt x="1525" y="2161"/>
                  </a:lnTo>
                  <a:lnTo>
                    <a:pt x="1679" y="2051"/>
                  </a:lnTo>
                  <a:lnTo>
                    <a:pt x="1536" y="1711"/>
                  </a:lnTo>
                  <a:lnTo>
                    <a:pt x="1481" y="1525"/>
                  </a:lnTo>
                  <a:lnTo>
                    <a:pt x="1701" y="1525"/>
                  </a:lnTo>
                  <a:lnTo>
                    <a:pt x="1854" y="1755"/>
                  </a:lnTo>
                  <a:lnTo>
                    <a:pt x="1832" y="2249"/>
                  </a:lnTo>
                  <a:lnTo>
                    <a:pt x="2205" y="2906"/>
                  </a:lnTo>
                  <a:lnTo>
                    <a:pt x="3948" y="2906"/>
                  </a:lnTo>
                  <a:cubicBezTo>
                    <a:pt x="3543" y="2249"/>
                    <a:pt x="3093" y="1635"/>
                    <a:pt x="2588" y="1053"/>
                  </a:cubicBezTo>
                  <a:lnTo>
                    <a:pt x="2512" y="1294"/>
                  </a:lnTo>
                  <a:lnTo>
                    <a:pt x="1547" y="560"/>
                  </a:lnTo>
                  <a:lnTo>
                    <a:pt x="1426" y="395"/>
                  </a:lnTo>
                  <a:lnTo>
                    <a:pt x="1229" y="395"/>
                  </a:lnTo>
                  <a:lnTo>
                    <a:pt x="1109" y="165"/>
                  </a:lnTo>
                  <a:lnTo>
                    <a:pt x="7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40"/>
          <p:cNvGrpSpPr/>
          <p:nvPr/>
        </p:nvGrpSpPr>
        <p:grpSpPr>
          <a:xfrm>
            <a:off x="5356878" y="2720563"/>
            <a:ext cx="1086788" cy="2047759"/>
            <a:chOff x="2937800" y="1042350"/>
            <a:chExt cx="624950" cy="1177550"/>
          </a:xfrm>
        </p:grpSpPr>
        <p:sp>
          <p:nvSpPr>
            <p:cNvPr id="1569" name="Google Shape;1569;p40"/>
            <p:cNvSpPr/>
            <p:nvPr/>
          </p:nvSpPr>
          <p:spPr>
            <a:xfrm>
              <a:off x="3123900" y="1083750"/>
              <a:ext cx="107200" cy="143100"/>
            </a:xfrm>
            <a:custGeom>
              <a:rect b="b" l="l" r="r" t="t"/>
              <a:pathLst>
                <a:path extrusionOk="0" h="5724" w="4288">
                  <a:moveTo>
                    <a:pt x="231" y="0"/>
                  </a:moveTo>
                  <a:cubicBezTo>
                    <a:pt x="110" y="0"/>
                    <a:pt x="0" y="99"/>
                    <a:pt x="0" y="219"/>
                  </a:cubicBezTo>
                  <a:lnTo>
                    <a:pt x="0" y="5723"/>
                  </a:lnTo>
                  <a:lnTo>
                    <a:pt x="4287" y="5723"/>
                  </a:lnTo>
                  <a:lnTo>
                    <a:pt x="4287" y="219"/>
                  </a:lnTo>
                  <a:cubicBezTo>
                    <a:pt x="4287" y="99"/>
                    <a:pt x="4188" y="0"/>
                    <a:pt x="4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0"/>
            <p:cNvSpPr/>
            <p:nvPr/>
          </p:nvSpPr>
          <p:spPr>
            <a:xfrm>
              <a:off x="3450075" y="1169675"/>
              <a:ext cx="112675" cy="151450"/>
            </a:xfrm>
            <a:custGeom>
              <a:rect b="b" l="l" r="r" t="t"/>
              <a:pathLst>
                <a:path extrusionOk="0" h="6058" w="4507">
                  <a:moveTo>
                    <a:pt x="3462" y="1"/>
                  </a:moveTo>
                  <a:cubicBezTo>
                    <a:pt x="3317" y="1"/>
                    <a:pt x="3186" y="83"/>
                    <a:pt x="3125" y="214"/>
                  </a:cubicBezTo>
                  <a:lnTo>
                    <a:pt x="2719" y="1146"/>
                  </a:lnTo>
                  <a:lnTo>
                    <a:pt x="2895" y="576"/>
                  </a:lnTo>
                  <a:cubicBezTo>
                    <a:pt x="2950" y="390"/>
                    <a:pt x="2851" y="203"/>
                    <a:pt x="2675" y="137"/>
                  </a:cubicBezTo>
                  <a:cubicBezTo>
                    <a:pt x="2638" y="123"/>
                    <a:pt x="2600" y="117"/>
                    <a:pt x="2562" y="117"/>
                  </a:cubicBezTo>
                  <a:cubicBezTo>
                    <a:pt x="2422" y="117"/>
                    <a:pt x="2286" y="208"/>
                    <a:pt x="2226" y="346"/>
                  </a:cubicBezTo>
                  <a:lnTo>
                    <a:pt x="1218" y="2933"/>
                  </a:lnTo>
                  <a:lnTo>
                    <a:pt x="1130" y="2418"/>
                  </a:lnTo>
                  <a:cubicBezTo>
                    <a:pt x="1056" y="1957"/>
                    <a:pt x="663" y="1626"/>
                    <a:pt x="197" y="1626"/>
                  </a:cubicBezTo>
                  <a:cubicBezTo>
                    <a:pt x="175" y="1626"/>
                    <a:pt x="154" y="1627"/>
                    <a:pt x="132" y="1628"/>
                  </a:cubicBezTo>
                  <a:lnTo>
                    <a:pt x="22" y="3448"/>
                  </a:lnTo>
                  <a:cubicBezTo>
                    <a:pt x="0" y="3668"/>
                    <a:pt x="12" y="3898"/>
                    <a:pt x="33" y="4118"/>
                  </a:cubicBezTo>
                  <a:lnTo>
                    <a:pt x="154" y="5258"/>
                  </a:lnTo>
                  <a:lnTo>
                    <a:pt x="2051" y="6058"/>
                  </a:lnTo>
                  <a:cubicBezTo>
                    <a:pt x="3245" y="5631"/>
                    <a:pt x="3794" y="4106"/>
                    <a:pt x="3794" y="4106"/>
                  </a:cubicBezTo>
                  <a:lnTo>
                    <a:pt x="4429" y="2429"/>
                  </a:lnTo>
                  <a:cubicBezTo>
                    <a:pt x="4507" y="2232"/>
                    <a:pt x="4408" y="2023"/>
                    <a:pt x="4210" y="1947"/>
                  </a:cubicBezTo>
                  <a:lnTo>
                    <a:pt x="4024" y="1870"/>
                  </a:lnTo>
                  <a:lnTo>
                    <a:pt x="4200" y="1398"/>
                  </a:lnTo>
                  <a:cubicBezTo>
                    <a:pt x="4276" y="1201"/>
                    <a:pt x="4178" y="982"/>
                    <a:pt x="3969" y="905"/>
                  </a:cubicBezTo>
                  <a:lnTo>
                    <a:pt x="3706" y="795"/>
                  </a:lnTo>
                  <a:lnTo>
                    <a:pt x="3805" y="466"/>
                  </a:lnTo>
                  <a:cubicBezTo>
                    <a:pt x="3859" y="280"/>
                    <a:pt x="3761" y="83"/>
                    <a:pt x="3574" y="17"/>
                  </a:cubicBezTo>
                  <a:cubicBezTo>
                    <a:pt x="3537" y="6"/>
                    <a:pt x="3499" y="1"/>
                    <a:pt x="3462"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0"/>
            <p:cNvSpPr/>
            <p:nvPr/>
          </p:nvSpPr>
          <p:spPr>
            <a:xfrm>
              <a:off x="3501600" y="1183800"/>
              <a:ext cx="23050" cy="55925"/>
            </a:xfrm>
            <a:custGeom>
              <a:rect b="b" l="l" r="r" t="t"/>
              <a:pathLst>
                <a:path extrusionOk="0" h="2237" w="922">
                  <a:moveTo>
                    <a:pt x="889" y="0"/>
                  </a:moveTo>
                  <a:lnTo>
                    <a:pt x="0" y="2225"/>
                  </a:lnTo>
                  <a:lnTo>
                    <a:pt x="34" y="2237"/>
                  </a:lnTo>
                  <a:lnTo>
                    <a:pt x="921" y="11"/>
                  </a:lnTo>
                  <a:lnTo>
                    <a:pt x="8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0"/>
            <p:cNvSpPr/>
            <p:nvPr/>
          </p:nvSpPr>
          <p:spPr>
            <a:xfrm>
              <a:off x="3519425" y="1189275"/>
              <a:ext cx="23600" cy="56500"/>
            </a:xfrm>
            <a:custGeom>
              <a:rect b="b" l="l" r="r" t="t"/>
              <a:pathLst>
                <a:path extrusionOk="0" h="2260" w="944">
                  <a:moveTo>
                    <a:pt x="910" y="1"/>
                  </a:moveTo>
                  <a:lnTo>
                    <a:pt x="0" y="2248"/>
                  </a:lnTo>
                  <a:lnTo>
                    <a:pt x="33" y="2259"/>
                  </a:lnTo>
                  <a:lnTo>
                    <a:pt x="943" y="22"/>
                  </a:lnTo>
                  <a:lnTo>
                    <a:pt x="9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0"/>
            <p:cNvSpPr/>
            <p:nvPr/>
          </p:nvSpPr>
          <p:spPr>
            <a:xfrm>
              <a:off x="3534475" y="1216125"/>
              <a:ext cx="16475" cy="35925"/>
            </a:xfrm>
            <a:custGeom>
              <a:rect b="b" l="l" r="r" t="t"/>
              <a:pathLst>
                <a:path extrusionOk="0" h="1437" w="659">
                  <a:moveTo>
                    <a:pt x="626" y="1"/>
                  </a:moveTo>
                  <a:lnTo>
                    <a:pt x="1" y="1426"/>
                  </a:lnTo>
                  <a:lnTo>
                    <a:pt x="34" y="1437"/>
                  </a:lnTo>
                  <a:lnTo>
                    <a:pt x="659" y="23"/>
                  </a:lnTo>
                  <a:lnTo>
                    <a:pt x="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0"/>
            <p:cNvSpPr/>
            <p:nvPr/>
          </p:nvSpPr>
          <p:spPr>
            <a:xfrm>
              <a:off x="3480225" y="1242725"/>
              <a:ext cx="23875" cy="52375"/>
            </a:xfrm>
            <a:custGeom>
              <a:rect b="b" l="l" r="r" t="t"/>
              <a:pathLst>
                <a:path extrusionOk="0" h="2095" w="955">
                  <a:moveTo>
                    <a:pt x="22" y="0"/>
                  </a:moveTo>
                  <a:lnTo>
                    <a:pt x="0" y="22"/>
                  </a:lnTo>
                  <a:cubicBezTo>
                    <a:pt x="911" y="855"/>
                    <a:pt x="362" y="2061"/>
                    <a:pt x="351" y="2073"/>
                  </a:cubicBezTo>
                  <a:lnTo>
                    <a:pt x="384" y="2095"/>
                  </a:lnTo>
                  <a:cubicBezTo>
                    <a:pt x="395" y="2083"/>
                    <a:pt x="954" y="84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0"/>
            <p:cNvSpPr/>
            <p:nvPr/>
          </p:nvSpPr>
          <p:spPr>
            <a:xfrm>
              <a:off x="3180900" y="1239425"/>
              <a:ext cx="323750" cy="218100"/>
            </a:xfrm>
            <a:custGeom>
              <a:rect b="b" l="l" r="r" t="t"/>
              <a:pathLst>
                <a:path extrusionOk="0" h="8724" w="12950">
                  <a:moveTo>
                    <a:pt x="2544" y="0"/>
                  </a:moveTo>
                  <a:lnTo>
                    <a:pt x="1" y="1163"/>
                  </a:lnTo>
                  <a:lnTo>
                    <a:pt x="4167" y="7697"/>
                  </a:lnTo>
                  <a:cubicBezTo>
                    <a:pt x="4589" y="8369"/>
                    <a:pt x="5303" y="8724"/>
                    <a:pt x="6027" y="8724"/>
                  </a:cubicBezTo>
                  <a:cubicBezTo>
                    <a:pt x="6543" y="8724"/>
                    <a:pt x="7065" y="8543"/>
                    <a:pt x="7489" y="8169"/>
                  </a:cubicBezTo>
                  <a:lnTo>
                    <a:pt x="12949" y="3180"/>
                  </a:lnTo>
                  <a:lnTo>
                    <a:pt x="11315" y="1733"/>
                  </a:lnTo>
                  <a:lnTo>
                    <a:pt x="6305" y="5000"/>
                  </a:lnTo>
                  <a:lnTo>
                    <a:pt x="3652" y="899"/>
                  </a:lnTo>
                  <a:cubicBezTo>
                    <a:pt x="3389" y="483"/>
                    <a:pt x="3005" y="176"/>
                    <a:pt x="2544" y="0"/>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0"/>
            <p:cNvSpPr/>
            <p:nvPr/>
          </p:nvSpPr>
          <p:spPr>
            <a:xfrm>
              <a:off x="3234075" y="2064200"/>
              <a:ext cx="207600" cy="152925"/>
            </a:xfrm>
            <a:custGeom>
              <a:rect b="b" l="l" r="r" t="t"/>
              <a:pathLst>
                <a:path extrusionOk="0" h="6117" w="8304">
                  <a:moveTo>
                    <a:pt x="3531" y="0"/>
                  </a:moveTo>
                  <a:lnTo>
                    <a:pt x="1" y="88"/>
                  </a:lnTo>
                  <a:lnTo>
                    <a:pt x="385" y="6063"/>
                  </a:lnTo>
                  <a:cubicBezTo>
                    <a:pt x="385" y="6063"/>
                    <a:pt x="3937" y="6116"/>
                    <a:pt x="6272" y="6116"/>
                  </a:cubicBezTo>
                  <a:cubicBezTo>
                    <a:pt x="7440" y="6116"/>
                    <a:pt x="8304" y="6103"/>
                    <a:pt x="8267" y="6063"/>
                  </a:cubicBezTo>
                  <a:cubicBezTo>
                    <a:pt x="8147" y="5953"/>
                    <a:pt x="8267" y="4550"/>
                    <a:pt x="8267" y="4550"/>
                  </a:cubicBezTo>
                  <a:lnTo>
                    <a:pt x="4430" y="3168"/>
                  </a:lnTo>
                  <a:lnTo>
                    <a:pt x="35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0"/>
            <p:cNvSpPr/>
            <p:nvPr/>
          </p:nvSpPr>
          <p:spPr>
            <a:xfrm>
              <a:off x="2993700" y="2066925"/>
              <a:ext cx="117050" cy="152425"/>
            </a:xfrm>
            <a:custGeom>
              <a:rect b="b" l="l" r="r" t="t"/>
              <a:pathLst>
                <a:path extrusionOk="0" h="6097" w="4682">
                  <a:moveTo>
                    <a:pt x="1053" y="1"/>
                  </a:moveTo>
                  <a:lnTo>
                    <a:pt x="1053" y="1853"/>
                  </a:lnTo>
                  <a:lnTo>
                    <a:pt x="1042" y="1853"/>
                  </a:lnTo>
                  <a:lnTo>
                    <a:pt x="1" y="4518"/>
                  </a:lnTo>
                  <a:lnTo>
                    <a:pt x="1" y="6097"/>
                  </a:lnTo>
                  <a:lnTo>
                    <a:pt x="4682" y="6097"/>
                  </a:lnTo>
                  <a:lnTo>
                    <a:pt x="4682" y="4518"/>
                  </a:lnTo>
                  <a:lnTo>
                    <a:pt x="4342" y="1941"/>
                  </a:lnTo>
                  <a:lnTo>
                    <a:pt x="43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0"/>
            <p:cNvSpPr/>
            <p:nvPr/>
          </p:nvSpPr>
          <p:spPr>
            <a:xfrm>
              <a:off x="2965750" y="1466925"/>
              <a:ext cx="434750" cy="618375"/>
            </a:xfrm>
            <a:custGeom>
              <a:rect b="b" l="l" r="r" t="t"/>
              <a:pathLst>
                <a:path extrusionOk="0" h="24735" w="17390">
                  <a:moveTo>
                    <a:pt x="5932" y="0"/>
                  </a:moveTo>
                  <a:lnTo>
                    <a:pt x="1" y="24615"/>
                  </a:lnTo>
                  <a:lnTo>
                    <a:pt x="7730" y="24735"/>
                  </a:lnTo>
                  <a:lnTo>
                    <a:pt x="8881" y="7533"/>
                  </a:lnTo>
                  <a:lnTo>
                    <a:pt x="9758" y="24735"/>
                  </a:lnTo>
                  <a:lnTo>
                    <a:pt x="17389" y="24735"/>
                  </a:lnTo>
                  <a:lnTo>
                    <a:pt x="115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0"/>
            <p:cNvSpPr/>
            <p:nvPr/>
          </p:nvSpPr>
          <p:spPr>
            <a:xfrm>
              <a:off x="3243675" y="2196300"/>
              <a:ext cx="196000" cy="850"/>
            </a:xfrm>
            <a:custGeom>
              <a:rect b="b" l="l" r="r" t="t"/>
              <a:pathLst>
                <a:path extrusionOk="0" h="34" w="7840">
                  <a:moveTo>
                    <a:pt x="1" y="1"/>
                  </a:moveTo>
                  <a:lnTo>
                    <a:pt x="1" y="33"/>
                  </a:lnTo>
                  <a:lnTo>
                    <a:pt x="7839" y="33"/>
                  </a:lnTo>
                  <a:lnTo>
                    <a:pt x="78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0"/>
            <p:cNvSpPr/>
            <p:nvPr/>
          </p:nvSpPr>
          <p:spPr>
            <a:xfrm>
              <a:off x="2993700" y="2196300"/>
              <a:ext cx="117050" cy="850"/>
            </a:xfrm>
            <a:custGeom>
              <a:rect b="b" l="l" r="r" t="t"/>
              <a:pathLst>
                <a:path extrusionOk="0" h="34" w="4682">
                  <a:moveTo>
                    <a:pt x="1" y="1"/>
                  </a:moveTo>
                  <a:lnTo>
                    <a:pt x="1" y="33"/>
                  </a:lnTo>
                  <a:lnTo>
                    <a:pt x="4682" y="33"/>
                  </a:lnTo>
                  <a:lnTo>
                    <a:pt x="46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0"/>
            <p:cNvSpPr/>
            <p:nvPr/>
          </p:nvSpPr>
          <p:spPr>
            <a:xfrm>
              <a:off x="3373325" y="2159825"/>
              <a:ext cx="30175" cy="12925"/>
            </a:xfrm>
            <a:custGeom>
              <a:rect b="b" l="l" r="r" t="t"/>
              <a:pathLst>
                <a:path extrusionOk="0" h="517" w="1207">
                  <a:moveTo>
                    <a:pt x="1184" y="1"/>
                  </a:moveTo>
                  <a:lnTo>
                    <a:pt x="0" y="495"/>
                  </a:lnTo>
                  <a:lnTo>
                    <a:pt x="12" y="517"/>
                  </a:lnTo>
                  <a:lnTo>
                    <a:pt x="1206" y="34"/>
                  </a:lnTo>
                  <a:lnTo>
                    <a:pt x="11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0"/>
            <p:cNvSpPr/>
            <p:nvPr/>
          </p:nvSpPr>
          <p:spPr>
            <a:xfrm>
              <a:off x="3347000" y="2153550"/>
              <a:ext cx="40600" cy="17550"/>
            </a:xfrm>
            <a:custGeom>
              <a:rect b="b" l="l" r="r" t="t"/>
              <a:pathLst>
                <a:path extrusionOk="0" h="702" w="1624">
                  <a:moveTo>
                    <a:pt x="1601" y="0"/>
                  </a:moveTo>
                  <a:lnTo>
                    <a:pt x="1" y="669"/>
                  </a:lnTo>
                  <a:lnTo>
                    <a:pt x="23"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0"/>
            <p:cNvSpPr/>
            <p:nvPr/>
          </p:nvSpPr>
          <p:spPr>
            <a:xfrm>
              <a:off x="3330300"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0"/>
            <p:cNvSpPr/>
            <p:nvPr/>
          </p:nvSpPr>
          <p:spPr>
            <a:xfrm>
              <a:off x="3317700" y="2142300"/>
              <a:ext cx="35650" cy="8800"/>
            </a:xfrm>
            <a:custGeom>
              <a:rect b="b" l="l" r="r" t="t"/>
              <a:pathLst>
                <a:path extrusionOk="0" h="352" w="1426">
                  <a:moveTo>
                    <a:pt x="1414" y="0"/>
                  </a:moveTo>
                  <a:lnTo>
                    <a:pt x="0" y="319"/>
                  </a:lnTo>
                  <a:lnTo>
                    <a:pt x="0" y="351"/>
                  </a:lnTo>
                  <a:lnTo>
                    <a:pt x="1425" y="34"/>
                  </a:lnTo>
                  <a:lnTo>
                    <a:pt x="14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0"/>
            <p:cNvSpPr/>
            <p:nvPr/>
          </p:nvSpPr>
          <p:spPr>
            <a:xfrm>
              <a:off x="3026600" y="2169700"/>
              <a:ext cx="53750" cy="2500"/>
            </a:xfrm>
            <a:custGeom>
              <a:rect b="b" l="l" r="r" t="t"/>
              <a:pathLst>
                <a:path extrusionOk="0" h="100" w="2150">
                  <a:moveTo>
                    <a:pt x="2149" y="1"/>
                  </a:moveTo>
                  <a:lnTo>
                    <a:pt x="0" y="66"/>
                  </a:lnTo>
                  <a:lnTo>
                    <a:pt x="11" y="100"/>
                  </a:lnTo>
                  <a:lnTo>
                    <a:pt x="2149" y="34"/>
                  </a:ln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0"/>
            <p:cNvSpPr/>
            <p:nvPr/>
          </p:nvSpPr>
          <p:spPr>
            <a:xfrm>
              <a:off x="3026600" y="2158475"/>
              <a:ext cx="54000" cy="1125"/>
            </a:xfrm>
            <a:custGeom>
              <a:rect b="b" l="l" r="r" t="t"/>
              <a:pathLst>
                <a:path extrusionOk="0" h="45" w="2160">
                  <a:moveTo>
                    <a:pt x="0" y="1"/>
                  </a:moveTo>
                  <a:lnTo>
                    <a:pt x="0" y="44"/>
                  </a:lnTo>
                  <a:lnTo>
                    <a:pt x="2160" y="33"/>
                  </a:lnTo>
                  <a:lnTo>
                    <a:pt x="21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0"/>
            <p:cNvSpPr/>
            <p:nvPr/>
          </p:nvSpPr>
          <p:spPr>
            <a:xfrm>
              <a:off x="3029350" y="2145325"/>
              <a:ext cx="47700" cy="1375"/>
            </a:xfrm>
            <a:custGeom>
              <a:rect b="b" l="l" r="r" t="t"/>
              <a:pathLst>
                <a:path extrusionOk="0" h="55" w="1908">
                  <a:moveTo>
                    <a:pt x="1908" y="0"/>
                  </a:moveTo>
                  <a:lnTo>
                    <a:pt x="0" y="22"/>
                  </a:lnTo>
                  <a:lnTo>
                    <a:pt x="11" y="55"/>
                  </a:lnTo>
                  <a:lnTo>
                    <a:pt x="1908" y="33"/>
                  </a:lnTo>
                  <a:lnTo>
                    <a:pt x="19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0"/>
            <p:cNvSpPr/>
            <p:nvPr/>
          </p:nvSpPr>
          <p:spPr>
            <a:xfrm>
              <a:off x="3030425" y="2132425"/>
              <a:ext cx="46350" cy="2500"/>
            </a:xfrm>
            <a:custGeom>
              <a:rect b="b" l="l" r="r" t="t"/>
              <a:pathLst>
                <a:path extrusionOk="0" h="100" w="1854">
                  <a:moveTo>
                    <a:pt x="1" y="1"/>
                  </a:moveTo>
                  <a:lnTo>
                    <a:pt x="1" y="34"/>
                  </a:lnTo>
                  <a:lnTo>
                    <a:pt x="1853" y="100"/>
                  </a:lnTo>
                  <a:lnTo>
                    <a:pt x="1853" y="66"/>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a:off x="3165300" y="1654950"/>
              <a:ext cx="50175" cy="850"/>
            </a:xfrm>
            <a:custGeom>
              <a:rect b="b" l="l" r="r" t="t"/>
              <a:pathLst>
                <a:path extrusionOk="0" h="34" w="2007">
                  <a:moveTo>
                    <a:pt x="0" y="1"/>
                  </a:moveTo>
                  <a:lnTo>
                    <a:pt x="0" y="34"/>
                  </a:lnTo>
                  <a:lnTo>
                    <a:pt x="2006" y="34"/>
                  </a:lnTo>
                  <a:lnTo>
                    <a:pt x="2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0"/>
            <p:cNvSpPr/>
            <p:nvPr/>
          </p:nvSpPr>
          <p:spPr>
            <a:xfrm>
              <a:off x="3429525" y="2219875"/>
              <a:ext cx="25" cy="25"/>
            </a:xfrm>
            <a:custGeom>
              <a:rect b="b" l="l" r="r" t="t"/>
              <a:pathLst>
                <a:path extrusionOk="0" h="1" w="1">
                  <a:moveTo>
                    <a:pt x="0" y="0"/>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0"/>
            <p:cNvSpPr/>
            <p:nvPr/>
          </p:nvSpPr>
          <p:spPr>
            <a:xfrm>
              <a:off x="2937800" y="1238075"/>
              <a:ext cx="187225" cy="436675"/>
            </a:xfrm>
            <a:custGeom>
              <a:rect b="b" l="l" r="r" t="t"/>
              <a:pathLst>
                <a:path extrusionOk="0" h="17467" w="7489">
                  <a:moveTo>
                    <a:pt x="7488" y="0"/>
                  </a:moveTo>
                  <a:lnTo>
                    <a:pt x="7488" y="0"/>
                  </a:lnTo>
                  <a:cubicBezTo>
                    <a:pt x="6732" y="208"/>
                    <a:pt x="6041" y="592"/>
                    <a:pt x="5471" y="1118"/>
                  </a:cubicBezTo>
                  <a:lnTo>
                    <a:pt x="592" y="5570"/>
                  </a:lnTo>
                  <a:cubicBezTo>
                    <a:pt x="110" y="6008"/>
                    <a:pt x="0" y="6732"/>
                    <a:pt x="351" y="7291"/>
                  </a:cubicBezTo>
                  <a:lnTo>
                    <a:pt x="3925" y="13091"/>
                  </a:lnTo>
                  <a:lnTo>
                    <a:pt x="3322" y="13486"/>
                  </a:lnTo>
                  <a:cubicBezTo>
                    <a:pt x="3322" y="13486"/>
                    <a:pt x="2566" y="14110"/>
                    <a:pt x="2412" y="14461"/>
                  </a:cubicBezTo>
                  <a:lnTo>
                    <a:pt x="1853" y="15722"/>
                  </a:lnTo>
                  <a:cubicBezTo>
                    <a:pt x="1667" y="16139"/>
                    <a:pt x="1733" y="16632"/>
                    <a:pt x="2018" y="16994"/>
                  </a:cubicBezTo>
                  <a:lnTo>
                    <a:pt x="2357" y="17421"/>
                  </a:lnTo>
                  <a:cubicBezTo>
                    <a:pt x="2436" y="17452"/>
                    <a:pt x="2518" y="17466"/>
                    <a:pt x="2597" y="17466"/>
                  </a:cubicBezTo>
                  <a:cubicBezTo>
                    <a:pt x="2859" y="17466"/>
                    <a:pt x="3103" y="17309"/>
                    <a:pt x="3212" y="17048"/>
                  </a:cubicBezTo>
                  <a:lnTo>
                    <a:pt x="3640" y="16040"/>
                  </a:lnTo>
                  <a:lnTo>
                    <a:pt x="4813" y="14834"/>
                  </a:lnTo>
                  <a:lnTo>
                    <a:pt x="4210" y="15898"/>
                  </a:lnTo>
                  <a:cubicBezTo>
                    <a:pt x="4111" y="16062"/>
                    <a:pt x="4133" y="16281"/>
                    <a:pt x="4265" y="16412"/>
                  </a:cubicBezTo>
                  <a:cubicBezTo>
                    <a:pt x="4348" y="16506"/>
                    <a:pt x="4460" y="16550"/>
                    <a:pt x="4571" y="16550"/>
                  </a:cubicBezTo>
                  <a:cubicBezTo>
                    <a:pt x="4696" y="16550"/>
                    <a:pt x="4820" y="16495"/>
                    <a:pt x="4901" y="16391"/>
                  </a:cubicBezTo>
                  <a:lnTo>
                    <a:pt x="5833" y="15228"/>
                  </a:lnTo>
                  <a:cubicBezTo>
                    <a:pt x="5931" y="15119"/>
                    <a:pt x="5986" y="14977"/>
                    <a:pt x="6019" y="14834"/>
                  </a:cubicBezTo>
                  <a:cubicBezTo>
                    <a:pt x="6074" y="14527"/>
                    <a:pt x="6052" y="14198"/>
                    <a:pt x="5953" y="13902"/>
                  </a:cubicBezTo>
                  <a:lnTo>
                    <a:pt x="3892" y="6808"/>
                  </a:lnTo>
                  <a:lnTo>
                    <a:pt x="6721" y="5087"/>
                  </a:lnTo>
                  <a:lnTo>
                    <a:pt x="7488"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0"/>
            <p:cNvSpPr/>
            <p:nvPr/>
          </p:nvSpPr>
          <p:spPr>
            <a:xfrm>
              <a:off x="2996175" y="1604800"/>
              <a:ext cx="39225" cy="68825"/>
            </a:xfrm>
            <a:custGeom>
              <a:rect b="b" l="l" r="r" t="t"/>
              <a:pathLst>
                <a:path extrusionOk="0" h="2753" w="1569">
                  <a:moveTo>
                    <a:pt x="1546" y="1"/>
                  </a:moveTo>
                  <a:lnTo>
                    <a:pt x="548" y="987"/>
                  </a:lnTo>
                  <a:lnTo>
                    <a:pt x="0" y="2742"/>
                  </a:lnTo>
                  <a:lnTo>
                    <a:pt x="33" y="2752"/>
                  </a:lnTo>
                  <a:lnTo>
                    <a:pt x="582" y="1009"/>
                  </a:lnTo>
                  <a:lnTo>
                    <a:pt x="1568" y="23"/>
                  </a:lnTo>
                  <a:lnTo>
                    <a:pt x="15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0"/>
            <p:cNvSpPr/>
            <p:nvPr/>
          </p:nvSpPr>
          <p:spPr>
            <a:xfrm>
              <a:off x="2988775" y="1597125"/>
              <a:ext cx="35100" cy="67175"/>
            </a:xfrm>
            <a:custGeom>
              <a:rect b="b" l="l" r="r" t="t"/>
              <a:pathLst>
                <a:path extrusionOk="0" h="2687" w="1404">
                  <a:moveTo>
                    <a:pt x="1371" y="1"/>
                  </a:moveTo>
                  <a:lnTo>
                    <a:pt x="439" y="932"/>
                  </a:lnTo>
                  <a:lnTo>
                    <a:pt x="439" y="944"/>
                  </a:lnTo>
                  <a:cubicBezTo>
                    <a:pt x="329" y="1404"/>
                    <a:pt x="22" y="2632"/>
                    <a:pt x="0" y="2676"/>
                  </a:cubicBezTo>
                  <a:lnTo>
                    <a:pt x="33" y="2686"/>
                  </a:lnTo>
                  <a:cubicBezTo>
                    <a:pt x="55" y="2654"/>
                    <a:pt x="395" y="1251"/>
                    <a:pt x="471" y="954"/>
                  </a:cubicBezTo>
                  <a:lnTo>
                    <a:pt x="1404" y="23"/>
                  </a:lnTo>
                  <a:lnTo>
                    <a:pt x="13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0"/>
            <p:cNvSpPr/>
            <p:nvPr/>
          </p:nvSpPr>
          <p:spPr>
            <a:xfrm>
              <a:off x="2990675" y="1591350"/>
              <a:ext cx="21950" cy="24450"/>
            </a:xfrm>
            <a:custGeom>
              <a:rect b="b" l="l" r="r" t="t"/>
              <a:pathLst>
                <a:path extrusionOk="0" h="978" w="878">
                  <a:moveTo>
                    <a:pt x="856" y="1"/>
                  </a:moveTo>
                  <a:lnTo>
                    <a:pt x="1" y="955"/>
                  </a:lnTo>
                  <a:lnTo>
                    <a:pt x="34" y="977"/>
                  </a:lnTo>
                  <a:lnTo>
                    <a:pt x="878" y="23"/>
                  </a:lnTo>
                  <a:lnTo>
                    <a:pt x="8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0"/>
            <p:cNvSpPr/>
            <p:nvPr/>
          </p:nvSpPr>
          <p:spPr>
            <a:xfrm>
              <a:off x="3095675" y="1228200"/>
              <a:ext cx="170500" cy="238750"/>
            </a:xfrm>
            <a:custGeom>
              <a:rect b="b" l="l" r="r" t="t"/>
              <a:pathLst>
                <a:path extrusionOk="0" h="9550" w="6820">
                  <a:moveTo>
                    <a:pt x="2500" y="0"/>
                  </a:moveTo>
                  <a:lnTo>
                    <a:pt x="746" y="527"/>
                  </a:lnTo>
                  <a:lnTo>
                    <a:pt x="0" y="4660"/>
                  </a:lnTo>
                  <a:lnTo>
                    <a:pt x="735" y="9549"/>
                  </a:lnTo>
                  <a:lnTo>
                    <a:pt x="6316" y="9549"/>
                  </a:lnTo>
                  <a:lnTo>
                    <a:pt x="6820" y="4703"/>
                  </a:lnTo>
                  <a:lnTo>
                    <a:pt x="5953" y="449"/>
                  </a:lnTo>
                  <a:lnTo>
                    <a:pt x="41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0"/>
            <p:cNvSpPr/>
            <p:nvPr/>
          </p:nvSpPr>
          <p:spPr>
            <a:xfrm>
              <a:off x="3145825" y="1181325"/>
              <a:ext cx="74025" cy="157075"/>
            </a:xfrm>
            <a:custGeom>
              <a:rect b="b" l="l" r="r" t="t"/>
              <a:pathLst>
                <a:path extrusionOk="0" h="6283" w="2961">
                  <a:moveTo>
                    <a:pt x="505" y="0"/>
                  </a:moveTo>
                  <a:lnTo>
                    <a:pt x="494" y="1875"/>
                  </a:lnTo>
                  <a:lnTo>
                    <a:pt x="0" y="2017"/>
                  </a:lnTo>
                  <a:lnTo>
                    <a:pt x="1360" y="6283"/>
                  </a:lnTo>
                  <a:cubicBezTo>
                    <a:pt x="1360" y="6283"/>
                    <a:pt x="2961" y="2061"/>
                    <a:pt x="2928" y="2051"/>
                  </a:cubicBezTo>
                  <a:cubicBezTo>
                    <a:pt x="2917" y="2051"/>
                    <a:pt x="2149" y="1875"/>
                    <a:pt x="2149" y="1875"/>
                  </a:cubicBezTo>
                  <a:lnTo>
                    <a:pt x="2149" y="0"/>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0"/>
            <p:cNvSpPr/>
            <p:nvPr/>
          </p:nvSpPr>
          <p:spPr>
            <a:xfrm>
              <a:off x="3202575" y="1141025"/>
              <a:ext cx="25500" cy="29625"/>
            </a:xfrm>
            <a:custGeom>
              <a:rect b="b" l="l" r="r" t="t"/>
              <a:pathLst>
                <a:path extrusionOk="0" h="1185" w="1020">
                  <a:moveTo>
                    <a:pt x="515" y="1"/>
                  </a:moveTo>
                  <a:cubicBezTo>
                    <a:pt x="241" y="1"/>
                    <a:pt x="11" y="220"/>
                    <a:pt x="0" y="494"/>
                  </a:cubicBezTo>
                  <a:cubicBezTo>
                    <a:pt x="0" y="779"/>
                    <a:pt x="220" y="1185"/>
                    <a:pt x="505" y="1185"/>
                  </a:cubicBezTo>
                  <a:cubicBezTo>
                    <a:pt x="778" y="1185"/>
                    <a:pt x="1009" y="790"/>
                    <a:pt x="1009" y="516"/>
                  </a:cubicBezTo>
                  <a:cubicBezTo>
                    <a:pt x="1019" y="231"/>
                    <a:pt x="790" y="1"/>
                    <a:pt x="515"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0"/>
            <p:cNvSpPr/>
            <p:nvPr/>
          </p:nvSpPr>
          <p:spPr>
            <a:xfrm>
              <a:off x="3127725" y="1140475"/>
              <a:ext cx="25525" cy="29650"/>
            </a:xfrm>
            <a:custGeom>
              <a:rect b="b" l="l" r="r" t="t"/>
              <a:pathLst>
                <a:path extrusionOk="0" h="1186" w="1021">
                  <a:moveTo>
                    <a:pt x="497" y="1"/>
                  </a:moveTo>
                  <a:cubicBezTo>
                    <a:pt x="231" y="1"/>
                    <a:pt x="12" y="227"/>
                    <a:pt x="1" y="494"/>
                  </a:cubicBezTo>
                  <a:cubicBezTo>
                    <a:pt x="1" y="779"/>
                    <a:pt x="220" y="1174"/>
                    <a:pt x="505" y="1185"/>
                  </a:cubicBezTo>
                  <a:cubicBezTo>
                    <a:pt x="780" y="1185"/>
                    <a:pt x="1009" y="790"/>
                    <a:pt x="1021" y="516"/>
                  </a:cubicBezTo>
                  <a:cubicBezTo>
                    <a:pt x="1021" y="231"/>
                    <a:pt x="801" y="1"/>
                    <a:pt x="516" y="1"/>
                  </a:cubicBezTo>
                  <a:cubicBezTo>
                    <a:pt x="510" y="1"/>
                    <a:pt x="503" y="1"/>
                    <a:pt x="497"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0"/>
            <p:cNvSpPr/>
            <p:nvPr/>
          </p:nvSpPr>
          <p:spPr>
            <a:xfrm>
              <a:off x="3151300" y="1134175"/>
              <a:ext cx="56750" cy="80600"/>
            </a:xfrm>
            <a:custGeom>
              <a:rect b="b" l="l" r="r" t="t"/>
              <a:pathLst>
                <a:path extrusionOk="0" h="3224" w="2270">
                  <a:moveTo>
                    <a:pt x="1110" y="0"/>
                  </a:moveTo>
                  <a:cubicBezTo>
                    <a:pt x="549" y="0"/>
                    <a:pt x="88" y="435"/>
                    <a:pt x="66" y="999"/>
                  </a:cubicBezTo>
                  <a:lnTo>
                    <a:pt x="12" y="1776"/>
                  </a:lnTo>
                  <a:cubicBezTo>
                    <a:pt x="1" y="2577"/>
                    <a:pt x="439" y="3224"/>
                    <a:pt x="1043" y="3224"/>
                  </a:cubicBezTo>
                  <a:lnTo>
                    <a:pt x="1152" y="3224"/>
                  </a:lnTo>
                  <a:cubicBezTo>
                    <a:pt x="1158" y="3224"/>
                    <a:pt x="1164" y="3224"/>
                    <a:pt x="1171" y="3224"/>
                  </a:cubicBezTo>
                  <a:cubicBezTo>
                    <a:pt x="1765" y="3224"/>
                    <a:pt x="2270" y="2677"/>
                    <a:pt x="2205" y="1700"/>
                  </a:cubicBezTo>
                  <a:lnTo>
                    <a:pt x="2171" y="1020"/>
                  </a:lnTo>
                  <a:cubicBezTo>
                    <a:pt x="2149" y="461"/>
                    <a:pt x="1700" y="0"/>
                    <a:pt x="1130" y="0"/>
                  </a:cubicBezTo>
                  <a:cubicBezTo>
                    <a:pt x="1124" y="0"/>
                    <a:pt x="1117" y="0"/>
                    <a:pt x="1110" y="0"/>
                  </a:cubicBez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0"/>
            <p:cNvSpPr/>
            <p:nvPr/>
          </p:nvSpPr>
          <p:spPr>
            <a:xfrm>
              <a:off x="3140350" y="1094425"/>
              <a:ext cx="77025" cy="109950"/>
            </a:xfrm>
            <a:custGeom>
              <a:rect b="b" l="l" r="r" t="t"/>
              <a:pathLst>
                <a:path extrusionOk="0" h="4398" w="3081">
                  <a:moveTo>
                    <a:pt x="1503" y="1"/>
                  </a:moveTo>
                  <a:cubicBezTo>
                    <a:pt x="745" y="1"/>
                    <a:pt x="121" y="600"/>
                    <a:pt x="77" y="1361"/>
                  </a:cubicBezTo>
                  <a:lnTo>
                    <a:pt x="11" y="2435"/>
                  </a:lnTo>
                  <a:cubicBezTo>
                    <a:pt x="0" y="3520"/>
                    <a:pt x="592" y="4387"/>
                    <a:pt x="1403" y="4397"/>
                  </a:cubicBezTo>
                  <a:lnTo>
                    <a:pt x="1557" y="4397"/>
                  </a:lnTo>
                  <a:cubicBezTo>
                    <a:pt x="1563" y="4397"/>
                    <a:pt x="1569" y="4397"/>
                    <a:pt x="1575" y="4397"/>
                  </a:cubicBezTo>
                  <a:cubicBezTo>
                    <a:pt x="2379" y="4397"/>
                    <a:pt x="3081" y="3642"/>
                    <a:pt x="2994" y="2325"/>
                  </a:cubicBezTo>
                  <a:lnTo>
                    <a:pt x="2938" y="1404"/>
                  </a:lnTo>
                  <a:cubicBezTo>
                    <a:pt x="2916" y="637"/>
                    <a:pt x="2292" y="12"/>
                    <a:pt x="1524" y="1"/>
                  </a:cubicBezTo>
                  <a:cubicBezTo>
                    <a:pt x="1517" y="1"/>
                    <a:pt x="1510" y="1"/>
                    <a:pt x="1503" y="1"/>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0"/>
            <p:cNvSpPr/>
            <p:nvPr/>
          </p:nvSpPr>
          <p:spPr>
            <a:xfrm>
              <a:off x="3191600" y="1146775"/>
              <a:ext cx="4125" cy="4150"/>
            </a:xfrm>
            <a:custGeom>
              <a:rect b="b" l="l" r="r" t="t"/>
              <a:pathLst>
                <a:path extrusionOk="0" h="166" w="165">
                  <a:moveTo>
                    <a:pt x="88" y="1"/>
                  </a:moveTo>
                  <a:cubicBezTo>
                    <a:pt x="45" y="1"/>
                    <a:pt x="1" y="34"/>
                    <a:pt x="1" y="78"/>
                  </a:cubicBezTo>
                  <a:cubicBezTo>
                    <a:pt x="1" y="122"/>
                    <a:pt x="45" y="166"/>
                    <a:pt x="88" y="166"/>
                  </a:cubicBezTo>
                  <a:cubicBezTo>
                    <a:pt x="132" y="166"/>
                    <a:pt x="165" y="132"/>
                    <a:pt x="165" y="78"/>
                  </a:cubicBezTo>
                  <a:cubicBezTo>
                    <a:pt x="165" y="34"/>
                    <a:pt x="132" y="1"/>
                    <a:pt x="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0"/>
            <p:cNvSpPr/>
            <p:nvPr/>
          </p:nvSpPr>
          <p:spPr>
            <a:xfrm>
              <a:off x="3159800" y="1146225"/>
              <a:ext cx="4125" cy="4150"/>
            </a:xfrm>
            <a:custGeom>
              <a:rect b="b" l="l" r="r" t="t"/>
              <a:pathLst>
                <a:path extrusionOk="0" h="166" w="165">
                  <a:moveTo>
                    <a:pt x="77" y="1"/>
                  </a:moveTo>
                  <a:cubicBezTo>
                    <a:pt x="33" y="1"/>
                    <a:pt x="1" y="34"/>
                    <a:pt x="1" y="88"/>
                  </a:cubicBezTo>
                  <a:cubicBezTo>
                    <a:pt x="1" y="132"/>
                    <a:pt x="33" y="166"/>
                    <a:pt x="77" y="166"/>
                  </a:cubicBezTo>
                  <a:cubicBezTo>
                    <a:pt x="121" y="166"/>
                    <a:pt x="165" y="132"/>
                    <a:pt x="165" y="88"/>
                  </a:cubicBezTo>
                  <a:cubicBezTo>
                    <a:pt x="165" y="45"/>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0"/>
            <p:cNvSpPr/>
            <p:nvPr/>
          </p:nvSpPr>
          <p:spPr>
            <a:xfrm>
              <a:off x="3172975" y="1145425"/>
              <a:ext cx="9050" cy="18100"/>
            </a:xfrm>
            <a:custGeom>
              <a:rect b="b" l="l" r="r" t="t"/>
              <a:pathLst>
                <a:path extrusionOk="0" h="724" w="362">
                  <a:moveTo>
                    <a:pt x="186" y="0"/>
                  </a:moveTo>
                  <a:cubicBezTo>
                    <a:pt x="88" y="0"/>
                    <a:pt x="11" y="77"/>
                    <a:pt x="11" y="176"/>
                  </a:cubicBezTo>
                  <a:lnTo>
                    <a:pt x="11" y="549"/>
                  </a:lnTo>
                  <a:cubicBezTo>
                    <a:pt x="0" y="636"/>
                    <a:pt x="76" y="724"/>
                    <a:pt x="176" y="724"/>
                  </a:cubicBezTo>
                  <a:cubicBezTo>
                    <a:pt x="274" y="724"/>
                    <a:pt x="351" y="647"/>
                    <a:pt x="351" y="549"/>
                  </a:cubicBezTo>
                  <a:lnTo>
                    <a:pt x="362" y="176"/>
                  </a:lnTo>
                  <a:cubicBezTo>
                    <a:pt x="362" y="77"/>
                    <a:pt x="285" y="0"/>
                    <a:pt x="186" y="0"/>
                  </a:cubicBez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0"/>
            <p:cNvSpPr/>
            <p:nvPr/>
          </p:nvSpPr>
          <p:spPr>
            <a:xfrm>
              <a:off x="3196550" y="1150625"/>
              <a:ext cx="12875" cy="12900"/>
            </a:xfrm>
            <a:custGeom>
              <a:rect b="b" l="l" r="r" t="t"/>
              <a:pathLst>
                <a:path extrusionOk="0" h="516" w="515">
                  <a:moveTo>
                    <a:pt x="263" y="0"/>
                  </a:moveTo>
                  <a:cubicBezTo>
                    <a:pt x="120" y="0"/>
                    <a:pt x="0" y="110"/>
                    <a:pt x="0" y="253"/>
                  </a:cubicBezTo>
                  <a:cubicBezTo>
                    <a:pt x="0" y="395"/>
                    <a:pt x="110" y="516"/>
                    <a:pt x="252" y="516"/>
                  </a:cubicBezTo>
                  <a:cubicBezTo>
                    <a:pt x="395" y="516"/>
                    <a:pt x="515" y="406"/>
                    <a:pt x="515" y="263"/>
                  </a:cubicBezTo>
                  <a:cubicBezTo>
                    <a:pt x="515" y="121"/>
                    <a:pt x="405" y="0"/>
                    <a:pt x="263" y="0"/>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0"/>
            <p:cNvSpPr/>
            <p:nvPr/>
          </p:nvSpPr>
          <p:spPr>
            <a:xfrm>
              <a:off x="3146100" y="1150050"/>
              <a:ext cx="13175" cy="12925"/>
            </a:xfrm>
            <a:custGeom>
              <a:rect b="b" l="l" r="r" t="t"/>
              <a:pathLst>
                <a:path extrusionOk="0" h="517" w="527">
                  <a:moveTo>
                    <a:pt x="246" y="1"/>
                  </a:moveTo>
                  <a:cubicBezTo>
                    <a:pt x="112" y="1"/>
                    <a:pt x="11" y="117"/>
                    <a:pt x="1" y="254"/>
                  </a:cubicBezTo>
                  <a:cubicBezTo>
                    <a:pt x="1" y="396"/>
                    <a:pt x="121" y="517"/>
                    <a:pt x="264" y="517"/>
                  </a:cubicBezTo>
                  <a:cubicBezTo>
                    <a:pt x="406" y="517"/>
                    <a:pt x="516" y="407"/>
                    <a:pt x="516" y="264"/>
                  </a:cubicBezTo>
                  <a:cubicBezTo>
                    <a:pt x="527" y="122"/>
                    <a:pt x="406" y="1"/>
                    <a:pt x="264" y="1"/>
                  </a:cubicBezTo>
                  <a:cubicBezTo>
                    <a:pt x="258" y="1"/>
                    <a:pt x="252" y="1"/>
                    <a:pt x="246"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0"/>
            <p:cNvSpPr/>
            <p:nvPr/>
          </p:nvSpPr>
          <p:spPr>
            <a:xfrm>
              <a:off x="3153500" y="1131850"/>
              <a:ext cx="15100" cy="5075"/>
            </a:xfrm>
            <a:custGeom>
              <a:rect b="b" l="l" r="r" t="t"/>
              <a:pathLst>
                <a:path extrusionOk="0" h="203" w="604">
                  <a:moveTo>
                    <a:pt x="315" y="1"/>
                  </a:moveTo>
                  <a:cubicBezTo>
                    <a:pt x="295" y="1"/>
                    <a:pt x="275" y="2"/>
                    <a:pt x="253" y="6"/>
                  </a:cubicBezTo>
                  <a:cubicBezTo>
                    <a:pt x="231" y="17"/>
                    <a:pt x="220" y="17"/>
                    <a:pt x="198" y="28"/>
                  </a:cubicBezTo>
                  <a:cubicBezTo>
                    <a:pt x="121" y="50"/>
                    <a:pt x="56" y="105"/>
                    <a:pt x="0" y="171"/>
                  </a:cubicBezTo>
                  <a:cubicBezTo>
                    <a:pt x="12" y="181"/>
                    <a:pt x="12" y="192"/>
                    <a:pt x="22" y="203"/>
                  </a:cubicBezTo>
                  <a:cubicBezTo>
                    <a:pt x="12" y="192"/>
                    <a:pt x="176" y="149"/>
                    <a:pt x="187" y="149"/>
                  </a:cubicBezTo>
                  <a:cubicBezTo>
                    <a:pt x="220" y="137"/>
                    <a:pt x="253" y="127"/>
                    <a:pt x="285" y="127"/>
                  </a:cubicBezTo>
                  <a:lnTo>
                    <a:pt x="395" y="127"/>
                  </a:lnTo>
                  <a:cubicBezTo>
                    <a:pt x="439" y="115"/>
                    <a:pt x="472" y="115"/>
                    <a:pt x="516" y="115"/>
                  </a:cubicBezTo>
                  <a:cubicBezTo>
                    <a:pt x="538" y="105"/>
                    <a:pt x="592" y="93"/>
                    <a:pt x="592" y="61"/>
                  </a:cubicBezTo>
                  <a:cubicBezTo>
                    <a:pt x="604" y="50"/>
                    <a:pt x="604" y="39"/>
                    <a:pt x="604" y="28"/>
                  </a:cubicBezTo>
                  <a:cubicBezTo>
                    <a:pt x="604" y="17"/>
                    <a:pt x="450" y="6"/>
                    <a:pt x="428" y="6"/>
                  </a:cubicBezTo>
                  <a:cubicBezTo>
                    <a:pt x="391" y="6"/>
                    <a:pt x="355" y="1"/>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0"/>
            <p:cNvSpPr/>
            <p:nvPr/>
          </p:nvSpPr>
          <p:spPr>
            <a:xfrm>
              <a:off x="3167200" y="1166800"/>
              <a:ext cx="23050" cy="11275"/>
            </a:xfrm>
            <a:custGeom>
              <a:rect b="b" l="l" r="r" t="t"/>
              <a:pathLst>
                <a:path extrusionOk="0" h="451" w="922">
                  <a:moveTo>
                    <a:pt x="593" y="0"/>
                  </a:moveTo>
                  <a:lnTo>
                    <a:pt x="439" y="77"/>
                  </a:lnTo>
                  <a:lnTo>
                    <a:pt x="341" y="11"/>
                  </a:lnTo>
                  <a:lnTo>
                    <a:pt x="0" y="121"/>
                  </a:lnTo>
                  <a:cubicBezTo>
                    <a:pt x="0" y="121"/>
                    <a:pt x="22" y="439"/>
                    <a:pt x="407" y="450"/>
                  </a:cubicBezTo>
                  <a:cubicBezTo>
                    <a:pt x="418" y="450"/>
                    <a:pt x="430" y="451"/>
                    <a:pt x="441" y="451"/>
                  </a:cubicBezTo>
                  <a:cubicBezTo>
                    <a:pt x="798" y="451"/>
                    <a:pt x="921" y="121"/>
                    <a:pt x="921" y="121"/>
                  </a:cubicBezTo>
                  <a:lnTo>
                    <a:pt x="593" y="0"/>
                  </a:ln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0"/>
            <p:cNvSpPr/>
            <p:nvPr/>
          </p:nvSpPr>
          <p:spPr>
            <a:xfrm>
              <a:off x="3190500" y="1132800"/>
              <a:ext cx="14550" cy="6075"/>
            </a:xfrm>
            <a:custGeom>
              <a:rect b="b" l="l" r="r" t="t"/>
              <a:pathLst>
                <a:path extrusionOk="0" h="243" w="582">
                  <a:moveTo>
                    <a:pt x="1" y="1"/>
                  </a:moveTo>
                  <a:cubicBezTo>
                    <a:pt x="11" y="23"/>
                    <a:pt x="1" y="33"/>
                    <a:pt x="11" y="45"/>
                  </a:cubicBezTo>
                  <a:cubicBezTo>
                    <a:pt x="11" y="77"/>
                    <a:pt x="67" y="99"/>
                    <a:pt x="89" y="99"/>
                  </a:cubicBezTo>
                  <a:cubicBezTo>
                    <a:pt x="121" y="111"/>
                    <a:pt x="165" y="121"/>
                    <a:pt x="198" y="121"/>
                  </a:cubicBezTo>
                  <a:cubicBezTo>
                    <a:pt x="231" y="133"/>
                    <a:pt x="274" y="133"/>
                    <a:pt x="308" y="143"/>
                  </a:cubicBezTo>
                  <a:lnTo>
                    <a:pt x="406" y="176"/>
                  </a:lnTo>
                  <a:cubicBezTo>
                    <a:pt x="417" y="176"/>
                    <a:pt x="571" y="242"/>
                    <a:pt x="571" y="242"/>
                  </a:cubicBezTo>
                  <a:cubicBezTo>
                    <a:pt x="571" y="231"/>
                    <a:pt x="581" y="231"/>
                    <a:pt x="581" y="220"/>
                  </a:cubicBezTo>
                  <a:cubicBezTo>
                    <a:pt x="549" y="143"/>
                    <a:pt x="483" y="89"/>
                    <a:pt x="406" y="55"/>
                  </a:cubicBezTo>
                  <a:cubicBezTo>
                    <a:pt x="396" y="45"/>
                    <a:pt x="374" y="33"/>
                    <a:pt x="352" y="33"/>
                  </a:cubicBezTo>
                  <a:cubicBezTo>
                    <a:pt x="296" y="12"/>
                    <a:pt x="242" y="12"/>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0"/>
            <p:cNvSpPr/>
            <p:nvPr/>
          </p:nvSpPr>
          <p:spPr>
            <a:xfrm>
              <a:off x="3160075" y="1166525"/>
              <a:ext cx="36200" cy="6325"/>
            </a:xfrm>
            <a:custGeom>
              <a:rect b="b" l="l" r="r" t="t"/>
              <a:pathLst>
                <a:path extrusionOk="0" h="253" w="1448">
                  <a:moveTo>
                    <a:pt x="22" y="0"/>
                  </a:moveTo>
                  <a:lnTo>
                    <a:pt x="0" y="33"/>
                  </a:lnTo>
                  <a:cubicBezTo>
                    <a:pt x="0" y="33"/>
                    <a:pt x="253" y="253"/>
                    <a:pt x="692" y="253"/>
                  </a:cubicBezTo>
                  <a:cubicBezTo>
                    <a:pt x="899" y="253"/>
                    <a:pt x="1152" y="197"/>
                    <a:pt x="1448" y="44"/>
                  </a:cubicBezTo>
                  <a:lnTo>
                    <a:pt x="1437" y="22"/>
                  </a:lnTo>
                  <a:cubicBezTo>
                    <a:pt x="1150" y="169"/>
                    <a:pt x="900" y="219"/>
                    <a:pt x="693" y="219"/>
                  </a:cubicBezTo>
                  <a:cubicBezTo>
                    <a:pt x="266" y="219"/>
                    <a:pt x="22" y="8"/>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0"/>
            <p:cNvSpPr/>
            <p:nvPr/>
          </p:nvSpPr>
          <p:spPr>
            <a:xfrm>
              <a:off x="3133750" y="1167600"/>
              <a:ext cx="11275" cy="10750"/>
            </a:xfrm>
            <a:custGeom>
              <a:rect b="b" l="l" r="r" t="t"/>
              <a:pathLst>
                <a:path extrusionOk="0" h="430" w="451">
                  <a:moveTo>
                    <a:pt x="228" y="0"/>
                  </a:moveTo>
                  <a:cubicBezTo>
                    <a:pt x="222" y="0"/>
                    <a:pt x="216" y="0"/>
                    <a:pt x="210" y="1"/>
                  </a:cubicBezTo>
                  <a:cubicBezTo>
                    <a:pt x="89" y="12"/>
                    <a:pt x="1" y="122"/>
                    <a:pt x="23" y="232"/>
                  </a:cubicBezTo>
                  <a:cubicBezTo>
                    <a:pt x="34" y="345"/>
                    <a:pt x="122" y="430"/>
                    <a:pt x="234" y="430"/>
                  </a:cubicBezTo>
                  <a:cubicBezTo>
                    <a:pt x="240" y="430"/>
                    <a:pt x="247" y="430"/>
                    <a:pt x="254" y="429"/>
                  </a:cubicBezTo>
                  <a:cubicBezTo>
                    <a:pt x="374" y="407"/>
                    <a:pt x="451" y="308"/>
                    <a:pt x="439" y="188"/>
                  </a:cubicBezTo>
                  <a:cubicBezTo>
                    <a:pt x="429" y="84"/>
                    <a:pt x="331" y="0"/>
                    <a:pt x="2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0"/>
            <p:cNvSpPr/>
            <p:nvPr/>
          </p:nvSpPr>
          <p:spPr>
            <a:xfrm>
              <a:off x="3215175" y="1165400"/>
              <a:ext cx="11250" cy="10775"/>
            </a:xfrm>
            <a:custGeom>
              <a:rect b="b" l="l" r="r" t="t"/>
              <a:pathLst>
                <a:path extrusionOk="0" h="431" w="450">
                  <a:moveTo>
                    <a:pt x="217" y="0"/>
                  </a:moveTo>
                  <a:cubicBezTo>
                    <a:pt x="211" y="0"/>
                    <a:pt x="205" y="1"/>
                    <a:pt x="198" y="1"/>
                  </a:cubicBezTo>
                  <a:cubicBezTo>
                    <a:pt x="88" y="13"/>
                    <a:pt x="1" y="122"/>
                    <a:pt x="11" y="242"/>
                  </a:cubicBezTo>
                  <a:cubicBezTo>
                    <a:pt x="22" y="346"/>
                    <a:pt x="120" y="430"/>
                    <a:pt x="224" y="430"/>
                  </a:cubicBezTo>
                  <a:cubicBezTo>
                    <a:pt x="230" y="430"/>
                    <a:pt x="236" y="430"/>
                    <a:pt x="242" y="429"/>
                  </a:cubicBezTo>
                  <a:cubicBezTo>
                    <a:pt x="362" y="418"/>
                    <a:pt x="450" y="308"/>
                    <a:pt x="439" y="188"/>
                  </a:cubicBezTo>
                  <a:cubicBezTo>
                    <a:pt x="418" y="84"/>
                    <a:pt x="329" y="0"/>
                    <a:pt x="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0"/>
            <p:cNvSpPr/>
            <p:nvPr/>
          </p:nvSpPr>
          <p:spPr>
            <a:xfrm>
              <a:off x="3162550" y="1232575"/>
              <a:ext cx="56750" cy="154625"/>
            </a:xfrm>
            <a:custGeom>
              <a:rect b="b" l="l" r="r" t="t"/>
              <a:pathLst>
                <a:path extrusionOk="0" h="6185" w="2270">
                  <a:moveTo>
                    <a:pt x="2237" y="1"/>
                  </a:moveTo>
                  <a:lnTo>
                    <a:pt x="1" y="6173"/>
                  </a:lnTo>
                  <a:lnTo>
                    <a:pt x="33" y="6184"/>
                  </a:lnTo>
                  <a:lnTo>
                    <a:pt x="2270" y="11"/>
                  </a:lnTo>
                  <a:lnTo>
                    <a:pt x="22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0"/>
            <p:cNvSpPr/>
            <p:nvPr/>
          </p:nvSpPr>
          <p:spPr>
            <a:xfrm>
              <a:off x="3145275" y="1231750"/>
              <a:ext cx="34850" cy="109125"/>
            </a:xfrm>
            <a:custGeom>
              <a:rect b="b" l="l" r="r" t="t"/>
              <a:pathLst>
                <a:path extrusionOk="0" h="4365" w="1394">
                  <a:moveTo>
                    <a:pt x="34" y="0"/>
                  </a:moveTo>
                  <a:lnTo>
                    <a:pt x="0" y="12"/>
                  </a:lnTo>
                  <a:lnTo>
                    <a:pt x="1360" y="4364"/>
                  </a:lnTo>
                  <a:lnTo>
                    <a:pt x="1393" y="4354"/>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0"/>
            <p:cNvSpPr/>
            <p:nvPr/>
          </p:nvSpPr>
          <p:spPr>
            <a:xfrm>
              <a:off x="3136500" y="1090600"/>
              <a:ext cx="82000" cy="38675"/>
            </a:xfrm>
            <a:custGeom>
              <a:rect b="b" l="l" r="r" t="t"/>
              <a:pathLst>
                <a:path extrusionOk="0" h="1547" w="3280">
                  <a:moveTo>
                    <a:pt x="1645" y="1"/>
                  </a:moveTo>
                  <a:cubicBezTo>
                    <a:pt x="1" y="1"/>
                    <a:pt x="165" y="1546"/>
                    <a:pt x="165" y="1546"/>
                  </a:cubicBezTo>
                  <a:lnTo>
                    <a:pt x="3213" y="1546"/>
                  </a:lnTo>
                  <a:cubicBezTo>
                    <a:pt x="3213" y="1546"/>
                    <a:pt x="3279" y="1"/>
                    <a:pt x="16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0"/>
            <p:cNvSpPr/>
            <p:nvPr/>
          </p:nvSpPr>
          <p:spPr>
            <a:xfrm>
              <a:off x="3147750" y="1042350"/>
              <a:ext cx="59500" cy="59500"/>
            </a:xfrm>
            <a:custGeom>
              <a:rect b="b" l="l" r="r" t="t"/>
              <a:pathLst>
                <a:path extrusionOk="0" h="2380" w="2380">
                  <a:moveTo>
                    <a:pt x="1195" y="1"/>
                  </a:moveTo>
                  <a:cubicBezTo>
                    <a:pt x="537" y="1"/>
                    <a:pt x="0" y="527"/>
                    <a:pt x="0" y="1185"/>
                  </a:cubicBezTo>
                  <a:cubicBezTo>
                    <a:pt x="0" y="1843"/>
                    <a:pt x="537" y="2380"/>
                    <a:pt x="1195" y="2380"/>
                  </a:cubicBezTo>
                  <a:cubicBezTo>
                    <a:pt x="1853" y="2380"/>
                    <a:pt x="2379" y="1843"/>
                    <a:pt x="2379" y="1185"/>
                  </a:cubicBezTo>
                  <a:cubicBezTo>
                    <a:pt x="2379" y="527"/>
                    <a:pt x="1853"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a:off x="3125000" y="1466650"/>
              <a:ext cx="128575" cy="850"/>
            </a:xfrm>
            <a:custGeom>
              <a:rect b="b" l="l" r="r" t="t"/>
              <a:pathLst>
                <a:path extrusionOk="0" h="34" w="5143">
                  <a:moveTo>
                    <a:pt x="0" y="1"/>
                  </a:moveTo>
                  <a:lnTo>
                    <a:pt x="0" y="33"/>
                  </a:lnTo>
                  <a:lnTo>
                    <a:pt x="5143" y="33"/>
                  </a:lnTo>
                  <a:lnTo>
                    <a:pt x="5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p:nvPr/>
          </p:nvSpPr>
          <p:spPr>
            <a:xfrm>
              <a:off x="3443475" y="1284450"/>
              <a:ext cx="3600" cy="3525"/>
            </a:xfrm>
            <a:custGeom>
              <a:rect b="b" l="l" r="r" t="t"/>
              <a:pathLst>
                <a:path extrusionOk="0" h="141" w="144">
                  <a:moveTo>
                    <a:pt x="76" y="0"/>
                  </a:moveTo>
                  <a:cubicBezTo>
                    <a:pt x="67" y="0"/>
                    <a:pt x="56" y="3"/>
                    <a:pt x="45" y="9"/>
                  </a:cubicBezTo>
                  <a:cubicBezTo>
                    <a:pt x="34" y="9"/>
                    <a:pt x="34" y="19"/>
                    <a:pt x="23" y="19"/>
                  </a:cubicBezTo>
                  <a:cubicBezTo>
                    <a:pt x="23" y="31"/>
                    <a:pt x="12" y="41"/>
                    <a:pt x="12" y="41"/>
                  </a:cubicBezTo>
                  <a:cubicBezTo>
                    <a:pt x="1" y="53"/>
                    <a:pt x="1" y="63"/>
                    <a:pt x="1" y="75"/>
                  </a:cubicBezTo>
                  <a:cubicBezTo>
                    <a:pt x="1" y="85"/>
                    <a:pt x="1" y="85"/>
                    <a:pt x="12" y="97"/>
                  </a:cubicBezTo>
                  <a:cubicBezTo>
                    <a:pt x="12" y="107"/>
                    <a:pt x="23" y="119"/>
                    <a:pt x="23" y="119"/>
                  </a:cubicBezTo>
                  <a:lnTo>
                    <a:pt x="45" y="140"/>
                  </a:lnTo>
                  <a:lnTo>
                    <a:pt x="100" y="140"/>
                  </a:lnTo>
                  <a:cubicBezTo>
                    <a:pt x="111" y="129"/>
                    <a:pt x="122" y="129"/>
                    <a:pt x="122" y="119"/>
                  </a:cubicBezTo>
                  <a:cubicBezTo>
                    <a:pt x="133" y="107"/>
                    <a:pt x="144" y="97"/>
                    <a:pt x="144" y="75"/>
                  </a:cubicBezTo>
                  <a:cubicBezTo>
                    <a:pt x="144" y="63"/>
                    <a:pt x="144" y="53"/>
                    <a:pt x="133" y="41"/>
                  </a:cubicBezTo>
                  <a:cubicBezTo>
                    <a:pt x="133" y="41"/>
                    <a:pt x="133" y="31"/>
                    <a:pt x="122" y="19"/>
                  </a:cubicBezTo>
                  <a:cubicBezTo>
                    <a:pt x="122" y="19"/>
                    <a:pt x="111" y="9"/>
                    <a:pt x="100" y="9"/>
                  </a:cubicBezTo>
                  <a:cubicBezTo>
                    <a:pt x="94" y="3"/>
                    <a:pt x="86" y="0"/>
                    <a:pt x="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0"/>
            <p:cNvSpPr/>
            <p:nvPr/>
          </p:nvSpPr>
          <p:spPr>
            <a:xfrm>
              <a:off x="3448700" y="1289200"/>
              <a:ext cx="47725" cy="40700"/>
            </a:xfrm>
            <a:custGeom>
              <a:rect b="b" l="l" r="r" t="t"/>
              <a:pathLst>
                <a:path extrusionOk="0" h="1628" w="1909">
                  <a:moveTo>
                    <a:pt x="84" y="1"/>
                  </a:moveTo>
                  <a:cubicBezTo>
                    <a:pt x="64" y="1"/>
                    <a:pt x="45" y="9"/>
                    <a:pt x="33" y="27"/>
                  </a:cubicBezTo>
                  <a:cubicBezTo>
                    <a:pt x="1" y="49"/>
                    <a:pt x="11" y="93"/>
                    <a:pt x="33" y="126"/>
                  </a:cubicBezTo>
                  <a:cubicBezTo>
                    <a:pt x="55" y="136"/>
                    <a:pt x="67" y="136"/>
                    <a:pt x="88" y="136"/>
                  </a:cubicBezTo>
                  <a:cubicBezTo>
                    <a:pt x="99" y="136"/>
                    <a:pt x="121" y="126"/>
                    <a:pt x="132" y="115"/>
                  </a:cubicBezTo>
                  <a:cubicBezTo>
                    <a:pt x="165" y="82"/>
                    <a:pt x="154" y="38"/>
                    <a:pt x="132" y="16"/>
                  </a:cubicBezTo>
                  <a:cubicBezTo>
                    <a:pt x="117" y="6"/>
                    <a:pt x="100" y="1"/>
                    <a:pt x="84" y="1"/>
                  </a:cubicBezTo>
                  <a:close/>
                  <a:moveTo>
                    <a:pt x="301" y="187"/>
                  </a:moveTo>
                  <a:cubicBezTo>
                    <a:pt x="283" y="187"/>
                    <a:pt x="265" y="195"/>
                    <a:pt x="252" y="214"/>
                  </a:cubicBezTo>
                  <a:cubicBezTo>
                    <a:pt x="220" y="236"/>
                    <a:pt x="231" y="279"/>
                    <a:pt x="252" y="312"/>
                  </a:cubicBezTo>
                  <a:cubicBezTo>
                    <a:pt x="264" y="323"/>
                    <a:pt x="286" y="323"/>
                    <a:pt x="296" y="323"/>
                  </a:cubicBezTo>
                  <a:cubicBezTo>
                    <a:pt x="318" y="323"/>
                    <a:pt x="340" y="312"/>
                    <a:pt x="352" y="301"/>
                  </a:cubicBezTo>
                  <a:cubicBezTo>
                    <a:pt x="373" y="268"/>
                    <a:pt x="373" y="224"/>
                    <a:pt x="340" y="202"/>
                  </a:cubicBezTo>
                  <a:cubicBezTo>
                    <a:pt x="330" y="192"/>
                    <a:pt x="316" y="187"/>
                    <a:pt x="301" y="187"/>
                  </a:cubicBezTo>
                  <a:close/>
                  <a:moveTo>
                    <a:pt x="519" y="374"/>
                  </a:moveTo>
                  <a:cubicBezTo>
                    <a:pt x="500" y="374"/>
                    <a:pt x="479" y="382"/>
                    <a:pt x="461" y="400"/>
                  </a:cubicBezTo>
                  <a:cubicBezTo>
                    <a:pt x="439" y="421"/>
                    <a:pt x="439" y="465"/>
                    <a:pt x="472" y="499"/>
                  </a:cubicBezTo>
                  <a:cubicBezTo>
                    <a:pt x="483" y="509"/>
                    <a:pt x="505" y="509"/>
                    <a:pt x="516" y="509"/>
                  </a:cubicBezTo>
                  <a:cubicBezTo>
                    <a:pt x="538" y="509"/>
                    <a:pt x="559" y="499"/>
                    <a:pt x="571" y="487"/>
                  </a:cubicBezTo>
                  <a:cubicBezTo>
                    <a:pt x="593" y="455"/>
                    <a:pt x="593" y="411"/>
                    <a:pt x="559" y="389"/>
                  </a:cubicBezTo>
                  <a:cubicBezTo>
                    <a:pt x="550" y="379"/>
                    <a:pt x="535" y="374"/>
                    <a:pt x="519" y="374"/>
                  </a:cubicBezTo>
                  <a:close/>
                  <a:moveTo>
                    <a:pt x="739" y="560"/>
                  </a:moveTo>
                  <a:cubicBezTo>
                    <a:pt x="720" y="560"/>
                    <a:pt x="698" y="568"/>
                    <a:pt x="680" y="586"/>
                  </a:cubicBezTo>
                  <a:cubicBezTo>
                    <a:pt x="659" y="608"/>
                    <a:pt x="659" y="652"/>
                    <a:pt x="691" y="685"/>
                  </a:cubicBezTo>
                  <a:cubicBezTo>
                    <a:pt x="702" y="696"/>
                    <a:pt x="724" y="696"/>
                    <a:pt x="735" y="696"/>
                  </a:cubicBezTo>
                  <a:cubicBezTo>
                    <a:pt x="757" y="696"/>
                    <a:pt x="779" y="685"/>
                    <a:pt x="790" y="674"/>
                  </a:cubicBezTo>
                  <a:cubicBezTo>
                    <a:pt x="812" y="641"/>
                    <a:pt x="812" y="597"/>
                    <a:pt x="779" y="575"/>
                  </a:cubicBezTo>
                  <a:cubicBezTo>
                    <a:pt x="769" y="565"/>
                    <a:pt x="755" y="560"/>
                    <a:pt x="739" y="560"/>
                  </a:cubicBezTo>
                  <a:close/>
                  <a:moveTo>
                    <a:pt x="950" y="746"/>
                  </a:moveTo>
                  <a:cubicBezTo>
                    <a:pt x="930" y="746"/>
                    <a:pt x="912" y="755"/>
                    <a:pt x="900" y="772"/>
                  </a:cubicBezTo>
                  <a:cubicBezTo>
                    <a:pt x="878" y="794"/>
                    <a:pt x="878" y="838"/>
                    <a:pt x="910" y="871"/>
                  </a:cubicBezTo>
                  <a:cubicBezTo>
                    <a:pt x="922" y="882"/>
                    <a:pt x="944" y="882"/>
                    <a:pt x="954" y="882"/>
                  </a:cubicBezTo>
                  <a:cubicBezTo>
                    <a:pt x="976" y="882"/>
                    <a:pt x="987" y="871"/>
                    <a:pt x="1009" y="860"/>
                  </a:cubicBezTo>
                  <a:cubicBezTo>
                    <a:pt x="1031" y="828"/>
                    <a:pt x="1031" y="784"/>
                    <a:pt x="998" y="762"/>
                  </a:cubicBezTo>
                  <a:cubicBezTo>
                    <a:pt x="983" y="752"/>
                    <a:pt x="966" y="746"/>
                    <a:pt x="950" y="746"/>
                  </a:cubicBezTo>
                  <a:close/>
                  <a:moveTo>
                    <a:pt x="1170" y="933"/>
                  </a:moveTo>
                  <a:cubicBezTo>
                    <a:pt x="1150" y="933"/>
                    <a:pt x="1131" y="941"/>
                    <a:pt x="1119" y="959"/>
                  </a:cubicBezTo>
                  <a:cubicBezTo>
                    <a:pt x="1097" y="981"/>
                    <a:pt x="1097" y="1025"/>
                    <a:pt x="1130" y="1057"/>
                  </a:cubicBezTo>
                  <a:cubicBezTo>
                    <a:pt x="1141" y="1069"/>
                    <a:pt x="1151" y="1069"/>
                    <a:pt x="1173" y="1069"/>
                  </a:cubicBezTo>
                  <a:cubicBezTo>
                    <a:pt x="1195" y="1069"/>
                    <a:pt x="1207" y="1057"/>
                    <a:pt x="1229" y="1047"/>
                  </a:cubicBezTo>
                  <a:cubicBezTo>
                    <a:pt x="1251" y="1014"/>
                    <a:pt x="1251" y="970"/>
                    <a:pt x="1217" y="948"/>
                  </a:cubicBezTo>
                  <a:cubicBezTo>
                    <a:pt x="1203" y="938"/>
                    <a:pt x="1186" y="933"/>
                    <a:pt x="1170" y="933"/>
                  </a:cubicBezTo>
                  <a:close/>
                  <a:moveTo>
                    <a:pt x="1389" y="1119"/>
                  </a:moveTo>
                  <a:cubicBezTo>
                    <a:pt x="1369" y="1119"/>
                    <a:pt x="1350" y="1127"/>
                    <a:pt x="1338" y="1145"/>
                  </a:cubicBezTo>
                  <a:cubicBezTo>
                    <a:pt x="1316" y="1167"/>
                    <a:pt x="1316" y="1211"/>
                    <a:pt x="1349" y="1244"/>
                  </a:cubicBezTo>
                  <a:cubicBezTo>
                    <a:pt x="1360" y="1255"/>
                    <a:pt x="1371" y="1255"/>
                    <a:pt x="1393" y="1255"/>
                  </a:cubicBezTo>
                  <a:cubicBezTo>
                    <a:pt x="1404" y="1255"/>
                    <a:pt x="1426" y="1244"/>
                    <a:pt x="1448" y="1233"/>
                  </a:cubicBezTo>
                  <a:cubicBezTo>
                    <a:pt x="1470" y="1200"/>
                    <a:pt x="1458" y="1157"/>
                    <a:pt x="1437" y="1135"/>
                  </a:cubicBezTo>
                  <a:cubicBezTo>
                    <a:pt x="1422" y="1125"/>
                    <a:pt x="1405" y="1119"/>
                    <a:pt x="1389" y="1119"/>
                  </a:cubicBezTo>
                  <a:close/>
                  <a:moveTo>
                    <a:pt x="1608" y="1305"/>
                  </a:moveTo>
                  <a:cubicBezTo>
                    <a:pt x="1588" y="1305"/>
                    <a:pt x="1570" y="1314"/>
                    <a:pt x="1558" y="1332"/>
                  </a:cubicBezTo>
                  <a:cubicBezTo>
                    <a:pt x="1524" y="1354"/>
                    <a:pt x="1536" y="1398"/>
                    <a:pt x="1558" y="1420"/>
                  </a:cubicBezTo>
                  <a:cubicBezTo>
                    <a:pt x="1580" y="1430"/>
                    <a:pt x="1590" y="1442"/>
                    <a:pt x="1612" y="1442"/>
                  </a:cubicBezTo>
                  <a:cubicBezTo>
                    <a:pt x="1623" y="1442"/>
                    <a:pt x="1645" y="1430"/>
                    <a:pt x="1656" y="1420"/>
                  </a:cubicBezTo>
                  <a:cubicBezTo>
                    <a:pt x="1689" y="1386"/>
                    <a:pt x="1678" y="1342"/>
                    <a:pt x="1656" y="1321"/>
                  </a:cubicBezTo>
                  <a:cubicBezTo>
                    <a:pt x="1641" y="1311"/>
                    <a:pt x="1624" y="1305"/>
                    <a:pt x="1608" y="1305"/>
                  </a:cubicBezTo>
                  <a:close/>
                  <a:moveTo>
                    <a:pt x="1827" y="1492"/>
                  </a:moveTo>
                  <a:cubicBezTo>
                    <a:pt x="1808" y="1492"/>
                    <a:pt x="1789" y="1500"/>
                    <a:pt x="1777" y="1518"/>
                  </a:cubicBezTo>
                  <a:cubicBezTo>
                    <a:pt x="1744" y="1540"/>
                    <a:pt x="1755" y="1584"/>
                    <a:pt x="1777" y="1606"/>
                  </a:cubicBezTo>
                  <a:cubicBezTo>
                    <a:pt x="1799" y="1617"/>
                    <a:pt x="1809" y="1628"/>
                    <a:pt x="1821" y="1628"/>
                  </a:cubicBezTo>
                  <a:cubicBezTo>
                    <a:pt x="1843" y="1628"/>
                    <a:pt x="1865" y="1617"/>
                    <a:pt x="1875" y="1606"/>
                  </a:cubicBezTo>
                  <a:cubicBezTo>
                    <a:pt x="1908" y="1573"/>
                    <a:pt x="1897" y="1529"/>
                    <a:pt x="1875" y="1507"/>
                  </a:cubicBezTo>
                  <a:cubicBezTo>
                    <a:pt x="1860" y="1497"/>
                    <a:pt x="1843" y="1492"/>
                    <a:pt x="1827" y="1492"/>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0"/>
            <p:cNvSpPr/>
            <p:nvPr/>
          </p:nvSpPr>
          <p:spPr>
            <a:xfrm>
              <a:off x="3498050" y="1331050"/>
              <a:ext cx="3575" cy="3525"/>
            </a:xfrm>
            <a:custGeom>
              <a:rect b="b" l="l" r="r" t="t"/>
              <a:pathLst>
                <a:path extrusionOk="0" h="141" w="143">
                  <a:moveTo>
                    <a:pt x="67" y="0"/>
                  </a:moveTo>
                  <a:cubicBezTo>
                    <a:pt x="57" y="0"/>
                    <a:pt x="49" y="3"/>
                    <a:pt x="44" y="9"/>
                  </a:cubicBezTo>
                  <a:cubicBezTo>
                    <a:pt x="33" y="9"/>
                    <a:pt x="22" y="19"/>
                    <a:pt x="22" y="19"/>
                  </a:cubicBezTo>
                  <a:lnTo>
                    <a:pt x="0" y="41"/>
                  </a:lnTo>
                  <a:lnTo>
                    <a:pt x="0" y="75"/>
                  </a:lnTo>
                  <a:lnTo>
                    <a:pt x="0" y="96"/>
                  </a:lnTo>
                  <a:cubicBezTo>
                    <a:pt x="11" y="107"/>
                    <a:pt x="11" y="118"/>
                    <a:pt x="22" y="118"/>
                  </a:cubicBezTo>
                  <a:cubicBezTo>
                    <a:pt x="22" y="129"/>
                    <a:pt x="33" y="129"/>
                    <a:pt x="44" y="129"/>
                  </a:cubicBezTo>
                  <a:cubicBezTo>
                    <a:pt x="55" y="140"/>
                    <a:pt x="55" y="140"/>
                    <a:pt x="66" y="140"/>
                  </a:cubicBezTo>
                  <a:cubicBezTo>
                    <a:pt x="77" y="140"/>
                    <a:pt x="88" y="140"/>
                    <a:pt x="98" y="129"/>
                  </a:cubicBezTo>
                  <a:cubicBezTo>
                    <a:pt x="110" y="129"/>
                    <a:pt x="110" y="129"/>
                    <a:pt x="120" y="118"/>
                  </a:cubicBezTo>
                  <a:cubicBezTo>
                    <a:pt x="132" y="107"/>
                    <a:pt x="142" y="85"/>
                    <a:pt x="142" y="75"/>
                  </a:cubicBezTo>
                  <a:cubicBezTo>
                    <a:pt x="142" y="53"/>
                    <a:pt x="132" y="31"/>
                    <a:pt x="120" y="19"/>
                  </a:cubicBezTo>
                  <a:cubicBezTo>
                    <a:pt x="110" y="19"/>
                    <a:pt x="110" y="9"/>
                    <a:pt x="98" y="9"/>
                  </a:cubicBezTo>
                  <a:cubicBezTo>
                    <a:pt x="87" y="3"/>
                    <a:pt x="77" y="0"/>
                    <a:pt x="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40"/>
          <p:cNvGrpSpPr/>
          <p:nvPr/>
        </p:nvGrpSpPr>
        <p:grpSpPr>
          <a:xfrm>
            <a:off x="6641434" y="2277379"/>
            <a:ext cx="1321292" cy="2486118"/>
            <a:chOff x="3676475" y="787500"/>
            <a:chExt cx="759800" cy="1429625"/>
          </a:xfrm>
        </p:grpSpPr>
        <p:sp>
          <p:nvSpPr>
            <p:cNvPr id="1621" name="Google Shape;1621;p40"/>
            <p:cNvSpPr/>
            <p:nvPr/>
          </p:nvSpPr>
          <p:spPr>
            <a:xfrm>
              <a:off x="4102950" y="1011375"/>
              <a:ext cx="76225" cy="76225"/>
            </a:xfrm>
            <a:custGeom>
              <a:rect b="b" l="l" r="r" t="t"/>
              <a:pathLst>
                <a:path extrusionOk="0" h="3049" w="3049">
                  <a:moveTo>
                    <a:pt x="1525" y="1"/>
                  </a:moveTo>
                  <a:cubicBezTo>
                    <a:pt x="681" y="1"/>
                    <a:pt x="1" y="680"/>
                    <a:pt x="1" y="1525"/>
                  </a:cubicBezTo>
                  <a:cubicBezTo>
                    <a:pt x="1" y="2369"/>
                    <a:pt x="681" y="3049"/>
                    <a:pt x="1525" y="3049"/>
                  </a:cubicBezTo>
                  <a:cubicBezTo>
                    <a:pt x="2369" y="3049"/>
                    <a:pt x="3049" y="2369"/>
                    <a:pt x="3049" y="1525"/>
                  </a:cubicBezTo>
                  <a:cubicBezTo>
                    <a:pt x="3049" y="680"/>
                    <a:pt x="2369" y="1"/>
                    <a:pt x="1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0"/>
            <p:cNvSpPr/>
            <p:nvPr/>
          </p:nvSpPr>
          <p:spPr>
            <a:xfrm>
              <a:off x="4202475" y="2064200"/>
              <a:ext cx="207600" cy="152925"/>
            </a:xfrm>
            <a:custGeom>
              <a:rect b="b" l="l" r="r" t="t"/>
              <a:pathLst>
                <a:path extrusionOk="0" h="6117" w="8304">
                  <a:moveTo>
                    <a:pt x="3530" y="0"/>
                  </a:moveTo>
                  <a:lnTo>
                    <a:pt x="0" y="88"/>
                  </a:lnTo>
                  <a:lnTo>
                    <a:pt x="383" y="6063"/>
                  </a:lnTo>
                  <a:cubicBezTo>
                    <a:pt x="383" y="6063"/>
                    <a:pt x="3936" y="6116"/>
                    <a:pt x="6272" y="6116"/>
                  </a:cubicBezTo>
                  <a:cubicBezTo>
                    <a:pt x="7440" y="6116"/>
                    <a:pt x="8303" y="6103"/>
                    <a:pt x="8267" y="6063"/>
                  </a:cubicBezTo>
                  <a:cubicBezTo>
                    <a:pt x="8157" y="5953"/>
                    <a:pt x="8267" y="4550"/>
                    <a:pt x="8267" y="4550"/>
                  </a:cubicBezTo>
                  <a:lnTo>
                    <a:pt x="4430" y="3168"/>
                  </a:lnTo>
                  <a:lnTo>
                    <a:pt x="35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0"/>
            <p:cNvSpPr/>
            <p:nvPr/>
          </p:nvSpPr>
          <p:spPr>
            <a:xfrm>
              <a:off x="4212050" y="2196300"/>
              <a:ext cx="196000" cy="850"/>
            </a:xfrm>
            <a:custGeom>
              <a:rect b="b" l="l" r="r" t="t"/>
              <a:pathLst>
                <a:path extrusionOk="0" h="34" w="7840">
                  <a:moveTo>
                    <a:pt x="0" y="1"/>
                  </a:moveTo>
                  <a:lnTo>
                    <a:pt x="0" y="33"/>
                  </a:lnTo>
                  <a:lnTo>
                    <a:pt x="7840" y="33"/>
                  </a:lnTo>
                  <a:lnTo>
                    <a:pt x="78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0"/>
            <p:cNvSpPr/>
            <p:nvPr/>
          </p:nvSpPr>
          <p:spPr>
            <a:xfrm>
              <a:off x="4341700" y="2159825"/>
              <a:ext cx="30175" cy="12925"/>
            </a:xfrm>
            <a:custGeom>
              <a:rect b="b" l="l" r="r" t="t"/>
              <a:pathLst>
                <a:path extrusionOk="0" h="517" w="1207">
                  <a:moveTo>
                    <a:pt x="1185" y="1"/>
                  </a:moveTo>
                  <a:lnTo>
                    <a:pt x="1" y="495"/>
                  </a:lnTo>
                  <a:lnTo>
                    <a:pt x="11" y="517"/>
                  </a:lnTo>
                  <a:lnTo>
                    <a:pt x="1207" y="34"/>
                  </a:lnTo>
                  <a:lnTo>
                    <a:pt x="11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0"/>
            <p:cNvSpPr/>
            <p:nvPr/>
          </p:nvSpPr>
          <p:spPr>
            <a:xfrm>
              <a:off x="4315400" y="2153550"/>
              <a:ext cx="40575" cy="17550"/>
            </a:xfrm>
            <a:custGeom>
              <a:rect b="b" l="l" r="r" t="t"/>
              <a:pathLst>
                <a:path extrusionOk="0" h="702" w="1623">
                  <a:moveTo>
                    <a:pt x="1601" y="0"/>
                  </a:moveTo>
                  <a:lnTo>
                    <a:pt x="0" y="669"/>
                  </a:lnTo>
                  <a:lnTo>
                    <a:pt x="22" y="702"/>
                  </a:lnTo>
                  <a:lnTo>
                    <a:pt x="1623" y="33"/>
                  </a:lnTo>
                  <a:lnTo>
                    <a:pt x="16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0"/>
            <p:cNvSpPr/>
            <p:nvPr/>
          </p:nvSpPr>
          <p:spPr>
            <a:xfrm>
              <a:off x="4298675" y="2148875"/>
              <a:ext cx="41125" cy="15650"/>
            </a:xfrm>
            <a:custGeom>
              <a:rect b="b" l="l" r="r" t="t"/>
              <a:pathLst>
                <a:path extrusionOk="0" h="626" w="1645">
                  <a:moveTo>
                    <a:pt x="1634" y="0"/>
                  </a:moveTo>
                  <a:lnTo>
                    <a:pt x="0" y="592"/>
                  </a:lnTo>
                  <a:lnTo>
                    <a:pt x="11" y="626"/>
                  </a:lnTo>
                  <a:lnTo>
                    <a:pt x="1645" y="34"/>
                  </a:lnTo>
                  <a:lnTo>
                    <a:pt x="16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0"/>
            <p:cNvSpPr/>
            <p:nvPr/>
          </p:nvSpPr>
          <p:spPr>
            <a:xfrm>
              <a:off x="4286050" y="2142300"/>
              <a:ext cx="35650" cy="8800"/>
            </a:xfrm>
            <a:custGeom>
              <a:rect b="b" l="l" r="r" t="t"/>
              <a:pathLst>
                <a:path extrusionOk="0" h="352" w="1426">
                  <a:moveTo>
                    <a:pt x="1415" y="0"/>
                  </a:moveTo>
                  <a:lnTo>
                    <a:pt x="1" y="319"/>
                  </a:lnTo>
                  <a:lnTo>
                    <a:pt x="1" y="351"/>
                  </a:lnTo>
                  <a:lnTo>
                    <a:pt x="1426" y="34"/>
                  </a:lnTo>
                  <a:lnTo>
                    <a:pt x="14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0"/>
            <p:cNvSpPr/>
            <p:nvPr/>
          </p:nvSpPr>
          <p:spPr>
            <a:xfrm>
              <a:off x="3855900" y="2064200"/>
              <a:ext cx="207625" cy="152925"/>
            </a:xfrm>
            <a:custGeom>
              <a:rect b="b" l="l" r="r" t="t"/>
              <a:pathLst>
                <a:path extrusionOk="0" h="6117" w="8305">
                  <a:moveTo>
                    <a:pt x="4774" y="0"/>
                  </a:moveTo>
                  <a:lnTo>
                    <a:pt x="3875" y="3168"/>
                  </a:lnTo>
                  <a:lnTo>
                    <a:pt x="37" y="4550"/>
                  </a:lnTo>
                  <a:cubicBezTo>
                    <a:pt x="37" y="4550"/>
                    <a:pt x="147" y="5953"/>
                    <a:pt x="37" y="6063"/>
                  </a:cubicBezTo>
                  <a:cubicBezTo>
                    <a:pt x="1" y="6103"/>
                    <a:pt x="863" y="6116"/>
                    <a:pt x="2030" y="6116"/>
                  </a:cubicBezTo>
                  <a:cubicBezTo>
                    <a:pt x="4362" y="6116"/>
                    <a:pt x="7909" y="6063"/>
                    <a:pt x="7909" y="6063"/>
                  </a:cubicBezTo>
                  <a:lnTo>
                    <a:pt x="8304" y="88"/>
                  </a:lnTo>
                  <a:lnTo>
                    <a:pt x="4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0"/>
            <p:cNvSpPr/>
            <p:nvPr/>
          </p:nvSpPr>
          <p:spPr>
            <a:xfrm>
              <a:off x="3857925" y="2196300"/>
              <a:ext cx="195725" cy="850"/>
            </a:xfrm>
            <a:custGeom>
              <a:rect b="b" l="l" r="r" t="t"/>
              <a:pathLst>
                <a:path extrusionOk="0" h="34" w="7829">
                  <a:moveTo>
                    <a:pt x="0" y="1"/>
                  </a:moveTo>
                  <a:lnTo>
                    <a:pt x="0" y="33"/>
                  </a:lnTo>
                  <a:lnTo>
                    <a:pt x="7828" y="33"/>
                  </a:lnTo>
                  <a:lnTo>
                    <a:pt x="78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0"/>
            <p:cNvSpPr/>
            <p:nvPr/>
          </p:nvSpPr>
          <p:spPr>
            <a:xfrm>
              <a:off x="3894100" y="2159825"/>
              <a:ext cx="30175" cy="12925"/>
            </a:xfrm>
            <a:custGeom>
              <a:rect b="b" l="l" r="r" t="t"/>
              <a:pathLst>
                <a:path extrusionOk="0" h="517" w="1207">
                  <a:moveTo>
                    <a:pt x="12" y="1"/>
                  </a:moveTo>
                  <a:lnTo>
                    <a:pt x="0" y="34"/>
                  </a:lnTo>
                  <a:lnTo>
                    <a:pt x="1185" y="517"/>
                  </a:lnTo>
                  <a:lnTo>
                    <a:pt x="1206" y="495"/>
                  </a:lnTo>
                  <a:lnTo>
                    <a:pt x="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0"/>
            <p:cNvSpPr/>
            <p:nvPr/>
          </p:nvSpPr>
          <p:spPr>
            <a:xfrm>
              <a:off x="3910000" y="2153550"/>
              <a:ext cx="40325" cy="17550"/>
            </a:xfrm>
            <a:custGeom>
              <a:rect b="b" l="l" r="r" t="t"/>
              <a:pathLst>
                <a:path extrusionOk="0" h="702" w="1613">
                  <a:moveTo>
                    <a:pt x="12" y="0"/>
                  </a:moveTo>
                  <a:lnTo>
                    <a:pt x="0" y="33"/>
                  </a:lnTo>
                  <a:lnTo>
                    <a:pt x="1601" y="702"/>
                  </a:lnTo>
                  <a:lnTo>
                    <a:pt x="1612" y="669"/>
                  </a:lnTo>
                  <a:lnTo>
                    <a:pt x="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0"/>
            <p:cNvSpPr/>
            <p:nvPr/>
          </p:nvSpPr>
          <p:spPr>
            <a:xfrm>
              <a:off x="3926175" y="2148875"/>
              <a:ext cx="41150" cy="15650"/>
            </a:xfrm>
            <a:custGeom>
              <a:rect b="b" l="l" r="r" t="t"/>
              <a:pathLst>
                <a:path extrusionOk="0" h="626" w="1646">
                  <a:moveTo>
                    <a:pt x="11" y="0"/>
                  </a:moveTo>
                  <a:lnTo>
                    <a:pt x="1" y="34"/>
                  </a:lnTo>
                  <a:lnTo>
                    <a:pt x="1634" y="626"/>
                  </a:lnTo>
                  <a:lnTo>
                    <a:pt x="1645" y="592"/>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0"/>
            <p:cNvSpPr/>
            <p:nvPr/>
          </p:nvSpPr>
          <p:spPr>
            <a:xfrm>
              <a:off x="3944275" y="2142300"/>
              <a:ext cx="35650" cy="8800"/>
            </a:xfrm>
            <a:custGeom>
              <a:rect b="b" l="l" r="r" t="t"/>
              <a:pathLst>
                <a:path extrusionOk="0" h="352" w="1426">
                  <a:moveTo>
                    <a:pt x="11" y="0"/>
                  </a:moveTo>
                  <a:lnTo>
                    <a:pt x="0" y="34"/>
                  </a:lnTo>
                  <a:lnTo>
                    <a:pt x="1414" y="351"/>
                  </a:lnTo>
                  <a:lnTo>
                    <a:pt x="1426" y="319"/>
                  </a:lnTo>
                  <a:lnTo>
                    <a:pt x="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0"/>
            <p:cNvSpPr/>
            <p:nvPr/>
          </p:nvSpPr>
          <p:spPr>
            <a:xfrm>
              <a:off x="3998000" y="1466925"/>
              <a:ext cx="177900" cy="143050"/>
            </a:xfrm>
            <a:custGeom>
              <a:rect b="b" l="l" r="r" t="t"/>
              <a:pathLst>
                <a:path extrusionOk="0" h="5722" w="7116">
                  <a:moveTo>
                    <a:pt x="1041" y="0"/>
                  </a:moveTo>
                  <a:lnTo>
                    <a:pt x="0" y="5263"/>
                  </a:lnTo>
                  <a:cubicBezTo>
                    <a:pt x="816" y="5519"/>
                    <a:pt x="1640" y="5721"/>
                    <a:pt x="2474" y="5721"/>
                  </a:cubicBezTo>
                  <a:cubicBezTo>
                    <a:pt x="2570" y="5721"/>
                    <a:pt x="2667" y="5719"/>
                    <a:pt x="2763" y="5713"/>
                  </a:cubicBezTo>
                  <a:cubicBezTo>
                    <a:pt x="4737" y="5581"/>
                    <a:pt x="6535" y="4025"/>
                    <a:pt x="6962" y="2105"/>
                  </a:cubicBezTo>
                  <a:cubicBezTo>
                    <a:pt x="7115" y="1415"/>
                    <a:pt x="7093" y="692"/>
                    <a:pt x="69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0"/>
            <p:cNvSpPr/>
            <p:nvPr/>
          </p:nvSpPr>
          <p:spPr>
            <a:xfrm>
              <a:off x="3987300" y="1466925"/>
              <a:ext cx="287275" cy="212875"/>
            </a:xfrm>
            <a:custGeom>
              <a:rect b="b" l="l" r="r" t="t"/>
              <a:pathLst>
                <a:path extrusionOk="0" h="8515" w="11491">
                  <a:moveTo>
                    <a:pt x="7489" y="0"/>
                  </a:moveTo>
                  <a:cubicBezTo>
                    <a:pt x="7664" y="702"/>
                    <a:pt x="7686" y="1437"/>
                    <a:pt x="7533" y="2139"/>
                  </a:cubicBezTo>
                  <a:cubicBezTo>
                    <a:pt x="7083" y="4112"/>
                    <a:pt x="5230" y="5713"/>
                    <a:pt x="3202" y="5845"/>
                  </a:cubicBezTo>
                  <a:cubicBezTo>
                    <a:pt x="3092" y="5855"/>
                    <a:pt x="2982" y="5855"/>
                    <a:pt x="2873" y="5855"/>
                  </a:cubicBezTo>
                  <a:cubicBezTo>
                    <a:pt x="2029" y="5855"/>
                    <a:pt x="1206" y="5658"/>
                    <a:pt x="406" y="5395"/>
                  </a:cubicBezTo>
                  <a:lnTo>
                    <a:pt x="0" y="7445"/>
                  </a:lnTo>
                  <a:cubicBezTo>
                    <a:pt x="285" y="7533"/>
                    <a:pt x="570" y="7631"/>
                    <a:pt x="845" y="7730"/>
                  </a:cubicBezTo>
                  <a:cubicBezTo>
                    <a:pt x="1305" y="7884"/>
                    <a:pt x="1776" y="8048"/>
                    <a:pt x="2248" y="8179"/>
                  </a:cubicBezTo>
                  <a:cubicBezTo>
                    <a:pt x="3081" y="8403"/>
                    <a:pt x="3952" y="8514"/>
                    <a:pt x="4825" y="8514"/>
                  </a:cubicBezTo>
                  <a:cubicBezTo>
                    <a:pt x="6262" y="8514"/>
                    <a:pt x="7706" y="8214"/>
                    <a:pt x="9002" y="7621"/>
                  </a:cubicBezTo>
                  <a:cubicBezTo>
                    <a:pt x="9901" y="7204"/>
                    <a:pt x="10745" y="6644"/>
                    <a:pt x="11490" y="5976"/>
                  </a:cubicBezTo>
                  <a:lnTo>
                    <a:pt x="102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0"/>
            <p:cNvSpPr/>
            <p:nvPr/>
          </p:nvSpPr>
          <p:spPr>
            <a:xfrm>
              <a:off x="4151475" y="1686750"/>
              <a:ext cx="185575" cy="231900"/>
            </a:xfrm>
            <a:custGeom>
              <a:rect b="b" l="l" r="r" t="t"/>
              <a:pathLst>
                <a:path extrusionOk="0" h="9276" w="7423">
                  <a:moveTo>
                    <a:pt x="5505" y="0"/>
                  </a:moveTo>
                  <a:cubicBezTo>
                    <a:pt x="5340" y="66"/>
                    <a:pt x="5176" y="132"/>
                    <a:pt x="5022" y="187"/>
                  </a:cubicBezTo>
                  <a:cubicBezTo>
                    <a:pt x="4759" y="285"/>
                    <a:pt x="4496" y="373"/>
                    <a:pt x="4233" y="472"/>
                  </a:cubicBezTo>
                  <a:cubicBezTo>
                    <a:pt x="3531" y="713"/>
                    <a:pt x="2808" y="965"/>
                    <a:pt x="2150" y="1338"/>
                  </a:cubicBezTo>
                  <a:cubicBezTo>
                    <a:pt x="1546" y="1667"/>
                    <a:pt x="505" y="2412"/>
                    <a:pt x="220" y="3597"/>
                  </a:cubicBezTo>
                  <a:cubicBezTo>
                    <a:pt x="1" y="4551"/>
                    <a:pt x="318" y="5669"/>
                    <a:pt x="1075" y="6524"/>
                  </a:cubicBezTo>
                  <a:cubicBezTo>
                    <a:pt x="1678" y="7215"/>
                    <a:pt x="2523" y="7774"/>
                    <a:pt x="3729" y="8267"/>
                  </a:cubicBezTo>
                  <a:cubicBezTo>
                    <a:pt x="4923" y="8761"/>
                    <a:pt x="6163" y="9100"/>
                    <a:pt x="7423" y="9276"/>
                  </a:cubicBezTo>
                  <a:lnTo>
                    <a:pt x="55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0"/>
            <p:cNvSpPr/>
            <p:nvPr/>
          </p:nvSpPr>
          <p:spPr>
            <a:xfrm>
              <a:off x="3931125" y="1620150"/>
              <a:ext cx="440475" cy="465150"/>
            </a:xfrm>
            <a:custGeom>
              <a:rect b="b" l="l" r="r" t="t"/>
              <a:pathLst>
                <a:path extrusionOk="0" h="18606" w="17619">
                  <a:moveTo>
                    <a:pt x="13771" y="1"/>
                  </a:moveTo>
                  <a:cubicBezTo>
                    <a:pt x="13025" y="658"/>
                    <a:pt x="12192" y="1207"/>
                    <a:pt x="11303" y="1612"/>
                  </a:cubicBezTo>
                  <a:cubicBezTo>
                    <a:pt x="9988" y="2215"/>
                    <a:pt x="8518" y="2522"/>
                    <a:pt x="7061" y="2522"/>
                  </a:cubicBezTo>
                  <a:cubicBezTo>
                    <a:pt x="6184" y="2522"/>
                    <a:pt x="5295" y="2413"/>
                    <a:pt x="4451" y="2182"/>
                  </a:cubicBezTo>
                  <a:cubicBezTo>
                    <a:pt x="3979" y="2050"/>
                    <a:pt x="3508" y="1886"/>
                    <a:pt x="3048" y="1733"/>
                  </a:cubicBezTo>
                  <a:cubicBezTo>
                    <a:pt x="2773" y="1634"/>
                    <a:pt x="2500" y="1536"/>
                    <a:pt x="2225" y="1448"/>
                  </a:cubicBezTo>
                  <a:lnTo>
                    <a:pt x="0" y="12817"/>
                  </a:lnTo>
                  <a:cubicBezTo>
                    <a:pt x="196" y="12799"/>
                    <a:pt x="396" y="12791"/>
                    <a:pt x="598" y="12791"/>
                  </a:cubicBezTo>
                  <a:cubicBezTo>
                    <a:pt x="903" y="12791"/>
                    <a:pt x="1214" y="12811"/>
                    <a:pt x="1524" y="12850"/>
                  </a:cubicBezTo>
                  <a:cubicBezTo>
                    <a:pt x="2960" y="13058"/>
                    <a:pt x="4407" y="13694"/>
                    <a:pt x="6074" y="14856"/>
                  </a:cubicBezTo>
                  <a:cubicBezTo>
                    <a:pt x="6742" y="15328"/>
                    <a:pt x="7400" y="15843"/>
                    <a:pt x="8036" y="16337"/>
                  </a:cubicBezTo>
                  <a:cubicBezTo>
                    <a:pt x="8683" y="16852"/>
                    <a:pt x="9363" y="17378"/>
                    <a:pt x="10053" y="17860"/>
                  </a:cubicBezTo>
                  <a:cubicBezTo>
                    <a:pt x="10459" y="18145"/>
                    <a:pt x="10854" y="18387"/>
                    <a:pt x="11249" y="18606"/>
                  </a:cubicBezTo>
                  <a:lnTo>
                    <a:pt x="17618" y="18606"/>
                  </a:lnTo>
                  <a:lnTo>
                    <a:pt x="17202" y="16610"/>
                  </a:lnTo>
                  <a:cubicBezTo>
                    <a:pt x="16215" y="16139"/>
                    <a:pt x="15206" y="15723"/>
                    <a:pt x="14165" y="15360"/>
                  </a:cubicBezTo>
                  <a:cubicBezTo>
                    <a:pt x="13649" y="15175"/>
                    <a:pt x="13123" y="15010"/>
                    <a:pt x="12608" y="14846"/>
                  </a:cubicBezTo>
                  <a:cubicBezTo>
                    <a:pt x="11468" y="14473"/>
                    <a:pt x="10284" y="14100"/>
                    <a:pt x="9176" y="13574"/>
                  </a:cubicBezTo>
                  <a:cubicBezTo>
                    <a:pt x="7302" y="12685"/>
                    <a:pt x="5964" y="11523"/>
                    <a:pt x="5229" y="10120"/>
                  </a:cubicBezTo>
                  <a:cubicBezTo>
                    <a:pt x="4330" y="8421"/>
                    <a:pt x="4473" y="6348"/>
                    <a:pt x="5558" y="5066"/>
                  </a:cubicBezTo>
                  <a:cubicBezTo>
                    <a:pt x="6348" y="4134"/>
                    <a:pt x="7521" y="3663"/>
                    <a:pt x="8749" y="3235"/>
                  </a:cubicBezTo>
                  <a:cubicBezTo>
                    <a:pt x="10503" y="2621"/>
                    <a:pt x="12301" y="2062"/>
                    <a:pt x="14099" y="1557"/>
                  </a:cubicBezTo>
                  <a:lnTo>
                    <a:pt x="137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0"/>
            <p:cNvSpPr/>
            <p:nvPr/>
          </p:nvSpPr>
          <p:spPr>
            <a:xfrm>
              <a:off x="3903425" y="1943275"/>
              <a:ext cx="301800" cy="142025"/>
            </a:xfrm>
            <a:custGeom>
              <a:rect b="b" l="l" r="r" t="t"/>
              <a:pathLst>
                <a:path extrusionOk="0" h="5681" w="12072">
                  <a:moveTo>
                    <a:pt x="1702" y="0"/>
                  </a:moveTo>
                  <a:cubicBezTo>
                    <a:pt x="1490" y="0"/>
                    <a:pt x="1280" y="12"/>
                    <a:pt x="1075" y="35"/>
                  </a:cubicBezTo>
                  <a:lnTo>
                    <a:pt x="0" y="5505"/>
                  </a:lnTo>
                  <a:lnTo>
                    <a:pt x="7346" y="5681"/>
                  </a:lnTo>
                  <a:lnTo>
                    <a:pt x="12072" y="5681"/>
                  </a:lnTo>
                  <a:cubicBezTo>
                    <a:pt x="11753" y="5495"/>
                    <a:pt x="11424" y="5286"/>
                    <a:pt x="11085" y="5045"/>
                  </a:cubicBezTo>
                  <a:cubicBezTo>
                    <a:pt x="10383" y="4562"/>
                    <a:pt x="9714" y="4036"/>
                    <a:pt x="9056" y="3521"/>
                  </a:cubicBezTo>
                  <a:cubicBezTo>
                    <a:pt x="8420" y="3028"/>
                    <a:pt x="7774" y="2513"/>
                    <a:pt x="7105" y="2052"/>
                  </a:cubicBezTo>
                  <a:cubicBezTo>
                    <a:pt x="5460" y="901"/>
                    <a:pt x="4035" y="265"/>
                    <a:pt x="2610" y="67"/>
                  </a:cubicBezTo>
                  <a:cubicBezTo>
                    <a:pt x="2303" y="23"/>
                    <a:pt x="2000" y="0"/>
                    <a:pt x="1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0"/>
            <p:cNvSpPr/>
            <p:nvPr/>
          </p:nvSpPr>
          <p:spPr>
            <a:xfrm>
              <a:off x="3676475" y="1389075"/>
              <a:ext cx="154600" cy="108925"/>
            </a:xfrm>
            <a:custGeom>
              <a:rect b="b" l="l" r="r" t="t"/>
              <a:pathLst>
                <a:path extrusionOk="0" h="4357" w="6184">
                  <a:moveTo>
                    <a:pt x="1919" y="1"/>
                  </a:moveTo>
                  <a:lnTo>
                    <a:pt x="1919" y="1"/>
                  </a:lnTo>
                  <a:cubicBezTo>
                    <a:pt x="1842" y="483"/>
                    <a:pt x="2149" y="933"/>
                    <a:pt x="2621" y="1053"/>
                  </a:cubicBezTo>
                  <a:lnTo>
                    <a:pt x="3136" y="1185"/>
                  </a:lnTo>
                  <a:lnTo>
                    <a:pt x="472" y="1986"/>
                  </a:lnTo>
                  <a:cubicBezTo>
                    <a:pt x="285" y="2040"/>
                    <a:pt x="187" y="2227"/>
                    <a:pt x="231" y="2413"/>
                  </a:cubicBezTo>
                  <a:cubicBezTo>
                    <a:pt x="279" y="2567"/>
                    <a:pt x="421" y="2671"/>
                    <a:pt x="582" y="2671"/>
                  </a:cubicBezTo>
                  <a:cubicBezTo>
                    <a:pt x="604" y="2671"/>
                    <a:pt x="625" y="2669"/>
                    <a:pt x="648" y="2665"/>
                  </a:cubicBezTo>
                  <a:lnTo>
                    <a:pt x="1240" y="2534"/>
                  </a:lnTo>
                  <a:lnTo>
                    <a:pt x="275" y="2863"/>
                  </a:lnTo>
                  <a:cubicBezTo>
                    <a:pt x="99" y="2928"/>
                    <a:pt x="0" y="3114"/>
                    <a:pt x="44" y="3290"/>
                  </a:cubicBezTo>
                  <a:cubicBezTo>
                    <a:pt x="83" y="3464"/>
                    <a:pt x="233" y="3570"/>
                    <a:pt x="404" y="3570"/>
                  </a:cubicBezTo>
                  <a:cubicBezTo>
                    <a:pt x="426" y="3570"/>
                    <a:pt x="449" y="3568"/>
                    <a:pt x="472" y="3564"/>
                  </a:cubicBezTo>
                  <a:lnTo>
                    <a:pt x="801" y="3487"/>
                  </a:lnTo>
                  <a:lnTo>
                    <a:pt x="889" y="3762"/>
                  </a:lnTo>
                  <a:cubicBezTo>
                    <a:pt x="934" y="3936"/>
                    <a:pt x="1095" y="4049"/>
                    <a:pt x="1269" y="4049"/>
                  </a:cubicBezTo>
                  <a:cubicBezTo>
                    <a:pt x="1303" y="4049"/>
                    <a:pt x="1337" y="4044"/>
                    <a:pt x="1371" y="4035"/>
                  </a:cubicBezTo>
                  <a:lnTo>
                    <a:pt x="1854" y="3893"/>
                  </a:lnTo>
                  <a:lnTo>
                    <a:pt x="1908" y="4091"/>
                  </a:lnTo>
                  <a:cubicBezTo>
                    <a:pt x="1954" y="4254"/>
                    <a:pt x="2103" y="4357"/>
                    <a:pt x="2271" y="4357"/>
                  </a:cubicBezTo>
                  <a:cubicBezTo>
                    <a:pt x="2307" y="4357"/>
                    <a:pt x="2343" y="4352"/>
                    <a:pt x="2380" y="4342"/>
                  </a:cubicBezTo>
                  <a:lnTo>
                    <a:pt x="4090" y="3838"/>
                  </a:lnTo>
                  <a:cubicBezTo>
                    <a:pt x="4090" y="3838"/>
                    <a:pt x="5658" y="3421"/>
                    <a:pt x="6184" y="2271"/>
                  </a:cubicBezTo>
                  <a:lnTo>
                    <a:pt x="5537" y="308"/>
                  </a:lnTo>
                  <a:lnTo>
                    <a:pt x="4408" y="100"/>
                  </a:lnTo>
                  <a:cubicBezTo>
                    <a:pt x="4188" y="56"/>
                    <a:pt x="3969" y="34"/>
                    <a:pt x="3750" y="34"/>
                  </a:cubicBezTo>
                  <a:lnTo>
                    <a:pt x="1919"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0"/>
            <p:cNvSpPr/>
            <p:nvPr/>
          </p:nvSpPr>
          <p:spPr>
            <a:xfrm>
              <a:off x="3997450" y="1466925"/>
              <a:ext cx="182025" cy="146400"/>
            </a:xfrm>
            <a:custGeom>
              <a:rect b="b" l="l" r="r" t="t"/>
              <a:pathLst>
                <a:path extrusionOk="0" h="5856" w="7281">
                  <a:moveTo>
                    <a:pt x="6940" y="0"/>
                  </a:moveTo>
                  <a:cubicBezTo>
                    <a:pt x="7115" y="692"/>
                    <a:pt x="7137" y="1415"/>
                    <a:pt x="6984" y="2105"/>
                  </a:cubicBezTo>
                  <a:cubicBezTo>
                    <a:pt x="6557" y="4025"/>
                    <a:pt x="4759" y="5581"/>
                    <a:pt x="2785" y="5713"/>
                  </a:cubicBezTo>
                  <a:cubicBezTo>
                    <a:pt x="2689" y="5719"/>
                    <a:pt x="2592" y="5721"/>
                    <a:pt x="2496" y="5721"/>
                  </a:cubicBezTo>
                  <a:cubicBezTo>
                    <a:pt x="1662" y="5721"/>
                    <a:pt x="838" y="5519"/>
                    <a:pt x="22" y="5263"/>
                  </a:cubicBezTo>
                  <a:lnTo>
                    <a:pt x="0" y="5395"/>
                  </a:lnTo>
                  <a:cubicBezTo>
                    <a:pt x="800" y="5658"/>
                    <a:pt x="1623" y="5855"/>
                    <a:pt x="2467" y="5855"/>
                  </a:cubicBezTo>
                  <a:cubicBezTo>
                    <a:pt x="2576" y="5855"/>
                    <a:pt x="2686" y="5855"/>
                    <a:pt x="2796" y="5845"/>
                  </a:cubicBezTo>
                  <a:cubicBezTo>
                    <a:pt x="4824" y="5713"/>
                    <a:pt x="6677" y="4112"/>
                    <a:pt x="7127" y="2139"/>
                  </a:cubicBezTo>
                  <a:cubicBezTo>
                    <a:pt x="7280" y="1437"/>
                    <a:pt x="7258" y="702"/>
                    <a:pt x="70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0"/>
            <p:cNvSpPr/>
            <p:nvPr/>
          </p:nvSpPr>
          <p:spPr>
            <a:xfrm>
              <a:off x="3986750" y="1616325"/>
              <a:ext cx="288650" cy="66900"/>
            </a:xfrm>
            <a:custGeom>
              <a:rect b="b" l="l" r="r" t="t"/>
              <a:pathLst>
                <a:path extrusionOk="0" h="2676" w="11546">
                  <a:moveTo>
                    <a:pt x="11512" y="0"/>
                  </a:moveTo>
                  <a:cubicBezTo>
                    <a:pt x="10767" y="668"/>
                    <a:pt x="9923" y="1228"/>
                    <a:pt x="9024" y="1645"/>
                  </a:cubicBezTo>
                  <a:cubicBezTo>
                    <a:pt x="7728" y="2238"/>
                    <a:pt x="6284" y="2538"/>
                    <a:pt x="4847" y="2538"/>
                  </a:cubicBezTo>
                  <a:cubicBezTo>
                    <a:pt x="3974" y="2538"/>
                    <a:pt x="3103" y="2427"/>
                    <a:pt x="2270" y="2203"/>
                  </a:cubicBezTo>
                  <a:cubicBezTo>
                    <a:pt x="1798" y="2072"/>
                    <a:pt x="1327" y="1908"/>
                    <a:pt x="867" y="1754"/>
                  </a:cubicBezTo>
                  <a:cubicBezTo>
                    <a:pt x="592" y="1655"/>
                    <a:pt x="307" y="1557"/>
                    <a:pt x="22" y="1469"/>
                  </a:cubicBezTo>
                  <a:lnTo>
                    <a:pt x="0" y="1601"/>
                  </a:lnTo>
                  <a:cubicBezTo>
                    <a:pt x="275" y="1689"/>
                    <a:pt x="548" y="1787"/>
                    <a:pt x="823" y="1886"/>
                  </a:cubicBezTo>
                  <a:cubicBezTo>
                    <a:pt x="1283" y="2039"/>
                    <a:pt x="1754" y="2203"/>
                    <a:pt x="2226" y="2335"/>
                  </a:cubicBezTo>
                  <a:cubicBezTo>
                    <a:pt x="3070" y="2566"/>
                    <a:pt x="3959" y="2675"/>
                    <a:pt x="4836" y="2675"/>
                  </a:cubicBezTo>
                  <a:cubicBezTo>
                    <a:pt x="6293" y="2675"/>
                    <a:pt x="7763" y="2368"/>
                    <a:pt x="9078" y="1765"/>
                  </a:cubicBezTo>
                  <a:cubicBezTo>
                    <a:pt x="9967" y="1360"/>
                    <a:pt x="10800" y="811"/>
                    <a:pt x="11546" y="154"/>
                  </a:cubicBezTo>
                  <a:lnTo>
                    <a:pt x="115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0"/>
            <p:cNvSpPr/>
            <p:nvPr/>
          </p:nvSpPr>
          <p:spPr>
            <a:xfrm>
              <a:off x="4147650" y="1683200"/>
              <a:ext cx="190250" cy="239300"/>
            </a:xfrm>
            <a:custGeom>
              <a:rect b="b" l="l" r="r" t="t"/>
              <a:pathLst>
                <a:path extrusionOk="0" h="9572" w="7610">
                  <a:moveTo>
                    <a:pt x="5636" y="0"/>
                  </a:moveTo>
                  <a:cubicBezTo>
                    <a:pt x="5460" y="77"/>
                    <a:pt x="5295" y="142"/>
                    <a:pt x="5131" y="198"/>
                  </a:cubicBezTo>
                  <a:cubicBezTo>
                    <a:pt x="4868" y="296"/>
                    <a:pt x="4605" y="384"/>
                    <a:pt x="4342" y="483"/>
                  </a:cubicBezTo>
                  <a:cubicBezTo>
                    <a:pt x="3629" y="724"/>
                    <a:pt x="2895" y="976"/>
                    <a:pt x="2226" y="1360"/>
                  </a:cubicBezTo>
                  <a:cubicBezTo>
                    <a:pt x="1612" y="1699"/>
                    <a:pt x="537" y="2467"/>
                    <a:pt x="242" y="3706"/>
                  </a:cubicBezTo>
                  <a:cubicBezTo>
                    <a:pt x="0" y="4693"/>
                    <a:pt x="340" y="5866"/>
                    <a:pt x="1129" y="6765"/>
                  </a:cubicBezTo>
                  <a:cubicBezTo>
                    <a:pt x="1743" y="7466"/>
                    <a:pt x="2598" y="8036"/>
                    <a:pt x="3826" y="8541"/>
                  </a:cubicBezTo>
                  <a:cubicBezTo>
                    <a:pt x="5044" y="9045"/>
                    <a:pt x="6316" y="9385"/>
                    <a:pt x="7609" y="9571"/>
                  </a:cubicBezTo>
                  <a:lnTo>
                    <a:pt x="7576" y="9418"/>
                  </a:lnTo>
                  <a:cubicBezTo>
                    <a:pt x="6316" y="9242"/>
                    <a:pt x="5076" y="8903"/>
                    <a:pt x="3882" y="8409"/>
                  </a:cubicBezTo>
                  <a:cubicBezTo>
                    <a:pt x="2676" y="7916"/>
                    <a:pt x="1831" y="7357"/>
                    <a:pt x="1228" y="6666"/>
                  </a:cubicBezTo>
                  <a:cubicBezTo>
                    <a:pt x="471" y="5811"/>
                    <a:pt x="154" y="4693"/>
                    <a:pt x="373" y="3739"/>
                  </a:cubicBezTo>
                  <a:cubicBezTo>
                    <a:pt x="658" y="2554"/>
                    <a:pt x="1699" y="1809"/>
                    <a:pt x="2303" y="1480"/>
                  </a:cubicBezTo>
                  <a:cubicBezTo>
                    <a:pt x="2961" y="1107"/>
                    <a:pt x="3684" y="855"/>
                    <a:pt x="4386" y="614"/>
                  </a:cubicBezTo>
                  <a:cubicBezTo>
                    <a:pt x="4649" y="515"/>
                    <a:pt x="4912" y="427"/>
                    <a:pt x="5175" y="329"/>
                  </a:cubicBezTo>
                  <a:cubicBezTo>
                    <a:pt x="5329" y="274"/>
                    <a:pt x="5493" y="208"/>
                    <a:pt x="5658" y="142"/>
                  </a:cubicBezTo>
                  <a:lnTo>
                    <a:pt x="56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0"/>
            <p:cNvSpPr/>
            <p:nvPr/>
          </p:nvSpPr>
          <p:spPr>
            <a:xfrm>
              <a:off x="4039375" y="1659075"/>
              <a:ext cx="321800" cy="376350"/>
            </a:xfrm>
            <a:custGeom>
              <a:rect b="b" l="l" r="r" t="t"/>
              <a:pathLst>
                <a:path extrusionOk="0" h="15054" w="12872">
                  <a:moveTo>
                    <a:pt x="9769" y="0"/>
                  </a:moveTo>
                  <a:cubicBezTo>
                    <a:pt x="7971" y="505"/>
                    <a:pt x="6173" y="1064"/>
                    <a:pt x="4419" y="1678"/>
                  </a:cubicBezTo>
                  <a:cubicBezTo>
                    <a:pt x="3191" y="2106"/>
                    <a:pt x="2018" y="2577"/>
                    <a:pt x="1228" y="3509"/>
                  </a:cubicBezTo>
                  <a:cubicBezTo>
                    <a:pt x="143" y="4791"/>
                    <a:pt x="0" y="6864"/>
                    <a:pt x="899" y="8563"/>
                  </a:cubicBezTo>
                  <a:cubicBezTo>
                    <a:pt x="1634" y="9966"/>
                    <a:pt x="2972" y="11128"/>
                    <a:pt x="4846" y="12017"/>
                  </a:cubicBezTo>
                  <a:cubicBezTo>
                    <a:pt x="5954" y="12543"/>
                    <a:pt x="7138" y="12916"/>
                    <a:pt x="8278" y="13289"/>
                  </a:cubicBezTo>
                  <a:cubicBezTo>
                    <a:pt x="8793" y="13453"/>
                    <a:pt x="9319" y="13618"/>
                    <a:pt x="9835" y="13803"/>
                  </a:cubicBezTo>
                  <a:cubicBezTo>
                    <a:pt x="10876" y="14166"/>
                    <a:pt x="11885" y="14582"/>
                    <a:pt x="12872" y="15053"/>
                  </a:cubicBezTo>
                  <a:lnTo>
                    <a:pt x="12839" y="14878"/>
                  </a:lnTo>
                  <a:cubicBezTo>
                    <a:pt x="11874" y="14429"/>
                    <a:pt x="10888" y="14023"/>
                    <a:pt x="9890" y="13672"/>
                  </a:cubicBezTo>
                  <a:cubicBezTo>
                    <a:pt x="9363" y="13486"/>
                    <a:pt x="8837" y="13321"/>
                    <a:pt x="8322" y="13157"/>
                  </a:cubicBezTo>
                  <a:cubicBezTo>
                    <a:pt x="7182" y="12784"/>
                    <a:pt x="6008" y="12412"/>
                    <a:pt x="4912" y="11896"/>
                  </a:cubicBezTo>
                  <a:cubicBezTo>
                    <a:pt x="3060" y="11019"/>
                    <a:pt x="1744" y="9878"/>
                    <a:pt x="1020" y="8497"/>
                  </a:cubicBezTo>
                  <a:cubicBezTo>
                    <a:pt x="154" y="6852"/>
                    <a:pt x="285" y="4835"/>
                    <a:pt x="1327" y="3607"/>
                  </a:cubicBezTo>
                  <a:cubicBezTo>
                    <a:pt x="2105" y="2686"/>
                    <a:pt x="3257" y="2237"/>
                    <a:pt x="4463" y="1809"/>
                  </a:cubicBezTo>
                  <a:cubicBezTo>
                    <a:pt x="6217" y="1207"/>
                    <a:pt x="8004" y="647"/>
                    <a:pt x="9791" y="143"/>
                  </a:cubicBezTo>
                  <a:lnTo>
                    <a:pt x="9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0"/>
            <p:cNvSpPr/>
            <p:nvPr/>
          </p:nvSpPr>
          <p:spPr>
            <a:xfrm>
              <a:off x="3692375" y="1439250"/>
              <a:ext cx="57575" cy="18675"/>
            </a:xfrm>
            <a:custGeom>
              <a:rect b="b" l="l" r="r" t="t"/>
              <a:pathLst>
                <a:path extrusionOk="0" h="747" w="2303">
                  <a:moveTo>
                    <a:pt x="2292" y="1"/>
                  </a:moveTo>
                  <a:lnTo>
                    <a:pt x="0" y="713"/>
                  </a:lnTo>
                  <a:lnTo>
                    <a:pt x="12" y="746"/>
                  </a:lnTo>
                  <a:lnTo>
                    <a:pt x="2302" y="44"/>
                  </a:lnTo>
                  <a:lnTo>
                    <a:pt x="22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0"/>
            <p:cNvSpPr/>
            <p:nvPr/>
          </p:nvSpPr>
          <p:spPr>
            <a:xfrm>
              <a:off x="3930275" y="1939900"/>
              <a:ext cx="282075" cy="145400"/>
            </a:xfrm>
            <a:custGeom>
              <a:rect b="b" l="l" r="r" t="t"/>
              <a:pathLst>
                <a:path extrusionOk="0" h="5816" w="11283">
                  <a:moveTo>
                    <a:pt x="632" y="1"/>
                  </a:moveTo>
                  <a:cubicBezTo>
                    <a:pt x="430" y="1"/>
                    <a:pt x="230" y="9"/>
                    <a:pt x="34" y="27"/>
                  </a:cubicBezTo>
                  <a:lnTo>
                    <a:pt x="1" y="170"/>
                  </a:lnTo>
                  <a:cubicBezTo>
                    <a:pt x="206" y="147"/>
                    <a:pt x="416" y="135"/>
                    <a:pt x="628" y="135"/>
                  </a:cubicBezTo>
                  <a:cubicBezTo>
                    <a:pt x="926" y="135"/>
                    <a:pt x="1229" y="158"/>
                    <a:pt x="1536" y="202"/>
                  </a:cubicBezTo>
                  <a:cubicBezTo>
                    <a:pt x="2961" y="400"/>
                    <a:pt x="4386" y="1036"/>
                    <a:pt x="6031" y="2187"/>
                  </a:cubicBezTo>
                  <a:cubicBezTo>
                    <a:pt x="6700" y="2648"/>
                    <a:pt x="7346" y="3163"/>
                    <a:pt x="7982" y="3656"/>
                  </a:cubicBezTo>
                  <a:cubicBezTo>
                    <a:pt x="8640" y="4171"/>
                    <a:pt x="9309" y="4697"/>
                    <a:pt x="10011" y="5180"/>
                  </a:cubicBezTo>
                  <a:cubicBezTo>
                    <a:pt x="10350" y="5421"/>
                    <a:pt x="10679" y="5630"/>
                    <a:pt x="10998" y="5816"/>
                  </a:cubicBezTo>
                  <a:lnTo>
                    <a:pt x="11283" y="5816"/>
                  </a:lnTo>
                  <a:cubicBezTo>
                    <a:pt x="10888" y="5597"/>
                    <a:pt x="10493" y="5355"/>
                    <a:pt x="10087" y="5070"/>
                  </a:cubicBezTo>
                  <a:cubicBezTo>
                    <a:pt x="9397" y="4588"/>
                    <a:pt x="8717" y="4062"/>
                    <a:pt x="8070" y="3547"/>
                  </a:cubicBezTo>
                  <a:cubicBezTo>
                    <a:pt x="7434" y="3053"/>
                    <a:pt x="6776" y="2538"/>
                    <a:pt x="6108" y="2066"/>
                  </a:cubicBezTo>
                  <a:cubicBezTo>
                    <a:pt x="4441" y="904"/>
                    <a:pt x="2994" y="268"/>
                    <a:pt x="1558" y="60"/>
                  </a:cubicBezTo>
                  <a:cubicBezTo>
                    <a:pt x="1248" y="21"/>
                    <a:pt x="937" y="1"/>
                    <a:pt x="6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0"/>
            <p:cNvSpPr/>
            <p:nvPr/>
          </p:nvSpPr>
          <p:spPr>
            <a:xfrm>
              <a:off x="3696475" y="1457600"/>
              <a:ext cx="57850" cy="19225"/>
            </a:xfrm>
            <a:custGeom>
              <a:rect b="b" l="l" r="r" t="t"/>
              <a:pathLst>
                <a:path extrusionOk="0" h="769" w="2314">
                  <a:moveTo>
                    <a:pt x="2303" y="1"/>
                  </a:moveTo>
                  <a:lnTo>
                    <a:pt x="1" y="736"/>
                  </a:lnTo>
                  <a:lnTo>
                    <a:pt x="12" y="768"/>
                  </a:lnTo>
                  <a:lnTo>
                    <a:pt x="2314" y="34"/>
                  </a:lnTo>
                  <a:lnTo>
                    <a:pt x="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0"/>
            <p:cNvSpPr/>
            <p:nvPr/>
          </p:nvSpPr>
          <p:spPr>
            <a:xfrm>
              <a:off x="3722525" y="1472950"/>
              <a:ext cx="37025" cy="13725"/>
            </a:xfrm>
            <a:custGeom>
              <a:rect b="b" l="l" r="r" t="t"/>
              <a:pathLst>
                <a:path extrusionOk="0" h="549" w="1481">
                  <a:moveTo>
                    <a:pt x="1469" y="1"/>
                  </a:moveTo>
                  <a:lnTo>
                    <a:pt x="0" y="516"/>
                  </a:lnTo>
                  <a:lnTo>
                    <a:pt x="12" y="549"/>
                  </a:lnTo>
                  <a:lnTo>
                    <a:pt x="1481" y="34"/>
                  </a:lnTo>
                  <a:lnTo>
                    <a:pt x="1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0"/>
            <p:cNvSpPr/>
            <p:nvPr/>
          </p:nvSpPr>
          <p:spPr>
            <a:xfrm>
              <a:off x="3754600" y="1418425"/>
              <a:ext cx="51275" cy="16475"/>
            </a:xfrm>
            <a:custGeom>
              <a:rect b="b" l="l" r="r" t="t"/>
              <a:pathLst>
                <a:path extrusionOk="0" h="659" w="2051">
                  <a:moveTo>
                    <a:pt x="22" y="0"/>
                  </a:moveTo>
                  <a:lnTo>
                    <a:pt x="0" y="22"/>
                  </a:lnTo>
                  <a:cubicBezTo>
                    <a:pt x="395" y="537"/>
                    <a:pt x="932" y="658"/>
                    <a:pt x="1348" y="658"/>
                  </a:cubicBezTo>
                  <a:cubicBezTo>
                    <a:pt x="1743" y="658"/>
                    <a:pt x="2050" y="548"/>
                    <a:pt x="2050" y="548"/>
                  </a:cubicBezTo>
                  <a:lnTo>
                    <a:pt x="2040" y="515"/>
                  </a:lnTo>
                  <a:cubicBezTo>
                    <a:pt x="2034" y="521"/>
                    <a:pt x="1740" y="628"/>
                    <a:pt x="1352" y="628"/>
                  </a:cubicBezTo>
                  <a:cubicBezTo>
                    <a:pt x="936" y="628"/>
                    <a:pt x="413" y="505"/>
                    <a:pt x="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0"/>
            <p:cNvSpPr/>
            <p:nvPr/>
          </p:nvSpPr>
          <p:spPr>
            <a:xfrm>
              <a:off x="4278125" y="787500"/>
              <a:ext cx="118700" cy="156475"/>
            </a:xfrm>
            <a:custGeom>
              <a:rect b="b" l="l" r="r" t="t"/>
              <a:pathLst>
                <a:path extrusionOk="0" h="6259" w="4748">
                  <a:moveTo>
                    <a:pt x="2171" y="0"/>
                  </a:moveTo>
                  <a:cubicBezTo>
                    <a:pt x="2146" y="0"/>
                    <a:pt x="2120" y="3"/>
                    <a:pt x="2094" y="9"/>
                  </a:cubicBezTo>
                  <a:cubicBezTo>
                    <a:pt x="1908" y="53"/>
                    <a:pt x="1787" y="228"/>
                    <a:pt x="1809" y="415"/>
                  </a:cubicBezTo>
                  <a:lnTo>
                    <a:pt x="1952" y="1412"/>
                  </a:lnTo>
                  <a:lnTo>
                    <a:pt x="1798" y="832"/>
                  </a:lnTo>
                  <a:cubicBezTo>
                    <a:pt x="1760" y="677"/>
                    <a:pt x="1610" y="574"/>
                    <a:pt x="1454" y="574"/>
                  </a:cubicBezTo>
                  <a:cubicBezTo>
                    <a:pt x="1434" y="574"/>
                    <a:pt x="1413" y="575"/>
                    <a:pt x="1392" y="579"/>
                  </a:cubicBezTo>
                  <a:cubicBezTo>
                    <a:pt x="1206" y="623"/>
                    <a:pt x="1085" y="798"/>
                    <a:pt x="1118" y="985"/>
                  </a:cubicBezTo>
                  <a:lnTo>
                    <a:pt x="1611" y="3726"/>
                  </a:lnTo>
                  <a:lnTo>
                    <a:pt x="1261" y="3320"/>
                  </a:lnTo>
                  <a:cubicBezTo>
                    <a:pt x="1076" y="3111"/>
                    <a:pt x="815" y="3000"/>
                    <a:pt x="550" y="3000"/>
                  </a:cubicBezTo>
                  <a:cubicBezTo>
                    <a:pt x="359" y="3000"/>
                    <a:pt x="166" y="3058"/>
                    <a:pt x="0" y="3178"/>
                  </a:cubicBezTo>
                  <a:lnTo>
                    <a:pt x="855" y="4789"/>
                  </a:lnTo>
                  <a:cubicBezTo>
                    <a:pt x="954" y="4987"/>
                    <a:pt x="1075" y="5173"/>
                    <a:pt x="1217" y="5349"/>
                  </a:cubicBezTo>
                  <a:lnTo>
                    <a:pt x="1908" y="6258"/>
                  </a:lnTo>
                  <a:lnTo>
                    <a:pt x="3958" y="5951"/>
                  </a:lnTo>
                  <a:cubicBezTo>
                    <a:pt x="4747" y="4965"/>
                    <a:pt x="4418" y="3375"/>
                    <a:pt x="4418" y="3375"/>
                  </a:cubicBezTo>
                  <a:lnTo>
                    <a:pt x="4079" y="1621"/>
                  </a:lnTo>
                  <a:cubicBezTo>
                    <a:pt x="4049" y="1434"/>
                    <a:pt x="3887" y="1309"/>
                    <a:pt x="3704" y="1309"/>
                  </a:cubicBezTo>
                  <a:cubicBezTo>
                    <a:pt x="3683" y="1309"/>
                    <a:pt x="3662" y="1311"/>
                    <a:pt x="3640" y="1314"/>
                  </a:cubicBezTo>
                  <a:lnTo>
                    <a:pt x="3443" y="1358"/>
                  </a:lnTo>
                  <a:lnTo>
                    <a:pt x="3344" y="864"/>
                  </a:lnTo>
                  <a:cubicBezTo>
                    <a:pt x="3315" y="668"/>
                    <a:pt x="3144" y="542"/>
                    <a:pt x="2959" y="542"/>
                  </a:cubicBezTo>
                  <a:cubicBezTo>
                    <a:pt x="2938" y="542"/>
                    <a:pt x="2916" y="543"/>
                    <a:pt x="2895" y="547"/>
                  </a:cubicBezTo>
                  <a:lnTo>
                    <a:pt x="2610" y="601"/>
                  </a:lnTo>
                  <a:lnTo>
                    <a:pt x="2522" y="272"/>
                  </a:lnTo>
                  <a:cubicBezTo>
                    <a:pt x="2474" y="112"/>
                    <a:pt x="2330" y="0"/>
                    <a:pt x="2171"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0"/>
            <p:cNvSpPr/>
            <p:nvPr/>
          </p:nvSpPr>
          <p:spPr>
            <a:xfrm>
              <a:off x="4043200" y="1662625"/>
              <a:ext cx="317175" cy="368400"/>
            </a:xfrm>
            <a:custGeom>
              <a:rect b="b" l="l" r="r" t="t"/>
              <a:pathLst>
                <a:path extrusionOk="0" h="14736" w="12687">
                  <a:moveTo>
                    <a:pt x="9638" y="1"/>
                  </a:moveTo>
                  <a:cubicBezTo>
                    <a:pt x="7851" y="505"/>
                    <a:pt x="6064" y="1065"/>
                    <a:pt x="4310" y="1667"/>
                  </a:cubicBezTo>
                  <a:cubicBezTo>
                    <a:pt x="3104" y="2095"/>
                    <a:pt x="1952" y="2544"/>
                    <a:pt x="1174" y="3465"/>
                  </a:cubicBezTo>
                  <a:cubicBezTo>
                    <a:pt x="132" y="4693"/>
                    <a:pt x="1" y="6710"/>
                    <a:pt x="867" y="8355"/>
                  </a:cubicBezTo>
                  <a:cubicBezTo>
                    <a:pt x="1591" y="9736"/>
                    <a:pt x="2907" y="10877"/>
                    <a:pt x="4759" y="11754"/>
                  </a:cubicBezTo>
                  <a:cubicBezTo>
                    <a:pt x="5855" y="12270"/>
                    <a:pt x="7029" y="12642"/>
                    <a:pt x="8169" y="13015"/>
                  </a:cubicBezTo>
                  <a:cubicBezTo>
                    <a:pt x="8684" y="13179"/>
                    <a:pt x="9210" y="13344"/>
                    <a:pt x="9737" y="13530"/>
                  </a:cubicBezTo>
                  <a:cubicBezTo>
                    <a:pt x="10735" y="13881"/>
                    <a:pt x="11721" y="14287"/>
                    <a:pt x="12686" y="14736"/>
                  </a:cubicBezTo>
                  <a:lnTo>
                    <a:pt x="11787" y="10394"/>
                  </a:lnTo>
                  <a:cubicBezTo>
                    <a:pt x="10494" y="10208"/>
                    <a:pt x="9222" y="9868"/>
                    <a:pt x="8004" y="9364"/>
                  </a:cubicBezTo>
                  <a:cubicBezTo>
                    <a:pt x="6776" y="8859"/>
                    <a:pt x="5921" y="8289"/>
                    <a:pt x="5307" y="7588"/>
                  </a:cubicBezTo>
                  <a:cubicBezTo>
                    <a:pt x="4518" y="6689"/>
                    <a:pt x="4178" y="5516"/>
                    <a:pt x="4420" y="4529"/>
                  </a:cubicBezTo>
                  <a:cubicBezTo>
                    <a:pt x="4715" y="3290"/>
                    <a:pt x="5790" y="2522"/>
                    <a:pt x="6404" y="2183"/>
                  </a:cubicBezTo>
                  <a:cubicBezTo>
                    <a:pt x="7073" y="1799"/>
                    <a:pt x="7807" y="1547"/>
                    <a:pt x="8520" y="1306"/>
                  </a:cubicBezTo>
                  <a:cubicBezTo>
                    <a:pt x="8783" y="1207"/>
                    <a:pt x="9046" y="1119"/>
                    <a:pt x="9309" y="1021"/>
                  </a:cubicBezTo>
                  <a:cubicBezTo>
                    <a:pt x="9473" y="965"/>
                    <a:pt x="9638" y="900"/>
                    <a:pt x="9814" y="823"/>
                  </a:cubicBezTo>
                  <a:lnTo>
                    <a:pt x="96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0"/>
            <p:cNvSpPr/>
            <p:nvPr/>
          </p:nvSpPr>
          <p:spPr>
            <a:xfrm>
              <a:off x="4324425" y="807450"/>
              <a:ext cx="11000" cy="58975"/>
            </a:xfrm>
            <a:custGeom>
              <a:rect b="b" l="l" r="r" t="t"/>
              <a:pathLst>
                <a:path extrusionOk="0" h="2359" w="440">
                  <a:moveTo>
                    <a:pt x="1" y="0"/>
                  </a:moveTo>
                  <a:lnTo>
                    <a:pt x="395" y="2358"/>
                  </a:lnTo>
                  <a:lnTo>
                    <a:pt x="439" y="2358"/>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0"/>
            <p:cNvSpPr/>
            <p:nvPr/>
          </p:nvSpPr>
          <p:spPr>
            <a:xfrm>
              <a:off x="4342800" y="802525"/>
              <a:ext cx="10700" cy="59775"/>
            </a:xfrm>
            <a:custGeom>
              <a:rect b="b" l="l" r="r" t="t"/>
              <a:pathLst>
                <a:path extrusionOk="0" h="2391" w="428">
                  <a:moveTo>
                    <a:pt x="1" y="0"/>
                  </a:moveTo>
                  <a:lnTo>
                    <a:pt x="395" y="2390"/>
                  </a:lnTo>
                  <a:lnTo>
                    <a:pt x="428" y="2380"/>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0"/>
            <p:cNvSpPr/>
            <p:nvPr/>
          </p:nvSpPr>
          <p:spPr>
            <a:xfrm>
              <a:off x="4363625" y="821150"/>
              <a:ext cx="6075" cy="38700"/>
            </a:xfrm>
            <a:custGeom>
              <a:rect b="b" l="l" r="r" t="t"/>
              <a:pathLst>
                <a:path extrusionOk="0" h="1548" w="243">
                  <a:moveTo>
                    <a:pt x="33" y="1"/>
                  </a:moveTo>
                  <a:lnTo>
                    <a:pt x="1" y="12"/>
                  </a:lnTo>
                  <a:lnTo>
                    <a:pt x="209" y="1547"/>
                  </a:lnTo>
                  <a:lnTo>
                    <a:pt x="242" y="1547"/>
                  </a:lnTo>
                  <a:lnTo>
                    <a:pt x="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0"/>
            <p:cNvSpPr/>
            <p:nvPr/>
          </p:nvSpPr>
          <p:spPr>
            <a:xfrm>
              <a:off x="4318125" y="880100"/>
              <a:ext cx="35375" cy="40050"/>
            </a:xfrm>
            <a:custGeom>
              <a:rect b="b" l="l" r="r" t="t"/>
              <a:pathLst>
                <a:path extrusionOk="0" h="1602" w="1415">
                  <a:moveTo>
                    <a:pt x="11" y="0"/>
                  </a:moveTo>
                  <a:lnTo>
                    <a:pt x="1" y="33"/>
                  </a:lnTo>
                  <a:cubicBezTo>
                    <a:pt x="1217" y="274"/>
                    <a:pt x="1382" y="1590"/>
                    <a:pt x="1382" y="1601"/>
                  </a:cubicBezTo>
                  <a:lnTo>
                    <a:pt x="1415" y="1601"/>
                  </a:lnTo>
                  <a:cubicBezTo>
                    <a:pt x="1415" y="1590"/>
                    <a:pt x="1251" y="242"/>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0"/>
            <p:cNvSpPr/>
            <p:nvPr/>
          </p:nvSpPr>
          <p:spPr>
            <a:xfrm>
              <a:off x="4099125" y="1656875"/>
              <a:ext cx="69375" cy="850"/>
            </a:xfrm>
            <a:custGeom>
              <a:rect b="b" l="l" r="r" t="t"/>
              <a:pathLst>
                <a:path extrusionOk="0" h="34" w="2775">
                  <a:moveTo>
                    <a:pt x="0" y="1"/>
                  </a:moveTo>
                  <a:lnTo>
                    <a:pt x="0" y="33"/>
                  </a:lnTo>
                  <a:lnTo>
                    <a:pt x="2775" y="33"/>
                  </a:lnTo>
                  <a:lnTo>
                    <a:pt x="2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0"/>
            <p:cNvSpPr/>
            <p:nvPr/>
          </p:nvSpPr>
          <p:spPr>
            <a:xfrm>
              <a:off x="3814900" y="923400"/>
              <a:ext cx="621375" cy="543550"/>
            </a:xfrm>
            <a:custGeom>
              <a:rect b="b" l="l" r="r" t="t"/>
              <a:pathLst>
                <a:path extrusionOk="0" h="21742" w="24855">
                  <a:moveTo>
                    <a:pt x="22783" y="1"/>
                  </a:moveTo>
                  <a:lnTo>
                    <a:pt x="20152" y="450"/>
                  </a:lnTo>
                  <a:lnTo>
                    <a:pt x="21237" y="6776"/>
                  </a:lnTo>
                  <a:lnTo>
                    <a:pt x="15623" y="10010"/>
                  </a:lnTo>
                  <a:lnTo>
                    <a:pt x="15294" y="10120"/>
                  </a:lnTo>
                  <a:lnTo>
                    <a:pt x="11359" y="11326"/>
                  </a:lnTo>
                  <a:lnTo>
                    <a:pt x="10833" y="11491"/>
                  </a:lnTo>
                  <a:cubicBezTo>
                    <a:pt x="10328" y="11644"/>
                    <a:pt x="9890" y="11951"/>
                    <a:pt x="9571" y="12368"/>
                  </a:cubicBezTo>
                  <a:lnTo>
                    <a:pt x="6491" y="16281"/>
                  </a:lnTo>
                  <a:lnTo>
                    <a:pt x="0" y="18935"/>
                  </a:lnTo>
                  <a:lnTo>
                    <a:pt x="647" y="20898"/>
                  </a:lnTo>
                  <a:lnTo>
                    <a:pt x="7215" y="19658"/>
                  </a:lnTo>
                  <a:cubicBezTo>
                    <a:pt x="7795" y="19549"/>
                    <a:pt x="8300" y="19220"/>
                    <a:pt x="8640" y="18749"/>
                  </a:cubicBezTo>
                  <a:lnTo>
                    <a:pt x="9692" y="17258"/>
                  </a:lnTo>
                  <a:lnTo>
                    <a:pt x="8365" y="21741"/>
                  </a:lnTo>
                  <a:lnTo>
                    <a:pt x="17158" y="21741"/>
                  </a:lnTo>
                  <a:lnTo>
                    <a:pt x="17531" y="14517"/>
                  </a:lnTo>
                  <a:lnTo>
                    <a:pt x="23978" y="9484"/>
                  </a:lnTo>
                  <a:cubicBezTo>
                    <a:pt x="24592" y="9013"/>
                    <a:pt x="24855" y="8234"/>
                    <a:pt x="24669" y="7488"/>
                  </a:cubicBezTo>
                  <a:lnTo>
                    <a:pt x="227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0"/>
            <p:cNvSpPr/>
            <p:nvPr/>
          </p:nvSpPr>
          <p:spPr>
            <a:xfrm>
              <a:off x="4054175" y="1295350"/>
              <a:ext cx="17300" cy="68550"/>
            </a:xfrm>
            <a:custGeom>
              <a:rect b="b" l="l" r="r" t="t"/>
              <a:pathLst>
                <a:path extrusionOk="0" h="2742" w="692">
                  <a:moveTo>
                    <a:pt x="658" y="0"/>
                  </a:moveTo>
                  <a:lnTo>
                    <a:pt x="0" y="2731"/>
                  </a:lnTo>
                  <a:lnTo>
                    <a:pt x="34" y="2741"/>
                  </a:lnTo>
                  <a:lnTo>
                    <a:pt x="691" y="11"/>
                  </a:lnTo>
                  <a:lnTo>
                    <a:pt x="6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0"/>
            <p:cNvSpPr/>
            <p:nvPr/>
          </p:nvSpPr>
          <p:spPr>
            <a:xfrm>
              <a:off x="4112825" y="1140200"/>
              <a:ext cx="59775" cy="65000"/>
            </a:xfrm>
            <a:custGeom>
              <a:rect b="b" l="l" r="r" t="t"/>
              <a:pathLst>
                <a:path extrusionOk="0" h="2600" w="2391">
                  <a:moveTo>
                    <a:pt x="1591" y="1"/>
                  </a:moveTo>
                  <a:lnTo>
                    <a:pt x="1" y="856"/>
                  </a:lnTo>
                  <a:lnTo>
                    <a:pt x="779" y="2599"/>
                  </a:lnTo>
                  <a:lnTo>
                    <a:pt x="2391" y="1864"/>
                  </a:lnTo>
                  <a:lnTo>
                    <a:pt x="1591"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0"/>
            <p:cNvSpPr/>
            <p:nvPr/>
          </p:nvSpPr>
          <p:spPr>
            <a:xfrm>
              <a:off x="4144625" y="1111000"/>
              <a:ext cx="27425" cy="29600"/>
            </a:xfrm>
            <a:custGeom>
              <a:rect b="b" l="l" r="r" t="t"/>
              <a:pathLst>
                <a:path extrusionOk="0" h="1184" w="1097">
                  <a:moveTo>
                    <a:pt x="541" y="0"/>
                  </a:moveTo>
                  <a:cubicBezTo>
                    <a:pt x="515" y="0"/>
                    <a:pt x="488" y="2"/>
                    <a:pt x="461" y="6"/>
                  </a:cubicBezTo>
                  <a:cubicBezTo>
                    <a:pt x="187" y="62"/>
                    <a:pt x="0" y="325"/>
                    <a:pt x="56" y="598"/>
                  </a:cubicBezTo>
                  <a:cubicBezTo>
                    <a:pt x="97" y="857"/>
                    <a:pt x="353" y="1184"/>
                    <a:pt x="620" y="1184"/>
                  </a:cubicBezTo>
                  <a:cubicBezTo>
                    <a:pt x="637" y="1184"/>
                    <a:pt x="653" y="1182"/>
                    <a:pt x="670" y="1180"/>
                  </a:cubicBezTo>
                  <a:cubicBezTo>
                    <a:pt x="943" y="1125"/>
                    <a:pt x="1097" y="698"/>
                    <a:pt x="1042" y="423"/>
                  </a:cubicBezTo>
                  <a:cubicBezTo>
                    <a:pt x="1003" y="176"/>
                    <a:pt x="785" y="0"/>
                    <a:pt x="541"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0"/>
            <p:cNvSpPr/>
            <p:nvPr/>
          </p:nvSpPr>
          <p:spPr>
            <a:xfrm>
              <a:off x="4099950" y="1116700"/>
              <a:ext cx="62775" cy="72375"/>
            </a:xfrm>
            <a:custGeom>
              <a:rect b="b" l="l" r="r" t="t"/>
              <a:pathLst>
                <a:path extrusionOk="0" h="2895" w="2511">
                  <a:moveTo>
                    <a:pt x="1073" y="1"/>
                  </a:moveTo>
                  <a:cubicBezTo>
                    <a:pt x="960" y="1"/>
                    <a:pt x="846" y="21"/>
                    <a:pt x="735" y="63"/>
                  </a:cubicBezTo>
                  <a:cubicBezTo>
                    <a:pt x="252" y="250"/>
                    <a:pt x="1" y="777"/>
                    <a:pt x="176" y="1269"/>
                  </a:cubicBezTo>
                  <a:lnTo>
                    <a:pt x="352" y="1862"/>
                  </a:lnTo>
                  <a:cubicBezTo>
                    <a:pt x="555" y="2554"/>
                    <a:pt x="996" y="2894"/>
                    <a:pt x="1425" y="2894"/>
                  </a:cubicBezTo>
                  <a:cubicBezTo>
                    <a:pt x="1525" y="2894"/>
                    <a:pt x="1625" y="2875"/>
                    <a:pt x="1722" y="2838"/>
                  </a:cubicBezTo>
                  <a:lnTo>
                    <a:pt x="1821" y="2804"/>
                  </a:lnTo>
                  <a:cubicBezTo>
                    <a:pt x="2336" y="2607"/>
                    <a:pt x="2511" y="1927"/>
                    <a:pt x="2248" y="1248"/>
                  </a:cubicBezTo>
                  <a:lnTo>
                    <a:pt x="1963" y="590"/>
                  </a:lnTo>
                  <a:cubicBezTo>
                    <a:pt x="1811" y="227"/>
                    <a:pt x="1451"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0"/>
            <p:cNvSpPr/>
            <p:nvPr/>
          </p:nvSpPr>
          <p:spPr>
            <a:xfrm>
              <a:off x="4073900" y="1076525"/>
              <a:ext cx="88825" cy="107825"/>
            </a:xfrm>
            <a:custGeom>
              <a:rect b="b" l="l" r="r" t="t"/>
              <a:pathLst>
                <a:path extrusionOk="0" h="4313" w="3553">
                  <a:moveTo>
                    <a:pt x="1567" y="1"/>
                  </a:moveTo>
                  <a:cubicBezTo>
                    <a:pt x="1499" y="1"/>
                    <a:pt x="1430" y="5"/>
                    <a:pt x="1360" y="15"/>
                  </a:cubicBezTo>
                  <a:lnTo>
                    <a:pt x="1196" y="48"/>
                  </a:lnTo>
                  <a:cubicBezTo>
                    <a:pt x="451" y="245"/>
                    <a:pt x="1" y="1002"/>
                    <a:pt x="176" y="1758"/>
                  </a:cubicBezTo>
                  <a:cubicBezTo>
                    <a:pt x="176" y="1758"/>
                    <a:pt x="560" y="2888"/>
                    <a:pt x="604" y="3019"/>
                  </a:cubicBezTo>
                  <a:cubicBezTo>
                    <a:pt x="891" y="3881"/>
                    <a:pt x="1484" y="4312"/>
                    <a:pt x="2085" y="4312"/>
                  </a:cubicBezTo>
                  <a:cubicBezTo>
                    <a:pt x="2195" y="4312"/>
                    <a:pt x="2304" y="4298"/>
                    <a:pt x="2413" y="4269"/>
                  </a:cubicBezTo>
                  <a:cubicBezTo>
                    <a:pt x="3192" y="4061"/>
                    <a:pt x="3553" y="3063"/>
                    <a:pt x="3257" y="2021"/>
                  </a:cubicBezTo>
                  <a:lnTo>
                    <a:pt x="2928" y="1002"/>
                  </a:lnTo>
                  <a:cubicBezTo>
                    <a:pt x="2741" y="391"/>
                    <a:pt x="2181" y="1"/>
                    <a:pt x="1567"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0"/>
            <p:cNvSpPr/>
            <p:nvPr/>
          </p:nvSpPr>
          <p:spPr>
            <a:xfrm>
              <a:off x="4097225" y="1131650"/>
              <a:ext cx="4650" cy="4275"/>
            </a:xfrm>
            <a:custGeom>
              <a:rect b="b" l="l" r="r" t="t"/>
              <a:pathLst>
                <a:path extrusionOk="0" h="171" w="186">
                  <a:moveTo>
                    <a:pt x="83" y="1"/>
                  </a:moveTo>
                  <a:cubicBezTo>
                    <a:pt x="78" y="1"/>
                    <a:pt x="72" y="2"/>
                    <a:pt x="66" y="3"/>
                  </a:cubicBezTo>
                  <a:cubicBezTo>
                    <a:pt x="22" y="25"/>
                    <a:pt x="0" y="69"/>
                    <a:pt x="11" y="113"/>
                  </a:cubicBezTo>
                  <a:cubicBezTo>
                    <a:pt x="20" y="149"/>
                    <a:pt x="51" y="170"/>
                    <a:pt x="87" y="170"/>
                  </a:cubicBezTo>
                  <a:cubicBezTo>
                    <a:pt x="94" y="170"/>
                    <a:pt x="102" y="169"/>
                    <a:pt x="110" y="167"/>
                  </a:cubicBezTo>
                  <a:cubicBezTo>
                    <a:pt x="154" y="157"/>
                    <a:pt x="186" y="113"/>
                    <a:pt x="175" y="69"/>
                  </a:cubicBezTo>
                  <a:cubicBezTo>
                    <a:pt x="156" y="31"/>
                    <a:pt x="12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0"/>
            <p:cNvSpPr/>
            <p:nvPr/>
          </p:nvSpPr>
          <p:spPr>
            <a:xfrm>
              <a:off x="4125975" y="1124250"/>
              <a:ext cx="4700" cy="4000"/>
            </a:xfrm>
            <a:custGeom>
              <a:rect b="b" l="l" r="r" t="t"/>
              <a:pathLst>
                <a:path extrusionOk="0" h="160" w="188">
                  <a:moveTo>
                    <a:pt x="100" y="0"/>
                  </a:moveTo>
                  <a:cubicBezTo>
                    <a:pt x="93" y="0"/>
                    <a:pt x="85" y="1"/>
                    <a:pt x="78" y="3"/>
                  </a:cubicBezTo>
                  <a:cubicBezTo>
                    <a:pt x="34" y="14"/>
                    <a:pt x="1" y="58"/>
                    <a:pt x="12" y="102"/>
                  </a:cubicBezTo>
                  <a:cubicBezTo>
                    <a:pt x="30" y="138"/>
                    <a:pt x="63" y="159"/>
                    <a:pt x="99" y="159"/>
                  </a:cubicBezTo>
                  <a:cubicBezTo>
                    <a:pt x="106" y="159"/>
                    <a:pt x="114" y="158"/>
                    <a:pt x="122" y="156"/>
                  </a:cubicBezTo>
                  <a:cubicBezTo>
                    <a:pt x="166" y="146"/>
                    <a:pt x="188" y="102"/>
                    <a:pt x="176" y="58"/>
                  </a:cubicBezTo>
                  <a:cubicBezTo>
                    <a:pt x="167" y="21"/>
                    <a:pt x="136"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0"/>
            <p:cNvSpPr/>
            <p:nvPr/>
          </p:nvSpPr>
          <p:spPr>
            <a:xfrm>
              <a:off x="4106525" y="1127625"/>
              <a:ext cx="12350" cy="17650"/>
            </a:xfrm>
            <a:custGeom>
              <a:rect b="b" l="l" r="r" t="t"/>
              <a:pathLst>
                <a:path extrusionOk="0" h="706" w="494">
                  <a:moveTo>
                    <a:pt x="207" y="1"/>
                  </a:moveTo>
                  <a:cubicBezTo>
                    <a:pt x="190" y="1"/>
                    <a:pt x="172" y="4"/>
                    <a:pt x="154" y="11"/>
                  </a:cubicBezTo>
                  <a:cubicBezTo>
                    <a:pt x="55" y="33"/>
                    <a:pt x="1" y="131"/>
                    <a:pt x="33" y="219"/>
                  </a:cubicBezTo>
                  <a:lnTo>
                    <a:pt x="132" y="581"/>
                  </a:lnTo>
                  <a:cubicBezTo>
                    <a:pt x="151" y="655"/>
                    <a:pt x="225" y="706"/>
                    <a:pt x="300" y="706"/>
                  </a:cubicBezTo>
                  <a:cubicBezTo>
                    <a:pt x="314" y="706"/>
                    <a:pt x="327" y="704"/>
                    <a:pt x="340" y="701"/>
                  </a:cubicBezTo>
                  <a:cubicBezTo>
                    <a:pt x="439" y="679"/>
                    <a:pt x="494" y="581"/>
                    <a:pt x="461" y="493"/>
                  </a:cubicBezTo>
                  <a:lnTo>
                    <a:pt x="362" y="131"/>
                  </a:lnTo>
                  <a:cubicBezTo>
                    <a:pt x="345" y="52"/>
                    <a:pt x="278" y="1"/>
                    <a:pt x="207"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0"/>
            <p:cNvSpPr/>
            <p:nvPr/>
          </p:nvSpPr>
          <p:spPr>
            <a:xfrm>
              <a:off x="4131750" y="1126200"/>
              <a:ext cx="14275" cy="12950"/>
            </a:xfrm>
            <a:custGeom>
              <a:rect b="b" l="l" r="r" t="t"/>
              <a:pathLst>
                <a:path extrusionOk="0" h="518" w="571">
                  <a:moveTo>
                    <a:pt x="290" y="1"/>
                  </a:moveTo>
                  <a:cubicBezTo>
                    <a:pt x="267" y="1"/>
                    <a:pt x="243" y="5"/>
                    <a:pt x="220" y="12"/>
                  </a:cubicBezTo>
                  <a:cubicBezTo>
                    <a:pt x="77" y="46"/>
                    <a:pt x="0" y="188"/>
                    <a:pt x="33" y="331"/>
                  </a:cubicBezTo>
                  <a:cubicBezTo>
                    <a:pt x="69" y="439"/>
                    <a:pt x="172" y="518"/>
                    <a:pt x="281" y="518"/>
                  </a:cubicBezTo>
                  <a:cubicBezTo>
                    <a:pt x="304" y="518"/>
                    <a:pt x="328" y="514"/>
                    <a:pt x="351" y="506"/>
                  </a:cubicBezTo>
                  <a:cubicBezTo>
                    <a:pt x="493" y="473"/>
                    <a:pt x="571" y="331"/>
                    <a:pt x="537" y="188"/>
                  </a:cubicBezTo>
                  <a:cubicBezTo>
                    <a:pt x="501" y="80"/>
                    <a:pt x="399" y="1"/>
                    <a:pt x="290"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0"/>
            <p:cNvSpPr/>
            <p:nvPr/>
          </p:nvSpPr>
          <p:spPr>
            <a:xfrm>
              <a:off x="4089800" y="1144300"/>
              <a:ext cx="14575" cy="12950"/>
            </a:xfrm>
            <a:custGeom>
              <a:rect b="b" l="l" r="r" t="t"/>
              <a:pathLst>
                <a:path extrusionOk="0" h="518" w="583">
                  <a:moveTo>
                    <a:pt x="295" y="1"/>
                  </a:moveTo>
                  <a:cubicBezTo>
                    <a:pt x="270" y="1"/>
                    <a:pt x="245" y="4"/>
                    <a:pt x="220" y="12"/>
                  </a:cubicBezTo>
                  <a:cubicBezTo>
                    <a:pt x="88" y="45"/>
                    <a:pt x="1" y="187"/>
                    <a:pt x="44" y="330"/>
                  </a:cubicBezTo>
                  <a:cubicBezTo>
                    <a:pt x="72" y="439"/>
                    <a:pt x="173" y="517"/>
                    <a:pt x="288" y="517"/>
                  </a:cubicBezTo>
                  <a:cubicBezTo>
                    <a:pt x="312" y="517"/>
                    <a:pt x="338" y="514"/>
                    <a:pt x="363" y="506"/>
                  </a:cubicBezTo>
                  <a:cubicBezTo>
                    <a:pt x="494" y="472"/>
                    <a:pt x="582" y="330"/>
                    <a:pt x="538" y="187"/>
                  </a:cubicBezTo>
                  <a:cubicBezTo>
                    <a:pt x="511" y="79"/>
                    <a:pt x="410" y="1"/>
                    <a:pt x="295"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0"/>
            <p:cNvSpPr/>
            <p:nvPr/>
          </p:nvSpPr>
          <p:spPr>
            <a:xfrm>
              <a:off x="4118050" y="1108700"/>
              <a:ext cx="15375" cy="4125"/>
            </a:xfrm>
            <a:custGeom>
              <a:rect b="b" l="l" r="r" t="t"/>
              <a:pathLst>
                <a:path extrusionOk="0" h="165" w="615">
                  <a:moveTo>
                    <a:pt x="351" y="0"/>
                  </a:moveTo>
                  <a:cubicBezTo>
                    <a:pt x="296" y="0"/>
                    <a:pt x="230" y="11"/>
                    <a:pt x="176" y="11"/>
                  </a:cubicBezTo>
                  <a:cubicBezTo>
                    <a:pt x="154" y="22"/>
                    <a:pt x="0" y="55"/>
                    <a:pt x="11" y="55"/>
                  </a:cubicBezTo>
                  <a:cubicBezTo>
                    <a:pt x="11" y="66"/>
                    <a:pt x="11" y="88"/>
                    <a:pt x="22" y="98"/>
                  </a:cubicBezTo>
                  <a:cubicBezTo>
                    <a:pt x="33" y="132"/>
                    <a:pt x="88" y="132"/>
                    <a:pt x="110" y="132"/>
                  </a:cubicBezTo>
                  <a:lnTo>
                    <a:pt x="220" y="132"/>
                  </a:lnTo>
                  <a:cubicBezTo>
                    <a:pt x="263" y="120"/>
                    <a:pt x="296" y="120"/>
                    <a:pt x="329" y="120"/>
                  </a:cubicBezTo>
                  <a:cubicBezTo>
                    <a:pt x="362" y="120"/>
                    <a:pt x="406" y="120"/>
                    <a:pt x="427" y="132"/>
                  </a:cubicBezTo>
                  <a:cubicBezTo>
                    <a:pt x="449" y="132"/>
                    <a:pt x="614" y="154"/>
                    <a:pt x="614" y="164"/>
                  </a:cubicBezTo>
                  <a:lnTo>
                    <a:pt x="614" y="132"/>
                  </a:lnTo>
                  <a:cubicBezTo>
                    <a:pt x="559" y="66"/>
                    <a:pt x="493" y="22"/>
                    <a:pt x="406" y="11"/>
                  </a:cubicBezTo>
                  <a:cubicBezTo>
                    <a:pt x="395" y="0"/>
                    <a:pt x="373" y="0"/>
                    <a:pt x="3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0"/>
            <p:cNvSpPr/>
            <p:nvPr/>
          </p:nvSpPr>
          <p:spPr>
            <a:xfrm>
              <a:off x="4084325" y="1116375"/>
              <a:ext cx="12925" cy="9325"/>
            </a:xfrm>
            <a:custGeom>
              <a:rect b="b" l="l" r="r" t="t"/>
              <a:pathLst>
                <a:path extrusionOk="0" h="373" w="517">
                  <a:moveTo>
                    <a:pt x="505" y="0"/>
                  </a:moveTo>
                  <a:cubicBezTo>
                    <a:pt x="505" y="0"/>
                    <a:pt x="351" y="44"/>
                    <a:pt x="329" y="44"/>
                  </a:cubicBezTo>
                  <a:cubicBezTo>
                    <a:pt x="275" y="66"/>
                    <a:pt x="220" y="88"/>
                    <a:pt x="176" y="110"/>
                  </a:cubicBezTo>
                  <a:cubicBezTo>
                    <a:pt x="154" y="120"/>
                    <a:pt x="143" y="132"/>
                    <a:pt x="121" y="142"/>
                  </a:cubicBezTo>
                  <a:cubicBezTo>
                    <a:pt x="56" y="197"/>
                    <a:pt x="22" y="274"/>
                    <a:pt x="0" y="351"/>
                  </a:cubicBezTo>
                  <a:cubicBezTo>
                    <a:pt x="0" y="362"/>
                    <a:pt x="12" y="373"/>
                    <a:pt x="22" y="373"/>
                  </a:cubicBezTo>
                  <a:cubicBezTo>
                    <a:pt x="12" y="373"/>
                    <a:pt x="143" y="274"/>
                    <a:pt x="154" y="263"/>
                  </a:cubicBezTo>
                  <a:cubicBezTo>
                    <a:pt x="187" y="241"/>
                    <a:pt x="209" y="230"/>
                    <a:pt x="242" y="208"/>
                  </a:cubicBezTo>
                  <a:cubicBezTo>
                    <a:pt x="275" y="197"/>
                    <a:pt x="307" y="186"/>
                    <a:pt x="351" y="164"/>
                  </a:cubicBezTo>
                  <a:cubicBezTo>
                    <a:pt x="384" y="154"/>
                    <a:pt x="417" y="142"/>
                    <a:pt x="450" y="120"/>
                  </a:cubicBezTo>
                  <a:cubicBezTo>
                    <a:pt x="472" y="98"/>
                    <a:pt x="516" y="76"/>
                    <a:pt x="516" y="44"/>
                  </a:cubicBezTo>
                  <a:cubicBezTo>
                    <a:pt x="505" y="33"/>
                    <a:pt x="505" y="11"/>
                    <a:pt x="5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0"/>
            <p:cNvSpPr/>
            <p:nvPr/>
          </p:nvSpPr>
          <p:spPr>
            <a:xfrm>
              <a:off x="4155325" y="1138525"/>
              <a:ext cx="11525" cy="10575"/>
            </a:xfrm>
            <a:custGeom>
              <a:rect b="b" l="l" r="r" t="t"/>
              <a:pathLst>
                <a:path extrusionOk="0" h="423" w="461">
                  <a:moveTo>
                    <a:pt x="220" y="1"/>
                  </a:moveTo>
                  <a:cubicBezTo>
                    <a:pt x="213" y="1"/>
                    <a:pt x="205" y="1"/>
                    <a:pt x="198" y="2"/>
                  </a:cubicBezTo>
                  <a:cubicBezTo>
                    <a:pt x="88" y="24"/>
                    <a:pt x="0" y="133"/>
                    <a:pt x="22" y="243"/>
                  </a:cubicBezTo>
                  <a:cubicBezTo>
                    <a:pt x="32" y="350"/>
                    <a:pt x="119" y="422"/>
                    <a:pt x="222" y="422"/>
                  </a:cubicBezTo>
                  <a:cubicBezTo>
                    <a:pt x="236" y="422"/>
                    <a:pt x="250" y="421"/>
                    <a:pt x="264" y="418"/>
                  </a:cubicBezTo>
                  <a:cubicBezTo>
                    <a:pt x="373" y="408"/>
                    <a:pt x="461" y="298"/>
                    <a:pt x="439" y="177"/>
                  </a:cubicBezTo>
                  <a:cubicBezTo>
                    <a:pt x="428" y="74"/>
                    <a:pt x="331" y="1"/>
                    <a:pt x="2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0"/>
            <p:cNvSpPr/>
            <p:nvPr/>
          </p:nvSpPr>
          <p:spPr>
            <a:xfrm>
              <a:off x="4115850" y="1137750"/>
              <a:ext cx="21675" cy="15225"/>
            </a:xfrm>
            <a:custGeom>
              <a:rect b="b" l="l" r="r" t="t"/>
              <a:pathLst>
                <a:path extrusionOk="0" h="609" w="867">
                  <a:moveTo>
                    <a:pt x="790" y="0"/>
                  </a:moveTo>
                  <a:lnTo>
                    <a:pt x="461" y="55"/>
                  </a:lnTo>
                  <a:lnTo>
                    <a:pt x="362" y="208"/>
                  </a:lnTo>
                  <a:lnTo>
                    <a:pt x="242" y="198"/>
                  </a:lnTo>
                  <a:lnTo>
                    <a:pt x="1" y="461"/>
                  </a:lnTo>
                  <a:cubicBezTo>
                    <a:pt x="1" y="461"/>
                    <a:pt x="99" y="609"/>
                    <a:pt x="292" y="609"/>
                  </a:cubicBezTo>
                  <a:cubicBezTo>
                    <a:pt x="356" y="609"/>
                    <a:pt x="431" y="592"/>
                    <a:pt x="515" y="549"/>
                  </a:cubicBezTo>
                  <a:cubicBezTo>
                    <a:pt x="866" y="373"/>
                    <a:pt x="790" y="0"/>
                    <a:pt x="790"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0"/>
            <p:cNvSpPr/>
            <p:nvPr/>
          </p:nvSpPr>
          <p:spPr>
            <a:xfrm>
              <a:off x="4115575" y="1138300"/>
              <a:ext cx="19750" cy="12225"/>
            </a:xfrm>
            <a:custGeom>
              <a:rect b="b" l="l" r="r" t="t"/>
              <a:pathLst>
                <a:path extrusionOk="0" h="489" w="790">
                  <a:moveTo>
                    <a:pt x="790" y="0"/>
                  </a:moveTo>
                  <a:lnTo>
                    <a:pt x="0" y="461"/>
                  </a:lnTo>
                  <a:cubicBezTo>
                    <a:pt x="77" y="480"/>
                    <a:pt x="146" y="488"/>
                    <a:pt x="209" y="488"/>
                  </a:cubicBezTo>
                  <a:cubicBezTo>
                    <a:pt x="687" y="488"/>
                    <a:pt x="790" y="0"/>
                    <a:pt x="7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0"/>
            <p:cNvSpPr/>
            <p:nvPr/>
          </p:nvSpPr>
          <p:spPr>
            <a:xfrm>
              <a:off x="4084875" y="1066175"/>
              <a:ext cx="80875" cy="47250"/>
            </a:xfrm>
            <a:custGeom>
              <a:rect b="b" l="l" r="r" t="t"/>
              <a:pathLst>
                <a:path extrusionOk="0" h="1890" w="3235">
                  <a:moveTo>
                    <a:pt x="1457" y="0"/>
                  </a:moveTo>
                  <a:cubicBezTo>
                    <a:pt x="1018" y="0"/>
                    <a:pt x="359" y="130"/>
                    <a:pt x="0" y="835"/>
                  </a:cubicBezTo>
                  <a:cubicBezTo>
                    <a:pt x="0" y="835"/>
                    <a:pt x="1253" y="1889"/>
                    <a:pt x="2566" y="1889"/>
                  </a:cubicBezTo>
                  <a:cubicBezTo>
                    <a:pt x="2599" y="1889"/>
                    <a:pt x="2632" y="1888"/>
                    <a:pt x="2665" y="1887"/>
                  </a:cubicBezTo>
                  <a:cubicBezTo>
                    <a:pt x="2665" y="1887"/>
                    <a:pt x="3235" y="517"/>
                    <a:pt x="1897" y="45"/>
                  </a:cubicBezTo>
                  <a:cubicBezTo>
                    <a:pt x="1897" y="45"/>
                    <a:pt x="1715" y="0"/>
                    <a:pt x="1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0"/>
            <p:cNvSpPr/>
            <p:nvPr/>
          </p:nvSpPr>
          <p:spPr>
            <a:xfrm>
              <a:off x="4058300" y="1086225"/>
              <a:ext cx="36450" cy="44125"/>
            </a:xfrm>
            <a:custGeom>
              <a:rect b="b" l="l" r="r" t="t"/>
              <a:pathLst>
                <a:path extrusionOk="0" h="1765" w="1458">
                  <a:moveTo>
                    <a:pt x="1261" y="0"/>
                  </a:moveTo>
                  <a:lnTo>
                    <a:pt x="1063" y="33"/>
                  </a:lnTo>
                  <a:cubicBezTo>
                    <a:pt x="0" y="318"/>
                    <a:pt x="943" y="1765"/>
                    <a:pt x="943" y="1765"/>
                  </a:cubicBezTo>
                  <a:cubicBezTo>
                    <a:pt x="1458" y="932"/>
                    <a:pt x="1261" y="0"/>
                    <a:pt x="1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0"/>
            <p:cNvSpPr/>
            <p:nvPr/>
          </p:nvSpPr>
          <p:spPr>
            <a:xfrm>
              <a:off x="4098850" y="1176375"/>
              <a:ext cx="98425" cy="62350"/>
            </a:xfrm>
            <a:custGeom>
              <a:rect b="b" l="l" r="r" t="t"/>
              <a:pathLst>
                <a:path extrusionOk="0" h="2494" w="3937">
                  <a:moveTo>
                    <a:pt x="3936" y="1"/>
                  </a:moveTo>
                  <a:lnTo>
                    <a:pt x="1" y="1207"/>
                  </a:lnTo>
                  <a:cubicBezTo>
                    <a:pt x="121" y="1626"/>
                    <a:pt x="518" y="2493"/>
                    <a:pt x="1652" y="2493"/>
                  </a:cubicBezTo>
                  <a:cubicBezTo>
                    <a:pt x="1856" y="2493"/>
                    <a:pt x="2082" y="2466"/>
                    <a:pt x="2336" y="2402"/>
                  </a:cubicBezTo>
                  <a:cubicBezTo>
                    <a:pt x="3498" y="2117"/>
                    <a:pt x="3860" y="1009"/>
                    <a:pt x="3936" y="1"/>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40"/>
          <p:cNvSpPr/>
          <p:nvPr/>
        </p:nvSpPr>
        <p:spPr>
          <a:xfrm>
            <a:off x="712896" y="496425"/>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40"/>
          <p:cNvSpPr txBox="1"/>
          <p:nvPr>
            <p:ph idx="4294967295" type="title"/>
          </p:nvPr>
        </p:nvSpPr>
        <p:spPr>
          <a:xfrm>
            <a:off x="830788" y="720012"/>
            <a:ext cx="1357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03</a:t>
            </a:r>
            <a:endParaRPr sz="6000"/>
          </a:p>
        </p:txBody>
      </p:sp>
      <p:sp>
        <p:nvSpPr>
          <p:cNvPr id="1677" name="Google Shape;1677;p40"/>
          <p:cNvSpPr txBox="1"/>
          <p:nvPr>
            <p:ph type="title"/>
          </p:nvPr>
        </p:nvSpPr>
        <p:spPr>
          <a:xfrm>
            <a:off x="637475" y="2366800"/>
            <a:ext cx="5205300" cy="19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Methods</a:t>
            </a:r>
            <a:endParaRPr sz="6000"/>
          </a:p>
        </p:txBody>
      </p:sp>
      <p:sp>
        <p:nvSpPr>
          <p:cNvPr id="1678" name="Google Shape;1678;p40"/>
          <p:cNvSpPr txBox="1"/>
          <p:nvPr/>
        </p:nvSpPr>
        <p:spPr>
          <a:xfrm>
            <a:off x="830800" y="33203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Our Analytical 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2" name="Shape 1682"/>
        <p:cNvGrpSpPr/>
        <p:nvPr/>
      </p:nvGrpSpPr>
      <p:grpSpPr>
        <a:xfrm>
          <a:off x="0" y="0"/>
          <a:ext cx="0" cy="0"/>
          <a:chOff x="0" y="0"/>
          <a:chExt cx="0" cy="0"/>
        </a:xfrm>
      </p:grpSpPr>
      <p:sp>
        <p:nvSpPr>
          <p:cNvPr id="1683" name="Google Shape;168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Quantitative Evaluation</a:t>
            </a:r>
            <a:endParaRPr/>
          </a:p>
        </p:txBody>
      </p:sp>
      <p:sp>
        <p:nvSpPr>
          <p:cNvPr id="1684" name="Google Shape;1684;p41"/>
          <p:cNvSpPr txBox="1"/>
          <p:nvPr>
            <p:ph idx="3" type="subTitle"/>
          </p:nvPr>
        </p:nvSpPr>
        <p:spPr>
          <a:xfrm>
            <a:off x="1963375" y="2659338"/>
            <a:ext cx="21171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 what factors affect key responses</a:t>
            </a:r>
            <a:endParaRPr/>
          </a:p>
        </p:txBody>
      </p:sp>
      <p:sp>
        <p:nvSpPr>
          <p:cNvPr id="1685" name="Google Shape;1685;p41"/>
          <p:cNvSpPr txBox="1"/>
          <p:nvPr>
            <p:ph idx="4" type="subTitle"/>
          </p:nvPr>
        </p:nvSpPr>
        <p:spPr>
          <a:xfrm>
            <a:off x="6024962" y="2630875"/>
            <a:ext cx="26265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data by shared characteristics for interpretation</a:t>
            </a:r>
            <a:endParaRPr/>
          </a:p>
        </p:txBody>
      </p:sp>
      <p:sp>
        <p:nvSpPr>
          <p:cNvPr id="1686" name="Google Shape;1686;p41"/>
          <p:cNvSpPr txBox="1"/>
          <p:nvPr>
            <p:ph idx="6" type="subTitle"/>
          </p:nvPr>
        </p:nvSpPr>
        <p:spPr>
          <a:xfrm>
            <a:off x="1963375" y="2375813"/>
            <a:ext cx="2117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Mixed-Effect Model</a:t>
            </a:r>
            <a:endParaRPr/>
          </a:p>
        </p:txBody>
      </p:sp>
      <p:sp>
        <p:nvSpPr>
          <p:cNvPr id="1687" name="Google Shape;1687;p41"/>
          <p:cNvSpPr txBox="1"/>
          <p:nvPr>
            <p:ph idx="8" type="subTitle"/>
          </p:nvPr>
        </p:nvSpPr>
        <p:spPr>
          <a:xfrm>
            <a:off x="6024961" y="2347338"/>
            <a:ext cx="2117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1688" name="Google Shape;1688;p41"/>
          <p:cNvSpPr/>
          <p:nvPr/>
        </p:nvSpPr>
        <p:spPr>
          <a:xfrm>
            <a:off x="720000" y="2347325"/>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1"/>
          <p:cNvSpPr/>
          <p:nvPr/>
        </p:nvSpPr>
        <p:spPr>
          <a:xfrm>
            <a:off x="4781588" y="2318850"/>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0" name="Google Shape;1690;p41"/>
          <p:cNvGrpSpPr/>
          <p:nvPr/>
        </p:nvGrpSpPr>
        <p:grpSpPr>
          <a:xfrm>
            <a:off x="1172061" y="2680645"/>
            <a:ext cx="339253" cy="339253"/>
            <a:chOff x="3271200" y="1435075"/>
            <a:chExt cx="481825" cy="481825"/>
          </a:xfrm>
        </p:grpSpPr>
        <p:sp>
          <p:nvSpPr>
            <p:cNvPr id="1691" name="Google Shape;1691;p41"/>
            <p:cNvSpPr/>
            <p:nvPr/>
          </p:nvSpPr>
          <p:spPr>
            <a:xfrm>
              <a:off x="3271200" y="1435075"/>
              <a:ext cx="481825" cy="481825"/>
            </a:xfrm>
            <a:custGeom>
              <a:rect b="b" l="l" r="r" t="t"/>
              <a:pathLst>
                <a:path extrusionOk="0" h="19273" w="19273">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2" name="Google Shape;1692;p41"/>
            <p:cNvSpPr/>
            <p:nvPr/>
          </p:nvSpPr>
          <p:spPr>
            <a:xfrm>
              <a:off x="3356575" y="1520525"/>
              <a:ext cx="311000" cy="311025"/>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93" name="Google Shape;1693;p41"/>
          <p:cNvGrpSpPr/>
          <p:nvPr/>
        </p:nvGrpSpPr>
        <p:grpSpPr>
          <a:xfrm>
            <a:off x="5231553" y="2652152"/>
            <a:ext cx="343442" cy="339288"/>
            <a:chOff x="3858100" y="1435075"/>
            <a:chExt cx="487775" cy="481875"/>
          </a:xfrm>
        </p:grpSpPr>
        <p:sp>
          <p:nvSpPr>
            <p:cNvPr id="1694" name="Google Shape;1694;p41"/>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5" name="Google Shape;1695;p41"/>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6" name="Google Shape;1696;p41"/>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7" name="Google Shape;1697;p41"/>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98" name="Google Shape;1698;p41"/>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Text Mining</a:t>
            </a:r>
            <a:endParaRPr/>
          </a:p>
        </p:txBody>
      </p:sp>
      <p:sp>
        <p:nvSpPr>
          <p:cNvPr id="1704" name="Google Shape;1704;p42"/>
          <p:cNvSpPr txBox="1"/>
          <p:nvPr>
            <p:ph idx="2" type="subTitle"/>
          </p:nvPr>
        </p:nvSpPr>
        <p:spPr>
          <a:xfrm>
            <a:off x="1963375" y="2715075"/>
            <a:ext cx="26265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text mining technique for pattern recognition in unique written responses</a:t>
            </a:r>
            <a:endParaRPr/>
          </a:p>
        </p:txBody>
      </p:sp>
      <p:sp>
        <p:nvSpPr>
          <p:cNvPr id="1705" name="Google Shape;1705;p42"/>
          <p:cNvSpPr txBox="1"/>
          <p:nvPr>
            <p:ph idx="7" type="subTitle"/>
          </p:nvPr>
        </p:nvSpPr>
        <p:spPr>
          <a:xfrm>
            <a:off x="1963375" y="2431475"/>
            <a:ext cx="3055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Sentiment </a:t>
            </a:r>
            <a:endParaRPr/>
          </a:p>
          <a:p>
            <a:pPr indent="0" lvl="0" marL="0" rtl="0" algn="l">
              <a:spcBef>
                <a:spcPts val="0"/>
              </a:spcBef>
              <a:spcAft>
                <a:spcPts val="0"/>
              </a:spcAft>
              <a:buNone/>
            </a:pPr>
            <a:r>
              <a:rPr lang="en"/>
              <a:t>Analysis</a:t>
            </a:r>
            <a:endParaRPr/>
          </a:p>
        </p:txBody>
      </p:sp>
      <p:sp>
        <p:nvSpPr>
          <p:cNvPr id="1706" name="Google Shape;1706;p42"/>
          <p:cNvSpPr/>
          <p:nvPr/>
        </p:nvSpPr>
        <p:spPr>
          <a:xfrm>
            <a:off x="720000" y="2403025"/>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7" name="Google Shape;1707;p42"/>
          <p:cNvGrpSpPr/>
          <p:nvPr/>
        </p:nvGrpSpPr>
        <p:grpSpPr>
          <a:xfrm>
            <a:off x="1202539" y="2736353"/>
            <a:ext cx="278296" cy="339253"/>
            <a:chOff x="3907325" y="2620775"/>
            <a:chExt cx="395250" cy="481825"/>
          </a:xfrm>
        </p:grpSpPr>
        <p:sp>
          <p:nvSpPr>
            <p:cNvPr id="1708" name="Google Shape;1708;p42"/>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09" name="Google Shape;1709;p42"/>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0" name="Google Shape;1710;p42"/>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1" name="Google Shape;1711;p42"/>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12" name="Google Shape;1712;p42"/>
          <p:cNvSpPr txBox="1"/>
          <p:nvPr>
            <p:ph idx="4" type="subTitle"/>
          </p:nvPr>
        </p:nvSpPr>
        <p:spPr>
          <a:xfrm>
            <a:off x="6024962" y="2686575"/>
            <a:ext cx="26265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crowd-sourced lexicon of vocabulary classified by emotion</a:t>
            </a:r>
            <a:endParaRPr/>
          </a:p>
        </p:txBody>
      </p:sp>
      <p:sp>
        <p:nvSpPr>
          <p:cNvPr id="1713" name="Google Shape;1713;p42"/>
          <p:cNvSpPr txBox="1"/>
          <p:nvPr>
            <p:ph idx="8" type="subTitle"/>
          </p:nvPr>
        </p:nvSpPr>
        <p:spPr>
          <a:xfrm>
            <a:off x="6024961" y="2403038"/>
            <a:ext cx="21171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NRC</a:t>
            </a:r>
            <a:endParaRPr/>
          </a:p>
        </p:txBody>
      </p:sp>
      <p:sp>
        <p:nvSpPr>
          <p:cNvPr id="1714" name="Google Shape;1714;p42"/>
          <p:cNvSpPr/>
          <p:nvPr/>
        </p:nvSpPr>
        <p:spPr>
          <a:xfrm>
            <a:off x="4781588" y="2374550"/>
            <a:ext cx="1243374" cy="1005897"/>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5" name="Google Shape;1715;p42"/>
          <p:cNvGrpSpPr/>
          <p:nvPr/>
        </p:nvGrpSpPr>
        <p:grpSpPr>
          <a:xfrm>
            <a:off x="5231553" y="2707852"/>
            <a:ext cx="343442" cy="339288"/>
            <a:chOff x="3858100" y="1435075"/>
            <a:chExt cx="487775" cy="481875"/>
          </a:xfrm>
        </p:grpSpPr>
        <p:sp>
          <p:nvSpPr>
            <p:cNvPr id="1716" name="Google Shape;1716;p42"/>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7" name="Google Shape;1717;p42"/>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8" name="Google Shape;1718;p42"/>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19" name="Google Shape;1719;p42"/>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20" name="Google Shape;1720;p42"/>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43"/>
          <p:cNvSpPr/>
          <p:nvPr/>
        </p:nvSpPr>
        <p:spPr>
          <a:xfrm rot="-9680137">
            <a:off x="-465783" y="2729622"/>
            <a:ext cx="3514500" cy="2040292"/>
          </a:xfrm>
          <a:custGeom>
            <a:rect b="b" l="l" r="r" t="t"/>
            <a:pathLst>
              <a:path extrusionOk="0" h="45525" w="78419">
                <a:moveTo>
                  <a:pt x="45203" y="8340"/>
                </a:moveTo>
                <a:cubicBezTo>
                  <a:pt x="45432" y="8340"/>
                  <a:pt x="45673" y="8419"/>
                  <a:pt x="45914" y="8569"/>
                </a:cubicBezTo>
                <a:cubicBezTo>
                  <a:pt x="46763" y="9108"/>
                  <a:pt x="47095" y="10519"/>
                  <a:pt x="47130" y="11643"/>
                </a:cubicBezTo>
                <a:cubicBezTo>
                  <a:pt x="47130" y="12113"/>
                  <a:pt x="47130" y="12594"/>
                  <a:pt x="47095" y="13076"/>
                </a:cubicBezTo>
                <a:cubicBezTo>
                  <a:pt x="46304" y="12904"/>
                  <a:pt x="45627" y="12663"/>
                  <a:pt x="45099" y="12354"/>
                </a:cubicBezTo>
                <a:cubicBezTo>
                  <a:pt x="44663" y="12102"/>
                  <a:pt x="44319" y="11791"/>
                  <a:pt x="44102" y="11459"/>
                </a:cubicBezTo>
                <a:cubicBezTo>
                  <a:pt x="43850" y="11080"/>
                  <a:pt x="43723" y="10633"/>
                  <a:pt x="43746" y="10152"/>
                </a:cubicBezTo>
                <a:cubicBezTo>
                  <a:pt x="43769" y="9441"/>
                  <a:pt x="44159" y="8741"/>
                  <a:pt x="44686" y="8465"/>
                </a:cubicBezTo>
                <a:cubicBezTo>
                  <a:pt x="44859" y="8385"/>
                  <a:pt x="45031" y="8340"/>
                  <a:pt x="45203" y="8340"/>
                </a:cubicBezTo>
                <a:close/>
                <a:moveTo>
                  <a:pt x="9262" y="20306"/>
                </a:moveTo>
                <a:cubicBezTo>
                  <a:pt x="9538" y="20306"/>
                  <a:pt x="9827" y="20377"/>
                  <a:pt x="10094" y="20577"/>
                </a:cubicBezTo>
                <a:cubicBezTo>
                  <a:pt x="10542" y="20898"/>
                  <a:pt x="10713" y="21461"/>
                  <a:pt x="10588" y="22114"/>
                </a:cubicBezTo>
                <a:cubicBezTo>
                  <a:pt x="10507" y="22527"/>
                  <a:pt x="10312" y="22940"/>
                  <a:pt x="10037" y="23273"/>
                </a:cubicBezTo>
                <a:cubicBezTo>
                  <a:pt x="9750" y="23617"/>
                  <a:pt x="9395" y="23846"/>
                  <a:pt x="9028" y="23938"/>
                </a:cubicBezTo>
                <a:cubicBezTo>
                  <a:pt x="8817" y="23993"/>
                  <a:pt x="8601" y="24019"/>
                  <a:pt x="8380" y="24019"/>
                </a:cubicBezTo>
                <a:cubicBezTo>
                  <a:pt x="7901" y="24019"/>
                  <a:pt x="7400" y="23894"/>
                  <a:pt x="6883" y="23651"/>
                </a:cubicBezTo>
                <a:cubicBezTo>
                  <a:pt x="6596" y="23525"/>
                  <a:pt x="6298" y="23353"/>
                  <a:pt x="6011" y="23146"/>
                </a:cubicBezTo>
                <a:cubicBezTo>
                  <a:pt x="6263" y="22642"/>
                  <a:pt x="6561" y="22160"/>
                  <a:pt x="6906" y="21724"/>
                </a:cubicBezTo>
                <a:cubicBezTo>
                  <a:pt x="7330" y="21163"/>
                  <a:pt x="7904" y="20715"/>
                  <a:pt x="8465" y="20474"/>
                </a:cubicBezTo>
                <a:cubicBezTo>
                  <a:pt x="8690" y="20386"/>
                  <a:pt x="8969" y="20306"/>
                  <a:pt x="9262" y="20306"/>
                </a:cubicBezTo>
                <a:close/>
                <a:moveTo>
                  <a:pt x="5621" y="1"/>
                </a:moveTo>
                <a:cubicBezTo>
                  <a:pt x="2398" y="2651"/>
                  <a:pt x="368" y="6791"/>
                  <a:pt x="184" y="11057"/>
                </a:cubicBezTo>
                <a:cubicBezTo>
                  <a:pt x="1" y="15324"/>
                  <a:pt x="1664" y="19637"/>
                  <a:pt x="4635" y="22573"/>
                </a:cubicBezTo>
                <a:cubicBezTo>
                  <a:pt x="4899" y="22837"/>
                  <a:pt x="5162" y="23078"/>
                  <a:pt x="5437" y="23284"/>
                </a:cubicBezTo>
                <a:cubicBezTo>
                  <a:pt x="5323" y="23548"/>
                  <a:pt x="5220" y="23812"/>
                  <a:pt x="5128" y="24087"/>
                </a:cubicBezTo>
                <a:cubicBezTo>
                  <a:pt x="4807" y="25016"/>
                  <a:pt x="4647" y="25991"/>
                  <a:pt x="4635" y="27000"/>
                </a:cubicBezTo>
                <a:cubicBezTo>
                  <a:pt x="4612" y="27987"/>
                  <a:pt x="4749" y="28973"/>
                  <a:pt x="5014" y="29936"/>
                </a:cubicBezTo>
                <a:cubicBezTo>
                  <a:pt x="5289" y="30900"/>
                  <a:pt x="5702" y="31817"/>
                  <a:pt x="6240" y="32666"/>
                </a:cubicBezTo>
                <a:cubicBezTo>
                  <a:pt x="6745" y="33458"/>
                  <a:pt x="7376" y="34192"/>
                  <a:pt x="8110" y="34857"/>
                </a:cubicBezTo>
                <a:cubicBezTo>
                  <a:pt x="8799" y="35488"/>
                  <a:pt x="9578" y="36061"/>
                  <a:pt x="10438" y="36555"/>
                </a:cubicBezTo>
                <a:cubicBezTo>
                  <a:pt x="12067" y="37483"/>
                  <a:pt x="13948" y="38115"/>
                  <a:pt x="15875" y="38367"/>
                </a:cubicBezTo>
                <a:cubicBezTo>
                  <a:pt x="16826" y="38499"/>
                  <a:pt x="17845" y="38565"/>
                  <a:pt x="18893" y="38565"/>
                </a:cubicBezTo>
                <a:cubicBezTo>
                  <a:pt x="20296" y="38565"/>
                  <a:pt x="21751" y="38448"/>
                  <a:pt x="23169" y="38217"/>
                </a:cubicBezTo>
                <a:cubicBezTo>
                  <a:pt x="25819" y="37782"/>
                  <a:pt x="28205" y="36979"/>
                  <a:pt x="30086" y="35901"/>
                </a:cubicBezTo>
                <a:cubicBezTo>
                  <a:pt x="33252" y="34088"/>
                  <a:pt x="36314" y="32253"/>
                  <a:pt x="39089" y="29673"/>
                </a:cubicBezTo>
                <a:cubicBezTo>
                  <a:pt x="40546" y="28320"/>
                  <a:pt x="41831" y="26885"/>
                  <a:pt x="42920" y="25394"/>
                </a:cubicBezTo>
                <a:cubicBezTo>
                  <a:pt x="45593" y="21770"/>
                  <a:pt x="47187" y="17653"/>
                  <a:pt x="47520" y="13616"/>
                </a:cubicBezTo>
                <a:cubicBezTo>
                  <a:pt x="47623" y="13639"/>
                  <a:pt x="47726" y="13650"/>
                  <a:pt x="47829" y="13661"/>
                </a:cubicBezTo>
                <a:cubicBezTo>
                  <a:pt x="49080" y="13833"/>
                  <a:pt x="50341" y="13948"/>
                  <a:pt x="51568" y="14062"/>
                </a:cubicBezTo>
                <a:cubicBezTo>
                  <a:pt x="53507" y="14235"/>
                  <a:pt x="55503" y="14407"/>
                  <a:pt x="57430" y="14831"/>
                </a:cubicBezTo>
                <a:cubicBezTo>
                  <a:pt x="59976" y="15382"/>
                  <a:pt x="63451" y="16666"/>
                  <a:pt x="65527" y="19603"/>
                </a:cubicBezTo>
                <a:cubicBezTo>
                  <a:pt x="66456" y="20910"/>
                  <a:pt x="67098" y="22493"/>
                  <a:pt x="67477" y="24454"/>
                </a:cubicBezTo>
                <a:cubicBezTo>
                  <a:pt x="67832" y="26289"/>
                  <a:pt x="67924" y="28228"/>
                  <a:pt x="67970" y="29879"/>
                </a:cubicBezTo>
                <a:cubicBezTo>
                  <a:pt x="67970" y="30143"/>
                  <a:pt x="67982" y="30395"/>
                  <a:pt x="67982" y="30659"/>
                </a:cubicBezTo>
                <a:cubicBezTo>
                  <a:pt x="68061" y="34065"/>
                  <a:pt x="68130" y="37575"/>
                  <a:pt x="69598" y="40638"/>
                </a:cubicBezTo>
                <a:cubicBezTo>
                  <a:pt x="70390" y="42313"/>
                  <a:pt x="71755" y="43781"/>
                  <a:pt x="73326" y="44652"/>
                </a:cubicBezTo>
                <a:cubicBezTo>
                  <a:pt x="74140" y="45111"/>
                  <a:pt x="74989" y="45397"/>
                  <a:pt x="75827" y="45489"/>
                </a:cubicBezTo>
                <a:cubicBezTo>
                  <a:pt x="76033" y="45512"/>
                  <a:pt x="76251" y="45524"/>
                  <a:pt x="76457" y="45524"/>
                </a:cubicBezTo>
                <a:cubicBezTo>
                  <a:pt x="77134" y="45524"/>
                  <a:pt x="77800" y="45397"/>
                  <a:pt x="78419" y="45134"/>
                </a:cubicBezTo>
                <a:lnTo>
                  <a:pt x="78246" y="44709"/>
                </a:lnTo>
                <a:cubicBezTo>
                  <a:pt x="77676" y="44947"/>
                  <a:pt x="77078" y="45063"/>
                  <a:pt x="76453" y="45063"/>
                </a:cubicBezTo>
                <a:cubicBezTo>
                  <a:pt x="76262" y="45063"/>
                  <a:pt x="76069" y="45052"/>
                  <a:pt x="75873" y="45030"/>
                </a:cubicBezTo>
                <a:cubicBezTo>
                  <a:pt x="75104" y="44939"/>
                  <a:pt x="74313" y="44686"/>
                  <a:pt x="73544" y="44250"/>
                </a:cubicBezTo>
                <a:cubicBezTo>
                  <a:pt x="72053" y="43425"/>
                  <a:pt x="70768" y="42037"/>
                  <a:pt x="70011" y="40443"/>
                </a:cubicBezTo>
                <a:cubicBezTo>
                  <a:pt x="68589" y="37472"/>
                  <a:pt x="68509" y="34009"/>
                  <a:pt x="68440" y="30647"/>
                </a:cubicBezTo>
                <a:cubicBezTo>
                  <a:pt x="68440" y="30395"/>
                  <a:pt x="68428" y="30132"/>
                  <a:pt x="68428" y="29868"/>
                </a:cubicBezTo>
                <a:cubicBezTo>
                  <a:pt x="68383" y="28193"/>
                  <a:pt x="68291" y="26232"/>
                  <a:pt x="67924" y="24362"/>
                </a:cubicBezTo>
                <a:cubicBezTo>
                  <a:pt x="67534" y="22332"/>
                  <a:pt x="66869" y="20692"/>
                  <a:pt x="65905" y="19338"/>
                </a:cubicBezTo>
                <a:cubicBezTo>
                  <a:pt x="64988" y="18043"/>
                  <a:pt x="63726" y="16942"/>
                  <a:pt x="62178" y="16081"/>
                </a:cubicBezTo>
                <a:cubicBezTo>
                  <a:pt x="60825" y="15336"/>
                  <a:pt x="59265" y="14763"/>
                  <a:pt x="57532" y="14384"/>
                </a:cubicBezTo>
                <a:cubicBezTo>
                  <a:pt x="55583" y="13948"/>
                  <a:pt x="53564" y="13776"/>
                  <a:pt x="51614" y="13604"/>
                </a:cubicBezTo>
                <a:cubicBezTo>
                  <a:pt x="50387" y="13489"/>
                  <a:pt x="49126" y="13386"/>
                  <a:pt x="47898" y="13214"/>
                </a:cubicBezTo>
                <a:cubicBezTo>
                  <a:pt x="47783" y="13191"/>
                  <a:pt x="47669" y="13180"/>
                  <a:pt x="47554" y="13157"/>
                </a:cubicBezTo>
                <a:cubicBezTo>
                  <a:pt x="47589" y="12652"/>
                  <a:pt x="47600" y="12136"/>
                  <a:pt x="47589" y="11631"/>
                </a:cubicBezTo>
                <a:cubicBezTo>
                  <a:pt x="47566" y="11023"/>
                  <a:pt x="47428" y="8982"/>
                  <a:pt x="46155" y="8179"/>
                </a:cubicBezTo>
                <a:cubicBezTo>
                  <a:pt x="45847" y="7980"/>
                  <a:pt x="45525" y="7882"/>
                  <a:pt x="45208" y="7882"/>
                </a:cubicBezTo>
                <a:cubicBezTo>
                  <a:pt x="44959" y="7882"/>
                  <a:pt x="44713" y="7943"/>
                  <a:pt x="44480" y="8064"/>
                </a:cubicBezTo>
                <a:cubicBezTo>
                  <a:pt x="43792" y="8419"/>
                  <a:pt x="43322" y="9245"/>
                  <a:pt x="43287" y="10129"/>
                </a:cubicBezTo>
                <a:cubicBezTo>
                  <a:pt x="43264" y="10713"/>
                  <a:pt x="43414" y="11253"/>
                  <a:pt x="43712" y="11712"/>
                </a:cubicBezTo>
                <a:cubicBezTo>
                  <a:pt x="43975" y="12113"/>
                  <a:pt x="44365" y="12457"/>
                  <a:pt x="44870" y="12755"/>
                </a:cubicBezTo>
                <a:cubicBezTo>
                  <a:pt x="45455" y="13088"/>
                  <a:pt x="46200" y="13351"/>
                  <a:pt x="47072" y="13535"/>
                </a:cubicBezTo>
                <a:cubicBezTo>
                  <a:pt x="46751" y="17503"/>
                  <a:pt x="45180" y="21553"/>
                  <a:pt x="42553" y="25131"/>
                </a:cubicBezTo>
                <a:cubicBezTo>
                  <a:pt x="41475" y="26587"/>
                  <a:pt x="40213" y="28009"/>
                  <a:pt x="38780" y="29340"/>
                </a:cubicBezTo>
                <a:cubicBezTo>
                  <a:pt x="36038" y="31886"/>
                  <a:pt x="32999" y="33710"/>
                  <a:pt x="29857" y="35500"/>
                </a:cubicBezTo>
                <a:cubicBezTo>
                  <a:pt x="28022" y="36555"/>
                  <a:pt x="25693" y="37335"/>
                  <a:pt x="23101" y="37759"/>
                </a:cubicBezTo>
                <a:cubicBezTo>
                  <a:pt x="21696" y="37991"/>
                  <a:pt x="20254" y="38108"/>
                  <a:pt x="18863" y="38108"/>
                </a:cubicBezTo>
                <a:cubicBezTo>
                  <a:pt x="17847" y="38108"/>
                  <a:pt x="16858" y="38045"/>
                  <a:pt x="15933" y="37919"/>
                </a:cubicBezTo>
                <a:cubicBezTo>
                  <a:pt x="14075" y="37667"/>
                  <a:pt x="12250" y="37048"/>
                  <a:pt x="10668" y="36153"/>
                </a:cubicBezTo>
                <a:cubicBezTo>
                  <a:pt x="9842" y="35683"/>
                  <a:pt x="9085" y="35133"/>
                  <a:pt x="8420" y="34524"/>
                </a:cubicBezTo>
                <a:cubicBezTo>
                  <a:pt x="7720" y="33882"/>
                  <a:pt x="7112" y="33171"/>
                  <a:pt x="6630" y="32414"/>
                </a:cubicBezTo>
                <a:cubicBezTo>
                  <a:pt x="6115" y="31611"/>
                  <a:pt x="5725" y="30739"/>
                  <a:pt x="5460" y="29811"/>
                </a:cubicBezTo>
                <a:cubicBezTo>
                  <a:pt x="5197" y="28893"/>
                  <a:pt x="5070" y="27953"/>
                  <a:pt x="5093" y="27000"/>
                </a:cubicBezTo>
                <a:cubicBezTo>
                  <a:pt x="5105" y="26049"/>
                  <a:pt x="5266" y="25119"/>
                  <a:pt x="5564" y="24236"/>
                </a:cubicBezTo>
                <a:cubicBezTo>
                  <a:pt x="5633" y="24007"/>
                  <a:pt x="5725" y="23789"/>
                  <a:pt x="5816" y="23559"/>
                </a:cubicBezTo>
                <a:cubicBezTo>
                  <a:pt x="6103" y="23766"/>
                  <a:pt x="6401" y="23938"/>
                  <a:pt x="6688" y="24076"/>
                </a:cubicBezTo>
                <a:cubicBezTo>
                  <a:pt x="7267" y="24346"/>
                  <a:pt x="7825" y="24481"/>
                  <a:pt x="8362" y="24481"/>
                </a:cubicBezTo>
                <a:cubicBezTo>
                  <a:pt x="8623" y="24481"/>
                  <a:pt x="8880" y="24449"/>
                  <a:pt x="9131" y="24385"/>
                </a:cubicBezTo>
                <a:cubicBezTo>
                  <a:pt x="9601" y="24270"/>
                  <a:pt x="10037" y="23984"/>
                  <a:pt x="10392" y="23559"/>
                </a:cubicBezTo>
                <a:cubicBezTo>
                  <a:pt x="10713" y="23181"/>
                  <a:pt x="10943" y="22688"/>
                  <a:pt x="11047" y="22206"/>
                </a:cubicBezTo>
                <a:cubicBezTo>
                  <a:pt x="11115" y="21816"/>
                  <a:pt x="11103" y="21438"/>
                  <a:pt x="11001" y="21105"/>
                </a:cubicBezTo>
                <a:cubicBezTo>
                  <a:pt x="10886" y="20727"/>
                  <a:pt x="10680" y="20429"/>
                  <a:pt x="10369" y="20199"/>
                </a:cubicBezTo>
                <a:cubicBezTo>
                  <a:pt x="10060" y="19981"/>
                  <a:pt x="9716" y="19866"/>
                  <a:pt x="9337" y="19843"/>
                </a:cubicBezTo>
                <a:cubicBezTo>
                  <a:pt x="9314" y="19842"/>
                  <a:pt x="9291" y="19842"/>
                  <a:pt x="9268" y="19842"/>
                </a:cubicBezTo>
                <a:cubicBezTo>
                  <a:pt x="8956" y="19842"/>
                  <a:pt x="8625" y="19912"/>
                  <a:pt x="8294" y="20061"/>
                </a:cubicBezTo>
                <a:cubicBezTo>
                  <a:pt x="7652" y="20325"/>
                  <a:pt x="7020" y="20818"/>
                  <a:pt x="6539" y="21438"/>
                </a:cubicBezTo>
                <a:cubicBezTo>
                  <a:pt x="6194" y="21885"/>
                  <a:pt x="5896" y="22355"/>
                  <a:pt x="5633" y="22860"/>
                </a:cubicBezTo>
                <a:cubicBezTo>
                  <a:pt x="5415" y="22677"/>
                  <a:pt x="5185" y="22470"/>
                  <a:pt x="4956" y="22252"/>
                </a:cubicBezTo>
                <a:cubicBezTo>
                  <a:pt x="3545" y="20852"/>
                  <a:pt x="2398" y="19086"/>
                  <a:pt x="1652" y="17148"/>
                </a:cubicBezTo>
                <a:cubicBezTo>
                  <a:pt x="907" y="15209"/>
                  <a:pt x="551" y="13111"/>
                  <a:pt x="643" y="11080"/>
                </a:cubicBezTo>
                <a:cubicBezTo>
                  <a:pt x="724" y="9051"/>
                  <a:pt x="1263" y="6986"/>
                  <a:pt x="2180" y="5128"/>
                </a:cubicBezTo>
                <a:cubicBezTo>
                  <a:pt x="3087" y="3270"/>
                  <a:pt x="4382" y="1618"/>
                  <a:pt x="5908" y="357"/>
                </a:cubicBezTo>
                <a:lnTo>
                  <a:pt x="56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3"/>
          <p:cNvSpPr/>
          <p:nvPr/>
        </p:nvSpPr>
        <p:spPr>
          <a:xfrm rot="3519417">
            <a:off x="6180689" y="2106544"/>
            <a:ext cx="3883691" cy="3745383"/>
          </a:xfrm>
          <a:custGeom>
            <a:rect b="b" l="l" r="r" t="t"/>
            <a:pathLst>
              <a:path extrusionOk="0" h="83569" w="86655">
                <a:moveTo>
                  <a:pt x="53059" y="23422"/>
                </a:moveTo>
                <a:cubicBezTo>
                  <a:pt x="53415" y="23434"/>
                  <a:pt x="53691" y="23605"/>
                  <a:pt x="53897" y="23916"/>
                </a:cubicBezTo>
                <a:cubicBezTo>
                  <a:pt x="54092" y="24237"/>
                  <a:pt x="54206" y="24696"/>
                  <a:pt x="54206" y="25223"/>
                </a:cubicBezTo>
                <a:cubicBezTo>
                  <a:pt x="54218" y="25739"/>
                  <a:pt x="54115" y="26266"/>
                  <a:pt x="53931" y="26714"/>
                </a:cubicBezTo>
                <a:cubicBezTo>
                  <a:pt x="53839" y="26955"/>
                  <a:pt x="53737" y="27184"/>
                  <a:pt x="53622" y="27425"/>
                </a:cubicBezTo>
                <a:cubicBezTo>
                  <a:pt x="52876" y="26932"/>
                  <a:pt x="52154" y="26347"/>
                  <a:pt x="51867" y="25521"/>
                </a:cubicBezTo>
                <a:cubicBezTo>
                  <a:pt x="51695" y="25005"/>
                  <a:pt x="51798" y="24351"/>
                  <a:pt x="52142" y="23893"/>
                </a:cubicBezTo>
                <a:cubicBezTo>
                  <a:pt x="52371" y="23582"/>
                  <a:pt x="52681" y="23422"/>
                  <a:pt x="53013" y="23422"/>
                </a:cubicBezTo>
                <a:close/>
                <a:moveTo>
                  <a:pt x="5093" y="71744"/>
                </a:moveTo>
                <a:cubicBezTo>
                  <a:pt x="4979" y="73407"/>
                  <a:pt x="4543" y="74542"/>
                  <a:pt x="3740" y="75242"/>
                </a:cubicBezTo>
                <a:cubicBezTo>
                  <a:pt x="3343" y="75586"/>
                  <a:pt x="2789" y="75775"/>
                  <a:pt x="2236" y="75775"/>
                </a:cubicBezTo>
                <a:cubicBezTo>
                  <a:pt x="2071" y="75775"/>
                  <a:pt x="1905" y="75758"/>
                  <a:pt x="1744" y="75723"/>
                </a:cubicBezTo>
                <a:cubicBezTo>
                  <a:pt x="1217" y="75609"/>
                  <a:pt x="827" y="75310"/>
                  <a:pt x="643" y="74887"/>
                </a:cubicBezTo>
                <a:cubicBezTo>
                  <a:pt x="437" y="74428"/>
                  <a:pt x="518" y="73957"/>
                  <a:pt x="632" y="73648"/>
                </a:cubicBezTo>
                <a:cubicBezTo>
                  <a:pt x="781" y="73235"/>
                  <a:pt x="1079" y="72845"/>
                  <a:pt x="1435" y="72570"/>
                </a:cubicBezTo>
                <a:cubicBezTo>
                  <a:pt x="2226" y="71996"/>
                  <a:pt x="3281" y="71847"/>
                  <a:pt x="4119" y="71790"/>
                </a:cubicBezTo>
                <a:cubicBezTo>
                  <a:pt x="4440" y="71767"/>
                  <a:pt x="4761" y="71744"/>
                  <a:pt x="5093" y="71744"/>
                </a:cubicBezTo>
                <a:close/>
                <a:moveTo>
                  <a:pt x="29398" y="1"/>
                </a:moveTo>
                <a:cubicBezTo>
                  <a:pt x="27482" y="827"/>
                  <a:pt x="25797" y="2192"/>
                  <a:pt x="24512" y="3935"/>
                </a:cubicBezTo>
                <a:cubicBezTo>
                  <a:pt x="23215" y="5690"/>
                  <a:pt x="22425" y="7698"/>
                  <a:pt x="22195" y="9773"/>
                </a:cubicBezTo>
                <a:cubicBezTo>
                  <a:pt x="21966" y="11838"/>
                  <a:pt x="22298" y="13983"/>
                  <a:pt x="23181" y="15967"/>
                </a:cubicBezTo>
                <a:cubicBezTo>
                  <a:pt x="24053" y="17951"/>
                  <a:pt x="25395" y="19649"/>
                  <a:pt x="27081" y="20888"/>
                </a:cubicBezTo>
                <a:cubicBezTo>
                  <a:pt x="29088" y="22344"/>
                  <a:pt x="31554" y="23215"/>
                  <a:pt x="34422" y="23445"/>
                </a:cubicBezTo>
                <a:cubicBezTo>
                  <a:pt x="34957" y="23494"/>
                  <a:pt x="35509" y="23517"/>
                  <a:pt x="36074" y="23517"/>
                </a:cubicBezTo>
                <a:cubicBezTo>
                  <a:pt x="36838" y="23517"/>
                  <a:pt x="37626" y="23474"/>
                  <a:pt x="38424" y="23388"/>
                </a:cubicBezTo>
                <a:cubicBezTo>
                  <a:pt x="39709" y="23261"/>
                  <a:pt x="41028" y="23021"/>
                  <a:pt x="42359" y="22677"/>
                </a:cubicBezTo>
                <a:cubicBezTo>
                  <a:pt x="44939" y="22012"/>
                  <a:pt x="47474" y="21048"/>
                  <a:pt x="49929" y="20108"/>
                </a:cubicBezTo>
                <a:cubicBezTo>
                  <a:pt x="52291" y="19213"/>
                  <a:pt x="54734" y="18273"/>
                  <a:pt x="57200" y="17618"/>
                </a:cubicBezTo>
                <a:cubicBezTo>
                  <a:pt x="60079" y="16861"/>
                  <a:pt x="63061" y="16460"/>
                  <a:pt x="66066" y="16425"/>
                </a:cubicBezTo>
                <a:cubicBezTo>
                  <a:pt x="66205" y="16424"/>
                  <a:pt x="66343" y="16423"/>
                  <a:pt x="66482" y="16423"/>
                </a:cubicBezTo>
                <a:cubicBezTo>
                  <a:pt x="69337" y="16423"/>
                  <a:pt x="72187" y="16756"/>
                  <a:pt x="74943" y="17424"/>
                </a:cubicBezTo>
                <a:cubicBezTo>
                  <a:pt x="76905" y="17894"/>
                  <a:pt x="78568" y="18490"/>
                  <a:pt x="80025" y="19236"/>
                </a:cubicBezTo>
                <a:cubicBezTo>
                  <a:pt x="81722" y="20119"/>
                  <a:pt x="83122" y="21209"/>
                  <a:pt x="84154" y="22493"/>
                </a:cubicBezTo>
                <a:cubicBezTo>
                  <a:pt x="84704" y="23170"/>
                  <a:pt x="85151" y="23939"/>
                  <a:pt x="85495" y="24787"/>
                </a:cubicBezTo>
                <a:cubicBezTo>
                  <a:pt x="85828" y="25624"/>
                  <a:pt x="86046" y="26496"/>
                  <a:pt x="86115" y="27367"/>
                </a:cubicBezTo>
                <a:cubicBezTo>
                  <a:pt x="86195" y="28274"/>
                  <a:pt x="86127" y="29134"/>
                  <a:pt x="85908" y="29949"/>
                </a:cubicBezTo>
                <a:cubicBezTo>
                  <a:pt x="85679" y="30797"/>
                  <a:pt x="85289" y="31554"/>
                  <a:pt x="84761" y="32208"/>
                </a:cubicBezTo>
                <a:cubicBezTo>
                  <a:pt x="83258" y="34065"/>
                  <a:pt x="80767" y="34999"/>
                  <a:pt x="77335" y="34999"/>
                </a:cubicBezTo>
                <a:cubicBezTo>
                  <a:pt x="76421" y="34999"/>
                  <a:pt x="75440" y="34933"/>
                  <a:pt x="74393" y="34800"/>
                </a:cubicBezTo>
                <a:cubicBezTo>
                  <a:pt x="70814" y="34353"/>
                  <a:pt x="67271" y="33515"/>
                  <a:pt x="63841" y="32322"/>
                </a:cubicBezTo>
                <a:cubicBezTo>
                  <a:pt x="60412" y="31118"/>
                  <a:pt x="57120" y="29559"/>
                  <a:pt x="54046" y="27689"/>
                </a:cubicBezTo>
                <a:cubicBezTo>
                  <a:pt x="54035" y="27678"/>
                  <a:pt x="54023" y="27678"/>
                  <a:pt x="54012" y="27666"/>
                </a:cubicBezTo>
                <a:cubicBezTo>
                  <a:pt x="54137" y="27413"/>
                  <a:pt x="54252" y="27150"/>
                  <a:pt x="54356" y="26886"/>
                </a:cubicBezTo>
                <a:cubicBezTo>
                  <a:pt x="54746" y="25945"/>
                  <a:pt x="54838" y="24535"/>
                  <a:pt x="54275" y="23663"/>
                </a:cubicBezTo>
                <a:cubicBezTo>
                  <a:pt x="54000" y="23227"/>
                  <a:pt x="53587" y="22986"/>
                  <a:pt x="53082" y="22963"/>
                </a:cubicBezTo>
                <a:cubicBezTo>
                  <a:pt x="53059" y="22962"/>
                  <a:pt x="53036" y="22962"/>
                  <a:pt x="53014" y="22962"/>
                </a:cubicBezTo>
                <a:cubicBezTo>
                  <a:pt x="52536" y="22962"/>
                  <a:pt x="52103" y="23190"/>
                  <a:pt x="51775" y="23617"/>
                </a:cubicBezTo>
                <a:cubicBezTo>
                  <a:pt x="51351" y="24191"/>
                  <a:pt x="51213" y="25017"/>
                  <a:pt x="51431" y="25670"/>
                </a:cubicBezTo>
                <a:cubicBezTo>
                  <a:pt x="51764" y="26645"/>
                  <a:pt x="52590" y="27299"/>
                  <a:pt x="53415" y="27838"/>
                </a:cubicBezTo>
                <a:cubicBezTo>
                  <a:pt x="52876" y="28870"/>
                  <a:pt x="52188" y="29845"/>
                  <a:pt x="51362" y="30751"/>
                </a:cubicBezTo>
                <a:cubicBezTo>
                  <a:pt x="50319" y="31886"/>
                  <a:pt x="49045" y="32908"/>
                  <a:pt x="47589" y="33790"/>
                </a:cubicBezTo>
                <a:cubicBezTo>
                  <a:pt x="44951" y="35396"/>
                  <a:pt x="41693" y="36555"/>
                  <a:pt x="38161" y="37152"/>
                </a:cubicBezTo>
                <a:cubicBezTo>
                  <a:pt x="35144" y="37644"/>
                  <a:pt x="32036" y="37817"/>
                  <a:pt x="29019" y="37977"/>
                </a:cubicBezTo>
                <a:cubicBezTo>
                  <a:pt x="25463" y="38161"/>
                  <a:pt x="21805" y="38355"/>
                  <a:pt x="18261" y="39101"/>
                </a:cubicBezTo>
                <a:cubicBezTo>
                  <a:pt x="16575" y="39456"/>
                  <a:pt x="14934" y="39973"/>
                  <a:pt x="13386" y="40626"/>
                </a:cubicBezTo>
                <a:cubicBezTo>
                  <a:pt x="11746" y="41326"/>
                  <a:pt x="10244" y="42163"/>
                  <a:pt x="8924" y="43127"/>
                </a:cubicBezTo>
                <a:cubicBezTo>
                  <a:pt x="7502" y="44159"/>
                  <a:pt x="6309" y="45329"/>
                  <a:pt x="5369" y="46602"/>
                </a:cubicBezTo>
                <a:cubicBezTo>
                  <a:pt x="4348" y="47979"/>
                  <a:pt x="3614" y="49470"/>
                  <a:pt x="3201" y="51053"/>
                </a:cubicBezTo>
                <a:cubicBezTo>
                  <a:pt x="2960" y="51970"/>
                  <a:pt x="2811" y="52922"/>
                  <a:pt x="2766" y="53943"/>
                </a:cubicBezTo>
                <a:cubicBezTo>
                  <a:pt x="2720" y="54849"/>
                  <a:pt x="2754" y="55801"/>
                  <a:pt x="2868" y="56844"/>
                </a:cubicBezTo>
                <a:cubicBezTo>
                  <a:pt x="3064" y="58783"/>
                  <a:pt x="3511" y="60756"/>
                  <a:pt x="3936" y="62660"/>
                </a:cubicBezTo>
                <a:cubicBezTo>
                  <a:pt x="4566" y="65492"/>
                  <a:pt x="5220" y="68406"/>
                  <a:pt x="5116" y="71285"/>
                </a:cubicBezTo>
                <a:cubicBezTo>
                  <a:pt x="4772" y="71285"/>
                  <a:pt x="4428" y="71308"/>
                  <a:pt x="4084" y="71331"/>
                </a:cubicBezTo>
                <a:cubicBezTo>
                  <a:pt x="3190" y="71400"/>
                  <a:pt x="2043" y="71548"/>
                  <a:pt x="1171" y="72203"/>
                </a:cubicBezTo>
                <a:cubicBezTo>
                  <a:pt x="735" y="72524"/>
                  <a:pt x="391" y="72983"/>
                  <a:pt x="207" y="73487"/>
                </a:cubicBezTo>
                <a:cubicBezTo>
                  <a:pt x="1" y="74038"/>
                  <a:pt x="13" y="74599"/>
                  <a:pt x="219" y="75081"/>
                </a:cubicBezTo>
                <a:cubicBezTo>
                  <a:pt x="472" y="75632"/>
                  <a:pt x="976" y="76022"/>
                  <a:pt x="1642" y="76171"/>
                </a:cubicBezTo>
                <a:cubicBezTo>
                  <a:pt x="1833" y="76213"/>
                  <a:pt x="2030" y="76234"/>
                  <a:pt x="2227" y="76234"/>
                </a:cubicBezTo>
                <a:cubicBezTo>
                  <a:pt x="2892" y="76234"/>
                  <a:pt x="3563" y="76002"/>
                  <a:pt x="4050" y="75586"/>
                </a:cubicBezTo>
                <a:cubicBezTo>
                  <a:pt x="4945" y="74806"/>
                  <a:pt x="5438" y="73556"/>
                  <a:pt x="5552" y="71755"/>
                </a:cubicBezTo>
                <a:lnTo>
                  <a:pt x="5552" y="71744"/>
                </a:lnTo>
                <a:cubicBezTo>
                  <a:pt x="8810" y="71801"/>
                  <a:pt x="12125" y="72833"/>
                  <a:pt x="15015" y="74737"/>
                </a:cubicBezTo>
                <a:cubicBezTo>
                  <a:pt x="18329" y="76916"/>
                  <a:pt x="20830" y="80059"/>
                  <a:pt x="22046" y="83569"/>
                </a:cubicBezTo>
                <a:lnTo>
                  <a:pt x="22470" y="83420"/>
                </a:lnTo>
                <a:cubicBezTo>
                  <a:pt x="21232" y="79807"/>
                  <a:pt x="18662" y="76595"/>
                  <a:pt x="15267" y="74359"/>
                </a:cubicBezTo>
                <a:cubicBezTo>
                  <a:pt x="12308" y="72409"/>
                  <a:pt x="8913" y="71342"/>
                  <a:pt x="5575" y="71285"/>
                </a:cubicBezTo>
                <a:cubicBezTo>
                  <a:pt x="5679" y="68360"/>
                  <a:pt x="5025" y="65413"/>
                  <a:pt x="4382" y="62556"/>
                </a:cubicBezTo>
                <a:cubicBezTo>
                  <a:pt x="3958" y="60664"/>
                  <a:pt x="3523" y="58702"/>
                  <a:pt x="3316" y="56799"/>
                </a:cubicBezTo>
                <a:cubicBezTo>
                  <a:pt x="3212" y="55778"/>
                  <a:pt x="3179" y="54849"/>
                  <a:pt x="3224" y="53966"/>
                </a:cubicBezTo>
                <a:cubicBezTo>
                  <a:pt x="3270" y="52980"/>
                  <a:pt x="3408" y="52062"/>
                  <a:pt x="3648" y="51167"/>
                </a:cubicBezTo>
                <a:cubicBezTo>
                  <a:pt x="4050" y="49641"/>
                  <a:pt x="4749" y="48208"/>
                  <a:pt x="5736" y="46878"/>
                </a:cubicBezTo>
                <a:cubicBezTo>
                  <a:pt x="6653" y="45639"/>
                  <a:pt x="7812" y="44503"/>
                  <a:pt x="9189" y="43494"/>
                </a:cubicBezTo>
                <a:cubicBezTo>
                  <a:pt x="10484" y="42553"/>
                  <a:pt x="11952" y="41727"/>
                  <a:pt x="13558" y="41051"/>
                </a:cubicBezTo>
                <a:cubicBezTo>
                  <a:pt x="15084" y="40397"/>
                  <a:pt x="16701" y="39892"/>
                  <a:pt x="18352" y="39548"/>
                </a:cubicBezTo>
                <a:cubicBezTo>
                  <a:pt x="21862" y="38814"/>
                  <a:pt x="25509" y="38620"/>
                  <a:pt x="29042" y="38436"/>
                </a:cubicBezTo>
                <a:cubicBezTo>
                  <a:pt x="32070" y="38276"/>
                  <a:pt x="35202" y="38103"/>
                  <a:pt x="38241" y="37598"/>
                </a:cubicBezTo>
                <a:cubicBezTo>
                  <a:pt x="41819" y="37002"/>
                  <a:pt x="45134" y="35821"/>
                  <a:pt x="47818" y="34192"/>
                </a:cubicBezTo>
                <a:cubicBezTo>
                  <a:pt x="49320" y="33275"/>
                  <a:pt x="50628" y="32220"/>
                  <a:pt x="51695" y="31061"/>
                </a:cubicBezTo>
                <a:cubicBezTo>
                  <a:pt x="52544" y="30143"/>
                  <a:pt x="53243" y="29134"/>
                  <a:pt x="53805" y="28079"/>
                </a:cubicBezTo>
                <a:cubicBezTo>
                  <a:pt x="56913" y="29972"/>
                  <a:pt x="60228" y="31542"/>
                  <a:pt x="63692" y="32747"/>
                </a:cubicBezTo>
                <a:cubicBezTo>
                  <a:pt x="67144" y="33963"/>
                  <a:pt x="70723" y="34800"/>
                  <a:pt x="74336" y="35259"/>
                </a:cubicBezTo>
                <a:cubicBezTo>
                  <a:pt x="75391" y="35385"/>
                  <a:pt x="76389" y="35454"/>
                  <a:pt x="77318" y="35454"/>
                </a:cubicBezTo>
                <a:cubicBezTo>
                  <a:pt x="80908" y="35454"/>
                  <a:pt x="83523" y="34468"/>
                  <a:pt x="85117" y="32506"/>
                </a:cubicBezTo>
                <a:cubicBezTo>
                  <a:pt x="85691" y="31795"/>
                  <a:pt x="86104" y="30981"/>
                  <a:pt x="86344" y="30063"/>
                </a:cubicBezTo>
                <a:cubicBezTo>
                  <a:pt x="86574" y="29203"/>
                  <a:pt x="86654" y="28285"/>
                  <a:pt x="86574" y="27334"/>
                </a:cubicBezTo>
                <a:cubicBezTo>
                  <a:pt x="86494" y="26416"/>
                  <a:pt x="86275" y="25498"/>
                  <a:pt x="85920" y="24615"/>
                </a:cubicBezTo>
                <a:cubicBezTo>
                  <a:pt x="85564" y="23732"/>
                  <a:pt x="85094" y="22917"/>
                  <a:pt x="84509" y="22195"/>
                </a:cubicBezTo>
                <a:cubicBezTo>
                  <a:pt x="83431" y="20876"/>
                  <a:pt x="81998" y="19741"/>
                  <a:pt x="80231" y="18834"/>
                </a:cubicBezTo>
                <a:cubicBezTo>
                  <a:pt x="78740" y="18066"/>
                  <a:pt x="77043" y="17458"/>
                  <a:pt x="75047" y="16976"/>
                </a:cubicBezTo>
                <a:cubicBezTo>
                  <a:pt x="72253" y="16308"/>
                  <a:pt x="69366" y="15964"/>
                  <a:pt x="66465" y="15964"/>
                </a:cubicBezTo>
                <a:cubicBezTo>
                  <a:pt x="66328" y="15964"/>
                  <a:pt x="66192" y="15965"/>
                  <a:pt x="66055" y="15967"/>
                </a:cubicBezTo>
                <a:cubicBezTo>
                  <a:pt x="63015" y="16002"/>
                  <a:pt x="59999" y="16403"/>
                  <a:pt x="57086" y="17182"/>
                </a:cubicBezTo>
                <a:cubicBezTo>
                  <a:pt x="54585" y="17837"/>
                  <a:pt x="52131" y="18777"/>
                  <a:pt x="49756" y="19683"/>
                </a:cubicBezTo>
                <a:cubicBezTo>
                  <a:pt x="47325" y="20612"/>
                  <a:pt x="44801" y="21576"/>
                  <a:pt x="42244" y="22229"/>
                </a:cubicBezTo>
                <a:cubicBezTo>
                  <a:pt x="40936" y="22562"/>
                  <a:pt x="39629" y="22803"/>
                  <a:pt x="38367" y="22929"/>
                </a:cubicBezTo>
                <a:cubicBezTo>
                  <a:pt x="37576" y="23016"/>
                  <a:pt x="36795" y="23056"/>
                  <a:pt x="36036" y="23056"/>
                </a:cubicBezTo>
                <a:cubicBezTo>
                  <a:pt x="35498" y="23056"/>
                  <a:pt x="34970" y="23036"/>
                  <a:pt x="34456" y="22998"/>
                </a:cubicBezTo>
                <a:cubicBezTo>
                  <a:pt x="31680" y="22757"/>
                  <a:pt x="29283" y="21931"/>
                  <a:pt x="27356" y="20509"/>
                </a:cubicBezTo>
                <a:cubicBezTo>
                  <a:pt x="25739" y="19328"/>
                  <a:pt x="24443" y="17699"/>
                  <a:pt x="23594" y="15783"/>
                </a:cubicBezTo>
                <a:cubicBezTo>
                  <a:pt x="22757" y="13868"/>
                  <a:pt x="22425" y="11804"/>
                  <a:pt x="22642" y="9819"/>
                </a:cubicBezTo>
                <a:cubicBezTo>
                  <a:pt x="22860" y="7835"/>
                  <a:pt x="23640" y="5896"/>
                  <a:pt x="24879" y="4211"/>
                </a:cubicBezTo>
                <a:cubicBezTo>
                  <a:pt x="25865" y="2868"/>
                  <a:pt x="27092" y="1767"/>
                  <a:pt x="28469" y="976"/>
                </a:cubicBezTo>
                <a:lnTo>
                  <a:pt x="28514" y="1045"/>
                </a:lnTo>
                <a:lnTo>
                  <a:pt x="29604" y="403"/>
                </a:lnTo>
                <a:lnTo>
                  <a:pt x="293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7" name="Google Shape;1727;p43"/>
          <p:cNvGrpSpPr/>
          <p:nvPr/>
        </p:nvGrpSpPr>
        <p:grpSpPr>
          <a:xfrm>
            <a:off x="2743203" y="2890644"/>
            <a:ext cx="3773325" cy="2261828"/>
            <a:chOff x="1837575" y="2520550"/>
            <a:chExt cx="914125" cy="547950"/>
          </a:xfrm>
        </p:grpSpPr>
        <p:sp>
          <p:nvSpPr>
            <p:cNvPr id="1728" name="Google Shape;1728;p43"/>
            <p:cNvSpPr/>
            <p:nvPr/>
          </p:nvSpPr>
          <p:spPr>
            <a:xfrm>
              <a:off x="1918150" y="2523025"/>
              <a:ext cx="806975" cy="545475"/>
            </a:xfrm>
            <a:custGeom>
              <a:rect b="b" l="l" r="r" t="t"/>
              <a:pathLst>
                <a:path extrusionOk="0" h="21819" w="32279">
                  <a:moveTo>
                    <a:pt x="20426" y="5537"/>
                  </a:moveTo>
                  <a:lnTo>
                    <a:pt x="20974" y="5702"/>
                  </a:lnTo>
                  <a:lnTo>
                    <a:pt x="21885" y="5668"/>
                  </a:lnTo>
                  <a:lnTo>
                    <a:pt x="22224" y="6118"/>
                  </a:lnTo>
                  <a:lnTo>
                    <a:pt x="22224" y="6359"/>
                  </a:lnTo>
                  <a:lnTo>
                    <a:pt x="21479" y="6699"/>
                  </a:lnTo>
                  <a:lnTo>
                    <a:pt x="20601" y="6414"/>
                  </a:lnTo>
                  <a:lnTo>
                    <a:pt x="20601" y="6063"/>
                  </a:lnTo>
                  <a:lnTo>
                    <a:pt x="20207" y="5811"/>
                  </a:lnTo>
                  <a:lnTo>
                    <a:pt x="20426" y="5537"/>
                  </a:lnTo>
                  <a:close/>
                  <a:moveTo>
                    <a:pt x="24241" y="8618"/>
                  </a:moveTo>
                  <a:lnTo>
                    <a:pt x="24658" y="8706"/>
                  </a:lnTo>
                  <a:lnTo>
                    <a:pt x="24548" y="8947"/>
                  </a:lnTo>
                  <a:lnTo>
                    <a:pt x="24998" y="9013"/>
                  </a:lnTo>
                  <a:lnTo>
                    <a:pt x="24911" y="9549"/>
                  </a:lnTo>
                  <a:lnTo>
                    <a:pt x="25393" y="10087"/>
                  </a:lnTo>
                  <a:lnTo>
                    <a:pt x="25590" y="10646"/>
                  </a:lnTo>
                  <a:lnTo>
                    <a:pt x="25963" y="10833"/>
                  </a:lnTo>
                  <a:lnTo>
                    <a:pt x="25864" y="11162"/>
                  </a:lnTo>
                  <a:lnTo>
                    <a:pt x="26051" y="11293"/>
                  </a:lnTo>
                  <a:lnTo>
                    <a:pt x="25854" y="11469"/>
                  </a:lnTo>
                  <a:lnTo>
                    <a:pt x="25240" y="11381"/>
                  </a:lnTo>
                  <a:lnTo>
                    <a:pt x="24889" y="11545"/>
                  </a:lnTo>
                  <a:lnTo>
                    <a:pt x="24548" y="11545"/>
                  </a:lnTo>
                  <a:lnTo>
                    <a:pt x="24582" y="11293"/>
                  </a:lnTo>
                  <a:lnTo>
                    <a:pt x="25031" y="11162"/>
                  </a:lnTo>
                  <a:lnTo>
                    <a:pt x="24614" y="11096"/>
                  </a:lnTo>
                  <a:lnTo>
                    <a:pt x="24548" y="10909"/>
                  </a:lnTo>
                  <a:lnTo>
                    <a:pt x="24702" y="10701"/>
                  </a:lnTo>
                  <a:lnTo>
                    <a:pt x="24592" y="10492"/>
                  </a:lnTo>
                  <a:lnTo>
                    <a:pt x="24899" y="10416"/>
                  </a:lnTo>
                  <a:lnTo>
                    <a:pt x="24855" y="9966"/>
                  </a:lnTo>
                  <a:lnTo>
                    <a:pt x="24406" y="9813"/>
                  </a:lnTo>
                  <a:lnTo>
                    <a:pt x="24319" y="10087"/>
                  </a:lnTo>
                  <a:lnTo>
                    <a:pt x="24263" y="10339"/>
                  </a:lnTo>
                  <a:lnTo>
                    <a:pt x="24263" y="10777"/>
                  </a:lnTo>
                  <a:lnTo>
                    <a:pt x="23584" y="10909"/>
                  </a:lnTo>
                  <a:lnTo>
                    <a:pt x="23266" y="10745"/>
                  </a:lnTo>
                  <a:lnTo>
                    <a:pt x="23584" y="10284"/>
                  </a:lnTo>
                  <a:lnTo>
                    <a:pt x="23354" y="10284"/>
                  </a:lnTo>
                  <a:lnTo>
                    <a:pt x="23266" y="9966"/>
                  </a:lnTo>
                  <a:lnTo>
                    <a:pt x="23617" y="9966"/>
                  </a:lnTo>
                  <a:lnTo>
                    <a:pt x="23705" y="9659"/>
                  </a:lnTo>
                  <a:lnTo>
                    <a:pt x="24319" y="9659"/>
                  </a:lnTo>
                  <a:lnTo>
                    <a:pt x="24110" y="9232"/>
                  </a:lnTo>
                  <a:lnTo>
                    <a:pt x="23978" y="9023"/>
                  </a:lnTo>
                  <a:lnTo>
                    <a:pt x="24241" y="8618"/>
                  </a:lnTo>
                  <a:close/>
                  <a:moveTo>
                    <a:pt x="13136" y="0"/>
                  </a:moveTo>
                  <a:cubicBezTo>
                    <a:pt x="11370" y="186"/>
                    <a:pt x="9671" y="625"/>
                    <a:pt x="8081" y="1283"/>
                  </a:cubicBezTo>
                  <a:lnTo>
                    <a:pt x="7873" y="1623"/>
                  </a:lnTo>
                  <a:lnTo>
                    <a:pt x="10285" y="1623"/>
                  </a:lnTo>
                  <a:lnTo>
                    <a:pt x="11480" y="1930"/>
                  </a:lnTo>
                  <a:lnTo>
                    <a:pt x="11918" y="2642"/>
                  </a:lnTo>
                  <a:lnTo>
                    <a:pt x="12269" y="3212"/>
                  </a:lnTo>
                  <a:lnTo>
                    <a:pt x="11798" y="3421"/>
                  </a:lnTo>
                  <a:lnTo>
                    <a:pt x="12741" y="4035"/>
                  </a:lnTo>
                  <a:lnTo>
                    <a:pt x="12466" y="4440"/>
                  </a:lnTo>
                  <a:lnTo>
                    <a:pt x="11896" y="4660"/>
                  </a:lnTo>
                  <a:lnTo>
                    <a:pt x="11501" y="4035"/>
                  </a:lnTo>
                  <a:lnTo>
                    <a:pt x="11754" y="4978"/>
                  </a:lnTo>
                  <a:lnTo>
                    <a:pt x="10997" y="5559"/>
                  </a:lnTo>
                  <a:lnTo>
                    <a:pt x="10329" y="5285"/>
                  </a:lnTo>
                  <a:lnTo>
                    <a:pt x="10032" y="4638"/>
                  </a:lnTo>
                  <a:cubicBezTo>
                    <a:pt x="10032" y="4638"/>
                    <a:pt x="9436" y="4454"/>
                    <a:pt x="9240" y="4454"/>
                  </a:cubicBezTo>
                  <a:cubicBezTo>
                    <a:pt x="9217" y="4454"/>
                    <a:pt x="9199" y="4457"/>
                    <a:pt x="9189" y="4462"/>
                  </a:cubicBezTo>
                  <a:cubicBezTo>
                    <a:pt x="9183" y="4465"/>
                    <a:pt x="9179" y="4466"/>
                    <a:pt x="9175" y="4466"/>
                  </a:cubicBezTo>
                  <a:cubicBezTo>
                    <a:pt x="9110" y="4466"/>
                    <a:pt x="9287" y="4111"/>
                    <a:pt x="9287" y="4111"/>
                  </a:cubicBezTo>
                  <a:lnTo>
                    <a:pt x="10186" y="4232"/>
                  </a:lnTo>
                  <a:lnTo>
                    <a:pt x="10778" y="3761"/>
                  </a:lnTo>
                  <a:lnTo>
                    <a:pt x="10756" y="3114"/>
                  </a:lnTo>
                  <a:lnTo>
                    <a:pt x="9956" y="2818"/>
                  </a:lnTo>
                  <a:lnTo>
                    <a:pt x="9364" y="3563"/>
                  </a:lnTo>
                  <a:lnTo>
                    <a:pt x="8662" y="3761"/>
                  </a:lnTo>
                  <a:lnTo>
                    <a:pt x="7269" y="4265"/>
                  </a:lnTo>
                  <a:lnTo>
                    <a:pt x="5878" y="4835"/>
                  </a:lnTo>
                  <a:lnTo>
                    <a:pt x="5186" y="5624"/>
                  </a:lnTo>
                  <a:lnTo>
                    <a:pt x="5384" y="6250"/>
                  </a:lnTo>
                  <a:lnTo>
                    <a:pt x="6502" y="7050"/>
                  </a:lnTo>
                  <a:lnTo>
                    <a:pt x="6129" y="7522"/>
                  </a:lnTo>
                  <a:lnTo>
                    <a:pt x="6184" y="8168"/>
                  </a:lnTo>
                  <a:lnTo>
                    <a:pt x="6656" y="8212"/>
                  </a:lnTo>
                  <a:lnTo>
                    <a:pt x="6974" y="7269"/>
                  </a:lnTo>
                  <a:lnTo>
                    <a:pt x="7369" y="7247"/>
                  </a:lnTo>
                  <a:lnTo>
                    <a:pt x="7917" y="6820"/>
                  </a:lnTo>
                  <a:lnTo>
                    <a:pt x="7949" y="6052"/>
                  </a:lnTo>
                  <a:lnTo>
                    <a:pt x="8618" y="4978"/>
                  </a:lnTo>
                  <a:lnTo>
                    <a:pt x="9715" y="5329"/>
                  </a:lnTo>
                  <a:lnTo>
                    <a:pt x="10088" y="5724"/>
                  </a:lnTo>
                  <a:lnTo>
                    <a:pt x="9813" y="6272"/>
                  </a:lnTo>
                  <a:lnTo>
                    <a:pt x="10361" y="6523"/>
                  </a:lnTo>
                  <a:lnTo>
                    <a:pt x="11107" y="6031"/>
                  </a:lnTo>
                  <a:cubicBezTo>
                    <a:pt x="11107" y="6031"/>
                    <a:pt x="11206" y="7291"/>
                    <a:pt x="11250" y="7291"/>
                  </a:cubicBezTo>
                  <a:cubicBezTo>
                    <a:pt x="11304" y="7291"/>
                    <a:pt x="11721" y="7971"/>
                    <a:pt x="11721" y="7971"/>
                  </a:cubicBezTo>
                  <a:lnTo>
                    <a:pt x="12444" y="8585"/>
                  </a:lnTo>
                  <a:lnTo>
                    <a:pt x="12291" y="9035"/>
                  </a:lnTo>
                  <a:lnTo>
                    <a:pt x="12017" y="9561"/>
                  </a:lnTo>
                  <a:lnTo>
                    <a:pt x="12543" y="9977"/>
                  </a:lnTo>
                  <a:lnTo>
                    <a:pt x="12522" y="10679"/>
                  </a:lnTo>
                  <a:lnTo>
                    <a:pt x="11896" y="10624"/>
                  </a:lnTo>
                  <a:lnTo>
                    <a:pt x="11644" y="10328"/>
                  </a:lnTo>
                  <a:lnTo>
                    <a:pt x="10877" y="10229"/>
                  </a:lnTo>
                  <a:lnTo>
                    <a:pt x="10953" y="9900"/>
                  </a:lnTo>
                  <a:lnTo>
                    <a:pt x="11644" y="9364"/>
                  </a:lnTo>
                  <a:lnTo>
                    <a:pt x="11523" y="9057"/>
                  </a:lnTo>
                  <a:lnTo>
                    <a:pt x="10899" y="9330"/>
                  </a:lnTo>
                  <a:lnTo>
                    <a:pt x="10361" y="9308"/>
                  </a:lnTo>
                  <a:lnTo>
                    <a:pt x="9440" y="9111"/>
                  </a:lnTo>
                  <a:lnTo>
                    <a:pt x="8695" y="9484"/>
                  </a:lnTo>
                  <a:lnTo>
                    <a:pt x="9440" y="9484"/>
                  </a:lnTo>
                  <a:lnTo>
                    <a:pt x="9781" y="9659"/>
                  </a:lnTo>
                  <a:lnTo>
                    <a:pt x="9506" y="10076"/>
                  </a:lnTo>
                  <a:lnTo>
                    <a:pt x="9934" y="10482"/>
                  </a:lnTo>
                  <a:lnTo>
                    <a:pt x="10559" y="10405"/>
                  </a:lnTo>
                  <a:lnTo>
                    <a:pt x="10482" y="10855"/>
                  </a:lnTo>
                  <a:lnTo>
                    <a:pt x="9682" y="10898"/>
                  </a:lnTo>
                  <a:lnTo>
                    <a:pt x="8892" y="11293"/>
                  </a:lnTo>
                  <a:lnTo>
                    <a:pt x="8739" y="10953"/>
                  </a:lnTo>
                  <a:lnTo>
                    <a:pt x="9342" y="10580"/>
                  </a:lnTo>
                  <a:lnTo>
                    <a:pt x="7522" y="11128"/>
                  </a:lnTo>
                  <a:lnTo>
                    <a:pt x="7325" y="11644"/>
                  </a:lnTo>
                  <a:lnTo>
                    <a:pt x="6283" y="11896"/>
                  </a:lnTo>
                  <a:lnTo>
                    <a:pt x="5559" y="12916"/>
                  </a:lnTo>
                  <a:lnTo>
                    <a:pt x="5406" y="13387"/>
                  </a:lnTo>
                  <a:lnTo>
                    <a:pt x="3772" y="14286"/>
                  </a:lnTo>
                  <a:lnTo>
                    <a:pt x="3936" y="15580"/>
                  </a:lnTo>
                  <a:lnTo>
                    <a:pt x="3838" y="16271"/>
                  </a:lnTo>
                  <a:lnTo>
                    <a:pt x="3564" y="16325"/>
                  </a:lnTo>
                  <a:lnTo>
                    <a:pt x="3290" y="15404"/>
                  </a:lnTo>
                  <a:lnTo>
                    <a:pt x="3268" y="14802"/>
                  </a:lnTo>
                  <a:lnTo>
                    <a:pt x="2380" y="14483"/>
                  </a:lnTo>
                  <a:lnTo>
                    <a:pt x="1130" y="14527"/>
                  </a:lnTo>
                  <a:lnTo>
                    <a:pt x="505" y="14768"/>
                  </a:lnTo>
                  <a:lnTo>
                    <a:pt x="1" y="16556"/>
                  </a:lnTo>
                  <a:lnTo>
                    <a:pt x="253" y="17828"/>
                  </a:lnTo>
                  <a:lnTo>
                    <a:pt x="922" y="17828"/>
                  </a:lnTo>
                  <a:lnTo>
                    <a:pt x="1437" y="17126"/>
                  </a:lnTo>
                  <a:lnTo>
                    <a:pt x="2106" y="17126"/>
                  </a:lnTo>
                  <a:lnTo>
                    <a:pt x="1941" y="17828"/>
                  </a:lnTo>
                  <a:lnTo>
                    <a:pt x="1382" y="18825"/>
                  </a:lnTo>
                  <a:cubicBezTo>
                    <a:pt x="1382" y="18825"/>
                    <a:pt x="2084" y="19012"/>
                    <a:pt x="2106" y="19012"/>
                  </a:cubicBezTo>
                  <a:lnTo>
                    <a:pt x="2523" y="19012"/>
                  </a:lnTo>
                  <a:lnTo>
                    <a:pt x="2752" y="19592"/>
                  </a:lnTo>
                  <a:lnTo>
                    <a:pt x="2545" y="20349"/>
                  </a:lnTo>
                  <a:lnTo>
                    <a:pt x="2961" y="21095"/>
                  </a:lnTo>
                  <a:lnTo>
                    <a:pt x="3520" y="20952"/>
                  </a:lnTo>
                  <a:lnTo>
                    <a:pt x="3936" y="21095"/>
                  </a:lnTo>
                  <a:lnTo>
                    <a:pt x="4145" y="21390"/>
                  </a:lnTo>
                  <a:lnTo>
                    <a:pt x="4474" y="21095"/>
                  </a:lnTo>
                  <a:lnTo>
                    <a:pt x="4584" y="20700"/>
                  </a:lnTo>
                  <a:lnTo>
                    <a:pt x="5264" y="20656"/>
                  </a:lnTo>
                  <a:lnTo>
                    <a:pt x="5537" y="20371"/>
                  </a:lnTo>
                  <a:lnTo>
                    <a:pt x="5746" y="20612"/>
                  </a:lnTo>
                  <a:lnTo>
                    <a:pt x="5515" y="20842"/>
                  </a:lnTo>
                  <a:lnTo>
                    <a:pt x="6250" y="20788"/>
                  </a:lnTo>
                  <a:lnTo>
                    <a:pt x="6623" y="21259"/>
                  </a:lnTo>
                  <a:lnTo>
                    <a:pt x="7116" y="21183"/>
                  </a:lnTo>
                  <a:lnTo>
                    <a:pt x="7369" y="21390"/>
                  </a:lnTo>
                  <a:lnTo>
                    <a:pt x="8059" y="21390"/>
                  </a:lnTo>
                  <a:lnTo>
                    <a:pt x="8333" y="21818"/>
                  </a:lnTo>
                  <a:lnTo>
                    <a:pt x="20887" y="21818"/>
                  </a:lnTo>
                  <a:lnTo>
                    <a:pt x="21227" y="21347"/>
                  </a:lnTo>
                  <a:lnTo>
                    <a:pt x="21183" y="20459"/>
                  </a:lnTo>
                  <a:lnTo>
                    <a:pt x="21040" y="20250"/>
                  </a:lnTo>
                  <a:lnTo>
                    <a:pt x="21435" y="19702"/>
                  </a:lnTo>
                  <a:lnTo>
                    <a:pt x="21863" y="19198"/>
                  </a:lnTo>
                  <a:lnTo>
                    <a:pt x="21983" y="18814"/>
                  </a:lnTo>
                  <a:lnTo>
                    <a:pt x="22301" y="18693"/>
                  </a:lnTo>
                  <a:lnTo>
                    <a:pt x="22531" y="18178"/>
                  </a:lnTo>
                  <a:lnTo>
                    <a:pt x="23529" y="17850"/>
                  </a:lnTo>
                  <a:lnTo>
                    <a:pt x="23420" y="17257"/>
                  </a:lnTo>
                  <a:lnTo>
                    <a:pt x="23825" y="16873"/>
                  </a:lnTo>
                  <a:lnTo>
                    <a:pt x="24285" y="16622"/>
                  </a:lnTo>
                  <a:lnTo>
                    <a:pt x="24582" y="16095"/>
                  </a:lnTo>
                  <a:lnTo>
                    <a:pt x="24680" y="16095"/>
                  </a:lnTo>
                  <a:lnTo>
                    <a:pt x="24833" y="16358"/>
                  </a:lnTo>
                  <a:lnTo>
                    <a:pt x="25568" y="16479"/>
                  </a:lnTo>
                  <a:lnTo>
                    <a:pt x="26105" y="16205"/>
                  </a:lnTo>
                  <a:lnTo>
                    <a:pt x="26709" y="16095"/>
                  </a:lnTo>
                  <a:lnTo>
                    <a:pt x="27586" y="16172"/>
                  </a:lnTo>
                  <a:lnTo>
                    <a:pt x="28123" y="16095"/>
                  </a:lnTo>
                  <a:lnTo>
                    <a:pt x="28375" y="16446"/>
                  </a:lnTo>
                  <a:lnTo>
                    <a:pt x="28266" y="16632"/>
                  </a:lnTo>
                  <a:lnTo>
                    <a:pt x="28452" y="16841"/>
                  </a:lnTo>
                  <a:lnTo>
                    <a:pt x="28178" y="17268"/>
                  </a:lnTo>
                  <a:lnTo>
                    <a:pt x="28616" y="17619"/>
                  </a:lnTo>
                  <a:lnTo>
                    <a:pt x="29241" y="17838"/>
                  </a:lnTo>
                  <a:lnTo>
                    <a:pt x="29241" y="18178"/>
                  </a:lnTo>
                  <a:lnTo>
                    <a:pt x="29855" y="18705"/>
                  </a:lnTo>
                  <a:lnTo>
                    <a:pt x="30107" y="18518"/>
                  </a:lnTo>
                  <a:lnTo>
                    <a:pt x="30008" y="17981"/>
                  </a:lnTo>
                  <a:lnTo>
                    <a:pt x="30524" y="17915"/>
                  </a:lnTo>
                  <a:lnTo>
                    <a:pt x="30820" y="18288"/>
                  </a:lnTo>
                  <a:lnTo>
                    <a:pt x="31423" y="18749"/>
                  </a:lnTo>
                  <a:lnTo>
                    <a:pt x="31664" y="18507"/>
                  </a:lnTo>
                  <a:lnTo>
                    <a:pt x="31850" y="18693"/>
                  </a:lnTo>
                  <a:lnTo>
                    <a:pt x="32037" y="18671"/>
                  </a:lnTo>
                  <a:lnTo>
                    <a:pt x="32278" y="17915"/>
                  </a:lnTo>
                  <a:lnTo>
                    <a:pt x="32278" y="16972"/>
                  </a:lnTo>
                  <a:lnTo>
                    <a:pt x="31960" y="17192"/>
                  </a:lnTo>
                  <a:lnTo>
                    <a:pt x="31214" y="16841"/>
                  </a:lnTo>
                  <a:lnTo>
                    <a:pt x="30973" y="15481"/>
                  </a:lnTo>
                  <a:lnTo>
                    <a:pt x="30502" y="15601"/>
                  </a:lnTo>
                  <a:lnTo>
                    <a:pt x="30798" y="16281"/>
                  </a:lnTo>
                  <a:lnTo>
                    <a:pt x="30612" y="16885"/>
                  </a:lnTo>
                  <a:lnTo>
                    <a:pt x="30403" y="16731"/>
                  </a:lnTo>
                  <a:lnTo>
                    <a:pt x="29888" y="15481"/>
                  </a:lnTo>
                  <a:lnTo>
                    <a:pt x="29888" y="14878"/>
                  </a:lnTo>
                  <a:lnTo>
                    <a:pt x="28616" y="13574"/>
                  </a:lnTo>
                  <a:lnTo>
                    <a:pt x="28441" y="13869"/>
                  </a:lnTo>
                  <a:lnTo>
                    <a:pt x="28858" y="14439"/>
                  </a:lnTo>
                  <a:lnTo>
                    <a:pt x="28989" y="14692"/>
                  </a:lnTo>
                  <a:cubicBezTo>
                    <a:pt x="28989" y="14692"/>
                    <a:pt x="29822" y="15459"/>
                    <a:pt x="29822" y="15470"/>
                  </a:cubicBezTo>
                  <a:cubicBezTo>
                    <a:pt x="29822" y="15481"/>
                    <a:pt x="29757" y="15613"/>
                    <a:pt x="29757" y="15613"/>
                  </a:cubicBezTo>
                  <a:cubicBezTo>
                    <a:pt x="29757" y="15613"/>
                    <a:pt x="29498" y="15437"/>
                    <a:pt x="29493" y="15437"/>
                  </a:cubicBezTo>
                  <a:lnTo>
                    <a:pt x="29493" y="15437"/>
                  </a:lnTo>
                  <a:cubicBezTo>
                    <a:pt x="29493" y="15437"/>
                    <a:pt x="29493" y="15437"/>
                    <a:pt x="29494" y="15437"/>
                  </a:cubicBezTo>
                  <a:cubicBezTo>
                    <a:pt x="29504" y="15437"/>
                    <a:pt x="29472" y="15601"/>
                    <a:pt x="29472" y="15601"/>
                  </a:cubicBezTo>
                  <a:lnTo>
                    <a:pt x="29581" y="15865"/>
                  </a:lnTo>
                  <a:lnTo>
                    <a:pt x="29384" y="16215"/>
                  </a:lnTo>
                  <a:lnTo>
                    <a:pt x="29296" y="16139"/>
                  </a:lnTo>
                  <a:lnTo>
                    <a:pt x="29274" y="15558"/>
                  </a:lnTo>
                  <a:lnTo>
                    <a:pt x="28561" y="14856"/>
                  </a:lnTo>
                  <a:lnTo>
                    <a:pt x="28101" y="14067"/>
                  </a:lnTo>
                  <a:lnTo>
                    <a:pt x="27794" y="13815"/>
                  </a:lnTo>
                  <a:lnTo>
                    <a:pt x="27662" y="13859"/>
                  </a:lnTo>
                  <a:lnTo>
                    <a:pt x="27652" y="14023"/>
                  </a:lnTo>
                  <a:lnTo>
                    <a:pt x="27421" y="14198"/>
                  </a:lnTo>
                  <a:lnTo>
                    <a:pt x="27213" y="14132"/>
                  </a:lnTo>
                  <a:lnTo>
                    <a:pt x="26807" y="14012"/>
                  </a:lnTo>
                  <a:lnTo>
                    <a:pt x="26653" y="14188"/>
                  </a:lnTo>
                  <a:lnTo>
                    <a:pt x="26731" y="14417"/>
                  </a:lnTo>
                  <a:lnTo>
                    <a:pt x="26588" y="14670"/>
                  </a:lnTo>
                  <a:lnTo>
                    <a:pt x="26193" y="14681"/>
                  </a:lnTo>
                  <a:lnTo>
                    <a:pt x="26182" y="14922"/>
                  </a:lnTo>
                  <a:lnTo>
                    <a:pt x="25974" y="15087"/>
                  </a:lnTo>
                  <a:lnTo>
                    <a:pt x="25996" y="15328"/>
                  </a:lnTo>
                  <a:lnTo>
                    <a:pt x="26139" y="15481"/>
                  </a:lnTo>
                  <a:lnTo>
                    <a:pt x="25547" y="15964"/>
                  </a:lnTo>
                  <a:lnTo>
                    <a:pt x="24998" y="15908"/>
                  </a:lnTo>
                  <a:lnTo>
                    <a:pt x="24801" y="15920"/>
                  </a:lnTo>
                  <a:lnTo>
                    <a:pt x="24680" y="16062"/>
                  </a:lnTo>
                  <a:lnTo>
                    <a:pt x="24582" y="16062"/>
                  </a:lnTo>
                  <a:lnTo>
                    <a:pt x="24285" y="15601"/>
                  </a:lnTo>
                  <a:lnTo>
                    <a:pt x="23792" y="15601"/>
                  </a:lnTo>
                  <a:lnTo>
                    <a:pt x="23847" y="15174"/>
                  </a:lnTo>
                  <a:lnTo>
                    <a:pt x="23715" y="15075"/>
                  </a:lnTo>
                  <a:lnTo>
                    <a:pt x="23748" y="14812"/>
                  </a:lnTo>
                  <a:lnTo>
                    <a:pt x="23869" y="14724"/>
                  </a:lnTo>
                  <a:lnTo>
                    <a:pt x="23858" y="13803"/>
                  </a:lnTo>
                  <a:lnTo>
                    <a:pt x="23737" y="13661"/>
                  </a:lnTo>
                  <a:lnTo>
                    <a:pt x="23803" y="13574"/>
                  </a:lnTo>
                  <a:lnTo>
                    <a:pt x="24044" y="13552"/>
                  </a:lnTo>
                  <a:lnTo>
                    <a:pt x="24066" y="13442"/>
                  </a:lnTo>
                  <a:lnTo>
                    <a:pt x="24341" y="13552"/>
                  </a:lnTo>
                  <a:lnTo>
                    <a:pt x="24867" y="13694"/>
                  </a:lnTo>
                  <a:lnTo>
                    <a:pt x="25645" y="13825"/>
                  </a:lnTo>
                  <a:lnTo>
                    <a:pt x="25645" y="12828"/>
                  </a:lnTo>
                  <a:lnTo>
                    <a:pt x="25404" y="12707"/>
                  </a:lnTo>
                  <a:lnTo>
                    <a:pt x="25360" y="12466"/>
                  </a:lnTo>
                  <a:lnTo>
                    <a:pt x="24801" y="12290"/>
                  </a:lnTo>
                  <a:lnTo>
                    <a:pt x="24768" y="12017"/>
                  </a:lnTo>
                  <a:lnTo>
                    <a:pt x="25152" y="11962"/>
                  </a:lnTo>
                  <a:lnTo>
                    <a:pt x="25272" y="12039"/>
                  </a:lnTo>
                  <a:lnTo>
                    <a:pt x="25459" y="12049"/>
                  </a:lnTo>
                  <a:lnTo>
                    <a:pt x="25316" y="11754"/>
                  </a:lnTo>
                  <a:lnTo>
                    <a:pt x="25426" y="11698"/>
                  </a:lnTo>
                  <a:lnTo>
                    <a:pt x="25623" y="11885"/>
                  </a:lnTo>
                  <a:lnTo>
                    <a:pt x="25810" y="11896"/>
                  </a:lnTo>
                  <a:lnTo>
                    <a:pt x="26018" y="11666"/>
                  </a:lnTo>
                  <a:lnTo>
                    <a:pt x="26061" y="11447"/>
                  </a:lnTo>
                  <a:lnTo>
                    <a:pt x="26380" y="11348"/>
                  </a:lnTo>
                  <a:lnTo>
                    <a:pt x="26610" y="10811"/>
                  </a:lnTo>
                  <a:lnTo>
                    <a:pt x="27301" y="10701"/>
                  </a:lnTo>
                  <a:lnTo>
                    <a:pt x="27180" y="10372"/>
                  </a:lnTo>
                  <a:lnTo>
                    <a:pt x="26906" y="9922"/>
                  </a:lnTo>
                  <a:lnTo>
                    <a:pt x="26982" y="9528"/>
                  </a:lnTo>
                  <a:lnTo>
                    <a:pt x="27180" y="9364"/>
                  </a:lnTo>
                  <a:lnTo>
                    <a:pt x="27267" y="9583"/>
                  </a:lnTo>
                  <a:lnTo>
                    <a:pt x="27323" y="9824"/>
                  </a:lnTo>
                  <a:lnTo>
                    <a:pt x="27443" y="9846"/>
                  </a:lnTo>
                  <a:lnTo>
                    <a:pt x="27311" y="10021"/>
                  </a:lnTo>
                  <a:lnTo>
                    <a:pt x="27684" y="10723"/>
                  </a:lnTo>
                  <a:lnTo>
                    <a:pt x="27871" y="10548"/>
                  </a:lnTo>
                  <a:lnTo>
                    <a:pt x="28210" y="10799"/>
                  </a:lnTo>
                  <a:lnTo>
                    <a:pt x="28583" y="10591"/>
                  </a:lnTo>
                  <a:lnTo>
                    <a:pt x="28802" y="10536"/>
                  </a:lnTo>
                  <a:lnTo>
                    <a:pt x="29033" y="10789"/>
                  </a:lnTo>
                  <a:lnTo>
                    <a:pt x="29230" y="10580"/>
                  </a:lnTo>
                  <a:lnTo>
                    <a:pt x="28934" y="10065"/>
                  </a:lnTo>
                  <a:lnTo>
                    <a:pt x="28945" y="9671"/>
                  </a:lnTo>
                  <a:lnTo>
                    <a:pt x="29077" y="9637"/>
                  </a:lnTo>
                  <a:lnTo>
                    <a:pt x="28923" y="9199"/>
                  </a:lnTo>
                  <a:lnTo>
                    <a:pt x="29109" y="9067"/>
                  </a:lnTo>
                  <a:lnTo>
                    <a:pt x="29460" y="9144"/>
                  </a:lnTo>
                  <a:lnTo>
                    <a:pt x="29460" y="9144"/>
                  </a:lnTo>
                  <a:lnTo>
                    <a:pt x="29428" y="8892"/>
                  </a:lnTo>
                  <a:lnTo>
                    <a:pt x="29187" y="8694"/>
                  </a:lnTo>
                  <a:lnTo>
                    <a:pt x="28890" y="8881"/>
                  </a:lnTo>
                  <a:lnTo>
                    <a:pt x="28573" y="8728"/>
                  </a:lnTo>
                  <a:lnTo>
                    <a:pt x="28024" y="7773"/>
                  </a:lnTo>
                  <a:lnTo>
                    <a:pt x="28057" y="7171"/>
                  </a:lnTo>
                  <a:lnTo>
                    <a:pt x="27859" y="6874"/>
                  </a:lnTo>
                  <a:lnTo>
                    <a:pt x="27596" y="6874"/>
                  </a:lnTo>
                  <a:lnTo>
                    <a:pt x="27662" y="7116"/>
                  </a:lnTo>
                  <a:lnTo>
                    <a:pt x="27827" y="7522"/>
                  </a:lnTo>
                  <a:lnTo>
                    <a:pt x="27652" y="7664"/>
                  </a:lnTo>
                  <a:lnTo>
                    <a:pt x="27618" y="7971"/>
                  </a:lnTo>
                  <a:lnTo>
                    <a:pt x="27903" y="8541"/>
                  </a:lnTo>
                  <a:lnTo>
                    <a:pt x="28222" y="8804"/>
                  </a:lnTo>
                  <a:lnTo>
                    <a:pt x="28244" y="9144"/>
                  </a:lnTo>
                  <a:lnTo>
                    <a:pt x="28079" y="9276"/>
                  </a:lnTo>
                  <a:lnTo>
                    <a:pt x="28288" y="9637"/>
                  </a:lnTo>
                  <a:lnTo>
                    <a:pt x="28342" y="10043"/>
                  </a:lnTo>
                  <a:lnTo>
                    <a:pt x="28101" y="10098"/>
                  </a:lnTo>
                  <a:lnTo>
                    <a:pt x="28079" y="10295"/>
                  </a:lnTo>
                  <a:lnTo>
                    <a:pt x="27915" y="10263"/>
                  </a:lnTo>
                  <a:lnTo>
                    <a:pt x="27674" y="10010"/>
                  </a:lnTo>
                  <a:lnTo>
                    <a:pt x="27640" y="9802"/>
                  </a:lnTo>
                  <a:lnTo>
                    <a:pt x="27038" y="8804"/>
                  </a:lnTo>
                  <a:lnTo>
                    <a:pt x="26763" y="9210"/>
                  </a:lnTo>
                  <a:lnTo>
                    <a:pt x="26500" y="9188"/>
                  </a:lnTo>
                  <a:lnTo>
                    <a:pt x="26171" y="8903"/>
                  </a:lnTo>
                  <a:lnTo>
                    <a:pt x="25985" y="8421"/>
                  </a:lnTo>
                  <a:lnTo>
                    <a:pt x="25776" y="7894"/>
                  </a:lnTo>
                  <a:lnTo>
                    <a:pt x="26117" y="7379"/>
                  </a:lnTo>
                  <a:lnTo>
                    <a:pt x="26358" y="7006"/>
                  </a:lnTo>
                  <a:lnTo>
                    <a:pt x="26248" y="6041"/>
                  </a:lnTo>
                  <a:lnTo>
                    <a:pt x="26292" y="5339"/>
                  </a:lnTo>
                  <a:lnTo>
                    <a:pt x="26643" y="5010"/>
                  </a:lnTo>
                  <a:lnTo>
                    <a:pt x="27147" y="5208"/>
                  </a:lnTo>
                  <a:lnTo>
                    <a:pt x="27279" y="5493"/>
                  </a:lnTo>
                  <a:lnTo>
                    <a:pt x="27531" y="5493"/>
                  </a:lnTo>
                  <a:lnTo>
                    <a:pt x="27674" y="5702"/>
                  </a:lnTo>
                  <a:lnTo>
                    <a:pt x="28846" y="6611"/>
                  </a:lnTo>
                  <a:lnTo>
                    <a:pt x="28956" y="6304"/>
                  </a:lnTo>
                  <a:cubicBezTo>
                    <a:pt x="26785" y="3772"/>
                    <a:pt x="23934" y="1831"/>
                    <a:pt x="20679" y="778"/>
                  </a:cubicBezTo>
                  <a:lnTo>
                    <a:pt x="20623" y="899"/>
                  </a:lnTo>
                  <a:lnTo>
                    <a:pt x="20733" y="1392"/>
                  </a:lnTo>
                  <a:lnTo>
                    <a:pt x="21457" y="2182"/>
                  </a:lnTo>
                  <a:lnTo>
                    <a:pt x="21281" y="2686"/>
                  </a:lnTo>
                  <a:lnTo>
                    <a:pt x="21062" y="2774"/>
                  </a:lnTo>
                  <a:lnTo>
                    <a:pt x="21281" y="3311"/>
                  </a:lnTo>
                  <a:lnTo>
                    <a:pt x="21281" y="3904"/>
                  </a:lnTo>
                  <a:lnTo>
                    <a:pt x="20755" y="4353"/>
                  </a:lnTo>
                  <a:lnTo>
                    <a:pt x="20043" y="4276"/>
                  </a:lnTo>
                  <a:lnTo>
                    <a:pt x="19144" y="4353"/>
                  </a:lnTo>
                  <a:lnTo>
                    <a:pt x="18694" y="4725"/>
                  </a:lnTo>
                  <a:lnTo>
                    <a:pt x="17751" y="4945"/>
                  </a:lnTo>
                  <a:lnTo>
                    <a:pt x="17104" y="5186"/>
                  </a:lnTo>
                  <a:lnTo>
                    <a:pt x="16841" y="5756"/>
                  </a:lnTo>
                  <a:lnTo>
                    <a:pt x="16403" y="6052"/>
                  </a:lnTo>
                  <a:lnTo>
                    <a:pt x="16030" y="6908"/>
                  </a:lnTo>
                  <a:lnTo>
                    <a:pt x="15602" y="6908"/>
                  </a:lnTo>
                  <a:lnTo>
                    <a:pt x="15273" y="6447"/>
                  </a:lnTo>
                  <a:lnTo>
                    <a:pt x="14934" y="6557"/>
                  </a:lnTo>
                  <a:lnTo>
                    <a:pt x="14517" y="6118"/>
                  </a:lnTo>
                  <a:lnTo>
                    <a:pt x="14166" y="4989"/>
                  </a:lnTo>
                  <a:lnTo>
                    <a:pt x="13947" y="4396"/>
                  </a:lnTo>
                  <a:lnTo>
                    <a:pt x="14188" y="3794"/>
                  </a:lnTo>
                  <a:lnTo>
                    <a:pt x="14747" y="3575"/>
                  </a:lnTo>
                  <a:lnTo>
                    <a:pt x="15185" y="2939"/>
                  </a:lnTo>
                  <a:lnTo>
                    <a:pt x="14703" y="3180"/>
                  </a:lnTo>
                  <a:lnTo>
                    <a:pt x="14320" y="3180"/>
                  </a:lnTo>
                  <a:lnTo>
                    <a:pt x="14276" y="2708"/>
                  </a:lnTo>
                  <a:lnTo>
                    <a:pt x="14834" y="2467"/>
                  </a:lnTo>
                  <a:lnTo>
                    <a:pt x="14407" y="2313"/>
                  </a:lnTo>
                  <a:lnTo>
                    <a:pt x="14637" y="1809"/>
                  </a:lnTo>
                  <a:lnTo>
                    <a:pt x="14637" y="1141"/>
                  </a:lnTo>
                  <a:lnTo>
                    <a:pt x="14210" y="702"/>
                  </a:lnTo>
                  <a:lnTo>
                    <a:pt x="12905" y="702"/>
                  </a:lnTo>
                  <a:lnTo>
                    <a:pt x="12905" y="329"/>
                  </a:lnTo>
                  <a:lnTo>
                    <a:pt x="13136" y="132"/>
                  </a:lnTo>
                  <a:lnTo>
                    <a:pt x="131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3"/>
            <p:cNvSpPr/>
            <p:nvPr/>
          </p:nvSpPr>
          <p:spPr>
            <a:xfrm>
              <a:off x="1837575" y="2820400"/>
              <a:ext cx="180100" cy="248100"/>
            </a:xfrm>
            <a:custGeom>
              <a:rect b="b" l="l" r="r" t="t"/>
              <a:pathLst>
                <a:path extrusionOk="0" h="9924" w="7204">
                  <a:moveTo>
                    <a:pt x="1107" y="1"/>
                  </a:moveTo>
                  <a:cubicBezTo>
                    <a:pt x="395" y="1964"/>
                    <a:pt x="1" y="4079"/>
                    <a:pt x="1" y="6294"/>
                  </a:cubicBezTo>
                  <a:cubicBezTo>
                    <a:pt x="1" y="7533"/>
                    <a:pt x="132" y="8750"/>
                    <a:pt x="362" y="9923"/>
                  </a:cubicBezTo>
                  <a:lnTo>
                    <a:pt x="7203" y="9923"/>
                  </a:lnTo>
                  <a:lnTo>
                    <a:pt x="7203" y="9912"/>
                  </a:lnTo>
                  <a:lnTo>
                    <a:pt x="7028" y="9605"/>
                  </a:lnTo>
                  <a:lnTo>
                    <a:pt x="6974" y="9320"/>
                  </a:lnTo>
                  <a:lnTo>
                    <a:pt x="6743" y="9266"/>
                  </a:lnTo>
                  <a:lnTo>
                    <a:pt x="6546" y="9485"/>
                  </a:lnTo>
                  <a:lnTo>
                    <a:pt x="6667" y="9693"/>
                  </a:lnTo>
                  <a:lnTo>
                    <a:pt x="6458" y="9726"/>
                  </a:lnTo>
                  <a:cubicBezTo>
                    <a:pt x="6458" y="9726"/>
                    <a:pt x="6085" y="9430"/>
                    <a:pt x="6140" y="9430"/>
                  </a:cubicBezTo>
                  <a:cubicBezTo>
                    <a:pt x="6184" y="9430"/>
                    <a:pt x="5746" y="9101"/>
                    <a:pt x="5746" y="9101"/>
                  </a:cubicBezTo>
                  <a:lnTo>
                    <a:pt x="5296" y="8717"/>
                  </a:lnTo>
                  <a:lnTo>
                    <a:pt x="5175" y="8125"/>
                  </a:lnTo>
                  <a:lnTo>
                    <a:pt x="4890" y="7818"/>
                  </a:lnTo>
                  <a:lnTo>
                    <a:pt x="4320" y="7446"/>
                  </a:lnTo>
                  <a:lnTo>
                    <a:pt x="4101" y="7446"/>
                  </a:lnTo>
                  <a:lnTo>
                    <a:pt x="3816" y="6722"/>
                  </a:lnTo>
                  <a:lnTo>
                    <a:pt x="3563" y="6634"/>
                  </a:lnTo>
                  <a:lnTo>
                    <a:pt x="3224" y="6842"/>
                  </a:lnTo>
                  <a:lnTo>
                    <a:pt x="2642" y="6206"/>
                  </a:lnTo>
                  <a:lnTo>
                    <a:pt x="1908" y="5297"/>
                  </a:lnTo>
                  <a:lnTo>
                    <a:pt x="2050" y="4705"/>
                  </a:lnTo>
                  <a:lnTo>
                    <a:pt x="1809" y="3728"/>
                  </a:lnTo>
                  <a:lnTo>
                    <a:pt x="1590" y="1569"/>
                  </a:lnTo>
                  <a:lnTo>
                    <a:pt x="1470" y="1733"/>
                  </a:lnTo>
                  <a:lnTo>
                    <a:pt x="1645" y="4386"/>
                  </a:lnTo>
                  <a:lnTo>
                    <a:pt x="1470" y="4398"/>
                  </a:lnTo>
                  <a:lnTo>
                    <a:pt x="1382" y="3674"/>
                  </a:lnTo>
                  <a:lnTo>
                    <a:pt x="1382" y="3202"/>
                  </a:lnTo>
                  <a:lnTo>
                    <a:pt x="1163" y="2775"/>
                  </a:lnTo>
                  <a:lnTo>
                    <a:pt x="1217" y="1558"/>
                  </a:lnTo>
                  <a:lnTo>
                    <a:pt x="1414" y="714"/>
                  </a:lnTo>
                  <a:lnTo>
                    <a:pt x="11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3"/>
            <p:cNvSpPr/>
            <p:nvPr/>
          </p:nvSpPr>
          <p:spPr>
            <a:xfrm>
              <a:off x="1865250" y="2555075"/>
              <a:ext cx="371425" cy="513425"/>
            </a:xfrm>
            <a:custGeom>
              <a:rect b="b" l="l" r="r" t="t"/>
              <a:pathLst>
                <a:path extrusionOk="0" h="20537" w="14857">
                  <a:moveTo>
                    <a:pt x="10197" y="1"/>
                  </a:moveTo>
                  <a:cubicBezTo>
                    <a:pt x="5482" y="1952"/>
                    <a:pt x="1766" y="5812"/>
                    <a:pt x="0" y="10614"/>
                  </a:cubicBezTo>
                  <a:lnTo>
                    <a:pt x="307" y="11327"/>
                  </a:lnTo>
                  <a:lnTo>
                    <a:pt x="110" y="12171"/>
                  </a:lnTo>
                  <a:lnTo>
                    <a:pt x="56" y="13388"/>
                  </a:lnTo>
                  <a:lnTo>
                    <a:pt x="275" y="13815"/>
                  </a:lnTo>
                  <a:lnTo>
                    <a:pt x="275" y="14287"/>
                  </a:lnTo>
                  <a:lnTo>
                    <a:pt x="363" y="15011"/>
                  </a:lnTo>
                  <a:lnTo>
                    <a:pt x="538" y="14999"/>
                  </a:lnTo>
                  <a:lnTo>
                    <a:pt x="363" y="12346"/>
                  </a:lnTo>
                  <a:lnTo>
                    <a:pt x="483" y="12182"/>
                  </a:lnTo>
                  <a:lnTo>
                    <a:pt x="702" y="14341"/>
                  </a:lnTo>
                  <a:lnTo>
                    <a:pt x="943" y="15318"/>
                  </a:lnTo>
                  <a:lnTo>
                    <a:pt x="801" y="15910"/>
                  </a:lnTo>
                  <a:lnTo>
                    <a:pt x="1535" y="16819"/>
                  </a:lnTo>
                  <a:lnTo>
                    <a:pt x="2117" y="17455"/>
                  </a:lnTo>
                  <a:lnTo>
                    <a:pt x="2456" y="17247"/>
                  </a:lnTo>
                  <a:lnTo>
                    <a:pt x="2709" y="17335"/>
                  </a:lnTo>
                  <a:lnTo>
                    <a:pt x="2994" y="18059"/>
                  </a:lnTo>
                  <a:lnTo>
                    <a:pt x="3213" y="18059"/>
                  </a:lnTo>
                  <a:lnTo>
                    <a:pt x="3783" y="18431"/>
                  </a:lnTo>
                  <a:lnTo>
                    <a:pt x="4068" y="18738"/>
                  </a:lnTo>
                  <a:lnTo>
                    <a:pt x="4189" y="19330"/>
                  </a:lnTo>
                  <a:lnTo>
                    <a:pt x="4639" y="19714"/>
                  </a:lnTo>
                  <a:cubicBezTo>
                    <a:pt x="4639" y="19714"/>
                    <a:pt x="5077" y="20043"/>
                    <a:pt x="5033" y="20043"/>
                  </a:cubicBezTo>
                  <a:cubicBezTo>
                    <a:pt x="4978" y="20043"/>
                    <a:pt x="5351" y="20339"/>
                    <a:pt x="5351" y="20339"/>
                  </a:cubicBezTo>
                  <a:lnTo>
                    <a:pt x="5560" y="20306"/>
                  </a:lnTo>
                  <a:lnTo>
                    <a:pt x="5439" y="20098"/>
                  </a:lnTo>
                  <a:lnTo>
                    <a:pt x="5636" y="19879"/>
                  </a:lnTo>
                  <a:lnTo>
                    <a:pt x="5867" y="19933"/>
                  </a:lnTo>
                  <a:lnTo>
                    <a:pt x="5921" y="20218"/>
                  </a:lnTo>
                  <a:lnTo>
                    <a:pt x="6096" y="20525"/>
                  </a:lnTo>
                  <a:lnTo>
                    <a:pt x="6096" y="20536"/>
                  </a:lnTo>
                  <a:lnTo>
                    <a:pt x="10449" y="20536"/>
                  </a:lnTo>
                  <a:lnTo>
                    <a:pt x="10175" y="20108"/>
                  </a:lnTo>
                  <a:lnTo>
                    <a:pt x="9485" y="20108"/>
                  </a:lnTo>
                  <a:lnTo>
                    <a:pt x="9232" y="19901"/>
                  </a:lnTo>
                  <a:lnTo>
                    <a:pt x="8739" y="19977"/>
                  </a:lnTo>
                  <a:lnTo>
                    <a:pt x="8366" y="19506"/>
                  </a:lnTo>
                  <a:lnTo>
                    <a:pt x="7631" y="19560"/>
                  </a:lnTo>
                  <a:lnTo>
                    <a:pt x="7862" y="19330"/>
                  </a:lnTo>
                  <a:lnTo>
                    <a:pt x="7653" y="19089"/>
                  </a:lnTo>
                  <a:lnTo>
                    <a:pt x="7380" y="19374"/>
                  </a:lnTo>
                  <a:lnTo>
                    <a:pt x="6700" y="19418"/>
                  </a:lnTo>
                  <a:lnTo>
                    <a:pt x="6590" y="19813"/>
                  </a:lnTo>
                  <a:lnTo>
                    <a:pt x="6261" y="20108"/>
                  </a:lnTo>
                  <a:lnTo>
                    <a:pt x="6052" y="19813"/>
                  </a:lnTo>
                  <a:lnTo>
                    <a:pt x="5636" y="19670"/>
                  </a:lnTo>
                  <a:lnTo>
                    <a:pt x="5077" y="19813"/>
                  </a:lnTo>
                  <a:lnTo>
                    <a:pt x="4661" y="19067"/>
                  </a:lnTo>
                  <a:lnTo>
                    <a:pt x="4868" y="18310"/>
                  </a:lnTo>
                  <a:lnTo>
                    <a:pt x="4639" y="17730"/>
                  </a:lnTo>
                  <a:lnTo>
                    <a:pt x="4222" y="17730"/>
                  </a:lnTo>
                  <a:cubicBezTo>
                    <a:pt x="4200" y="17730"/>
                    <a:pt x="3498" y="17543"/>
                    <a:pt x="3498" y="17543"/>
                  </a:cubicBezTo>
                  <a:lnTo>
                    <a:pt x="4057" y="16546"/>
                  </a:lnTo>
                  <a:lnTo>
                    <a:pt x="4222" y="15844"/>
                  </a:lnTo>
                  <a:lnTo>
                    <a:pt x="3553" y="15844"/>
                  </a:lnTo>
                  <a:lnTo>
                    <a:pt x="3038" y="16546"/>
                  </a:lnTo>
                  <a:lnTo>
                    <a:pt x="2369" y="16546"/>
                  </a:lnTo>
                  <a:lnTo>
                    <a:pt x="2117" y="15274"/>
                  </a:lnTo>
                  <a:lnTo>
                    <a:pt x="2621" y="13486"/>
                  </a:lnTo>
                  <a:lnTo>
                    <a:pt x="3246" y="13245"/>
                  </a:lnTo>
                  <a:lnTo>
                    <a:pt x="4496" y="13201"/>
                  </a:lnTo>
                  <a:lnTo>
                    <a:pt x="5384" y="13520"/>
                  </a:lnTo>
                  <a:lnTo>
                    <a:pt x="5406" y="14122"/>
                  </a:lnTo>
                  <a:lnTo>
                    <a:pt x="5680" y="15043"/>
                  </a:lnTo>
                  <a:lnTo>
                    <a:pt x="5954" y="14989"/>
                  </a:lnTo>
                  <a:lnTo>
                    <a:pt x="6052" y="14298"/>
                  </a:lnTo>
                  <a:lnTo>
                    <a:pt x="5888" y="13004"/>
                  </a:lnTo>
                  <a:lnTo>
                    <a:pt x="7522" y="12105"/>
                  </a:lnTo>
                  <a:lnTo>
                    <a:pt x="7675" y="11634"/>
                  </a:lnTo>
                  <a:lnTo>
                    <a:pt x="8399" y="10614"/>
                  </a:lnTo>
                  <a:lnTo>
                    <a:pt x="9441" y="10362"/>
                  </a:lnTo>
                  <a:lnTo>
                    <a:pt x="9638" y="9846"/>
                  </a:lnTo>
                  <a:lnTo>
                    <a:pt x="11458" y="9298"/>
                  </a:lnTo>
                  <a:lnTo>
                    <a:pt x="10855" y="9671"/>
                  </a:lnTo>
                  <a:lnTo>
                    <a:pt x="11008" y="10011"/>
                  </a:lnTo>
                  <a:lnTo>
                    <a:pt x="11798" y="9616"/>
                  </a:lnTo>
                  <a:lnTo>
                    <a:pt x="12598" y="9573"/>
                  </a:lnTo>
                  <a:lnTo>
                    <a:pt x="12675" y="9123"/>
                  </a:lnTo>
                  <a:lnTo>
                    <a:pt x="12050" y="9200"/>
                  </a:lnTo>
                  <a:lnTo>
                    <a:pt x="11622" y="8794"/>
                  </a:lnTo>
                  <a:lnTo>
                    <a:pt x="11897" y="8377"/>
                  </a:lnTo>
                  <a:lnTo>
                    <a:pt x="11556" y="8202"/>
                  </a:lnTo>
                  <a:lnTo>
                    <a:pt x="10811" y="8202"/>
                  </a:lnTo>
                  <a:lnTo>
                    <a:pt x="11556" y="7829"/>
                  </a:lnTo>
                  <a:lnTo>
                    <a:pt x="12477" y="8026"/>
                  </a:lnTo>
                  <a:lnTo>
                    <a:pt x="13015" y="8048"/>
                  </a:lnTo>
                  <a:lnTo>
                    <a:pt x="13639" y="7775"/>
                  </a:lnTo>
                  <a:lnTo>
                    <a:pt x="13760" y="8082"/>
                  </a:lnTo>
                  <a:lnTo>
                    <a:pt x="13069" y="8618"/>
                  </a:lnTo>
                  <a:lnTo>
                    <a:pt x="12993" y="8947"/>
                  </a:lnTo>
                  <a:lnTo>
                    <a:pt x="13760" y="9046"/>
                  </a:lnTo>
                  <a:lnTo>
                    <a:pt x="14012" y="9342"/>
                  </a:lnTo>
                  <a:lnTo>
                    <a:pt x="14638" y="9397"/>
                  </a:lnTo>
                  <a:lnTo>
                    <a:pt x="14659" y="8695"/>
                  </a:lnTo>
                  <a:lnTo>
                    <a:pt x="14133" y="8279"/>
                  </a:lnTo>
                  <a:lnTo>
                    <a:pt x="14407" y="7753"/>
                  </a:lnTo>
                  <a:lnTo>
                    <a:pt x="14560" y="7303"/>
                  </a:lnTo>
                  <a:lnTo>
                    <a:pt x="13837" y="6689"/>
                  </a:lnTo>
                  <a:cubicBezTo>
                    <a:pt x="13837" y="6689"/>
                    <a:pt x="13420" y="6009"/>
                    <a:pt x="13366" y="6009"/>
                  </a:cubicBezTo>
                  <a:cubicBezTo>
                    <a:pt x="13322" y="6009"/>
                    <a:pt x="13223" y="4749"/>
                    <a:pt x="13223" y="4749"/>
                  </a:cubicBezTo>
                  <a:lnTo>
                    <a:pt x="12477" y="5241"/>
                  </a:lnTo>
                  <a:lnTo>
                    <a:pt x="11929" y="4990"/>
                  </a:lnTo>
                  <a:lnTo>
                    <a:pt x="12204" y="4442"/>
                  </a:lnTo>
                  <a:lnTo>
                    <a:pt x="11831" y="4047"/>
                  </a:lnTo>
                  <a:lnTo>
                    <a:pt x="10734" y="3696"/>
                  </a:lnTo>
                  <a:lnTo>
                    <a:pt x="10065" y="4770"/>
                  </a:lnTo>
                  <a:lnTo>
                    <a:pt x="10033" y="5538"/>
                  </a:lnTo>
                  <a:lnTo>
                    <a:pt x="9485" y="5965"/>
                  </a:lnTo>
                  <a:lnTo>
                    <a:pt x="9090" y="5987"/>
                  </a:lnTo>
                  <a:lnTo>
                    <a:pt x="8772" y="6930"/>
                  </a:lnTo>
                  <a:lnTo>
                    <a:pt x="8300" y="6886"/>
                  </a:lnTo>
                  <a:lnTo>
                    <a:pt x="8245" y="6240"/>
                  </a:lnTo>
                  <a:lnTo>
                    <a:pt x="8618" y="5768"/>
                  </a:lnTo>
                  <a:lnTo>
                    <a:pt x="7500" y="4968"/>
                  </a:lnTo>
                  <a:lnTo>
                    <a:pt x="7302" y="4342"/>
                  </a:lnTo>
                  <a:lnTo>
                    <a:pt x="7994" y="3553"/>
                  </a:lnTo>
                  <a:lnTo>
                    <a:pt x="9385" y="2983"/>
                  </a:lnTo>
                  <a:lnTo>
                    <a:pt x="10778" y="2479"/>
                  </a:lnTo>
                  <a:lnTo>
                    <a:pt x="11480" y="2281"/>
                  </a:lnTo>
                  <a:lnTo>
                    <a:pt x="12072" y="1536"/>
                  </a:lnTo>
                  <a:lnTo>
                    <a:pt x="12872" y="1832"/>
                  </a:lnTo>
                  <a:lnTo>
                    <a:pt x="12894" y="2479"/>
                  </a:lnTo>
                  <a:lnTo>
                    <a:pt x="12302" y="2950"/>
                  </a:lnTo>
                  <a:lnTo>
                    <a:pt x="11403" y="2829"/>
                  </a:lnTo>
                  <a:cubicBezTo>
                    <a:pt x="11403" y="2829"/>
                    <a:pt x="11226" y="3184"/>
                    <a:pt x="11291" y="3184"/>
                  </a:cubicBezTo>
                  <a:cubicBezTo>
                    <a:pt x="11295" y="3184"/>
                    <a:pt x="11299" y="3183"/>
                    <a:pt x="11305" y="3180"/>
                  </a:cubicBezTo>
                  <a:cubicBezTo>
                    <a:pt x="11315" y="3175"/>
                    <a:pt x="11333" y="3172"/>
                    <a:pt x="11356" y="3172"/>
                  </a:cubicBezTo>
                  <a:cubicBezTo>
                    <a:pt x="11552" y="3172"/>
                    <a:pt x="12148" y="3356"/>
                    <a:pt x="12148" y="3356"/>
                  </a:cubicBezTo>
                  <a:lnTo>
                    <a:pt x="12445" y="4003"/>
                  </a:lnTo>
                  <a:lnTo>
                    <a:pt x="13113" y="4277"/>
                  </a:lnTo>
                  <a:lnTo>
                    <a:pt x="13870" y="3696"/>
                  </a:lnTo>
                  <a:lnTo>
                    <a:pt x="13617" y="2753"/>
                  </a:lnTo>
                  <a:lnTo>
                    <a:pt x="14012" y="3378"/>
                  </a:lnTo>
                  <a:lnTo>
                    <a:pt x="14582" y="3158"/>
                  </a:lnTo>
                  <a:lnTo>
                    <a:pt x="14857" y="2753"/>
                  </a:lnTo>
                  <a:lnTo>
                    <a:pt x="13914" y="2139"/>
                  </a:lnTo>
                  <a:lnTo>
                    <a:pt x="14385" y="1930"/>
                  </a:lnTo>
                  <a:lnTo>
                    <a:pt x="14034" y="1360"/>
                  </a:lnTo>
                  <a:lnTo>
                    <a:pt x="13596" y="648"/>
                  </a:lnTo>
                  <a:lnTo>
                    <a:pt x="12401" y="341"/>
                  </a:lnTo>
                  <a:lnTo>
                    <a:pt x="9989" y="341"/>
                  </a:lnTo>
                  <a:lnTo>
                    <a:pt x="101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3"/>
            <p:cNvSpPr/>
            <p:nvPr/>
          </p:nvSpPr>
          <p:spPr>
            <a:xfrm>
              <a:off x="2240750" y="2520550"/>
              <a:ext cx="213825" cy="175175"/>
            </a:xfrm>
            <a:custGeom>
              <a:rect b="b" l="l" r="r" t="t"/>
              <a:pathLst>
                <a:path extrusionOk="0" h="7007" w="8553">
                  <a:moveTo>
                    <a:pt x="2161" y="0"/>
                  </a:moveTo>
                  <a:cubicBezTo>
                    <a:pt x="1514" y="0"/>
                    <a:pt x="867" y="34"/>
                    <a:pt x="232" y="99"/>
                  </a:cubicBezTo>
                  <a:lnTo>
                    <a:pt x="232" y="231"/>
                  </a:lnTo>
                  <a:lnTo>
                    <a:pt x="1" y="428"/>
                  </a:lnTo>
                  <a:lnTo>
                    <a:pt x="1" y="801"/>
                  </a:lnTo>
                  <a:lnTo>
                    <a:pt x="1306" y="801"/>
                  </a:lnTo>
                  <a:lnTo>
                    <a:pt x="1733" y="1240"/>
                  </a:lnTo>
                  <a:lnTo>
                    <a:pt x="1733" y="1908"/>
                  </a:lnTo>
                  <a:lnTo>
                    <a:pt x="1503" y="2412"/>
                  </a:lnTo>
                  <a:lnTo>
                    <a:pt x="1930" y="2566"/>
                  </a:lnTo>
                  <a:lnTo>
                    <a:pt x="1372" y="2807"/>
                  </a:lnTo>
                  <a:lnTo>
                    <a:pt x="1416" y="3279"/>
                  </a:lnTo>
                  <a:lnTo>
                    <a:pt x="1799" y="3279"/>
                  </a:lnTo>
                  <a:lnTo>
                    <a:pt x="2281" y="3038"/>
                  </a:lnTo>
                  <a:lnTo>
                    <a:pt x="1843" y="3674"/>
                  </a:lnTo>
                  <a:lnTo>
                    <a:pt x="1284" y="3893"/>
                  </a:lnTo>
                  <a:lnTo>
                    <a:pt x="1043" y="4495"/>
                  </a:lnTo>
                  <a:lnTo>
                    <a:pt x="1262" y="5088"/>
                  </a:lnTo>
                  <a:lnTo>
                    <a:pt x="1613" y="6217"/>
                  </a:lnTo>
                  <a:lnTo>
                    <a:pt x="2030" y="6656"/>
                  </a:lnTo>
                  <a:lnTo>
                    <a:pt x="2369" y="6546"/>
                  </a:lnTo>
                  <a:lnTo>
                    <a:pt x="2698" y="7007"/>
                  </a:lnTo>
                  <a:lnTo>
                    <a:pt x="3126" y="7007"/>
                  </a:lnTo>
                  <a:lnTo>
                    <a:pt x="3499" y="6151"/>
                  </a:lnTo>
                  <a:lnTo>
                    <a:pt x="3937" y="5855"/>
                  </a:lnTo>
                  <a:lnTo>
                    <a:pt x="4200" y="5285"/>
                  </a:lnTo>
                  <a:lnTo>
                    <a:pt x="4847" y="5044"/>
                  </a:lnTo>
                  <a:lnTo>
                    <a:pt x="5790" y="4824"/>
                  </a:lnTo>
                  <a:lnTo>
                    <a:pt x="6240" y="4452"/>
                  </a:lnTo>
                  <a:lnTo>
                    <a:pt x="7139" y="4375"/>
                  </a:lnTo>
                  <a:lnTo>
                    <a:pt x="7851" y="4452"/>
                  </a:lnTo>
                  <a:lnTo>
                    <a:pt x="8377" y="4003"/>
                  </a:lnTo>
                  <a:lnTo>
                    <a:pt x="8377" y="3410"/>
                  </a:lnTo>
                  <a:lnTo>
                    <a:pt x="8158" y="2873"/>
                  </a:lnTo>
                  <a:lnTo>
                    <a:pt x="8377" y="2785"/>
                  </a:lnTo>
                  <a:lnTo>
                    <a:pt x="8553" y="2281"/>
                  </a:lnTo>
                  <a:lnTo>
                    <a:pt x="7829" y="1491"/>
                  </a:lnTo>
                  <a:lnTo>
                    <a:pt x="7719" y="998"/>
                  </a:lnTo>
                  <a:lnTo>
                    <a:pt x="7775" y="877"/>
                  </a:lnTo>
                  <a:cubicBezTo>
                    <a:pt x="6009" y="307"/>
                    <a:pt x="4113" y="0"/>
                    <a:pt x="21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3"/>
            <p:cNvSpPr/>
            <p:nvPr/>
          </p:nvSpPr>
          <p:spPr>
            <a:xfrm>
              <a:off x="2423300" y="2661425"/>
              <a:ext cx="50475" cy="29075"/>
            </a:xfrm>
            <a:custGeom>
              <a:rect b="b" l="l" r="r" t="t"/>
              <a:pathLst>
                <a:path extrusionOk="0" h="1163" w="2019">
                  <a:moveTo>
                    <a:pt x="220" y="1"/>
                  </a:moveTo>
                  <a:lnTo>
                    <a:pt x="1" y="275"/>
                  </a:lnTo>
                  <a:lnTo>
                    <a:pt x="395" y="527"/>
                  </a:lnTo>
                  <a:lnTo>
                    <a:pt x="395" y="878"/>
                  </a:lnTo>
                  <a:lnTo>
                    <a:pt x="1273" y="1163"/>
                  </a:lnTo>
                  <a:lnTo>
                    <a:pt x="2018" y="823"/>
                  </a:lnTo>
                  <a:lnTo>
                    <a:pt x="2018" y="582"/>
                  </a:lnTo>
                  <a:lnTo>
                    <a:pt x="1679" y="132"/>
                  </a:lnTo>
                  <a:lnTo>
                    <a:pt x="768" y="166"/>
                  </a:lnTo>
                  <a:lnTo>
                    <a:pt x="2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3"/>
            <p:cNvSpPr/>
            <p:nvPr/>
          </p:nvSpPr>
          <p:spPr>
            <a:xfrm>
              <a:off x="2440300" y="2648275"/>
              <a:ext cx="311400" cy="420225"/>
            </a:xfrm>
            <a:custGeom>
              <a:rect b="b" l="l" r="r" t="t"/>
              <a:pathLst>
                <a:path extrusionOk="0" h="16809" w="12456">
                  <a:moveTo>
                    <a:pt x="5757" y="0"/>
                  </a:moveTo>
                  <a:lnTo>
                    <a:pt x="5406" y="329"/>
                  </a:lnTo>
                  <a:lnTo>
                    <a:pt x="5362" y="1031"/>
                  </a:lnTo>
                  <a:lnTo>
                    <a:pt x="5472" y="1996"/>
                  </a:lnTo>
                  <a:lnTo>
                    <a:pt x="5231" y="2369"/>
                  </a:lnTo>
                  <a:lnTo>
                    <a:pt x="4890" y="2884"/>
                  </a:lnTo>
                  <a:lnTo>
                    <a:pt x="5099" y="3411"/>
                  </a:lnTo>
                  <a:lnTo>
                    <a:pt x="5285" y="3893"/>
                  </a:lnTo>
                  <a:lnTo>
                    <a:pt x="5614" y="4178"/>
                  </a:lnTo>
                  <a:lnTo>
                    <a:pt x="5877" y="4200"/>
                  </a:lnTo>
                  <a:lnTo>
                    <a:pt x="6152" y="3794"/>
                  </a:lnTo>
                  <a:lnTo>
                    <a:pt x="6754" y="4792"/>
                  </a:lnTo>
                  <a:lnTo>
                    <a:pt x="6788" y="5000"/>
                  </a:lnTo>
                  <a:lnTo>
                    <a:pt x="7029" y="5253"/>
                  </a:lnTo>
                  <a:lnTo>
                    <a:pt x="7193" y="5285"/>
                  </a:lnTo>
                  <a:lnTo>
                    <a:pt x="7215" y="5088"/>
                  </a:lnTo>
                  <a:lnTo>
                    <a:pt x="7456" y="5033"/>
                  </a:lnTo>
                  <a:lnTo>
                    <a:pt x="7402" y="4627"/>
                  </a:lnTo>
                  <a:lnTo>
                    <a:pt x="7193" y="4266"/>
                  </a:lnTo>
                  <a:lnTo>
                    <a:pt x="7358" y="4134"/>
                  </a:lnTo>
                  <a:lnTo>
                    <a:pt x="7336" y="3794"/>
                  </a:lnTo>
                  <a:lnTo>
                    <a:pt x="7017" y="3531"/>
                  </a:lnTo>
                  <a:lnTo>
                    <a:pt x="6732" y="2961"/>
                  </a:lnTo>
                  <a:lnTo>
                    <a:pt x="6766" y="2654"/>
                  </a:lnTo>
                  <a:lnTo>
                    <a:pt x="6941" y="2512"/>
                  </a:lnTo>
                  <a:lnTo>
                    <a:pt x="6776" y="2106"/>
                  </a:lnTo>
                  <a:lnTo>
                    <a:pt x="6710" y="1864"/>
                  </a:lnTo>
                  <a:lnTo>
                    <a:pt x="6973" y="1864"/>
                  </a:lnTo>
                  <a:lnTo>
                    <a:pt x="7171" y="2161"/>
                  </a:lnTo>
                  <a:lnTo>
                    <a:pt x="7138" y="2763"/>
                  </a:lnTo>
                  <a:lnTo>
                    <a:pt x="7687" y="3718"/>
                  </a:lnTo>
                  <a:lnTo>
                    <a:pt x="8004" y="3871"/>
                  </a:lnTo>
                  <a:lnTo>
                    <a:pt x="8301" y="3684"/>
                  </a:lnTo>
                  <a:lnTo>
                    <a:pt x="8542" y="3882"/>
                  </a:lnTo>
                  <a:lnTo>
                    <a:pt x="8574" y="4134"/>
                  </a:lnTo>
                  <a:lnTo>
                    <a:pt x="8574" y="4134"/>
                  </a:lnTo>
                  <a:lnTo>
                    <a:pt x="8223" y="4057"/>
                  </a:lnTo>
                  <a:lnTo>
                    <a:pt x="8037" y="4189"/>
                  </a:lnTo>
                  <a:lnTo>
                    <a:pt x="8191" y="4627"/>
                  </a:lnTo>
                  <a:lnTo>
                    <a:pt x="8059" y="4661"/>
                  </a:lnTo>
                  <a:lnTo>
                    <a:pt x="8048" y="5055"/>
                  </a:lnTo>
                  <a:lnTo>
                    <a:pt x="8344" y="5570"/>
                  </a:lnTo>
                  <a:lnTo>
                    <a:pt x="8147" y="5779"/>
                  </a:lnTo>
                  <a:lnTo>
                    <a:pt x="7916" y="5526"/>
                  </a:lnTo>
                  <a:lnTo>
                    <a:pt x="7697" y="5581"/>
                  </a:lnTo>
                  <a:lnTo>
                    <a:pt x="7324" y="5789"/>
                  </a:lnTo>
                  <a:lnTo>
                    <a:pt x="6985" y="5538"/>
                  </a:lnTo>
                  <a:lnTo>
                    <a:pt x="6798" y="5713"/>
                  </a:lnTo>
                  <a:lnTo>
                    <a:pt x="6425" y="5011"/>
                  </a:lnTo>
                  <a:lnTo>
                    <a:pt x="6557" y="4836"/>
                  </a:lnTo>
                  <a:lnTo>
                    <a:pt x="6437" y="4814"/>
                  </a:lnTo>
                  <a:lnTo>
                    <a:pt x="6381" y="4573"/>
                  </a:lnTo>
                  <a:lnTo>
                    <a:pt x="6294" y="4354"/>
                  </a:lnTo>
                  <a:lnTo>
                    <a:pt x="6096" y="4518"/>
                  </a:lnTo>
                  <a:lnTo>
                    <a:pt x="6020" y="4912"/>
                  </a:lnTo>
                  <a:lnTo>
                    <a:pt x="6294" y="5362"/>
                  </a:lnTo>
                  <a:lnTo>
                    <a:pt x="6415" y="5691"/>
                  </a:lnTo>
                  <a:lnTo>
                    <a:pt x="5724" y="5801"/>
                  </a:lnTo>
                  <a:lnTo>
                    <a:pt x="5494" y="6338"/>
                  </a:lnTo>
                  <a:lnTo>
                    <a:pt x="5175" y="6437"/>
                  </a:lnTo>
                  <a:lnTo>
                    <a:pt x="5132" y="6656"/>
                  </a:lnTo>
                  <a:lnTo>
                    <a:pt x="4924" y="6886"/>
                  </a:lnTo>
                  <a:lnTo>
                    <a:pt x="4737" y="6875"/>
                  </a:lnTo>
                  <a:lnTo>
                    <a:pt x="4540" y="6688"/>
                  </a:lnTo>
                  <a:lnTo>
                    <a:pt x="4430" y="6744"/>
                  </a:lnTo>
                  <a:lnTo>
                    <a:pt x="4573" y="7039"/>
                  </a:lnTo>
                  <a:lnTo>
                    <a:pt x="4386" y="7029"/>
                  </a:lnTo>
                  <a:lnTo>
                    <a:pt x="4266" y="6952"/>
                  </a:lnTo>
                  <a:lnTo>
                    <a:pt x="3882" y="7007"/>
                  </a:lnTo>
                  <a:lnTo>
                    <a:pt x="3915" y="7280"/>
                  </a:lnTo>
                  <a:lnTo>
                    <a:pt x="4474" y="7456"/>
                  </a:lnTo>
                  <a:lnTo>
                    <a:pt x="4518" y="7697"/>
                  </a:lnTo>
                  <a:lnTo>
                    <a:pt x="4759" y="7818"/>
                  </a:lnTo>
                  <a:lnTo>
                    <a:pt x="4759" y="8815"/>
                  </a:lnTo>
                  <a:lnTo>
                    <a:pt x="3981" y="8684"/>
                  </a:lnTo>
                  <a:lnTo>
                    <a:pt x="3455" y="8542"/>
                  </a:lnTo>
                  <a:lnTo>
                    <a:pt x="3180" y="8432"/>
                  </a:lnTo>
                  <a:lnTo>
                    <a:pt x="3158" y="8542"/>
                  </a:lnTo>
                  <a:lnTo>
                    <a:pt x="2917" y="8564"/>
                  </a:lnTo>
                  <a:lnTo>
                    <a:pt x="2851" y="8651"/>
                  </a:lnTo>
                  <a:lnTo>
                    <a:pt x="2972" y="8793"/>
                  </a:lnTo>
                  <a:lnTo>
                    <a:pt x="2983" y="9714"/>
                  </a:lnTo>
                  <a:lnTo>
                    <a:pt x="2862" y="9802"/>
                  </a:lnTo>
                  <a:lnTo>
                    <a:pt x="2829" y="10065"/>
                  </a:lnTo>
                  <a:lnTo>
                    <a:pt x="2961" y="10164"/>
                  </a:lnTo>
                  <a:lnTo>
                    <a:pt x="2906" y="10591"/>
                  </a:lnTo>
                  <a:lnTo>
                    <a:pt x="3399" y="10591"/>
                  </a:lnTo>
                  <a:lnTo>
                    <a:pt x="3696" y="11052"/>
                  </a:lnTo>
                  <a:lnTo>
                    <a:pt x="3794" y="11052"/>
                  </a:lnTo>
                  <a:lnTo>
                    <a:pt x="3915" y="10910"/>
                  </a:lnTo>
                  <a:lnTo>
                    <a:pt x="4112" y="10898"/>
                  </a:lnTo>
                  <a:lnTo>
                    <a:pt x="4661" y="10954"/>
                  </a:lnTo>
                  <a:lnTo>
                    <a:pt x="5253" y="10471"/>
                  </a:lnTo>
                  <a:lnTo>
                    <a:pt x="5110" y="10318"/>
                  </a:lnTo>
                  <a:lnTo>
                    <a:pt x="5088" y="10077"/>
                  </a:lnTo>
                  <a:lnTo>
                    <a:pt x="5296" y="9912"/>
                  </a:lnTo>
                  <a:lnTo>
                    <a:pt x="5307" y="9671"/>
                  </a:lnTo>
                  <a:lnTo>
                    <a:pt x="5702" y="9660"/>
                  </a:lnTo>
                  <a:lnTo>
                    <a:pt x="5845" y="9407"/>
                  </a:lnTo>
                  <a:lnTo>
                    <a:pt x="5767" y="9178"/>
                  </a:lnTo>
                  <a:lnTo>
                    <a:pt x="5921" y="9002"/>
                  </a:lnTo>
                  <a:lnTo>
                    <a:pt x="6327" y="9122"/>
                  </a:lnTo>
                  <a:lnTo>
                    <a:pt x="6535" y="9188"/>
                  </a:lnTo>
                  <a:lnTo>
                    <a:pt x="6766" y="9013"/>
                  </a:lnTo>
                  <a:lnTo>
                    <a:pt x="6776" y="8849"/>
                  </a:lnTo>
                  <a:lnTo>
                    <a:pt x="6908" y="8805"/>
                  </a:lnTo>
                  <a:lnTo>
                    <a:pt x="7215" y="9057"/>
                  </a:lnTo>
                  <a:lnTo>
                    <a:pt x="7675" y="9846"/>
                  </a:lnTo>
                  <a:lnTo>
                    <a:pt x="8388" y="10548"/>
                  </a:lnTo>
                  <a:lnTo>
                    <a:pt x="8410" y="11129"/>
                  </a:lnTo>
                  <a:lnTo>
                    <a:pt x="8498" y="11205"/>
                  </a:lnTo>
                  <a:lnTo>
                    <a:pt x="8695" y="10855"/>
                  </a:lnTo>
                  <a:lnTo>
                    <a:pt x="8586" y="10591"/>
                  </a:lnTo>
                  <a:cubicBezTo>
                    <a:pt x="8586" y="10591"/>
                    <a:pt x="8618" y="10427"/>
                    <a:pt x="8608" y="10427"/>
                  </a:cubicBezTo>
                  <a:cubicBezTo>
                    <a:pt x="8607" y="10427"/>
                    <a:pt x="8607" y="10427"/>
                    <a:pt x="8607" y="10427"/>
                  </a:cubicBezTo>
                  <a:lnTo>
                    <a:pt x="8607" y="10427"/>
                  </a:lnTo>
                  <a:cubicBezTo>
                    <a:pt x="8612" y="10427"/>
                    <a:pt x="8871" y="10603"/>
                    <a:pt x="8871" y="10603"/>
                  </a:cubicBezTo>
                  <a:cubicBezTo>
                    <a:pt x="8871" y="10603"/>
                    <a:pt x="8936" y="10471"/>
                    <a:pt x="8936" y="10460"/>
                  </a:cubicBezTo>
                  <a:cubicBezTo>
                    <a:pt x="8936" y="10449"/>
                    <a:pt x="8103" y="9682"/>
                    <a:pt x="8103" y="9682"/>
                  </a:cubicBezTo>
                  <a:lnTo>
                    <a:pt x="7972" y="9429"/>
                  </a:lnTo>
                  <a:lnTo>
                    <a:pt x="7555" y="8859"/>
                  </a:lnTo>
                  <a:lnTo>
                    <a:pt x="7730" y="8564"/>
                  </a:lnTo>
                  <a:lnTo>
                    <a:pt x="9002" y="9868"/>
                  </a:lnTo>
                  <a:lnTo>
                    <a:pt x="9002" y="10471"/>
                  </a:lnTo>
                  <a:lnTo>
                    <a:pt x="9517" y="11721"/>
                  </a:lnTo>
                  <a:lnTo>
                    <a:pt x="9726" y="11875"/>
                  </a:lnTo>
                  <a:lnTo>
                    <a:pt x="9912" y="11271"/>
                  </a:lnTo>
                  <a:lnTo>
                    <a:pt x="9616" y="10591"/>
                  </a:lnTo>
                  <a:lnTo>
                    <a:pt x="10087" y="10471"/>
                  </a:lnTo>
                  <a:lnTo>
                    <a:pt x="10328" y="11831"/>
                  </a:lnTo>
                  <a:lnTo>
                    <a:pt x="11074" y="12182"/>
                  </a:lnTo>
                  <a:lnTo>
                    <a:pt x="11392" y="11962"/>
                  </a:lnTo>
                  <a:lnTo>
                    <a:pt x="11392" y="12905"/>
                  </a:lnTo>
                  <a:lnTo>
                    <a:pt x="11151" y="13661"/>
                  </a:lnTo>
                  <a:lnTo>
                    <a:pt x="10964" y="13683"/>
                  </a:lnTo>
                  <a:lnTo>
                    <a:pt x="10778" y="13497"/>
                  </a:lnTo>
                  <a:lnTo>
                    <a:pt x="10537" y="13739"/>
                  </a:lnTo>
                  <a:lnTo>
                    <a:pt x="9934" y="13278"/>
                  </a:lnTo>
                  <a:lnTo>
                    <a:pt x="9638" y="12905"/>
                  </a:lnTo>
                  <a:lnTo>
                    <a:pt x="9122" y="12971"/>
                  </a:lnTo>
                  <a:lnTo>
                    <a:pt x="9221" y="13508"/>
                  </a:lnTo>
                  <a:lnTo>
                    <a:pt x="8969" y="13695"/>
                  </a:lnTo>
                  <a:lnTo>
                    <a:pt x="8355" y="13168"/>
                  </a:lnTo>
                  <a:lnTo>
                    <a:pt x="8355" y="12828"/>
                  </a:lnTo>
                  <a:lnTo>
                    <a:pt x="7730" y="12609"/>
                  </a:lnTo>
                  <a:lnTo>
                    <a:pt x="7292" y="12258"/>
                  </a:lnTo>
                  <a:lnTo>
                    <a:pt x="7566" y="11831"/>
                  </a:lnTo>
                  <a:lnTo>
                    <a:pt x="7380" y="11622"/>
                  </a:lnTo>
                  <a:lnTo>
                    <a:pt x="7489" y="11436"/>
                  </a:lnTo>
                  <a:lnTo>
                    <a:pt x="7237" y="11085"/>
                  </a:lnTo>
                  <a:lnTo>
                    <a:pt x="6700" y="11162"/>
                  </a:lnTo>
                  <a:lnTo>
                    <a:pt x="5823" y="11085"/>
                  </a:lnTo>
                  <a:lnTo>
                    <a:pt x="5219" y="11195"/>
                  </a:lnTo>
                  <a:lnTo>
                    <a:pt x="4682" y="11469"/>
                  </a:lnTo>
                  <a:lnTo>
                    <a:pt x="3947" y="11348"/>
                  </a:lnTo>
                  <a:lnTo>
                    <a:pt x="3794" y="11085"/>
                  </a:lnTo>
                  <a:lnTo>
                    <a:pt x="3696" y="11085"/>
                  </a:lnTo>
                  <a:lnTo>
                    <a:pt x="3399" y="11612"/>
                  </a:lnTo>
                  <a:lnTo>
                    <a:pt x="2939" y="11863"/>
                  </a:lnTo>
                  <a:lnTo>
                    <a:pt x="2534" y="12247"/>
                  </a:lnTo>
                  <a:lnTo>
                    <a:pt x="2643" y="12840"/>
                  </a:lnTo>
                  <a:lnTo>
                    <a:pt x="1645" y="13168"/>
                  </a:lnTo>
                  <a:lnTo>
                    <a:pt x="1415" y="13683"/>
                  </a:lnTo>
                  <a:lnTo>
                    <a:pt x="1097" y="13804"/>
                  </a:lnTo>
                  <a:lnTo>
                    <a:pt x="977" y="14188"/>
                  </a:lnTo>
                  <a:lnTo>
                    <a:pt x="549" y="14692"/>
                  </a:lnTo>
                  <a:lnTo>
                    <a:pt x="154" y="15240"/>
                  </a:lnTo>
                  <a:lnTo>
                    <a:pt x="297" y="15449"/>
                  </a:lnTo>
                  <a:lnTo>
                    <a:pt x="341" y="16337"/>
                  </a:lnTo>
                  <a:lnTo>
                    <a:pt x="1" y="16808"/>
                  </a:lnTo>
                  <a:lnTo>
                    <a:pt x="12094" y="16808"/>
                  </a:lnTo>
                  <a:cubicBezTo>
                    <a:pt x="12335" y="15635"/>
                    <a:pt x="12455" y="14418"/>
                    <a:pt x="12455" y="13179"/>
                  </a:cubicBezTo>
                  <a:cubicBezTo>
                    <a:pt x="12455" y="8640"/>
                    <a:pt x="10811" y="4485"/>
                    <a:pt x="8070" y="1294"/>
                  </a:cubicBezTo>
                  <a:lnTo>
                    <a:pt x="7960" y="1601"/>
                  </a:lnTo>
                  <a:lnTo>
                    <a:pt x="6788" y="692"/>
                  </a:lnTo>
                  <a:lnTo>
                    <a:pt x="6645" y="483"/>
                  </a:lnTo>
                  <a:lnTo>
                    <a:pt x="6393" y="483"/>
                  </a:lnTo>
                  <a:lnTo>
                    <a:pt x="6261" y="198"/>
                  </a:lnTo>
                  <a:lnTo>
                    <a:pt x="57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3"/>
            <p:cNvSpPr/>
            <p:nvPr/>
          </p:nvSpPr>
          <p:spPr>
            <a:xfrm>
              <a:off x="2499800" y="2738450"/>
              <a:ext cx="69625" cy="73200"/>
            </a:xfrm>
            <a:custGeom>
              <a:rect b="b" l="l" r="r" t="t"/>
              <a:pathLst>
                <a:path extrusionOk="0" h="2928" w="2785">
                  <a:moveTo>
                    <a:pt x="975" y="1"/>
                  </a:moveTo>
                  <a:lnTo>
                    <a:pt x="712" y="406"/>
                  </a:lnTo>
                  <a:lnTo>
                    <a:pt x="844" y="615"/>
                  </a:lnTo>
                  <a:lnTo>
                    <a:pt x="1053" y="1042"/>
                  </a:lnTo>
                  <a:lnTo>
                    <a:pt x="439" y="1042"/>
                  </a:lnTo>
                  <a:lnTo>
                    <a:pt x="351" y="1349"/>
                  </a:lnTo>
                  <a:lnTo>
                    <a:pt x="0" y="1349"/>
                  </a:lnTo>
                  <a:lnTo>
                    <a:pt x="88" y="1667"/>
                  </a:lnTo>
                  <a:lnTo>
                    <a:pt x="318" y="1667"/>
                  </a:lnTo>
                  <a:lnTo>
                    <a:pt x="0" y="2128"/>
                  </a:lnTo>
                  <a:lnTo>
                    <a:pt x="318" y="2292"/>
                  </a:lnTo>
                  <a:lnTo>
                    <a:pt x="997" y="2160"/>
                  </a:lnTo>
                  <a:lnTo>
                    <a:pt x="997" y="1722"/>
                  </a:lnTo>
                  <a:lnTo>
                    <a:pt x="1053" y="1470"/>
                  </a:lnTo>
                  <a:lnTo>
                    <a:pt x="1140" y="1196"/>
                  </a:lnTo>
                  <a:lnTo>
                    <a:pt x="1589" y="1349"/>
                  </a:lnTo>
                  <a:lnTo>
                    <a:pt x="1633" y="1799"/>
                  </a:lnTo>
                  <a:lnTo>
                    <a:pt x="1326" y="1875"/>
                  </a:lnTo>
                  <a:lnTo>
                    <a:pt x="1436" y="2084"/>
                  </a:lnTo>
                  <a:lnTo>
                    <a:pt x="1282" y="2292"/>
                  </a:lnTo>
                  <a:lnTo>
                    <a:pt x="1348" y="2479"/>
                  </a:lnTo>
                  <a:lnTo>
                    <a:pt x="1765" y="2545"/>
                  </a:lnTo>
                  <a:lnTo>
                    <a:pt x="1316" y="2676"/>
                  </a:lnTo>
                  <a:lnTo>
                    <a:pt x="1282" y="2928"/>
                  </a:lnTo>
                  <a:lnTo>
                    <a:pt x="1623" y="2928"/>
                  </a:lnTo>
                  <a:lnTo>
                    <a:pt x="1974" y="2764"/>
                  </a:lnTo>
                  <a:lnTo>
                    <a:pt x="2588" y="2852"/>
                  </a:lnTo>
                  <a:lnTo>
                    <a:pt x="2785" y="2676"/>
                  </a:lnTo>
                  <a:lnTo>
                    <a:pt x="2598" y="2545"/>
                  </a:lnTo>
                  <a:lnTo>
                    <a:pt x="2697" y="2216"/>
                  </a:lnTo>
                  <a:lnTo>
                    <a:pt x="2324" y="2029"/>
                  </a:lnTo>
                  <a:lnTo>
                    <a:pt x="2127" y="1470"/>
                  </a:lnTo>
                  <a:lnTo>
                    <a:pt x="1645" y="932"/>
                  </a:lnTo>
                  <a:lnTo>
                    <a:pt x="1732" y="396"/>
                  </a:lnTo>
                  <a:lnTo>
                    <a:pt x="1282" y="330"/>
                  </a:lnTo>
                  <a:lnTo>
                    <a:pt x="1392" y="89"/>
                  </a:lnTo>
                  <a:lnTo>
                    <a:pt x="97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43"/>
          <p:cNvGrpSpPr/>
          <p:nvPr/>
        </p:nvGrpSpPr>
        <p:grpSpPr>
          <a:xfrm>
            <a:off x="3027633" y="3290448"/>
            <a:ext cx="661603" cy="661168"/>
            <a:chOff x="2987400" y="61375"/>
            <a:chExt cx="380450" cy="380200"/>
          </a:xfrm>
        </p:grpSpPr>
        <p:sp>
          <p:nvSpPr>
            <p:cNvPr id="1736" name="Google Shape;1736;p43"/>
            <p:cNvSpPr/>
            <p:nvPr/>
          </p:nvSpPr>
          <p:spPr>
            <a:xfrm>
              <a:off x="2987400" y="61375"/>
              <a:ext cx="380450" cy="380200"/>
            </a:xfrm>
            <a:custGeom>
              <a:rect b="b" l="l" r="r" t="t"/>
              <a:pathLst>
                <a:path extrusionOk="0" h="15208" w="15218">
                  <a:moveTo>
                    <a:pt x="7609" y="0"/>
                  </a:moveTo>
                  <a:cubicBezTo>
                    <a:pt x="3399" y="0"/>
                    <a:pt x="0" y="3399"/>
                    <a:pt x="0" y="7598"/>
                  </a:cubicBezTo>
                  <a:cubicBezTo>
                    <a:pt x="0" y="11808"/>
                    <a:pt x="3399" y="15207"/>
                    <a:pt x="7609" y="15207"/>
                  </a:cubicBezTo>
                  <a:cubicBezTo>
                    <a:pt x="11809" y="15207"/>
                    <a:pt x="15218" y="11808"/>
                    <a:pt x="15218" y="7598"/>
                  </a:cubicBezTo>
                  <a:cubicBezTo>
                    <a:pt x="15218" y="3399"/>
                    <a:pt x="11809" y="0"/>
                    <a:pt x="76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3"/>
            <p:cNvSpPr/>
            <p:nvPr/>
          </p:nvSpPr>
          <p:spPr>
            <a:xfrm>
              <a:off x="3197075" y="186350"/>
              <a:ext cx="34025" cy="137350"/>
            </a:xfrm>
            <a:custGeom>
              <a:rect b="b" l="l" r="r" t="t"/>
              <a:pathLst>
                <a:path extrusionOk="0" h="5494" w="1361">
                  <a:moveTo>
                    <a:pt x="187" y="0"/>
                  </a:moveTo>
                  <a:cubicBezTo>
                    <a:pt x="133" y="66"/>
                    <a:pt x="67" y="143"/>
                    <a:pt x="1" y="198"/>
                  </a:cubicBezTo>
                  <a:cubicBezTo>
                    <a:pt x="834" y="593"/>
                    <a:pt x="790" y="1591"/>
                    <a:pt x="790" y="1591"/>
                  </a:cubicBezTo>
                  <a:lnTo>
                    <a:pt x="669" y="1591"/>
                  </a:lnTo>
                  <a:lnTo>
                    <a:pt x="669" y="1601"/>
                  </a:lnTo>
                  <a:lnTo>
                    <a:pt x="691" y="2062"/>
                  </a:lnTo>
                  <a:lnTo>
                    <a:pt x="735" y="2062"/>
                  </a:lnTo>
                  <a:cubicBezTo>
                    <a:pt x="1010" y="2062"/>
                    <a:pt x="1239" y="2292"/>
                    <a:pt x="1229" y="2566"/>
                  </a:cubicBezTo>
                  <a:cubicBezTo>
                    <a:pt x="1229" y="2731"/>
                    <a:pt x="1163" y="2917"/>
                    <a:pt x="1042" y="3060"/>
                  </a:cubicBezTo>
                  <a:cubicBezTo>
                    <a:pt x="1108" y="3092"/>
                    <a:pt x="1152" y="3148"/>
                    <a:pt x="1163" y="3224"/>
                  </a:cubicBezTo>
                  <a:cubicBezTo>
                    <a:pt x="1174" y="3345"/>
                    <a:pt x="1086" y="3443"/>
                    <a:pt x="966" y="3465"/>
                  </a:cubicBezTo>
                  <a:cubicBezTo>
                    <a:pt x="959" y="3466"/>
                    <a:pt x="953" y="3466"/>
                    <a:pt x="947" y="3466"/>
                  </a:cubicBezTo>
                  <a:cubicBezTo>
                    <a:pt x="844" y="3466"/>
                    <a:pt x="746" y="3382"/>
                    <a:pt x="735" y="3268"/>
                  </a:cubicBezTo>
                  <a:lnTo>
                    <a:pt x="735" y="3246"/>
                  </a:lnTo>
                  <a:lnTo>
                    <a:pt x="725" y="3246"/>
                  </a:lnTo>
                  <a:cubicBezTo>
                    <a:pt x="703" y="3246"/>
                    <a:pt x="691" y="3235"/>
                    <a:pt x="681" y="3235"/>
                  </a:cubicBezTo>
                  <a:cubicBezTo>
                    <a:pt x="625" y="3575"/>
                    <a:pt x="505" y="3849"/>
                    <a:pt x="340" y="4069"/>
                  </a:cubicBezTo>
                  <a:cubicBezTo>
                    <a:pt x="286" y="4288"/>
                    <a:pt x="209" y="4474"/>
                    <a:pt x="99" y="4627"/>
                  </a:cubicBezTo>
                  <a:lnTo>
                    <a:pt x="99" y="5494"/>
                  </a:lnTo>
                  <a:lnTo>
                    <a:pt x="1360" y="5494"/>
                  </a:lnTo>
                  <a:lnTo>
                    <a:pt x="1360" y="1908"/>
                  </a:lnTo>
                  <a:cubicBezTo>
                    <a:pt x="1360" y="1075"/>
                    <a:pt x="878" y="351"/>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3"/>
            <p:cNvSpPr/>
            <p:nvPr/>
          </p:nvSpPr>
          <p:spPr>
            <a:xfrm>
              <a:off x="3223125" y="269400"/>
              <a:ext cx="300" cy="25"/>
            </a:xfrm>
            <a:custGeom>
              <a:rect b="b" l="l" r="r" t="t"/>
              <a:pathLst>
                <a:path extrusionOk="0" h="1" w="12">
                  <a:moveTo>
                    <a:pt x="0" y="1"/>
                  </a:moveTo>
                  <a:lnTo>
                    <a:pt x="11" y="1"/>
                  </a:lnTo>
                  <a:lnTo>
                    <a:pt x="11" y="1"/>
                  </a:lnTo>
                  <a:close/>
                </a:path>
              </a:pathLst>
            </a:custGeom>
            <a:solidFill>
              <a:srgbClr val="1211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3"/>
            <p:cNvSpPr/>
            <p:nvPr/>
          </p:nvSpPr>
          <p:spPr>
            <a:xfrm>
              <a:off x="3123900" y="186350"/>
              <a:ext cx="34550" cy="137350"/>
            </a:xfrm>
            <a:custGeom>
              <a:rect b="b" l="l" r="r" t="t"/>
              <a:pathLst>
                <a:path extrusionOk="0" h="5494" w="1382">
                  <a:moveTo>
                    <a:pt x="1184" y="0"/>
                  </a:moveTo>
                  <a:cubicBezTo>
                    <a:pt x="483" y="351"/>
                    <a:pt x="0" y="1075"/>
                    <a:pt x="0" y="1908"/>
                  </a:cubicBezTo>
                  <a:lnTo>
                    <a:pt x="0" y="5494"/>
                  </a:lnTo>
                  <a:lnTo>
                    <a:pt x="1371" y="5494"/>
                  </a:lnTo>
                  <a:lnTo>
                    <a:pt x="1382" y="4561"/>
                  </a:lnTo>
                  <a:cubicBezTo>
                    <a:pt x="1305" y="4452"/>
                    <a:pt x="1250" y="4320"/>
                    <a:pt x="1206" y="4189"/>
                  </a:cubicBezTo>
                  <a:cubicBezTo>
                    <a:pt x="1020" y="4003"/>
                    <a:pt x="889" y="3750"/>
                    <a:pt x="790" y="3465"/>
                  </a:cubicBezTo>
                  <a:cubicBezTo>
                    <a:pt x="757" y="3509"/>
                    <a:pt x="702" y="3542"/>
                    <a:pt x="648" y="3542"/>
                  </a:cubicBezTo>
                  <a:cubicBezTo>
                    <a:pt x="635" y="3545"/>
                    <a:pt x="623" y="3546"/>
                    <a:pt x="611" y="3546"/>
                  </a:cubicBezTo>
                  <a:cubicBezTo>
                    <a:pt x="507" y="3546"/>
                    <a:pt x="427" y="3464"/>
                    <a:pt x="417" y="3355"/>
                  </a:cubicBezTo>
                  <a:cubicBezTo>
                    <a:pt x="406" y="3279"/>
                    <a:pt x="439" y="3213"/>
                    <a:pt x="494" y="3169"/>
                  </a:cubicBezTo>
                  <a:cubicBezTo>
                    <a:pt x="297" y="3048"/>
                    <a:pt x="154" y="2753"/>
                    <a:pt x="154" y="2534"/>
                  </a:cubicBezTo>
                  <a:cubicBezTo>
                    <a:pt x="165" y="2265"/>
                    <a:pt x="385" y="2039"/>
                    <a:pt x="651" y="2039"/>
                  </a:cubicBezTo>
                  <a:cubicBezTo>
                    <a:pt x="657" y="2039"/>
                    <a:pt x="663" y="2040"/>
                    <a:pt x="669" y="2040"/>
                  </a:cubicBezTo>
                  <a:lnTo>
                    <a:pt x="713" y="2040"/>
                  </a:lnTo>
                  <a:lnTo>
                    <a:pt x="735" y="1591"/>
                  </a:lnTo>
                  <a:lnTo>
                    <a:pt x="669" y="1591"/>
                  </a:lnTo>
                  <a:cubicBezTo>
                    <a:pt x="669" y="1591"/>
                    <a:pt x="570" y="593"/>
                    <a:pt x="1371" y="198"/>
                  </a:cubicBezTo>
                  <a:cubicBezTo>
                    <a:pt x="1294" y="143"/>
                    <a:pt x="1240" y="78"/>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3"/>
            <p:cNvSpPr/>
            <p:nvPr/>
          </p:nvSpPr>
          <p:spPr>
            <a:xfrm>
              <a:off x="3244500" y="336300"/>
              <a:ext cx="54025" cy="86350"/>
            </a:xfrm>
            <a:custGeom>
              <a:rect b="b" l="l" r="r" t="t"/>
              <a:pathLst>
                <a:path extrusionOk="0" h="3454" w="2161">
                  <a:moveTo>
                    <a:pt x="0" y="0"/>
                  </a:moveTo>
                  <a:lnTo>
                    <a:pt x="702" y="3453"/>
                  </a:lnTo>
                  <a:cubicBezTo>
                    <a:pt x="1228" y="3202"/>
                    <a:pt x="1711" y="2883"/>
                    <a:pt x="2161" y="2522"/>
                  </a:cubicBezTo>
                  <a:lnTo>
                    <a:pt x="1108" y="888"/>
                  </a:lnTo>
                  <a:cubicBezTo>
                    <a:pt x="845" y="483"/>
                    <a:pt x="461" y="164"/>
                    <a:pt x="0" y="0"/>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3"/>
            <p:cNvSpPr/>
            <p:nvPr/>
          </p:nvSpPr>
          <p:spPr>
            <a:xfrm>
              <a:off x="3046875" y="338475"/>
              <a:ext cx="67450" cy="85275"/>
            </a:xfrm>
            <a:custGeom>
              <a:rect b="b" l="l" r="r" t="t"/>
              <a:pathLst>
                <a:path extrusionOk="0" h="3411" w="2698">
                  <a:moveTo>
                    <a:pt x="2698" y="1"/>
                  </a:moveTo>
                  <a:cubicBezTo>
                    <a:pt x="2106" y="220"/>
                    <a:pt x="1568" y="549"/>
                    <a:pt x="1108" y="976"/>
                  </a:cubicBezTo>
                  <a:lnTo>
                    <a:pt x="1" y="1985"/>
                  </a:lnTo>
                  <a:cubicBezTo>
                    <a:pt x="603" y="2566"/>
                    <a:pt x="1305" y="3049"/>
                    <a:pt x="2073" y="3410"/>
                  </a:cubicBezTo>
                  <a:lnTo>
                    <a:pt x="2698" y="1"/>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3"/>
            <p:cNvSpPr/>
            <p:nvPr/>
          </p:nvSpPr>
          <p:spPr>
            <a:xfrm>
              <a:off x="3146100" y="325050"/>
              <a:ext cx="12100" cy="3600"/>
            </a:xfrm>
            <a:custGeom>
              <a:rect b="b" l="l" r="r" t="t"/>
              <a:pathLst>
                <a:path extrusionOk="0" h="144" w="484">
                  <a:moveTo>
                    <a:pt x="483" y="0"/>
                  </a:moveTo>
                  <a:lnTo>
                    <a:pt x="1" y="143"/>
                  </a:lnTo>
                  <a:lnTo>
                    <a:pt x="1" y="143"/>
                  </a:lnTo>
                  <a:close/>
                </a:path>
              </a:pathLst>
            </a:custGeom>
            <a:solidFill>
              <a:srgbClr val="D57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3"/>
            <p:cNvSpPr/>
            <p:nvPr/>
          </p:nvSpPr>
          <p:spPr>
            <a:xfrm>
              <a:off x="3167200" y="395200"/>
              <a:ext cx="21950" cy="40875"/>
            </a:xfrm>
            <a:custGeom>
              <a:rect b="b" l="l" r="r" t="t"/>
              <a:pathLst>
                <a:path extrusionOk="0" h="1635" w="878">
                  <a:moveTo>
                    <a:pt x="0" y="1"/>
                  </a:moveTo>
                  <a:lnTo>
                    <a:pt x="505" y="1635"/>
                  </a:lnTo>
                  <a:lnTo>
                    <a:pt x="878" y="615"/>
                  </a:lnTo>
                  <a:lnTo>
                    <a:pt x="878" y="615"/>
                  </a:lnTo>
                  <a:cubicBezTo>
                    <a:pt x="658" y="1185"/>
                    <a:pt x="505" y="1602"/>
                    <a:pt x="505" y="1602"/>
                  </a:cubicBezTo>
                  <a:lnTo>
                    <a:pt x="0" y="1"/>
                  </a:lnTo>
                  <a:close/>
                </a:path>
              </a:pathLst>
            </a:custGeom>
            <a:solidFill>
              <a:srgbClr val="D573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3"/>
            <p:cNvSpPr/>
            <p:nvPr/>
          </p:nvSpPr>
          <p:spPr>
            <a:xfrm>
              <a:off x="3178700" y="329975"/>
              <a:ext cx="83350" cy="111600"/>
            </a:xfrm>
            <a:custGeom>
              <a:rect b="b" l="l" r="r" t="t"/>
              <a:pathLst>
                <a:path extrusionOk="0" h="4464" w="3334">
                  <a:moveTo>
                    <a:pt x="1624" y="1"/>
                  </a:moveTo>
                  <a:lnTo>
                    <a:pt x="1" y="4463"/>
                  </a:lnTo>
                  <a:lnTo>
                    <a:pt x="23" y="4463"/>
                  </a:lnTo>
                  <a:cubicBezTo>
                    <a:pt x="1207" y="4463"/>
                    <a:pt x="2337" y="4189"/>
                    <a:pt x="3334" y="3706"/>
                  </a:cubicBezTo>
                  <a:lnTo>
                    <a:pt x="2632" y="253"/>
                  </a:lnTo>
                  <a:lnTo>
                    <a:pt x="162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3"/>
            <p:cNvSpPr/>
            <p:nvPr/>
          </p:nvSpPr>
          <p:spPr>
            <a:xfrm>
              <a:off x="3098675" y="328625"/>
              <a:ext cx="80600" cy="112950"/>
            </a:xfrm>
            <a:custGeom>
              <a:rect b="b" l="l" r="r" t="t"/>
              <a:pathLst>
                <a:path extrusionOk="0" h="4518" w="3224">
                  <a:moveTo>
                    <a:pt x="1864" y="0"/>
                  </a:moveTo>
                  <a:lnTo>
                    <a:pt x="1866" y="6"/>
                  </a:lnTo>
                  <a:lnTo>
                    <a:pt x="1886" y="0"/>
                  </a:lnTo>
                  <a:close/>
                  <a:moveTo>
                    <a:pt x="1866" y="6"/>
                  </a:moveTo>
                  <a:lnTo>
                    <a:pt x="626" y="383"/>
                  </a:lnTo>
                  <a:lnTo>
                    <a:pt x="626" y="395"/>
                  </a:lnTo>
                  <a:lnTo>
                    <a:pt x="1" y="3804"/>
                  </a:lnTo>
                  <a:cubicBezTo>
                    <a:pt x="965" y="4254"/>
                    <a:pt x="2040" y="4506"/>
                    <a:pt x="3170" y="4517"/>
                  </a:cubicBezTo>
                  <a:lnTo>
                    <a:pt x="3224" y="4352"/>
                  </a:lnTo>
                  <a:lnTo>
                    <a:pt x="1866" y="6"/>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3"/>
            <p:cNvSpPr/>
            <p:nvPr/>
          </p:nvSpPr>
          <p:spPr>
            <a:xfrm>
              <a:off x="3219025" y="329425"/>
              <a:ext cx="25" cy="25"/>
            </a:xfrm>
            <a:custGeom>
              <a:rect b="b" l="l" r="r" t="t"/>
              <a:pathLst>
                <a:path extrusionOk="0" h="1" w="1">
                  <a:moveTo>
                    <a:pt x="0" y="1"/>
                  </a:moveTo>
                  <a:lnTo>
                    <a:pt x="0" y="1"/>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3"/>
            <p:cNvSpPr/>
            <p:nvPr/>
          </p:nvSpPr>
          <p:spPr>
            <a:xfrm>
              <a:off x="3146100" y="300375"/>
              <a:ext cx="72400" cy="134875"/>
            </a:xfrm>
            <a:custGeom>
              <a:rect b="b" l="l" r="r" t="t"/>
              <a:pathLst>
                <a:path extrusionOk="0" h="5395" w="2896">
                  <a:moveTo>
                    <a:pt x="494" y="0"/>
                  </a:moveTo>
                  <a:lnTo>
                    <a:pt x="483" y="933"/>
                  </a:lnTo>
                  <a:lnTo>
                    <a:pt x="483" y="987"/>
                  </a:lnTo>
                  <a:lnTo>
                    <a:pt x="1" y="1130"/>
                  </a:lnTo>
                  <a:lnTo>
                    <a:pt x="844" y="3794"/>
                  </a:lnTo>
                  <a:lnTo>
                    <a:pt x="1349" y="5395"/>
                  </a:lnTo>
                  <a:cubicBezTo>
                    <a:pt x="1349" y="5395"/>
                    <a:pt x="1502" y="4978"/>
                    <a:pt x="1722" y="4408"/>
                  </a:cubicBezTo>
                  <a:lnTo>
                    <a:pt x="2895" y="1163"/>
                  </a:lnTo>
                  <a:cubicBezTo>
                    <a:pt x="2786" y="1141"/>
                    <a:pt x="2138" y="987"/>
                    <a:pt x="2138" y="987"/>
                  </a:cubicBezTo>
                  <a:lnTo>
                    <a:pt x="2138" y="933"/>
                  </a:lnTo>
                  <a:lnTo>
                    <a:pt x="2138" y="66"/>
                  </a:lnTo>
                  <a:cubicBezTo>
                    <a:pt x="1948" y="310"/>
                    <a:pt x="1675" y="451"/>
                    <a:pt x="1391" y="451"/>
                  </a:cubicBezTo>
                  <a:cubicBezTo>
                    <a:pt x="1381" y="451"/>
                    <a:pt x="1370" y="451"/>
                    <a:pt x="1360" y="450"/>
                  </a:cubicBezTo>
                  <a:lnTo>
                    <a:pt x="1251" y="450"/>
                  </a:lnTo>
                  <a:cubicBezTo>
                    <a:pt x="944" y="450"/>
                    <a:pt x="669" y="275"/>
                    <a:pt x="494" y="0"/>
                  </a:cubicBez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3"/>
            <p:cNvSpPr/>
            <p:nvPr/>
          </p:nvSpPr>
          <p:spPr>
            <a:xfrm>
              <a:off x="3214075" y="237875"/>
              <a:ext cx="14000" cy="29625"/>
            </a:xfrm>
            <a:custGeom>
              <a:rect b="b" l="l" r="r" t="t"/>
              <a:pathLst>
                <a:path extrusionOk="0" h="1185" w="560">
                  <a:moveTo>
                    <a:pt x="11" y="1"/>
                  </a:moveTo>
                  <a:lnTo>
                    <a:pt x="45" y="461"/>
                  </a:lnTo>
                  <a:cubicBezTo>
                    <a:pt x="55" y="724"/>
                    <a:pt x="45" y="966"/>
                    <a:pt x="1" y="1174"/>
                  </a:cubicBezTo>
                  <a:cubicBezTo>
                    <a:pt x="11" y="1174"/>
                    <a:pt x="23" y="1185"/>
                    <a:pt x="45" y="1185"/>
                  </a:cubicBezTo>
                  <a:lnTo>
                    <a:pt x="55" y="1185"/>
                  </a:lnTo>
                  <a:cubicBezTo>
                    <a:pt x="55" y="1075"/>
                    <a:pt x="143" y="987"/>
                    <a:pt x="242" y="977"/>
                  </a:cubicBezTo>
                  <a:cubicBezTo>
                    <a:pt x="286" y="977"/>
                    <a:pt x="330" y="977"/>
                    <a:pt x="362" y="999"/>
                  </a:cubicBezTo>
                  <a:cubicBezTo>
                    <a:pt x="483" y="856"/>
                    <a:pt x="549" y="670"/>
                    <a:pt x="549" y="505"/>
                  </a:cubicBezTo>
                  <a:cubicBezTo>
                    <a:pt x="559" y="231"/>
                    <a:pt x="330" y="1"/>
                    <a:pt x="55"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3"/>
            <p:cNvSpPr/>
            <p:nvPr/>
          </p:nvSpPr>
          <p:spPr>
            <a:xfrm>
              <a:off x="3127725" y="237325"/>
              <a:ext cx="14025" cy="28275"/>
            </a:xfrm>
            <a:custGeom>
              <a:rect b="b" l="l" r="r" t="t"/>
              <a:pathLst>
                <a:path extrusionOk="0" h="1131" w="561">
                  <a:moveTo>
                    <a:pt x="498" y="0"/>
                  </a:moveTo>
                  <a:cubicBezTo>
                    <a:pt x="232" y="0"/>
                    <a:pt x="12" y="226"/>
                    <a:pt x="1" y="495"/>
                  </a:cubicBezTo>
                  <a:cubicBezTo>
                    <a:pt x="1" y="714"/>
                    <a:pt x="144" y="1009"/>
                    <a:pt x="341" y="1130"/>
                  </a:cubicBezTo>
                  <a:cubicBezTo>
                    <a:pt x="373" y="1109"/>
                    <a:pt x="407" y="1087"/>
                    <a:pt x="451" y="1087"/>
                  </a:cubicBezTo>
                  <a:cubicBezTo>
                    <a:pt x="459" y="1084"/>
                    <a:pt x="469" y="1082"/>
                    <a:pt x="479" y="1082"/>
                  </a:cubicBezTo>
                  <a:cubicBezTo>
                    <a:pt x="506" y="1082"/>
                    <a:pt x="536" y="1093"/>
                    <a:pt x="560" y="1109"/>
                  </a:cubicBezTo>
                  <a:cubicBezTo>
                    <a:pt x="527" y="944"/>
                    <a:pt x="516" y="768"/>
                    <a:pt x="516" y="582"/>
                  </a:cubicBezTo>
                  <a:lnTo>
                    <a:pt x="560" y="1"/>
                  </a:lnTo>
                  <a:lnTo>
                    <a:pt x="516" y="1"/>
                  </a:lnTo>
                  <a:cubicBezTo>
                    <a:pt x="510" y="1"/>
                    <a:pt x="504" y="0"/>
                    <a:pt x="498" y="0"/>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3"/>
            <p:cNvSpPr/>
            <p:nvPr/>
          </p:nvSpPr>
          <p:spPr>
            <a:xfrm>
              <a:off x="3154050" y="288050"/>
              <a:ext cx="51550" cy="23600"/>
            </a:xfrm>
            <a:custGeom>
              <a:rect b="b" l="l" r="r" t="t"/>
              <a:pathLst>
                <a:path extrusionOk="0" h="944" w="2062">
                  <a:moveTo>
                    <a:pt x="2061" y="1"/>
                  </a:moveTo>
                  <a:lnTo>
                    <a:pt x="2061" y="1"/>
                  </a:lnTo>
                  <a:cubicBezTo>
                    <a:pt x="1788" y="351"/>
                    <a:pt x="1415" y="527"/>
                    <a:pt x="1009" y="527"/>
                  </a:cubicBezTo>
                  <a:lnTo>
                    <a:pt x="855" y="527"/>
                  </a:lnTo>
                  <a:cubicBezTo>
                    <a:pt x="526" y="515"/>
                    <a:pt x="231" y="373"/>
                    <a:pt x="0" y="121"/>
                  </a:cubicBezTo>
                  <a:lnTo>
                    <a:pt x="0" y="121"/>
                  </a:lnTo>
                  <a:cubicBezTo>
                    <a:pt x="44" y="252"/>
                    <a:pt x="99" y="384"/>
                    <a:pt x="176" y="493"/>
                  </a:cubicBezTo>
                  <a:cubicBezTo>
                    <a:pt x="351" y="768"/>
                    <a:pt x="626" y="943"/>
                    <a:pt x="933" y="943"/>
                  </a:cubicBezTo>
                  <a:lnTo>
                    <a:pt x="1042" y="943"/>
                  </a:lnTo>
                  <a:cubicBezTo>
                    <a:pt x="1052" y="944"/>
                    <a:pt x="1063" y="944"/>
                    <a:pt x="1073" y="944"/>
                  </a:cubicBezTo>
                  <a:cubicBezTo>
                    <a:pt x="1357" y="944"/>
                    <a:pt x="1630" y="803"/>
                    <a:pt x="1820" y="559"/>
                  </a:cubicBezTo>
                  <a:cubicBezTo>
                    <a:pt x="1930" y="406"/>
                    <a:pt x="2007" y="220"/>
                    <a:pt x="2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3"/>
            <p:cNvSpPr/>
            <p:nvPr/>
          </p:nvSpPr>
          <p:spPr>
            <a:xfrm>
              <a:off x="3140625" y="226100"/>
              <a:ext cx="74850" cy="75125"/>
            </a:xfrm>
            <a:custGeom>
              <a:rect b="b" l="l" r="r" t="t"/>
              <a:pathLst>
                <a:path extrusionOk="0" h="3005" w="2994">
                  <a:moveTo>
                    <a:pt x="943" y="99"/>
                  </a:moveTo>
                  <a:cubicBezTo>
                    <a:pt x="965" y="110"/>
                    <a:pt x="1119" y="121"/>
                    <a:pt x="1119" y="121"/>
                  </a:cubicBezTo>
                  <a:cubicBezTo>
                    <a:pt x="1119" y="143"/>
                    <a:pt x="1119" y="154"/>
                    <a:pt x="1107" y="165"/>
                  </a:cubicBezTo>
                  <a:cubicBezTo>
                    <a:pt x="1107" y="198"/>
                    <a:pt x="1053" y="209"/>
                    <a:pt x="1031" y="209"/>
                  </a:cubicBezTo>
                  <a:cubicBezTo>
                    <a:pt x="987" y="220"/>
                    <a:pt x="954" y="220"/>
                    <a:pt x="910" y="220"/>
                  </a:cubicBezTo>
                  <a:cubicBezTo>
                    <a:pt x="878" y="220"/>
                    <a:pt x="834" y="220"/>
                    <a:pt x="800" y="230"/>
                  </a:cubicBezTo>
                  <a:cubicBezTo>
                    <a:pt x="768" y="230"/>
                    <a:pt x="735" y="242"/>
                    <a:pt x="702" y="242"/>
                  </a:cubicBezTo>
                  <a:cubicBezTo>
                    <a:pt x="691" y="252"/>
                    <a:pt x="527" y="296"/>
                    <a:pt x="537" y="308"/>
                  </a:cubicBezTo>
                  <a:cubicBezTo>
                    <a:pt x="527" y="296"/>
                    <a:pt x="527" y="286"/>
                    <a:pt x="515" y="274"/>
                  </a:cubicBezTo>
                  <a:cubicBezTo>
                    <a:pt x="571" y="209"/>
                    <a:pt x="636" y="154"/>
                    <a:pt x="713" y="121"/>
                  </a:cubicBezTo>
                  <a:cubicBezTo>
                    <a:pt x="735" y="121"/>
                    <a:pt x="746" y="110"/>
                    <a:pt x="768" y="110"/>
                  </a:cubicBezTo>
                  <a:cubicBezTo>
                    <a:pt x="834" y="99"/>
                    <a:pt x="888" y="99"/>
                    <a:pt x="943" y="99"/>
                  </a:cubicBezTo>
                  <a:close/>
                  <a:moveTo>
                    <a:pt x="2171" y="143"/>
                  </a:moveTo>
                  <a:cubicBezTo>
                    <a:pt x="2237" y="154"/>
                    <a:pt x="2291" y="154"/>
                    <a:pt x="2347" y="165"/>
                  </a:cubicBezTo>
                  <a:cubicBezTo>
                    <a:pt x="2369" y="176"/>
                    <a:pt x="2391" y="187"/>
                    <a:pt x="2401" y="187"/>
                  </a:cubicBezTo>
                  <a:cubicBezTo>
                    <a:pt x="2478" y="230"/>
                    <a:pt x="2544" y="286"/>
                    <a:pt x="2576" y="362"/>
                  </a:cubicBezTo>
                  <a:cubicBezTo>
                    <a:pt x="2576" y="362"/>
                    <a:pt x="2566" y="373"/>
                    <a:pt x="2566" y="384"/>
                  </a:cubicBezTo>
                  <a:cubicBezTo>
                    <a:pt x="2566" y="384"/>
                    <a:pt x="2412" y="318"/>
                    <a:pt x="2401" y="308"/>
                  </a:cubicBezTo>
                  <a:cubicBezTo>
                    <a:pt x="2369" y="296"/>
                    <a:pt x="2335" y="286"/>
                    <a:pt x="2303" y="286"/>
                  </a:cubicBezTo>
                  <a:cubicBezTo>
                    <a:pt x="2269" y="274"/>
                    <a:pt x="2226" y="274"/>
                    <a:pt x="2193" y="264"/>
                  </a:cubicBezTo>
                  <a:cubicBezTo>
                    <a:pt x="2160" y="264"/>
                    <a:pt x="2116" y="252"/>
                    <a:pt x="2084" y="242"/>
                  </a:cubicBezTo>
                  <a:cubicBezTo>
                    <a:pt x="2062" y="230"/>
                    <a:pt x="2006" y="220"/>
                    <a:pt x="2006" y="187"/>
                  </a:cubicBezTo>
                  <a:cubicBezTo>
                    <a:pt x="1996" y="176"/>
                    <a:pt x="2006" y="165"/>
                    <a:pt x="1996" y="143"/>
                  </a:cubicBezTo>
                  <a:close/>
                  <a:moveTo>
                    <a:pt x="844" y="680"/>
                  </a:moveTo>
                  <a:cubicBezTo>
                    <a:pt x="888" y="680"/>
                    <a:pt x="932" y="713"/>
                    <a:pt x="932" y="768"/>
                  </a:cubicBezTo>
                  <a:cubicBezTo>
                    <a:pt x="932" y="812"/>
                    <a:pt x="888" y="844"/>
                    <a:pt x="844" y="844"/>
                  </a:cubicBezTo>
                  <a:cubicBezTo>
                    <a:pt x="800" y="844"/>
                    <a:pt x="768" y="801"/>
                    <a:pt x="768" y="757"/>
                  </a:cubicBezTo>
                  <a:cubicBezTo>
                    <a:pt x="768" y="713"/>
                    <a:pt x="800" y="680"/>
                    <a:pt x="844" y="680"/>
                  </a:cubicBezTo>
                  <a:close/>
                  <a:moveTo>
                    <a:pt x="2113" y="701"/>
                  </a:moveTo>
                  <a:cubicBezTo>
                    <a:pt x="2118" y="701"/>
                    <a:pt x="2123" y="701"/>
                    <a:pt x="2127" y="702"/>
                  </a:cubicBezTo>
                  <a:cubicBezTo>
                    <a:pt x="2171" y="702"/>
                    <a:pt x="2204" y="735"/>
                    <a:pt x="2204" y="779"/>
                  </a:cubicBezTo>
                  <a:cubicBezTo>
                    <a:pt x="2204" y="823"/>
                    <a:pt x="2171" y="866"/>
                    <a:pt x="2127" y="866"/>
                  </a:cubicBezTo>
                  <a:cubicBezTo>
                    <a:pt x="2084" y="856"/>
                    <a:pt x="2040" y="823"/>
                    <a:pt x="2040" y="779"/>
                  </a:cubicBezTo>
                  <a:cubicBezTo>
                    <a:pt x="2040" y="740"/>
                    <a:pt x="2075" y="701"/>
                    <a:pt x="2113" y="701"/>
                  </a:cubicBezTo>
                  <a:close/>
                  <a:moveTo>
                    <a:pt x="483" y="823"/>
                  </a:moveTo>
                  <a:cubicBezTo>
                    <a:pt x="625" y="834"/>
                    <a:pt x="746" y="944"/>
                    <a:pt x="735" y="1086"/>
                  </a:cubicBezTo>
                  <a:cubicBezTo>
                    <a:pt x="735" y="1229"/>
                    <a:pt x="625" y="1349"/>
                    <a:pt x="483" y="1349"/>
                  </a:cubicBezTo>
                  <a:cubicBezTo>
                    <a:pt x="340" y="1338"/>
                    <a:pt x="220" y="1229"/>
                    <a:pt x="220" y="1086"/>
                  </a:cubicBezTo>
                  <a:cubicBezTo>
                    <a:pt x="230" y="944"/>
                    <a:pt x="340" y="823"/>
                    <a:pt x="483" y="823"/>
                  </a:cubicBezTo>
                  <a:close/>
                  <a:moveTo>
                    <a:pt x="1480" y="647"/>
                  </a:moveTo>
                  <a:cubicBezTo>
                    <a:pt x="1579" y="647"/>
                    <a:pt x="1656" y="724"/>
                    <a:pt x="1656" y="823"/>
                  </a:cubicBezTo>
                  <a:lnTo>
                    <a:pt x="1645" y="1195"/>
                  </a:lnTo>
                  <a:cubicBezTo>
                    <a:pt x="1645" y="1294"/>
                    <a:pt x="1568" y="1371"/>
                    <a:pt x="1470" y="1371"/>
                  </a:cubicBezTo>
                  <a:cubicBezTo>
                    <a:pt x="1370" y="1360"/>
                    <a:pt x="1294" y="1283"/>
                    <a:pt x="1305" y="1185"/>
                  </a:cubicBezTo>
                  <a:lnTo>
                    <a:pt x="1305" y="823"/>
                  </a:lnTo>
                  <a:cubicBezTo>
                    <a:pt x="1305" y="724"/>
                    <a:pt x="1382" y="647"/>
                    <a:pt x="1480" y="647"/>
                  </a:cubicBezTo>
                  <a:close/>
                  <a:moveTo>
                    <a:pt x="2500" y="856"/>
                  </a:moveTo>
                  <a:cubicBezTo>
                    <a:pt x="2642" y="856"/>
                    <a:pt x="2752" y="976"/>
                    <a:pt x="2752" y="1119"/>
                  </a:cubicBezTo>
                  <a:cubicBezTo>
                    <a:pt x="2752" y="1261"/>
                    <a:pt x="2632" y="1371"/>
                    <a:pt x="2489" y="1371"/>
                  </a:cubicBezTo>
                  <a:cubicBezTo>
                    <a:pt x="2347" y="1371"/>
                    <a:pt x="2237" y="1251"/>
                    <a:pt x="2237" y="1108"/>
                  </a:cubicBezTo>
                  <a:cubicBezTo>
                    <a:pt x="2237" y="966"/>
                    <a:pt x="2357" y="856"/>
                    <a:pt x="2500" y="856"/>
                  </a:cubicBezTo>
                  <a:close/>
                  <a:moveTo>
                    <a:pt x="800" y="1492"/>
                  </a:moveTo>
                  <a:cubicBezTo>
                    <a:pt x="800" y="1492"/>
                    <a:pt x="899" y="1579"/>
                    <a:pt x="1063" y="1634"/>
                  </a:cubicBezTo>
                  <a:lnTo>
                    <a:pt x="1063" y="1623"/>
                  </a:lnTo>
                  <a:lnTo>
                    <a:pt x="1404" y="1514"/>
                  </a:lnTo>
                  <a:lnTo>
                    <a:pt x="1502" y="1579"/>
                  </a:lnTo>
                  <a:lnTo>
                    <a:pt x="1656" y="1502"/>
                  </a:lnTo>
                  <a:lnTo>
                    <a:pt x="1974" y="1612"/>
                  </a:lnTo>
                  <a:cubicBezTo>
                    <a:pt x="2050" y="1579"/>
                    <a:pt x="2127" y="1546"/>
                    <a:pt x="2215" y="1502"/>
                  </a:cubicBezTo>
                  <a:lnTo>
                    <a:pt x="2226" y="1536"/>
                  </a:lnTo>
                  <a:cubicBezTo>
                    <a:pt x="2138" y="1590"/>
                    <a:pt x="2050" y="1623"/>
                    <a:pt x="1963" y="1656"/>
                  </a:cubicBezTo>
                  <a:cubicBezTo>
                    <a:pt x="1920" y="1741"/>
                    <a:pt x="1783" y="1953"/>
                    <a:pt x="1491" y="1953"/>
                  </a:cubicBezTo>
                  <a:cubicBezTo>
                    <a:pt x="1484" y="1953"/>
                    <a:pt x="1477" y="1952"/>
                    <a:pt x="1470" y="1952"/>
                  </a:cubicBezTo>
                  <a:cubicBezTo>
                    <a:pt x="1185" y="1941"/>
                    <a:pt x="1097" y="1765"/>
                    <a:pt x="1075" y="1678"/>
                  </a:cubicBezTo>
                  <a:cubicBezTo>
                    <a:pt x="878" y="1612"/>
                    <a:pt x="778" y="1524"/>
                    <a:pt x="778" y="1514"/>
                  </a:cubicBezTo>
                  <a:lnTo>
                    <a:pt x="800" y="1492"/>
                  </a:lnTo>
                  <a:close/>
                  <a:moveTo>
                    <a:pt x="66" y="1"/>
                  </a:moveTo>
                  <a:lnTo>
                    <a:pt x="44" y="450"/>
                  </a:lnTo>
                  <a:lnTo>
                    <a:pt x="0" y="1031"/>
                  </a:lnTo>
                  <a:cubicBezTo>
                    <a:pt x="0" y="1217"/>
                    <a:pt x="11" y="1393"/>
                    <a:pt x="44" y="1558"/>
                  </a:cubicBezTo>
                  <a:cubicBezTo>
                    <a:pt x="110" y="1579"/>
                    <a:pt x="154" y="1645"/>
                    <a:pt x="164" y="1722"/>
                  </a:cubicBezTo>
                  <a:cubicBezTo>
                    <a:pt x="176" y="1777"/>
                    <a:pt x="154" y="1831"/>
                    <a:pt x="121" y="1875"/>
                  </a:cubicBezTo>
                  <a:cubicBezTo>
                    <a:pt x="220" y="2160"/>
                    <a:pt x="351" y="2413"/>
                    <a:pt x="537" y="2599"/>
                  </a:cubicBezTo>
                  <a:cubicBezTo>
                    <a:pt x="768" y="2851"/>
                    <a:pt x="1063" y="2993"/>
                    <a:pt x="1392" y="3005"/>
                  </a:cubicBezTo>
                  <a:lnTo>
                    <a:pt x="1546" y="3005"/>
                  </a:lnTo>
                  <a:cubicBezTo>
                    <a:pt x="1952" y="3005"/>
                    <a:pt x="2325" y="2829"/>
                    <a:pt x="2598" y="2479"/>
                  </a:cubicBezTo>
                  <a:cubicBezTo>
                    <a:pt x="2763" y="2259"/>
                    <a:pt x="2883" y="1985"/>
                    <a:pt x="2939" y="1645"/>
                  </a:cubicBezTo>
                  <a:cubicBezTo>
                    <a:pt x="2983" y="1437"/>
                    <a:pt x="2993" y="1195"/>
                    <a:pt x="2983" y="932"/>
                  </a:cubicBezTo>
                  <a:lnTo>
                    <a:pt x="2949" y="472"/>
                  </a:lnTo>
                  <a:lnTo>
                    <a:pt x="2927" y="11"/>
                  </a:lnTo>
                  <a:lnTo>
                    <a:pt x="2927" y="1"/>
                  </a:lnTo>
                  <a:close/>
                </a:path>
              </a:pathLst>
            </a:custGeom>
            <a:solidFill>
              <a:srgbClr val="FFCC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3"/>
            <p:cNvSpPr/>
            <p:nvPr/>
          </p:nvSpPr>
          <p:spPr>
            <a:xfrm>
              <a:off x="3191600" y="243600"/>
              <a:ext cx="4125" cy="4175"/>
            </a:xfrm>
            <a:custGeom>
              <a:rect b="b" l="l" r="r" t="t"/>
              <a:pathLst>
                <a:path extrusionOk="0" h="167" w="165">
                  <a:moveTo>
                    <a:pt x="74" y="1"/>
                  </a:moveTo>
                  <a:cubicBezTo>
                    <a:pt x="36" y="1"/>
                    <a:pt x="1" y="40"/>
                    <a:pt x="1" y="79"/>
                  </a:cubicBezTo>
                  <a:cubicBezTo>
                    <a:pt x="1" y="123"/>
                    <a:pt x="45" y="156"/>
                    <a:pt x="88" y="166"/>
                  </a:cubicBezTo>
                  <a:cubicBezTo>
                    <a:pt x="132" y="166"/>
                    <a:pt x="165" y="123"/>
                    <a:pt x="165" y="79"/>
                  </a:cubicBezTo>
                  <a:cubicBezTo>
                    <a:pt x="165" y="35"/>
                    <a:pt x="132" y="2"/>
                    <a:pt x="88" y="2"/>
                  </a:cubicBezTo>
                  <a:cubicBezTo>
                    <a:pt x="84" y="1"/>
                    <a:pt x="79" y="1"/>
                    <a:pt x="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3"/>
            <p:cNvSpPr/>
            <p:nvPr/>
          </p:nvSpPr>
          <p:spPr>
            <a:xfrm>
              <a:off x="3159800" y="243100"/>
              <a:ext cx="4125" cy="4125"/>
            </a:xfrm>
            <a:custGeom>
              <a:rect b="b" l="l" r="r" t="t"/>
              <a:pathLst>
                <a:path extrusionOk="0" h="165" w="165">
                  <a:moveTo>
                    <a:pt x="77" y="0"/>
                  </a:moveTo>
                  <a:cubicBezTo>
                    <a:pt x="33" y="0"/>
                    <a:pt x="1" y="33"/>
                    <a:pt x="1" y="77"/>
                  </a:cubicBezTo>
                  <a:cubicBezTo>
                    <a:pt x="1" y="121"/>
                    <a:pt x="33" y="164"/>
                    <a:pt x="77" y="164"/>
                  </a:cubicBezTo>
                  <a:cubicBezTo>
                    <a:pt x="121" y="164"/>
                    <a:pt x="165" y="132"/>
                    <a:pt x="165" y="88"/>
                  </a:cubicBezTo>
                  <a:cubicBezTo>
                    <a:pt x="165" y="33"/>
                    <a:pt x="121" y="0"/>
                    <a:pt x="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3"/>
            <p:cNvSpPr/>
            <p:nvPr/>
          </p:nvSpPr>
          <p:spPr>
            <a:xfrm>
              <a:off x="3172975" y="242275"/>
              <a:ext cx="9050" cy="18100"/>
            </a:xfrm>
            <a:custGeom>
              <a:rect b="b" l="l" r="r" t="t"/>
              <a:pathLst>
                <a:path extrusionOk="0" h="724" w="362">
                  <a:moveTo>
                    <a:pt x="186" y="0"/>
                  </a:moveTo>
                  <a:cubicBezTo>
                    <a:pt x="88" y="0"/>
                    <a:pt x="11" y="77"/>
                    <a:pt x="11" y="176"/>
                  </a:cubicBezTo>
                  <a:lnTo>
                    <a:pt x="11" y="538"/>
                  </a:lnTo>
                  <a:cubicBezTo>
                    <a:pt x="0" y="636"/>
                    <a:pt x="76" y="713"/>
                    <a:pt x="176" y="724"/>
                  </a:cubicBezTo>
                  <a:cubicBezTo>
                    <a:pt x="274" y="724"/>
                    <a:pt x="351" y="647"/>
                    <a:pt x="351" y="548"/>
                  </a:cubicBezTo>
                  <a:lnTo>
                    <a:pt x="362" y="176"/>
                  </a:lnTo>
                  <a:cubicBezTo>
                    <a:pt x="362" y="77"/>
                    <a:pt x="285" y="0"/>
                    <a:pt x="186" y="0"/>
                  </a:cubicBez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3"/>
            <p:cNvSpPr/>
            <p:nvPr/>
          </p:nvSpPr>
          <p:spPr>
            <a:xfrm>
              <a:off x="3196550" y="247475"/>
              <a:ext cx="12875" cy="12900"/>
            </a:xfrm>
            <a:custGeom>
              <a:rect b="b" l="l" r="r" t="t"/>
              <a:pathLst>
                <a:path extrusionOk="0" h="516" w="515">
                  <a:moveTo>
                    <a:pt x="263" y="1"/>
                  </a:moveTo>
                  <a:cubicBezTo>
                    <a:pt x="120" y="1"/>
                    <a:pt x="0" y="111"/>
                    <a:pt x="0" y="253"/>
                  </a:cubicBezTo>
                  <a:cubicBezTo>
                    <a:pt x="0" y="396"/>
                    <a:pt x="110" y="516"/>
                    <a:pt x="252" y="516"/>
                  </a:cubicBezTo>
                  <a:cubicBezTo>
                    <a:pt x="395" y="516"/>
                    <a:pt x="515" y="406"/>
                    <a:pt x="515" y="264"/>
                  </a:cubicBezTo>
                  <a:cubicBezTo>
                    <a:pt x="515" y="121"/>
                    <a:pt x="405" y="1"/>
                    <a:pt x="263"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3"/>
            <p:cNvSpPr/>
            <p:nvPr/>
          </p:nvSpPr>
          <p:spPr>
            <a:xfrm>
              <a:off x="3146100" y="246650"/>
              <a:ext cx="13175" cy="13175"/>
            </a:xfrm>
            <a:custGeom>
              <a:rect b="b" l="l" r="r" t="t"/>
              <a:pathLst>
                <a:path extrusionOk="0" h="527" w="527">
                  <a:moveTo>
                    <a:pt x="264" y="1"/>
                  </a:moveTo>
                  <a:cubicBezTo>
                    <a:pt x="121" y="1"/>
                    <a:pt x="11" y="122"/>
                    <a:pt x="1" y="264"/>
                  </a:cubicBezTo>
                  <a:cubicBezTo>
                    <a:pt x="1" y="407"/>
                    <a:pt x="121" y="516"/>
                    <a:pt x="264" y="527"/>
                  </a:cubicBezTo>
                  <a:cubicBezTo>
                    <a:pt x="406" y="527"/>
                    <a:pt x="516" y="407"/>
                    <a:pt x="516" y="264"/>
                  </a:cubicBezTo>
                  <a:cubicBezTo>
                    <a:pt x="527" y="122"/>
                    <a:pt x="406" y="12"/>
                    <a:pt x="264" y="1"/>
                  </a:cubicBezTo>
                  <a:close/>
                </a:path>
              </a:pathLst>
            </a:custGeom>
            <a:solidFill>
              <a:srgbClr val="F8B5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3"/>
            <p:cNvSpPr/>
            <p:nvPr/>
          </p:nvSpPr>
          <p:spPr>
            <a:xfrm>
              <a:off x="3153500" y="228550"/>
              <a:ext cx="15100" cy="5250"/>
            </a:xfrm>
            <a:custGeom>
              <a:rect b="b" l="l" r="r" t="t"/>
              <a:pathLst>
                <a:path extrusionOk="0" h="210" w="604">
                  <a:moveTo>
                    <a:pt x="428" y="1"/>
                  </a:moveTo>
                  <a:cubicBezTo>
                    <a:pt x="373" y="1"/>
                    <a:pt x="319" y="1"/>
                    <a:pt x="253" y="12"/>
                  </a:cubicBezTo>
                  <a:cubicBezTo>
                    <a:pt x="231" y="12"/>
                    <a:pt x="220" y="23"/>
                    <a:pt x="198" y="23"/>
                  </a:cubicBezTo>
                  <a:cubicBezTo>
                    <a:pt x="121" y="56"/>
                    <a:pt x="56" y="111"/>
                    <a:pt x="0" y="176"/>
                  </a:cubicBezTo>
                  <a:cubicBezTo>
                    <a:pt x="12" y="188"/>
                    <a:pt x="12" y="198"/>
                    <a:pt x="22" y="210"/>
                  </a:cubicBezTo>
                  <a:cubicBezTo>
                    <a:pt x="12" y="198"/>
                    <a:pt x="176" y="154"/>
                    <a:pt x="187" y="144"/>
                  </a:cubicBezTo>
                  <a:cubicBezTo>
                    <a:pt x="220" y="144"/>
                    <a:pt x="253" y="132"/>
                    <a:pt x="285" y="132"/>
                  </a:cubicBezTo>
                  <a:cubicBezTo>
                    <a:pt x="319" y="122"/>
                    <a:pt x="363" y="122"/>
                    <a:pt x="395" y="122"/>
                  </a:cubicBezTo>
                  <a:cubicBezTo>
                    <a:pt x="439" y="122"/>
                    <a:pt x="472" y="122"/>
                    <a:pt x="516" y="111"/>
                  </a:cubicBezTo>
                  <a:cubicBezTo>
                    <a:pt x="538" y="111"/>
                    <a:pt x="592" y="100"/>
                    <a:pt x="592" y="67"/>
                  </a:cubicBezTo>
                  <a:cubicBezTo>
                    <a:pt x="604" y="56"/>
                    <a:pt x="604" y="45"/>
                    <a:pt x="604" y="23"/>
                  </a:cubicBezTo>
                  <a:cubicBezTo>
                    <a:pt x="604" y="23"/>
                    <a:pt x="450" y="12"/>
                    <a:pt x="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3"/>
            <p:cNvSpPr/>
            <p:nvPr/>
          </p:nvSpPr>
          <p:spPr>
            <a:xfrm>
              <a:off x="3167475" y="267475"/>
              <a:ext cx="22225" cy="7450"/>
            </a:xfrm>
            <a:custGeom>
              <a:rect b="b" l="l" r="r" t="t"/>
              <a:pathLst>
                <a:path extrusionOk="0" h="298" w="889">
                  <a:moveTo>
                    <a:pt x="889" y="1"/>
                  </a:moveTo>
                  <a:cubicBezTo>
                    <a:pt x="703" y="67"/>
                    <a:pt x="538" y="88"/>
                    <a:pt x="396" y="88"/>
                  </a:cubicBezTo>
                  <a:cubicBezTo>
                    <a:pt x="242" y="88"/>
                    <a:pt x="111" y="56"/>
                    <a:pt x="1" y="23"/>
                  </a:cubicBezTo>
                  <a:lnTo>
                    <a:pt x="1" y="23"/>
                  </a:lnTo>
                  <a:cubicBezTo>
                    <a:pt x="23" y="110"/>
                    <a:pt x="111" y="286"/>
                    <a:pt x="396" y="297"/>
                  </a:cubicBezTo>
                  <a:cubicBezTo>
                    <a:pt x="403" y="297"/>
                    <a:pt x="410" y="298"/>
                    <a:pt x="417" y="298"/>
                  </a:cubicBezTo>
                  <a:cubicBezTo>
                    <a:pt x="709" y="298"/>
                    <a:pt x="846" y="86"/>
                    <a:pt x="889" y="1"/>
                  </a:cubicBez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3"/>
            <p:cNvSpPr/>
            <p:nvPr/>
          </p:nvSpPr>
          <p:spPr>
            <a:xfrm>
              <a:off x="3167200" y="263650"/>
              <a:ext cx="22775" cy="5100"/>
            </a:xfrm>
            <a:custGeom>
              <a:rect b="b" l="l" r="r" t="t"/>
              <a:pathLst>
                <a:path extrusionOk="0" h="204" w="911">
                  <a:moveTo>
                    <a:pt x="593" y="0"/>
                  </a:moveTo>
                  <a:lnTo>
                    <a:pt x="439" y="77"/>
                  </a:lnTo>
                  <a:lnTo>
                    <a:pt x="341" y="12"/>
                  </a:lnTo>
                  <a:lnTo>
                    <a:pt x="0" y="121"/>
                  </a:lnTo>
                  <a:lnTo>
                    <a:pt x="0" y="132"/>
                  </a:lnTo>
                  <a:cubicBezTo>
                    <a:pt x="104" y="172"/>
                    <a:pt x="241" y="204"/>
                    <a:pt x="404" y="204"/>
                  </a:cubicBezTo>
                  <a:cubicBezTo>
                    <a:pt x="553" y="204"/>
                    <a:pt x="723" y="178"/>
                    <a:pt x="911" y="110"/>
                  </a:cubicBezTo>
                  <a:lnTo>
                    <a:pt x="593" y="0"/>
                  </a:lnTo>
                  <a:close/>
                </a:path>
              </a:pathLst>
            </a:custGeom>
            <a:solidFill>
              <a:srgbClr val="F5A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3"/>
            <p:cNvSpPr/>
            <p:nvPr/>
          </p:nvSpPr>
          <p:spPr>
            <a:xfrm>
              <a:off x="3190500" y="229650"/>
              <a:ext cx="14550" cy="6050"/>
            </a:xfrm>
            <a:custGeom>
              <a:rect b="b" l="l" r="r" t="t"/>
              <a:pathLst>
                <a:path extrusionOk="0" h="242" w="582">
                  <a:moveTo>
                    <a:pt x="1" y="1"/>
                  </a:moveTo>
                  <a:cubicBezTo>
                    <a:pt x="11" y="23"/>
                    <a:pt x="1" y="34"/>
                    <a:pt x="11" y="45"/>
                  </a:cubicBezTo>
                  <a:cubicBezTo>
                    <a:pt x="11" y="78"/>
                    <a:pt x="67" y="88"/>
                    <a:pt x="89" y="100"/>
                  </a:cubicBezTo>
                  <a:cubicBezTo>
                    <a:pt x="121" y="110"/>
                    <a:pt x="165" y="122"/>
                    <a:pt x="198" y="122"/>
                  </a:cubicBezTo>
                  <a:cubicBezTo>
                    <a:pt x="231" y="132"/>
                    <a:pt x="274" y="132"/>
                    <a:pt x="308" y="144"/>
                  </a:cubicBezTo>
                  <a:cubicBezTo>
                    <a:pt x="340" y="144"/>
                    <a:pt x="374" y="154"/>
                    <a:pt x="406" y="166"/>
                  </a:cubicBezTo>
                  <a:cubicBezTo>
                    <a:pt x="417" y="176"/>
                    <a:pt x="571" y="242"/>
                    <a:pt x="571" y="242"/>
                  </a:cubicBezTo>
                  <a:cubicBezTo>
                    <a:pt x="571" y="231"/>
                    <a:pt x="581" y="220"/>
                    <a:pt x="581" y="220"/>
                  </a:cubicBezTo>
                  <a:cubicBezTo>
                    <a:pt x="549" y="144"/>
                    <a:pt x="483" y="88"/>
                    <a:pt x="406" y="45"/>
                  </a:cubicBezTo>
                  <a:cubicBezTo>
                    <a:pt x="396" y="45"/>
                    <a:pt x="374" y="34"/>
                    <a:pt x="352" y="23"/>
                  </a:cubicBezTo>
                  <a:cubicBezTo>
                    <a:pt x="296" y="12"/>
                    <a:pt x="242" y="12"/>
                    <a:pt x="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3"/>
            <p:cNvSpPr/>
            <p:nvPr/>
          </p:nvSpPr>
          <p:spPr>
            <a:xfrm>
              <a:off x="3160075" y="263375"/>
              <a:ext cx="36200" cy="6325"/>
            </a:xfrm>
            <a:custGeom>
              <a:rect b="b" l="l" r="r" t="t"/>
              <a:pathLst>
                <a:path extrusionOk="0" h="253" w="1448">
                  <a:moveTo>
                    <a:pt x="22" y="1"/>
                  </a:moveTo>
                  <a:lnTo>
                    <a:pt x="0" y="23"/>
                  </a:lnTo>
                  <a:cubicBezTo>
                    <a:pt x="0" y="33"/>
                    <a:pt x="100" y="121"/>
                    <a:pt x="297" y="187"/>
                  </a:cubicBezTo>
                  <a:cubicBezTo>
                    <a:pt x="407" y="220"/>
                    <a:pt x="538" y="252"/>
                    <a:pt x="692" y="252"/>
                  </a:cubicBezTo>
                  <a:cubicBezTo>
                    <a:pt x="834" y="252"/>
                    <a:pt x="999" y="231"/>
                    <a:pt x="1185" y="165"/>
                  </a:cubicBezTo>
                  <a:cubicBezTo>
                    <a:pt x="1272" y="132"/>
                    <a:pt x="1360" y="99"/>
                    <a:pt x="1448" y="45"/>
                  </a:cubicBezTo>
                  <a:lnTo>
                    <a:pt x="1437" y="11"/>
                  </a:lnTo>
                  <a:cubicBezTo>
                    <a:pt x="1349" y="55"/>
                    <a:pt x="1272" y="88"/>
                    <a:pt x="1196" y="121"/>
                  </a:cubicBezTo>
                  <a:cubicBezTo>
                    <a:pt x="1008" y="189"/>
                    <a:pt x="838" y="215"/>
                    <a:pt x="689" y="215"/>
                  </a:cubicBezTo>
                  <a:cubicBezTo>
                    <a:pt x="526" y="215"/>
                    <a:pt x="389" y="183"/>
                    <a:pt x="285" y="143"/>
                  </a:cubicBezTo>
                  <a:cubicBezTo>
                    <a:pt x="121" y="88"/>
                    <a:pt x="22" y="1"/>
                    <a:pt x="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3"/>
            <p:cNvSpPr/>
            <p:nvPr/>
          </p:nvSpPr>
          <p:spPr>
            <a:xfrm>
              <a:off x="3134050" y="264375"/>
              <a:ext cx="10975" cy="10625"/>
            </a:xfrm>
            <a:custGeom>
              <a:rect b="b" l="l" r="r" t="t"/>
              <a:pathLst>
                <a:path extrusionOk="0" h="425" w="439">
                  <a:moveTo>
                    <a:pt x="226" y="0"/>
                  </a:moveTo>
                  <a:cubicBezTo>
                    <a:pt x="216" y="0"/>
                    <a:pt x="206" y="2"/>
                    <a:pt x="198" y="5"/>
                  </a:cubicBezTo>
                  <a:cubicBezTo>
                    <a:pt x="154" y="5"/>
                    <a:pt x="120" y="27"/>
                    <a:pt x="88" y="48"/>
                  </a:cubicBezTo>
                  <a:cubicBezTo>
                    <a:pt x="33" y="92"/>
                    <a:pt x="0" y="158"/>
                    <a:pt x="11" y="234"/>
                  </a:cubicBezTo>
                  <a:cubicBezTo>
                    <a:pt x="21" y="343"/>
                    <a:pt x="101" y="425"/>
                    <a:pt x="205" y="425"/>
                  </a:cubicBezTo>
                  <a:cubicBezTo>
                    <a:pt x="217" y="425"/>
                    <a:pt x="229" y="424"/>
                    <a:pt x="242" y="421"/>
                  </a:cubicBezTo>
                  <a:cubicBezTo>
                    <a:pt x="296" y="421"/>
                    <a:pt x="351" y="388"/>
                    <a:pt x="384" y="344"/>
                  </a:cubicBezTo>
                  <a:cubicBezTo>
                    <a:pt x="417" y="300"/>
                    <a:pt x="439" y="246"/>
                    <a:pt x="427" y="191"/>
                  </a:cubicBezTo>
                  <a:cubicBezTo>
                    <a:pt x="417" y="114"/>
                    <a:pt x="373" y="48"/>
                    <a:pt x="307" y="27"/>
                  </a:cubicBezTo>
                  <a:cubicBezTo>
                    <a:pt x="283" y="11"/>
                    <a:pt x="253" y="0"/>
                    <a:pt x="22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3"/>
            <p:cNvSpPr/>
            <p:nvPr/>
          </p:nvSpPr>
          <p:spPr>
            <a:xfrm>
              <a:off x="3215450" y="262275"/>
              <a:ext cx="10975" cy="10750"/>
            </a:xfrm>
            <a:custGeom>
              <a:rect b="b" l="l" r="r" t="t"/>
              <a:pathLst>
                <a:path extrusionOk="0" h="430" w="439">
                  <a:moveTo>
                    <a:pt x="187" y="1"/>
                  </a:moveTo>
                  <a:cubicBezTo>
                    <a:pt x="88" y="11"/>
                    <a:pt x="0" y="99"/>
                    <a:pt x="0" y="209"/>
                  </a:cubicBezTo>
                  <a:lnTo>
                    <a:pt x="0" y="231"/>
                  </a:lnTo>
                  <a:cubicBezTo>
                    <a:pt x="11" y="345"/>
                    <a:pt x="109" y="429"/>
                    <a:pt x="212" y="429"/>
                  </a:cubicBezTo>
                  <a:cubicBezTo>
                    <a:pt x="218" y="429"/>
                    <a:pt x="224" y="429"/>
                    <a:pt x="231" y="428"/>
                  </a:cubicBezTo>
                  <a:cubicBezTo>
                    <a:pt x="351" y="406"/>
                    <a:pt x="439" y="308"/>
                    <a:pt x="428" y="187"/>
                  </a:cubicBezTo>
                  <a:cubicBezTo>
                    <a:pt x="417" y="111"/>
                    <a:pt x="373" y="55"/>
                    <a:pt x="307" y="23"/>
                  </a:cubicBezTo>
                  <a:cubicBezTo>
                    <a:pt x="275" y="1"/>
                    <a:pt x="231" y="1"/>
                    <a:pt x="1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3"/>
            <p:cNvSpPr/>
            <p:nvPr/>
          </p:nvSpPr>
          <p:spPr>
            <a:xfrm>
              <a:off x="3177900" y="329425"/>
              <a:ext cx="41400" cy="112150"/>
            </a:xfrm>
            <a:custGeom>
              <a:rect b="b" l="l" r="r" t="t"/>
              <a:pathLst>
                <a:path extrusionOk="0" h="4486" w="1656">
                  <a:moveTo>
                    <a:pt x="1623" y="1"/>
                  </a:moveTo>
                  <a:lnTo>
                    <a:pt x="450" y="3246"/>
                  </a:lnTo>
                  <a:lnTo>
                    <a:pt x="77" y="4266"/>
                  </a:lnTo>
                  <a:lnTo>
                    <a:pt x="88" y="4320"/>
                  </a:lnTo>
                  <a:lnTo>
                    <a:pt x="55" y="4332"/>
                  </a:lnTo>
                  <a:lnTo>
                    <a:pt x="55" y="4320"/>
                  </a:lnTo>
                  <a:lnTo>
                    <a:pt x="1" y="4485"/>
                  </a:lnTo>
                  <a:lnTo>
                    <a:pt x="33" y="4485"/>
                  </a:lnTo>
                  <a:lnTo>
                    <a:pt x="1656" y="23"/>
                  </a:lnTo>
                  <a:lnTo>
                    <a:pt x="1656" y="12"/>
                  </a:lnTo>
                  <a:lnTo>
                    <a:pt x="16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3"/>
            <p:cNvSpPr/>
            <p:nvPr/>
          </p:nvSpPr>
          <p:spPr>
            <a:xfrm>
              <a:off x="3145275" y="328625"/>
              <a:ext cx="34850" cy="109100"/>
            </a:xfrm>
            <a:custGeom>
              <a:rect b="b" l="l" r="r" t="t"/>
              <a:pathLst>
                <a:path extrusionOk="0" h="4364" w="1394">
                  <a:moveTo>
                    <a:pt x="0" y="0"/>
                  </a:moveTo>
                  <a:lnTo>
                    <a:pt x="1360" y="4352"/>
                  </a:lnTo>
                  <a:lnTo>
                    <a:pt x="1360" y="4364"/>
                  </a:lnTo>
                  <a:lnTo>
                    <a:pt x="1393" y="4352"/>
                  </a:lnTo>
                  <a:lnTo>
                    <a:pt x="1382" y="4298"/>
                  </a:lnTo>
                  <a:lnTo>
                    <a:pt x="877" y="2664"/>
                  </a:lnTo>
                  <a:lnTo>
                    <a:pt x="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3"/>
            <p:cNvSpPr/>
            <p:nvPr/>
          </p:nvSpPr>
          <p:spPr>
            <a:xfrm>
              <a:off x="3138150" y="191275"/>
              <a:ext cx="79800" cy="34850"/>
            </a:xfrm>
            <a:custGeom>
              <a:rect b="b" l="l" r="r" t="t"/>
              <a:pathLst>
                <a:path extrusionOk="0" h="1394" w="3192">
                  <a:moveTo>
                    <a:pt x="801" y="1"/>
                  </a:moveTo>
                  <a:cubicBezTo>
                    <a:pt x="0" y="396"/>
                    <a:pt x="99" y="1394"/>
                    <a:pt x="99" y="1394"/>
                  </a:cubicBezTo>
                  <a:lnTo>
                    <a:pt x="3147" y="1394"/>
                  </a:lnTo>
                  <a:cubicBezTo>
                    <a:pt x="3147" y="1394"/>
                    <a:pt x="3191" y="396"/>
                    <a:pt x="2358" y="1"/>
                  </a:cubicBezTo>
                  <a:cubicBezTo>
                    <a:pt x="2149" y="188"/>
                    <a:pt x="1876" y="297"/>
                    <a:pt x="1579" y="297"/>
                  </a:cubicBezTo>
                  <a:cubicBezTo>
                    <a:pt x="1272" y="297"/>
                    <a:pt x="1009" y="188"/>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3"/>
            <p:cNvSpPr/>
            <p:nvPr/>
          </p:nvSpPr>
          <p:spPr>
            <a:xfrm>
              <a:off x="3147750" y="138950"/>
              <a:ext cx="59500" cy="59775"/>
            </a:xfrm>
            <a:custGeom>
              <a:rect b="b" l="l" r="r" t="t"/>
              <a:pathLst>
                <a:path extrusionOk="0" h="2391" w="2380">
                  <a:moveTo>
                    <a:pt x="1195" y="0"/>
                  </a:moveTo>
                  <a:cubicBezTo>
                    <a:pt x="537" y="0"/>
                    <a:pt x="0" y="537"/>
                    <a:pt x="0" y="1195"/>
                  </a:cubicBezTo>
                  <a:cubicBezTo>
                    <a:pt x="0" y="1458"/>
                    <a:pt x="88" y="1699"/>
                    <a:pt x="230" y="1896"/>
                  </a:cubicBezTo>
                  <a:cubicBezTo>
                    <a:pt x="286" y="1974"/>
                    <a:pt x="340" y="2039"/>
                    <a:pt x="417" y="2094"/>
                  </a:cubicBezTo>
                  <a:cubicBezTo>
                    <a:pt x="625" y="2281"/>
                    <a:pt x="888" y="2390"/>
                    <a:pt x="1195" y="2390"/>
                  </a:cubicBezTo>
                  <a:cubicBezTo>
                    <a:pt x="1492" y="2390"/>
                    <a:pt x="1765" y="2281"/>
                    <a:pt x="1974" y="2094"/>
                  </a:cubicBezTo>
                  <a:cubicBezTo>
                    <a:pt x="2040" y="2039"/>
                    <a:pt x="2106" y="1962"/>
                    <a:pt x="2160" y="1896"/>
                  </a:cubicBezTo>
                  <a:cubicBezTo>
                    <a:pt x="2303" y="1699"/>
                    <a:pt x="2379" y="1458"/>
                    <a:pt x="2379" y="1195"/>
                  </a:cubicBezTo>
                  <a:cubicBezTo>
                    <a:pt x="2379" y="537"/>
                    <a:pt x="1853" y="0"/>
                    <a:pt x="1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8" name="Google Shape;1768;p43"/>
          <p:cNvGrpSpPr/>
          <p:nvPr/>
        </p:nvGrpSpPr>
        <p:grpSpPr>
          <a:xfrm>
            <a:off x="4687636" y="2988948"/>
            <a:ext cx="661603" cy="661168"/>
            <a:chOff x="3935088" y="61375"/>
            <a:chExt cx="380450" cy="380200"/>
          </a:xfrm>
        </p:grpSpPr>
        <p:sp>
          <p:nvSpPr>
            <p:cNvPr id="1769" name="Google Shape;1769;p43"/>
            <p:cNvSpPr/>
            <p:nvPr/>
          </p:nvSpPr>
          <p:spPr>
            <a:xfrm>
              <a:off x="3935088" y="61375"/>
              <a:ext cx="380450" cy="380200"/>
            </a:xfrm>
            <a:custGeom>
              <a:rect b="b" l="l" r="r" t="t"/>
              <a:pathLst>
                <a:path extrusionOk="0" h="15208" w="15218">
                  <a:moveTo>
                    <a:pt x="7609" y="0"/>
                  </a:moveTo>
                  <a:cubicBezTo>
                    <a:pt x="3410" y="0"/>
                    <a:pt x="0" y="3399"/>
                    <a:pt x="0" y="7598"/>
                  </a:cubicBezTo>
                  <a:cubicBezTo>
                    <a:pt x="0" y="11808"/>
                    <a:pt x="3410" y="15207"/>
                    <a:pt x="7609" y="15207"/>
                  </a:cubicBezTo>
                  <a:cubicBezTo>
                    <a:pt x="11808" y="15207"/>
                    <a:pt x="15218" y="11808"/>
                    <a:pt x="15218" y="7598"/>
                  </a:cubicBezTo>
                  <a:cubicBezTo>
                    <a:pt x="15218" y="3399"/>
                    <a:pt x="11808" y="0"/>
                    <a:pt x="76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3"/>
            <p:cNvSpPr/>
            <p:nvPr/>
          </p:nvSpPr>
          <p:spPr>
            <a:xfrm>
              <a:off x="4102950" y="108250"/>
              <a:ext cx="76225" cy="74575"/>
            </a:xfrm>
            <a:custGeom>
              <a:rect b="b" l="l" r="r" t="t"/>
              <a:pathLst>
                <a:path extrusionOk="0" h="2983" w="3049">
                  <a:moveTo>
                    <a:pt x="1525" y="0"/>
                  </a:moveTo>
                  <a:cubicBezTo>
                    <a:pt x="681" y="0"/>
                    <a:pt x="1" y="680"/>
                    <a:pt x="1" y="1524"/>
                  </a:cubicBezTo>
                  <a:cubicBezTo>
                    <a:pt x="1" y="1787"/>
                    <a:pt x="67" y="2040"/>
                    <a:pt x="188" y="2259"/>
                  </a:cubicBezTo>
                  <a:cubicBezTo>
                    <a:pt x="379" y="2206"/>
                    <a:pt x="564" y="2189"/>
                    <a:pt x="721" y="2189"/>
                  </a:cubicBezTo>
                  <a:cubicBezTo>
                    <a:pt x="988" y="2189"/>
                    <a:pt x="1174" y="2237"/>
                    <a:pt x="1174" y="2237"/>
                  </a:cubicBezTo>
                  <a:cubicBezTo>
                    <a:pt x="1657" y="2401"/>
                    <a:pt x="1887" y="2686"/>
                    <a:pt x="1986" y="2982"/>
                  </a:cubicBezTo>
                  <a:cubicBezTo>
                    <a:pt x="2610" y="2785"/>
                    <a:pt x="3049" y="2204"/>
                    <a:pt x="3049" y="1524"/>
                  </a:cubicBezTo>
                  <a:cubicBezTo>
                    <a:pt x="3049" y="680"/>
                    <a:pt x="2369" y="0"/>
                    <a:pt x="15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3"/>
            <p:cNvSpPr/>
            <p:nvPr/>
          </p:nvSpPr>
          <p:spPr>
            <a:xfrm>
              <a:off x="4001275" y="210475"/>
              <a:ext cx="312750" cy="231100"/>
            </a:xfrm>
            <a:custGeom>
              <a:rect b="b" l="l" r="r" t="t"/>
              <a:pathLst>
                <a:path extrusionOk="0" h="9244" w="12510">
                  <a:moveTo>
                    <a:pt x="12335" y="0"/>
                  </a:moveTo>
                  <a:lnTo>
                    <a:pt x="8168" y="2402"/>
                  </a:lnTo>
                  <a:lnTo>
                    <a:pt x="7839" y="2500"/>
                  </a:lnTo>
                  <a:cubicBezTo>
                    <a:pt x="7763" y="3520"/>
                    <a:pt x="7401" y="4627"/>
                    <a:pt x="6239" y="4912"/>
                  </a:cubicBezTo>
                  <a:cubicBezTo>
                    <a:pt x="5985" y="4975"/>
                    <a:pt x="5759" y="5003"/>
                    <a:pt x="5555" y="5003"/>
                  </a:cubicBezTo>
                  <a:cubicBezTo>
                    <a:pt x="4421" y="5003"/>
                    <a:pt x="4024" y="4136"/>
                    <a:pt x="3904" y="3717"/>
                  </a:cubicBezTo>
                  <a:lnTo>
                    <a:pt x="3378" y="3882"/>
                  </a:lnTo>
                  <a:cubicBezTo>
                    <a:pt x="2873" y="4035"/>
                    <a:pt x="2435" y="4342"/>
                    <a:pt x="2116" y="4748"/>
                  </a:cubicBezTo>
                  <a:lnTo>
                    <a:pt x="1" y="7445"/>
                  </a:lnTo>
                  <a:cubicBezTo>
                    <a:pt x="702" y="8048"/>
                    <a:pt x="1514" y="8508"/>
                    <a:pt x="2401" y="8827"/>
                  </a:cubicBezTo>
                  <a:lnTo>
                    <a:pt x="2774" y="7270"/>
                  </a:lnTo>
                  <a:lnTo>
                    <a:pt x="2807" y="7280"/>
                  </a:lnTo>
                  <a:lnTo>
                    <a:pt x="2435" y="8837"/>
                  </a:lnTo>
                  <a:cubicBezTo>
                    <a:pt x="3213" y="9100"/>
                    <a:pt x="4035" y="9243"/>
                    <a:pt x="4901" y="9243"/>
                  </a:cubicBezTo>
                  <a:cubicBezTo>
                    <a:pt x="6897" y="9243"/>
                    <a:pt x="8706" y="8486"/>
                    <a:pt x="10054" y="7236"/>
                  </a:cubicBezTo>
                  <a:lnTo>
                    <a:pt x="10076" y="6908"/>
                  </a:lnTo>
                  <a:lnTo>
                    <a:pt x="11019" y="6162"/>
                  </a:lnTo>
                  <a:cubicBezTo>
                    <a:pt x="11962" y="4902"/>
                    <a:pt x="12510" y="3333"/>
                    <a:pt x="12510" y="1634"/>
                  </a:cubicBezTo>
                  <a:cubicBezTo>
                    <a:pt x="12510" y="1075"/>
                    <a:pt x="12456" y="527"/>
                    <a:pt x="12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3"/>
            <p:cNvSpPr/>
            <p:nvPr/>
          </p:nvSpPr>
          <p:spPr>
            <a:xfrm>
              <a:off x="4061300" y="392200"/>
              <a:ext cx="10175" cy="39225"/>
            </a:xfrm>
            <a:custGeom>
              <a:rect b="b" l="l" r="r" t="t"/>
              <a:pathLst>
                <a:path extrusionOk="0" h="1569" w="407">
                  <a:moveTo>
                    <a:pt x="373" y="1"/>
                  </a:moveTo>
                  <a:lnTo>
                    <a:pt x="0" y="1558"/>
                  </a:lnTo>
                  <a:cubicBezTo>
                    <a:pt x="12" y="1558"/>
                    <a:pt x="22" y="1558"/>
                    <a:pt x="34" y="1568"/>
                  </a:cubicBezTo>
                  <a:lnTo>
                    <a:pt x="406" y="11"/>
                  </a:lnTo>
                  <a:lnTo>
                    <a:pt x="3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3"/>
            <p:cNvSpPr/>
            <p:nvPr/>
          </p:nvSpPr>
          <p:spPr>
            <a:xfrm>
              <a:off x="4123525" y="248575"/>
              <a:ext cx="47975" cy="45525"/>
            </a:xfrm>
            <a:custGeom>
              <a:rect b="b" l="l" r="r" t="t"/>
              <a:pathLst>
                <a:path extrusionOk="0" h="1821" w="1919">
                  <a:moveTo>
                    <a:pt x="1360" y="1"/>
                  </a:moveTo>
                  <a:lnTo>
                    <a:pt x="1360" y="1"/>
                  </a:lnTo>
                  <a:cubicBezTo>
                    <a:pt x="1536" y="625"/>
                    <a:pt x="1349" y="1229"/>
                    <a:pt x="878" y="1404"/>
                  </a:cubicBezTo>
                  <a:lnTo>
                    <a:pt x="779" y="1437"/>
                  </a:lnTo>
                  <a:cubicBezTo>
                    <a:pt x="683" y="1474"/>
                    <a:pt x="583" y="1493"/>
                    <a:pt x="484" y="1493"/>
                  </a:cubicBezTo>
                  <a:cubicBezTo>
                    <a:pt x="321" y="1493"/>
                    <a:pt x="156" y="1444"/>
                    <a:pt x="1" y="1349"/>
                  </a:cubicBezTo>
                  <a:lnTo>
                    <a:pt x="1" y="1349"/>
                  </a:lnTo>
                  <a:lnTo>
                    <a:pt x="220" y="1821"/>
                  </a:lnTo>
                  <a:lnTo>
                    <a:pt x="1919" y="1294"/>
                  </a:lnTo>
                  <a:lnTo>
                    <a:pt x="1360" y="1"/>
                  </a:ln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3"/>
            <p:cNvSpPr/>
            <p:nvPr/>
          </p:nvSpPr>
          <p:spPr>
            <a:xfrm>
              <a:off x="4150925" y="207850"/>
              <a:ext cx="20875" cy="28700"/>
            </a:xfrm>
            <a:custGeom>
              <a:rect b="b" l="l" r="r" t="t"/>
              <a:pathLst>
                <a:path extrusionOk="0" h="1148" w="835">
                  <a:moveTo>
                    <a:pt x="289" y="1"/>
                  </a:moveTo>
                  <a:cubicBezTo>
                    <a:pt x="263" y="1"/>
                    <a:pt x="236" y="3"/>
                    <a:pt x="209" y="7"/>
                  </a:cubicBezTo>
                  <a:cubicBezTo>
                    <a:pt x="143" y="18"/>
                    <a:pt x="89" y="40"/>
                    <a:pt x="33" y="73"/>
                  </a:cubicBezTo>
                  <a:cubicBezTo>
                    <a:pt x="33" y="83"/>
                    <a:pt x="23" y="95"/>
                    <a:pt x="23" y="95"/>
                  </a:cubicBezTo>
                  <a:cubicBezTo>
                    <a:pt x="23" y="95"/>
                    <a:pt x="23" y="90"/>
                    <a:pt x="20" y="90"/>
                  </a:cubicBezTo>
                  <a:cubicBezTo>
                    <a:pt x="18" y="90"/>
                    <a:pt x="15" y="91"/>
                    <a:pt x="11" y="95"/>
                  </a:cubicBezTo>
                  <a:lnTo>
                    <a:pt x="1" y="95"/>
                  </a:lnTo>
                  <a:lnTo>
                    <a:pt x="176" y="632"/>
                  </a:lnTo>
                  <a:cubicBezTo>
                    <a:pt x="231" y="807"/>
                    <a:pt x="253" y="982"/>
                    <a:pt x="275" y="1147"/>
                  </a:cubicBezTo>
                  <a:cubicBezTo>
                    <a:pt x="297" y="1125"/>
                    <a:pt x="340" y="1103"/>
                    <a:pt x="374" y="1103"/>
                  </a:cubicBezTo>
                  <a:cubicBezTo>
                    <a:pt x="387" y="1101"/>
                    <a:pt x="401" y="1099"/>
                    <a:pt x="415" y="1099"/>
                  </a:cubicBezTo>
                  <a:cubicBezTo>
                    <a:pt x="455" y="1099"/>
                    <a:pt x="492" y="1112"/>
                    <a:pt x="516" y="1136"/>
                  </a:cubicBezTo>
                  <a:cubicBezTo>
                    <a:pt x="725" y="1004"/>
                    <a:pt x="834" y="654"/>
                    <a:pt x="790" y="424"/>
                  </a:cubicBezTo>
                  <a:cubicBezTo>
                    <a:pt x="751" y="176"/>
                    <a:pt x="533" y="1"/>
                    <a:pt x="289"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3"/>
            <p:cNvSpPr/>
            <p:nvPr/>
          </p:nvSpPr>
          <p:spPr>
            <a:xfrm>
              <a:off x="4121600" y="248575"/>
              <a:ext cx="40325" cy="37325"/>
            </a:xfrm>
            <a:custGeom>
              <a:rect b="b" l="l" r="r" t="t"/>
              <a:pathLst>
                <a:path extrusionOk="0" h="1493" w="1613">
                  <a:moveTo>
                    <a:pt x="1437" y="1"/>
                  </a:moveTo>
                  <a:lnTo>
                    <a:pt x="1437" y="1"/>
                  </a:lnTo>
                  <a:cubicBezTo>
                    <a:pt x="1360" y="625"/>
                    <a:pt x="1020" y="1119"/>
                    <a:pt x="505" y="1261"/>
                  </a:cubicBezTo>
                  <a:cubicBezTo>
                    <a:pt x="395" y="1290"/>
                    <a:pt x="280" y="1305"/>
                    <a:pt x="166" y="1305"/>
                  </a:cubicBezTo>
                  <a:cubicBezTo>
                    <a:pt x="111" y="1305"/>
                    <a:pt x="55" y="1302"/>
                    <a:pt x="0" y="1294"/>
                  </a:cubicBezTo>
                  <a:lnTo>
                    <a:pt x="0" y="1294"/>
                  </a:lnTo>
                  <a:cubicBezTo>
                    <a:pt x="22" y="1305"/>
                    <a:pt x="56" y="1327"/>
                    <a:pt x="78" y="1349"/>
                  </a:cubicBezTo>
                  <a:cubicBezTo>
                    <a:pt x="233" y="1444"/>
                    <a:pt x="398" y="1493"/>
                    <a:pt x="561" y="1493"/>
                  </a:cubicBezTo>
                  <a:cubicBezTo>
                    <a:pt x="660" y="1493"/>
                    <a:pt x="760" y="1474"/>
                    <a:pt x="856" y="1437"/>
                  </a:cubicBezTo>
                  <a:lnTo>
                    <a:pt x="955" y="1404"/>
                  </a:lnTo>
                  <a:cubicBezTo>
                    <a:pt x="1426" y="1229"/>
                    <a:pt x="1613" y="625"/>
                    <a:pt x="1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3"/>
            <p:cNvSpPr/>
            <p:nvPr/>
          </p:nvSpPr>
          <p:spPr>
            <a:xfrm>
              <a:off x="4081575" y="188000"/>
              <a:ext cx="76225" cy="93225"/>
            </a:xfrm>
            <a:custGeom>
              <a:rect b="b" l="l" r="r" t="t"/>
              <a:pathLst>
                <a:path extrusionOk="0" h="3729" w="3049">
                  <a:moveTo>
                    <a:pt x="2051" y="812"/>
                  </a:moveTo>
                  <a:lnTo>
                    <a:pt x="2051" y="812"/>
                  </a:lnTo>
                  <a:cubicBezTo>
                    <a:pt x="2054" y="812"/>
                    <a:pt x="2056" y="813"/>
                    <a:pt x="2059" y="813"/>
                  </a:cubicBezTo>
                  <a:lnTo>
                    <a:pt x="2059" y="813"/>
                  </a:lnTo>
                  <a:cubicBezTo>
                    <a:pt x="2056" y="812"/>
                    <a:pt x="2054" y="812"/>
                    <a:pt x="2051" y="812"/>
                  </a:cubicBezTo>
                  <a:close/>
                  <a:moveTo>
                    <a:pt x="1871" y="1314"/>
                  </a:moveTo>
                  <a:cubicBezTo>
                    <a:pt x="1909" y="1314"/>
                    <a:pt x="1943" y="1344"/>
                    <a:pt x="1952" y="1382"/>
                  </a:cubicBezTo>
                  <a:cubicBezTo>
                    <a:pt x="1964" y="1426"/>
                    <a:pt x="1942" y="1469"/>
                    <a:pt x="1898" y="1481"/>
                  </a:cubicBezTo>
                  <a:cubicBezTo>
                    <a:pt x="1891" y="1483"/>
                    <a:pt x="1883" y="1483"/>
                    <a:pt x="1876" y="1483"/>
                  </a:cubicBezTo>
                  <a:cubicBezTo>
                    <a:pt x="1840" y="1483"/>
                    <a:pt x="1806" y="1462"/>
                    <a:pt x="1788" y="1426"/>
                  </a:cubicBezTo>
                  <a:cubicBezTo>
                    <a:pt x="1777" y="1382"/>
                    <a:pt x="1810" y="1338"/>
                    <a:pt x="1854" y="1316"/>
                  </a:cubicBezTo>
                  <a:cubicBezTo>
                    <a:pt x="1860" y="1315"/>
                    <a:pt x="1865" y="1314"/>
                    <a:pt x="1871" y="1314"/>
                  </a:cubicBezTo>
                  <a:close/>
                  <a:moveTo>
                    <a:pt x="709" y="1621"/>
                  </a:moveTo>
                  <a:cubicBezTo>
                    <a:pt x="747" y="1621"/>
                    <a:pt x="782" y="1650"/>
                    <a:pt x="801" y="1689"/>
                  </a:cubicBezTo>
                  <a:cubicBezTo>
                    <a:pt x="812" y="1733"/>
                    <a:pt x="780" y="1776"/>
                    <a:pt x="736" y="1788"/>
                  </a:cubicBezTo>
                  <a:cubicBezTo>
                    <a:pt x="730" y="1789"/>
                    <a:pt x="724" y="1790"/>
                    <a:pt x="719" y="1790"/>
                  </a:cubicBezTo>
                  <a:cubicBezTo>
                    <a:pt x="681" y="1790"/>
                    <a:pt x="647" y="1760"/>
                    <a:pt x="637" y="1722"/>
                  </a:cubicBezTo>
                  <a:cubicBezTo>
                    <a:pt x="626" y="1678"/>
                    <a:pt x="648" y="1634"/>
                    <a:pt x="692" y="1623"/>
                  </a:cubicBezTo>
                  <a:cubicBezTo>
                    <a:pt x="697" y="1622"/>
                    <a:pt x="703" y="1621"/>
                    <a:pt x="709" y="1621"/>
                  </a:cubicBezTo>
                  <a:close/>
                  <a:moveTo>
                    <a:pt x="1205" y="1460"/>
                  </a:moveTo>
                  <a:cubicBezTo>
                    <a:pt x="1276" y="1460"/>
                    <a:pt x="1343" y="1511"/>
                    <a:pt x="1360" y="1590"/>
                  </a:cubicBezTo>
                  <a:lnTo>
                    <a:pt x="1459" y="1941"/>
                  </a:lnTo>
                  <a:cubicBezTo>
                    <a:pt x="1492" y="2040"/>
                    <a:pt x="1437" y="2139"/>
                    <a:pt x="1338" y="2161"/>
                  </a:cubicBezTo>
                  <a:cubicBezTo>
                    <a:pt x="1325" y="2164"/>
                    <a:pt x="1312" y="2165"/>
                    <a:pt x="1299" y="2165"/>
                  </a:cubicBezTo>
                  <a:cubicBezTo>
                    <a:pt x="1223" y="2165"/>
                    <a:pt x="1149" y="2114"/>
                    <a:pt x="1130" y="2040"/>
                  </a:cubicBezTo>
                  <a:lnTo>
                    <a:pt x="1031" y="1678"/>
                  </a:lnTo>
                  <a:cubicBezTo>
                    <a:pt x="999" y="1590"/>
                    <a:pt x="1053" y="1491"/>
                    <a:pt x="1152" y="1469"/>
                  </a:cubicBezTo>
                  <a:cubicBezTo>
                    <a:pt x="1170" y="1463"/>
                    <a:pt x="1187" y="1460"/>
                    <a:pt x="1205" y="1460"/>
                  </a:cubicBezTo>
                  <a:close/>
                  <a:moveTo>
                    <a:pt x="2297" y="1404"/>
                  </a:moveTo>
                  <a:cubicBezTo>
                    <a:pt x="2406" y="1404"/>
                    <a:pt x="2508" y="1482"/>
                    <a:pt x="2544" y="1590"/>
                  </a:cubicBezTo>
                  <a:cubicBezTo>
                    <a:pt x="2578" y="1733"/>
                    <a:pt x="2500" y="1876"/>
                    <a:pt x="2358" y="1908"/>
                  </a:cubicBezTo>
                  <a:cubicBezTo>
                    <a:pt x="2335" y="1916"/>
                    <a:pt x="2311" y="1919"/>
                    <a:pt x="2288" y="1919"/>
                  </a:cubicBezTo>
                  <a:cubicBezTo>
                    <a:pt x="2247" y="1919"/>
                    <a:pt x="2207" y="1907"/>
                    <a:pt x="2172" y="1886"/>
                  </a:cubicBezTo>
                  <a:lnTo>
                    <a:pt x="2172" y="1886"/>
                  </a:lnTo>
                  <a:cubicBezTo>
                    <a:pt x="2172" y="1963"/>
                    <a:pt x="2183" y="2259"/>
                    <a:pt x="1886" y="2412"/>
                  </a:cubicBezTo>
                  <a:cubicBezTo>
                    <a:pt x="1801" y="2457"/>
                    <a:pt x="1726" y="2474"/>
                    <a:pt x="1662" y="2474"/>
                  </a:cubicBezTo>
                  <a:cubicBezTo>
                    <a:pt x="1521" y="2474"/>
                    <a:pt x="1431" y="2392"/>
                    <a:pt x="1394" y="2347"/>
                  </a:cubicBezTo>
                  <a:lnTo>
                    <a:pt x="1360" y="2347"/>
                  </a:lnTo>
                  <a:lnTo>
                    <a:pt x="1382" y="2336"/>
                  </a:lnTo>
                  <a:cubicBezTo>
                    <a:pt x="1382" y="2325"/>
                    <a:pt x="1372" y="2325"/>
                    <a:pt x="1372" y="2325"/>
                  </a:cubicBezTo>
                  <a:lnTo>
                    <a:pt x="1613" y="2061"/>
                  </a:lnTo>
                  <a:lnTo>
                    <a:pt x="1733" y="2073"/>
                  </a:lnTo>
                  <a:lnTo>
                    <a:pt x="1832" y="1919"/>
                  </a:lnTo>
                  <a:lnTo>
                    <a:pt x="2139" y="1864"/>
                  </a:lnTo>
                  <a:cubicBezTo>
                    <a:pt x="2095" y="1832"/>
                    <a:pt x="2062" y="1788"/>
                    <a:pt x="2040" y="1722"/>
                  </a:cubicBezTo>
                  <a:cubicBezTo>
                    <a:pt x="2007" y="1590"/>
                    <a:pt x="2084" y="1448"/>
                    <a:pt x="2227" y="1415"/>
                  </a:cubicBezTo>
                  <a:cubicBezTo>
                    <a:pt x="2250" y="1407"/>
                    <a:pt x="2274" y="1404"/>
                    <a:pt x="2297" y="1404"/>
                  </a:cubicBezTo>
                  <a:close/>
                  <a:moveTo>
                    <a:pt x="624" y="2127"/>
                  </a:moveTo>
                  <a:cubicBezTo>
                    <a:pt x="739" y="2127"/>
                    <a:pt x="840" y="2206"/>
                    <a:pt x="867" y="2314"/>
                  </a:cubicBezTo>
                  <a:cubicBezTo>
                    <a:pt x="911" y="2456"/>
                    <a:pt x="823" y="2599"/>
                    <a:pt x="692" y="2632"/>
                  </a:cubicBezTo>
                  <a:cubicBezTo>
                    <a:pt x="669" y="2637"/>
                    <a:pt x="647" y="2639"/>
                    <a:pt x="625" y="2639"/>
                  </a:cubicBezTo>
                  <a:cubicBezTo>
                    <a:pt x="507" y="2639"/>
                    <a:pt x="402" y="2567"/>
                    <a:pt x="373" y="2456"/>
                  </a:cubicBezTo>
                  <a:cubicBezTo>
                    <a:pt x="330" y="2314"/>
                    <a:pt x="417" y="2171"/>
                    <a:pt x="549" y="2139"/>
                  </a:cubicBezTo>
                  <a:cubicBezTo>
                    <a:pt x="574" y="2131"/>
                    <a:pt x="599" y="2127"/>
                    <a:pt x="624" y="2127"/>
                  </a:cubicBezTo>
                  <a:close/>
                  <a:moveTo>
                    <a:pt x="363" y="0"/>
                  </a:moveTo>
                  <a:lnTo>
                    <a:pt x="363" y="0"/>
                  </a:lnTo>
                  <a:cubicBezTo>
                    <a:pt x="385" y="253"/>
                    <a:pt x="373" y="713"/>
                    <a:pt x="198" y="1184"/>
                  </a:cubicBezTo>
                  <a:lnTo>
                    <a:pt x="231" y="1152"/>
                  </a:lnTo>
                  <a:cubicBezTo>
                    <a:pt x="253" y="1141"/>
                    <a:pt x="264" y="1130"/>
                    <a:pt x="286" y="1119"/>
                  </a:cubicBezTo>
                  <a:cubicBezTo>
                    <a:pt x="330" y="1086"/>
                    <a:pt x="385" y="1075"/>
                    <a:pt x="439" y="1053"/>
                  </a:cubicBezTo>
                  <a:cubicBezTo>
                    <a:pt x="461" y="1042"/>
                    <a:pt x="615" y="1009"/>
                    <a:pt x="615" y="1009"/>
                  </a:cubicBezTo>
                  <a:cubicBezTo>
                    <a:pt x="615" y="1020"/>
                    <a:pt x="615" y="1042"/>
                    <a:pt x="626" y="1053"/>
                  </a:cubicBezTo>
                  <a:cubicBezTo>
                    <a:pt x="626" y="1086"/>
                    <a:pt x="582" y="1108"/>
                    <a:pt x="560" y="1130"/>
                  </a:cubicBezTo>
                  <a:cubicBezTo>
                    <a:pt x="527" y="1141"/>
                    <a:pt x="494" y="1162"/>
                    <a:pt x="461" y="1174"/>
                  </a:cubicBezTo>
                  <a:cubicBezTo>
                    <a:pt x="417" y="1184"/>
                    <a:pt x="385" y="1206"/>
                    <a:pt x="352" y="1218"/>
                  </a:cubicBezTo>
                  <a:cubicBezTo>
                    <a:pt x="319" y="1228"/>
                    <a:pt x="297" y="1250"/>
                    <a:pt x="264" y="1272"/>
                  </a:cubicBezTo>
                  <a:cubicBezTo>
                    <a:pt x="253" y="1283"/>
                    <a:pt x="122" y="1382"/>
                    <a:pt x="132" y="1382"/>
                  </a:cubicBezTo>
                  <a:cubicBezTo>
                    <a:pt x="122" y="1382"/>
                    <a:pt x="122" y="1382"/>
                    <a:pt x="122" y="1371"/>
                  </a:cubicBezTo>
                  <a:cubicBezTo>
                    <a:pt x="88" y="1437"/>
                    <a:pt x="56" y="1503"/>
                    <a:pt x="12" y="1569"/>
                  </a:cubicBezTo>
                  <a:cubicBezTo>
                    <a:pt x="12" y="1569"/>
                    <a:pt x="12" y="1557"/>
                    <a:pt x="1" y="1547"/>
                  </a:cubicBezTo>
                  <a:lnTo>
                    <a:pt x="1" y="1547"/>
                  </a:lnTo>
                  <a:cubicBezTo>
                    <a:pt x="122" y="1886"/>
                    <a:pt x="275" y="2347"/>
                    <a:pt x="297" y="2424"/>
                  </a:cubicBezTo>
                  <a:cubicBezTo>
                    <a:pt x="560" y="3213"/>
                    <a:pt x="1065" y="3640"/>
                    <a:pt x="1601" y="3717"/>
                  </a:cubicBezTo>
                  <a:cubicBezTo>
                    <a:pt x="1656" y="3725"/>
                    <a:pt x="1712" y="3728"/>
                    <a:pt x="1767" y="3728"/>
                  </a:cubicBezTo>
                  <a:cubicBezTo>
                    <a:pt x="1881" y="3728"/>
                    <a:pt x="1996" y="3713"/>
                    <a:pt x="2106" y="3684"/>
                  </a:cubicBezTo>
                  <a:cubicBezTo>
                    <a:pt x="2621" y="3542"/>
                    <a:pt x="2961" y="3048"/>
                    <a:pt x="3038" y="2424"/>
                  </a:cubicBezTo>
                  <a:cubicBezTo>
                    <a:pt x="3038" y="2368"/>
                    <a:pt x="3049" y="2325"/>
                    <a:pt x="3049" y="2270"/>
                  </a:cubicBezTo>
                  <a:cubicBezTo>
                    <a:pt x="3005" y="2237"/>
                    <a:pt x="2983" y="2193"/>
                    <a:pt x="2972" y="2139"/>
                  </a:cubicBezTo>
                  <a:cubicBezTo>
                    <a:pt x="2961" y="2061"/>
                    <a:pt x="2994" y="1985"/>
                    <a:pt x="3049" y="1941"/>
                  </a:cubicBezTo>
                  <a:cubicBezTo>
                    <a:pt x="3027" y="1776"/>
                    <a:pt x="3005" y="1601"/>
                    <a:pt x="2950" y="1426"/>
                  </a:cubicBezTo>
                  <a:lnTo>
                    <a:pt x="2775" y="889"/>
                  </a:lnTo>
                  <a:cubicBezTo>
                    <a:pt x="2536" y="889"/>
                    <a:pt x="2297" y="867"/>
                    <a:pt x="2059" y="813"/>
                  </a:cubicBezTo>
                  <a:lnTo>
                    <a:pt x="2059" y="813"/>
                  </a:lnTo>
                  <a:cubicBezTo>
                    <a:pt x="2066" y="817"/>
                    <a:pt x="2073" y="825"/>
                    <a:pt x="2073" y="834"/>
                  </a:cubicBezTo>
                  <a:lnTo>
                    <a:pt x="2073" y="855"/>
                  </a:lnTo>
                  <a:cubicBezTo>
                    <a:pt x="2073" y="855"/>
                    <a:pt x="1908" y="823"/>
                    <a:pt x="1886" y="823"/>
                  </a:cubicBezTo>
                  <a:lnTo>
                    <a:pt x="1788" y="823"/>
                  </a:lnTo>
                  <a:cubicBezTo>
                    <a:pt x="1755" y="823"/>
                    <a:pt x="1722" y="823"/>
                    <a:pt x="1679" y="834"/>
                  </a:cubicBezTo>
                  <a:lnTo>
                    <a:pt x="1569" y="834"/>
                  </a:lnTo>
                  <a:cubicBezTo>
                    <a:pt x="1547" y="834"/>
                    <a:pt x="1492" y="823"/>
                    <a:pt x="1481" y="801"/>
                  </a:cubicBezTo>
                  <a:cubicBezTo>
                    <a:pt x="1470" y="790"/>
                    <a:pt x="1470" y="768"/>
                    <a:pt x="1470" y="757"/>
                  </a:cubicBezTo>
                  <a:cubicBezTo>
                    <a:pt x="1459" y="757"/>
                    <a:pt x="1613" y="713"/>
                    <a:pt x="1635" y="713"/>
                  </a:cubicBezTo>
                  <a:cubicBezTo>
                    <a:pt x="1657" y="713"/>
                    <a:pt x="1679" y="713"/>
                    <a:pt x="1701" y="702"/>
                  </a:cubicBezTo>
                  <a:cubicBezTo>
                    <a:pt x="1119" y="505"/>
                    <a:pt x="626" y="198"/>
                    <a:pt x="363"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3"/>
            <p:cNvSpPr/>
            <p:nvPr/>
          </p:nvSpPr>
          <p:spPr>
            <a:xfrm>
              <a:off x="4097225" y="228500"/>
              <a:ext cx="4650" cy="4250"/>
            </a:xfrm>
            <a:custGeom>
              <a:rect b="b" l="l" r="r" t="t"/>
              <a:pathLst>
                <a:path extrusionOk="0" h="170" w="186">
                  <a:moveTo>
                    <a:pt x="83" y="1"/>
                  </a:moveTo>
                  <a:cubicBezTo>
                    <a:pt x="77" y="1"/>
                    <a:pt x="71" y="2"/>
                    <a:pt x="66" y="3"/>
                  </a:cubicBezTo>
                  <a:cubicBezTo>
                    <a:pt x="22" y="14"/>
                    <a:pt x="0" y="58"/>
                    <a:pt x="11" y="102"/>
                  </a:cubicBezTo>
                  <a:cubicBezTo>
                    <a:pt x="21" y="140"/>
                    <a:pt x="55" y="170"/>
                    <a:pt x="93" y="170"/>
                  </a:cubicBezTo>
                  <a:cubicBezTo>
                    <a:pt x="98" y="170"/>
                    <a:pt x="104" y="169"/>
                    <a:pt x="110" y="168"/>
                  </a:cubicBezTo>
                  <a:cubicBezTo>
                    <a:pt x="154" y="156"/>
                    <a:pt x="186" y="113"/>
                    <a:pt x="175" y="69"/>
                  </a:cubicBezTo>
                  <a:cubicBezTo>
                    <a:pt x="156" y="30"/>
                    <a:pt x="121" y="1"/>
                    <a:pt x="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3"/>
            <p:cNvSpPr/>
            <p:nvPr/>
          </p:nvSpPr>
          <p:spPr>
            <a:xfrm>
              <a:off x="4125975" y="220825"/>
              <a:ext cx="4700" cy="4275"/>
            </a:xfrm>
            <a:custGeom>
              <a:rect b="b" l="l" r="r" t="t"/>
              <a:pathLst>
                <a:path extrusionOk="0" h="171" w="188">
                  <a:moveTo>
                    <a:pt x="95" y="1"/>
                  </a:moveTo>
                  <a:cubicBezTo>
                    <a:pt x="89" y="1"/>
                    <a:pt x="84" y="2"/>
                    <a:pt x="78" y="3"/>
                  </a:cubicBezTo>
                  <a:cubicBezTo>
                    <a:pt x="34" y="25"/>
                    <a:pt x="1" y="69"/>
                    <a:pt x="12" y="113"/>
                  </a:cubicBezTo>
                  <a:cubicBezTo>
                    <a:pt x="30" y="149"/>
                    <a:pt x="64" y="170"/>
                    <a:pt x="100" y="170"/>
                  </a:cubicBezTo>
                  <a:cubicBezTo>
                    <a:pt x="107" y="170"/>
                    <a:pt x="115" y="170"/>
                    <a:pt x="122" y="168"/>
                  </a:cubicBezTo>
                  <a:cubicBezTo>
                    <a:pt x="166" y="156"/>
                    <a:pt x="188" y="113"/>
                    <a:pt x="176" y="69"/>
                  </a:cubicBezTo>
                  <a:cubicBezTo>
                    <a:pt x="167" y="31"/>
                    <a:pt x="133"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3"/>
            <p:cNvSpPr/>
            <p:nvPr/>
          </p:nvSpPr>
          <p:spPr>
            <a:xfrm>
              <a:off x="4106525" y="224500"/>
              <a:ext cx="12350" cy="17650"/>
            </a:xfrm>
            <a:custGeom>
              <a:rect b="b" l="l" r="r" t="t"/>
              <a:pathLst>
                <a:path extrusionOk="0" h="706" w="494">
                  <a:moveTo>
                    <a:pt x="207" y="0"/>
                  </a:moveTo>
                  <a:cubicBezTo>
                    <a:pt x="189" y="0"/>
                    <a:pt x="172" y="3"/>
                    <a:pt x="154" y="9"/>
                  </a:cubicBezTo>
                  <a:cubicBezTo>
                    <a:pt x="55" y="31"/>
                    <a:pt x="1" y="130"/>
                    <a:pt x="33" y="218"/>
                  </a:cubicBezTo>
                  <a:lnTo>
                    <a:pt x="132" y="580"/>
                  </a:lnTo>
                  <a:cubicBezTo>
                    <a:pt x="151" y="654"/>
                    <a:pt x="225" y="705"/>
                    <a:pt x="301" y="705"/>
                  </a:cubicBezTo>
                  <a:cubicBezTo>
                    <a:pt x="314" y="705"/>
                    <a:pt x="327" y="704"/>
                    <a:pt x="340" y="701"/>
                  </a:cubicBezTo>
                  <a:cubicBezTo>
                    <a:pt x="439" y="679"/>
                    <a:pt x="494" y="580"/>
                    <a:pt x="461" y="481"/>
                  </a:cubicBezTo>
                  <a:lnTo>
                    <a:pt x="362" y="130"/>
                  </a:lnTo>
                  <a:cubicBezTo>
                    <a:pt x="345" y="51"/>
                    <a:pt x="278" y="0"/>
                    <a:pt x="207"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3"/>
            <p:cNvSpPr/>
            <p:nvPr/>
          </p:nvSpPr>
          <p:spPr>
            <a:xfrm>
              <a:off x="4131750" y="223075"/>
              <a:ext cx="14275" cy="12925"/>
            </a:xfrm>
            <a:custGeom>
              <a:rect b="b" l="l" r="r" t="t"/>
              <a:pathLst>
                <a:path extrusionOk="0" h="517" w="571">
                  <a:moveTo>
                    <a:pt x="290" y="1"/>
                  </a:moveTo>
                  <a:cubicBezTo>
                    <a:pt x="267" y="1"/>
                    <a:pt x="243" y="4"/>
                    <a:pt x="220" y="12"/>
                  </a:cubicBezTo>
                  <a:cubicBezTo>
                    <a:pt x="77" y="45"/>
                    <a:pt x="0" y="187"/>
                    <a:pt x="33" y="319"/>
                  </a:cubicBezTo>
                  <a:cubicBezTo>
                    <a:pt x="55" y="385"/>
                    <a:pt x="88" y="429"/>
                    <a:pt x="132" y="461"/>
                  </a:cubicBezTo>
                  <a:lnTo>
                    <a:pt x="154" y="461"/>
                  </a:lnTo>
                  <a:cubicBezTo>
                    <a:pt x="154" y="461"/>
                    <a:pt x="154" y="473"/>
                    <a:pt x="165" y="483"/>
                  </a:cubicBezTo>
                  <a:cubicBezTo>
                    <a:pt x="200" y="504"/>
                    <a:pt x="240" y="516"/>
                    <a:pt x="281" y="516"/>
                  </a:cubicBezTo>
                  <a:cubicBezTo>
                    <a:pt x="304" y="516"/>
                    <a:pt x="328" y="513"/>
                    <a:pt x="351" y="505"/>
                  </a:cubicBezTo>
                  <a:cubicBezTo>
                    <a:pt x="493" y="473"/>
                    <a:pt x="571" y="330"/>
                    <a:pt x="537" y="187"/>
                  </a:cubicBezTo>
                  <a:cubicBezTo>
                    <a:pt x="501" y="79"/>
                    <a:pt x="399" y="1"/>
                    <a:pt x="290"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3"/>
            <p:cNvSpPr/>
            <p:nvPr/>
          </p:nvSpPr>
          <p:spPr>
            <a:xfrm>
              <a:off x="4089800" y="241175"/>
              <a:ext cx="14575" cy="12825"/>
            </a:xfrm>
            <a:custGeom>
              <a:rect b="b" l="l" r="r" t="t"/>
              <a:pathLst>
                <a:path extrusionOk="0" h="513" w="583">
                  <a:moveTo>
                    <a:pt x="295" y="0"/>
                  </a:moveTo>
                  <a:cubicBezTo>
                    <a:pt x="270" y="0"/>
                    <a:pt x="245" y="4"/>
                    <a:pt x="220" y="12"/>
                  </a:cubicBezTo>
                  <a:cubicBezTo>
                    <a:pt x="88" y="44"/>
                    <a:pt x="1" y="187"/>
                    <a:pt x="44" y="329"/>
                  </a:cubicBezTo>
                  <a:cubicBezTo>
                    <a:pt x="73" y="440"/>
                    <a:pt x="178" y="512"/>
                    <a:pt x="296" y="512"/>
                  </a:cubicBezTo>
                  <a:cubicBezTo>
                    <a:pt x="318" y="512"/>
                    <a:pt x="340" y="510"/>
                    <a:pt x="363" y="505"/>
                  </a:cubicBezTo>
                  <a:cubicBezTo>
                    <a:pt x="494" y="472"/>
                    <a:pt x="582" y="329"/>
                    <a:pt x="538" y="187"/>
                  </a:cubicBezTo>
                  <a:cubicBezTo>
                    <a:pt x="511" y="79"/>
                    <a:pt x="410" y="0"/>
                    <a:pt x="295"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3"/>
            <p:cNvSpPr/>
            <p:nvPr/>
          </p:nvSpPr>
          <p:spPr>
            <a:xfrm>
              <a:off x="4118050" y="205525"/>
              <a:ext cx="15375" cy="3875"/>
            </a:xfrm>
            <a:custGeom>
              <a:rect b="b" l="l" r="r" t="t"/>
              <a:pathLst>
                <a:path extrusionOk="0" h="155" w="615">
                  <a:moveTo>
                    <a:pt x="242" y="1"/>
                  </a:moveTo>
                  <a:cubicBezTo>
                    <a:pt x="220" y="12"/>
                    <a:pt x="198" y="12"/>
                    <a:pt x="176" y="12"/>
                  </a:cubicBezTo>
                  <a:cubicBezTo>
                    <a:pt x="154" y="12"/>
                    <a:pt x="0" y="56"/>
                    <a:pt x="11" y="56"/>
                  </a:cubicBezTo>
                  <a:cubicBezTo>
                    <a:pt x="11" y="67"/>
                    <a:pt x="11" y="89"/>
                    <a:pt x="22" y="100"/>
                  </a:cubicBezTo>
                  <a:cubicBezTo>
                    <a:pt x="33" y="122"/>
                    <a:pt x="88" y="133"/>
                    <a:pt x="110" y="133"/>
                  </a:cubicBezTo>
                  <a:lnTo>
                    <a:pt x="220" y="133"/>
                  </a:lnTo>
                  <a:cubicBezTo>
                    <a:pt x="263" y="122"/>
                    <a:pt x="296" y="122"/>
                    <a:pt x="329" y="122"/>
                  </a:cubicBezTo>
                  <a:lnTo>
                    <a:pt x="427" y="122"/>
                  </a:lnTo>
                  <a:cubicBezTo>
                    <a:pt x="449" y="122"/>
                    <a:pt x="614" y="154"/>
                    <a:pt x="614" y="154"/>
                  </a:cubicBezTo>
                  <a:lnTo>
                    <a:pt x="614" y="133"/>
                  </a:lnTo>
                  <a:cubicBezTo>
                    <a:pt x="614" y="122"/>
                    <a:pt x="603" y="111"/>
                    <a:pt x="592" y="111"/>
                  </a:cubicBezTo>
                  <a:cubicBezTo>
                    <a:pt x="471" y="78"/>
                    <a:pt x="351" y="45"/>
                    <a:pt x="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3"/>
            <p:cNvSpPr/>
            <p:nvPr/>
          </p:nvSpPr>
          <p:spPr>
            <a:xfrm>
              <a:off x="4084600" y="213200"/>
              <a:ext cx="12650" cy="9350"/>
            </a:xfrm>
            <a:custGeom>
              <a:rect b="b" l="l" r="r" t="t"/>
              <a:pathLst>
                <a:path extrusionOk="0" h="374" w="506">
                  <a:moveTo>
                    <a:pt x="494" y="1"/>
                  </a:moveTo>
                  <a:cubicBezTo>
                    <a:pt x="494" y="1"/>
                    <a:pt x="340" y="34"/>
                    <a:pt x="318" y="45"/>
                  </a:cubicBezTo>
                  <a:cubicBezTo>
                    <a:pt x="264" y="67"/>
                    <a:pt x="209" y="78"/>
                    <a:pt x="165" y="111"/>
                  </a:cubicBezTo>
                  <a:cubicBezTo>
                    <a:pt x="143" y="122"/>
                    <a:pt x="132" y="133"/>
                    <a:pt x="110" y="144"/>
                  </a:cubicBezTo>
                  <a:lnTo>
                    <a:pt x="77" y="176"/>
                  </a:lnTo>
                  <a:cubicBezTo>
                    <a:pt x="55" y="242"/>
                    <a:pt x="23" y="308"/>
                    <a:pt x="1" y="363"/>
                  </a:cubicBezTo>
                  <a:cubicBezTo>
                    <a:pt x="1" y="374"/>
                    <a:pt x="1" y="374"/>
                    <a:pt x="11" y="374"/>
                  </a:cubicBezTo>
                  <a:cubicBezTo>
                    <a:pt x="1" y="374"/>
                    <a:pt x="132" y="275"/>
                    <a:pt x="143" y="264"/>
                  </a:cubicBezTo>
                  <a:cubicBezTo>
                    <a:pt x="176" y="242"/>
                    <a:pt x="198" y="220"/>
                    <a:pt x="231" y="210"/>
                  </a:cubicBezTo>
                  <a:cubicBezTo>
                    <a:pt x="264" y="198"/>
                    <a:pt x="296" y="176"/>
                    <a:pt x="340" y="166"/>
                  </a:cubicBezTo>
                  <a:cubicBezTo>
                    <a:pt x="373" y="154"/>
                    <a:pt x="406" y="133"/>
                    <a:pt x="439" y="122"/>
                  </a:cubicBezTo>
                  <a:cubicBezTo>
                    <a:pt x="461" y="100"/>
                    <a:pt x="505" y="78"/>
                    <a:pt x="505" y="45"/>
                  </a:cubicBezTo>
                  <a:cubicBezTo>
                    <a:pt x="494" y="34"/>
                    <a:pt x="494" y="12"/>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3"/>
            <p:cNvSpPr/>
            <p:nvPr/>
          </p:nvSpPr>
          <p:spPr>
            <a:xfrm>
              <a:off x="4155575" y="235325"/>
              <a:ext cx="11275" cy="10600"/>
            </a:xfrm>
            <a:custGeom>
              <a:rect b="b" l="l" r="r" t="t"/>
              <a:pathLst>
                <a:path extrusionOk="0" h="424" w="451">
                  <a:moveTo>
                    <a:pt x="154" y="300"/>
                  </a:moveTo>
                  <a:lnTo>
                    <a:pt x="154" y="311"/>
                  </a:lnTo>
                  <a:lnTo>
                    <a:pt x="132" y="311"/>
                  </a:lnTo>
                  <a:lnTo>
                    <a:pt x="154" y="300"/>
                  </a:lnTo>
                  <a:close/>
                  <a:moveTo>
                    <a:pt x="229" y="0"/>
                  </a:moveTo>
                  <a:cubicBezTo>
                    <a:pt x="215" y="0"/>
                    <a:pt x="201" y="2"/>
                    <a:pt x="188" y="4"/>
                  </a:cubicBezTo>
                  <a:cubicBezTo>
                    <a:pt x="154" y="4"/>
                    <a:pt x="111" y="26"/>
                    <a:pt x="89" y="48"/>
                  </a:cubicBezTo>
                  <a:cubicBezTo>
                    <a:pt x="34" y="92"/>
                    <a:pt x="1" y="168"/>
                    <a:pt x="12" y="246"/>
                  </a:cubicBezTo>
                  <a:cubicBezTo>
                    <a:pt x="23" y="300"/>
                    <a:pt x="45" y="344"/>
                    <a:pt x="89" y="377"/>
                  </a:cubicBezTo>
                  <a:cubicBezTo>
                    <a:pt x="125" y="404"/>
                    <a:pt x="169" y="424"/>
                    <a:pt x="220" y="424"/>
                  </a:cubicBezTo>
                  <a:cubicBezTo>
                    <a:pt x="231" y="424"/>
                    <a:pt x="242" y="423"/>
                    <a:pt x="254" y="421"/>
                  </a:cubicBezTo>
                  <a:cubicBezTo>
                    <a:pt x="363" y="410"/>
                    <a:pt x="451" y="300"/>
                    <a:pt x="429" y="180"/>
                  </a:cubicBezTo>
                  <a:cubicBezTo>
                    <a:pt x="418" y="114"/>
                    <a:pt x="385" y="70"/>
                    <a:pt x="330" y="37"/>
                  </a:cubicBezTo>
                  <a:cubicBezTo>
                    <a:pt x="306" y="13"/>
                    <a:pt x="269"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3"/>
            <p:cNvSpPr/>
            <p:nvPr/>
          </p:nvSpPr>
          <p:spPr>
            <a:xfrm>
              <a:off x="4115850" y="234600"/>
              <a:ext cx="20300" cy="15250"/>
            </a:xfrm>
            <a:custGeom>
              <a:rect b="b" l="l" r="r" t="t"/>
              <a:pathLst>
                <a:path extrusionOk="0" h="610" w="812">
                  <a:moveTo>
                    <a:pt x="768" y="0"/>
                  </a:moveTo>
                  <a:lnTo>
                    <a:pt x="461" y="55"/>
                  </a:lnTo>
                  <a:lnTo>
                    <a:pt x="362" y="209"/>
                  </a:lnTo>
                  <a:lnTo>
                    <a:pt x="242" y="197"/>
                  </a:lnTo>
                  <a:lnTo>
                    <a:pt x="1" y="461"/>
                  </a:lnTo>
                  <a:cubicBezTo>
                    <a:pt x="1" y="461"/>
                    <a:pt x="11" y="461"/>
                    <a:pt x="11" y="472"/>
                  </a:cubicBezTo>
                  <a:lnTo>
                    <a:pt x="779" y="12"/>
                  </a:lnTo>
                  <a:lnTo>
                    <a:pt x="779" y="12"/>
                  </a:lnTo>
                  <a:cubicBezTo>
                    <a:pt x="779" y="12"/>
                    <a:pt x="682" y="504"/>
                    <a:pt x="205" y="504"/>
                  </a:cubicBezTo>
                  <a:cubicBezTo>
                    <a:pt x="150" y="504"/>
                    <a:pt x="89" y="497"/>
                    <a:pt x="23" y="483"/>
                  </a:cubicBezTo>
                  <a:lnTo>
                    <a:pt x="23" y="483"/>
                  </a:lnTo>
                  <a:cubicBezTo>
                    <a:pt x="60" y="528"/>
                    <a:pt x="150" y="610"/>
                    <a:pt x="291" y="610"/>
                  </a:cubicBezTo>
                  <a:cubicBezTo>
                    <a:pt x="355" y="610"/>
                    <a:pt x="430" y="593"/>
                    <a:pt x="515" y="548"/>
                  </a:cubicBezTo>
                  <a:cubicBezTo>
                    <a:pt x="812" y="395"/>
                    <a:pt x="801" y="99"/>
                    <a:pt x="801" y="22"/>
                  </a:cubicBezTo>
                  <a:cubicBezTo>
                    <a:pt x="790" y="12"/>
                    <a:pt x="790" y="0"/>
                    <a:pt x="790"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3"/>
            <p:cNvSpPr/>
            <p:nvPr/>
          </p:nvSpPr>
          <p:spPr>
            <a:xfrm>
              <a:off x="4115575" y="234875"/>
              <a:ext cx="19750" cy="12350"/>
            </a:xfrm>
            <a:custGeom>
              <a:rect b="b" l="l" r="r" t="t"/>
              <a:pathLst>
                <a:path extrusionOk="0" h="494" w="790">
                  <a:moveTo>
                    <a:pt x="790" y="1"/>
                  </a:moveTo>
                  <a:lnTo>
                    <a:pt x="22" y="461"/>
                  </a:lnTo>
                  <a:lnTo>
                    <a:pt x="0" y="472"/>
                  </a:lnTo>
                  <a:lnTo>
                    <a:pt x="34" y="472"/>
                  </a:lnTo>
                  <a:cubicBezTo>
                    <a:pt x="100" y="486"/>
                    <a:pt x="161" y="493"/>
                    <a:pt x="216" y="493"/>
                  </a:cubicBezTo>
                  <a:cubicBezTo>
                    <a:pt x="693" y="493"/>
                    <a:pt x="790" y="1"/>
                    <a:pt x="7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3"/>
            <p:cNvSpPr/>
            <p:nvPr/>
          </p:nvSpPr>
          <p:spPr>
            <a:xfrm>
              <a:off x="4084875" y="162975"/>
              <a:ext cx="72125" cy="47250"/>
            </a:xfrm>
            <a:custGeom>
              <a:rect b="b" l="l" r="r" t="t"/>
              <a:pathLst>
                <a:path extrusionOk="0" h="1890" w="2885">
                  <a:moveTo>
                    <a:pt x="1444" y="0"/>
                  </a:moveTo>
                  <a:cubicBezTo>
                    <a:pt x="1287" y="0"/>
                    <a:pt x="1102" y="17"/>
                    <a:pt x="911" y="70"/>
                  </a:cubicBezTo>
                  <a:cubicBezTo>
                    <a:pt x="582" y="168"/>
                    <a:pt x="231" y="387"/>
                    <a:pt x="0" y="826"/>
                  </a:cubicBezTo>
                  <a:lnTo>
                    <a:pt x="198" y="804"/>
                  </a:lnTo>
                  <a:cubicBezTo>
                    <a:pt x="198" y="804"/>
                    <a:pt x="220" y="881"/>
                    <a:pt x="231" y="1001"/>
                  </a:cubicBezTo>
                  <a:cubicBezTo>
                    <a:pt x="494" y="1199"/>
                    <a:pt x="987" y="1506"/>
                    <a:pt x="1569" y="1703"/>
                  </a:cubicBezTo>
                  <a:cubicBezTo>
                    <a:pt x="1678" y="1747"/>
                    <a:pt x="1798" y="1780"/>
                    <a:pt x="1919" y="1813"/>
                  </a:cubicBezTo>
                  <a:cubicBezTo>
                    <a:pt x="2161" y="1868"/>
                    <a:pt x="2402" y="1890"/>
                    <a:pt x="2643" y="1890"/>
                  </a:cubicBezTo>
                  <a:cubicBezTo>
                    <a:pt x="2646" y="1886"/>
                    <a:pt x="2649" y="1885"/>
                    <a:pt x="2650" y="1885"/>
                  </a:cubicBezTo>
                  <a:cubicBezTo>
                    <a:pt x="2653" y="1885"/>
                    <a:pt x="2653" y="1890"/>
                    <a:pt x="2653" y="1890"/>
                  </a:cubicBezTo>
                  <a:cubicBezTo>
                    <a:pt x="2657" y="1886"/>
                    <a:pt x="2660" y="1885"/>
                    <a:pt x="2662" y="1885"/>
                  </a:cubicBezTo>
                  <a:cubicBezTo>
                    <a:pt x="2665" y="1885"/>
                    <a:pt x="2665" y="1890"/>
                    <a:pt x="2665" y="1890"/>
                  </a:cubicBezTo>
                  <a:cubicBezTo>
                    <a:pt x="2665" y="1890"/>
                    <a:pt x="2675" y="1878"/>
                    <a:pt x="2675" y="1868"/>
                  </a:cubicBezTo>
                  <a:cubicBezTo>
                    <a:pt x="2709" y="1791"/>
                    <a:pt x="2884" y="1276"/>
                    <a:pt x="2709" y="793"/>
                  </a:cubicBezTo>
                  <a:cubicBezTo>
                    <a:pt x="2610" y="497"/>
                    <a:pt x="2380" y="212"/>
                    <a:pt x="1897" y="48"/>
                  </a:cubicBezTo>
                  <a:cubicBezTo>
                    <a:pt x="1897" y="48"/>
                    <a:pt x="1711"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3"/>
            <p:cNvSpPr/>
            <p:nvPr/>
          </p:nvSpPr>
          <p:spPr>
            <a:xfrm>
              <a:off x="4060200" y="183050"/>
              <a:ext cx="31000" cy="44175"/>
            </a:xfrm>
            <a:custGeom>
              <a:rect b="b" l="l" r="r" t="t"/>
              <a:pathLst>
                <a:path extrusionOk="0" h="1767" w="1240">
                  <a:moveTo>
                    <a:pt x="1185" y="1"/>
                  </a:moveTo>
                  <a:lnTo>
                    <a:pt x="987" y="23"/>
                  </a:lnTo>
                  <a:cubicBezTo>
                    <a:pt x="1" y="297"/>
                    <a:pt x="736" y="1558"/>
                    <a:pt x="856" y="1745"/>
                  </a:cubicBezTo>
                  <a:cubicBezTo>
                    <a:pt x="867" y="1755"/>
                    <a:pt x="867" y="1767"/>
                    <a:pt x="867" y="1767"/>
                  </a:cubicBezTo>
                  <a:cubicBezTo>
                    <a:pt x="911" y="1701"/>
                    <a:pt x="943" y="1635"/>
                    <a:pt x="977" y="1569"/>
                  </a:cubicBezTo>
                  <a:cubicBezTo>
                    <a:pt x="999" y="1514"/>
                    <a:pt x="1031" y="1448"/>
                    <a:pt x="1053" y="1382"/>
                  </a:cubicBezTo>
                  <a:cubicBezTo>
                    <a:pt x="1228" y="911"/>
                    <a:pt x="1240" y="451"/>
                    <a:pt x="1218" y="198"/>
                  </a:cubicBezTo>
                  <a:cubicBezTo>
                    <a:pt x="1207" y="78"/>
                    <a:pt x="1185"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3"/>
            <p:cNvSpPr/>
            <p:nvPr/>
          </p:nvSpPr>
          <p:spPr>
            <a:xfrm>
              <a:off x="4098850" y="272975"/>
              <a:ext cx="98425" cy="62600"/>
            </a:xfrm>
            <a:custGeom>
              <a:rect b="b" l="l" r="r" t="t"/>
              <a:pathLst>
                <a:path extrusionOk="0" h="2504" w="3937">
                  <a:moveTo>
                    <a:pt x="3936" y="0"/>
                  </a:moveTo>
                  <a:lnTo>
                    <a:pt x="2906" y="318"/>
                  </a:lnTo>
                  <a:lnTo>
                    <a:pt x="1207" y="845"/>
                  </a:lnTo>
                  <a:lnTo>
                    <a:pt x="1" y="1217"/>
                  </a:lnTo>
                  <a:cubicBezTo>
                    <a:pt x="121" y="1636"/>
                    <a:pt x="518" y="2503"/>
                    <a:pt x="1652" y="2503"/>
                  </a:cubicBezTo>
                  <a:cubicBezTo>
                    <a:pt x="1856" y="2503"/>
                    <a:pt x="2082" y="2475"/>
                    <a:pt x="2336" y="2412"/>
                  </a:cubicBezTo>
                  <a:cubicBezTo>
                    <a:pt x="3498" y="2127"/>
                    <a:pt x="3860" y="1020"/>
                    <a:pt x="3936" y="0"/>
                  </a:cubicBezTo>
                  <a:close/>
                </a:path>
              </a:pathLst>
            </a:custGeom>
            <a:solidFill>
              <a:srgbClr val="B959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43"/>
          <p:cNvGrpSpPr/>
          <p:nvPr/>
        </p:nvGrpSpPr>
        <p:grpSpPr>
          <a:xfrm>
            <a:off x="5505854" y="4031003"/>
            <a:ext cx="661646" cy="661168"/>
            <a:chOff x="449984" y="65475"/>
            <a:chExt cx="380475" cy="380200"/>
          </a:xfrm>
        </p:grpSpPr>
        <p:sp>
          <p:nvSpPr>
            <p:cNvPr id="1791" name="Google Shape;1791;p43"/>
            <p:cNvSpPr/>
            <p:nvPr/>
          </p:nvSpPr>
          <p:spPr>
            <a:xfrm>
              <a:off x="449984" y="65475"/>
              <a:ext cx="380475" cy="380200"/>
            </a:xfrm>
            <a:custGeom>
              <a:rect b="b" l="l" r="r" t="t"/>
              <a:pathLst>
                <a:path extrusionOk="0" h="15208" w="15219">
                  <a:moveTo>
                    <a:pt x="7610" y="1"/>
                  </a:moveTo>
                  <a:cubicBezTo>
                    <a:pt x="3399" y="1"/>
                    <a:pt x="1" y="3400"/>
                    <a:pt x="1" y="7598"/>
                  </a:cubicBezTo>
                  <a:cubicBezTo>
                    <a:pt x="1" y="11808"/>
                    <a:pt x="3399" y="15207"/>
                    <a:pt x="7610" y="15207"/>
                  </a:cubicBezTo>
                  <a:cubicBezTo>
                    <a:pt x="11808" y="15207"/>
                    <a:pt x="15218" y="11808"/>
                    <a:pt x="15218" y="7598"/>
                  </a:cubicBezTo>
                  <a:cubicBezTo>
                    <a:pt x="15218" y="3400"/>
                    <a:pt x="11808" y="1"/>
                    <a:pt x="76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3"/>
            <p:cNvSpPr/>
            <p:nvPr/>
          </p:nvSpPr>
          <p:spPr>
            <a:xfrm>
              <a:off x="603875" y="270225"/>
              <a:ext cx="65250" cy="53200"/>
            </a:xfrm>
            <a:custGeom>
              <a:rect b="b" l="l" r="r" t="t"/>
              <a:pathLst>
                <a:path extrusionOk="0" h="2128" w="2610">
                  <a:moveTo>
                    <a:pt x="0" y="0"/>
                  </a:moveTo>
                  <a:lnTo>
                    <a:pt x="0" y="2127"/>
                  </a:lnTo>
                  <a:lnTo>
                    <a:pt x="560" y="2084"/>
                  </a:lnTo>
                  <a:lnTo>
                    <a:pt x="702" y="2073"/>
                  </a:lnTo>
                  <a:lnTo>
                    <a:pt x="2511" y="1941"/>
                  </a:lnTo>
                  <a:lnTo>
                    <a:pt x="2609" y="1930"/>
                  </a:lnTo>
                  <a:lnTo>
                    <a:pt x="2609" y="0"/>
                  </a:lnTo>
                  <a:cubicBezTo>
                    <a:pt x="2609" y="12"/>
                    <a:pt x="2609" y="12"/>
                    <a:pt x="2599" y="22"/>
                  </a:cubicBezTo>
                  <a:cubicBezTo>
                    <a:pt x="2478" y="592"/>
                    <a:pt x="1985" y="1020"/>
                    <a:pt x="1371" y="1020"/>
                  </a:cubicBezTo>
                  <a:lnTo>
                    <a:pt x="1239" y="1020"/>
                  </a:lnTo>
                  <a:cubicBezTo>
                    <a:pt x="625" y="1020"/>
                    <a:pt x="132" y="592"/>
                    <a:pt x="12" y="22"/>
                  </a:cubicBezTo>
                  <a:cubicBezTo>
                    <a:pt x="12" y="12"/>
                    <a:pt x="0" y="12"/>
                    <a:pt x="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3"/>
            <p:cNvSpPr/>
            <p:nvPr/>
          </p:nvSpPr>
          <p:spPr>
            <a:xfrm>
              <a:off x="604150" y="270775"/>
              <a:ext cx="64700" cy="24975"/>
            </a:xfrm>
            <a:custGeom>
              <a:rect b="b" l="l" r="r" t="t"/>
              <a:pathLst>
                <a:path extrusionOk="0" h="999" w="2588">
                  <a:moveTo>
                    <a:pt x="1" y="0"/>
                  </a:moveTo>
                  <a:lnTo>
                    <a:pt x="1" y="0"/>
                  </a:lnTo>
                  <a:cubicBezTo>
                    <a:pt x="121" y="570"/>
                    <a:pt x="614" y="998"/>
                    <a:pt x="1228" y="998"/>
                  </a:cubicBezTo>
                  <a:lnTo>
                    <a:pt x="1360" y="998"/>
                  </a:lnTo>
                  <a:cubicBezTo>
                    <a:pt x="1974" y="998"/>
                    <a:pt x="2467" y="570"/>
                    <a:pt x="2588" y="0"/>
                  </a:cubicBezTo>
                  <a:lnTo>
                    <a:pt x="2588" y="0"/>
                  </a:lnTo>
                  <a:cubicBezTo>
                    <a:pt x="2335" y="406"/>
                    <a:pt x="1886" y="680"/>
                    <a:pt x="1371" y="680"/>
                  </a:cubicBezTo>
                  <a:lnTo>
                    <a:pt x="1217" y="680"/>
                  </a:lnTo>
                  <a:cubicBezTo>
                    <a:pt x="702" y="680"/>
                    <a:pt x="252" y="406"/>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3"/>
            <p:cNvSpPr/>
            <p:nvPr/>
          </p:nvSpPr>
          <p:spPr>
            <a:xfrm>
              <a:off x="578375" y="205275"/>
              <a:ext cx="21675" cy="39525"/>
            </a:xfrm>
            <a:custGeom>
              <a:rect b="b" l="l" r="r" t="t"/>
              <a:pathLst>
                <a:path extrusionOk="0" h="1581" w="867">
                  <a:moveTo>
                    <a:pt x="505" y="0"/>
                  </a:moveTo>
                  <a:cubicBezTo>
                    <a:pt x="450" y="44"/>
                    <a:pt x="396" y="77"/>
                    <a:pt x="330" y="88"/>
                  </a:cubicBezTo>
                  <a:cubicBezTo>
                    <a:pt x="121" y="220"/>
                    <a:pt x="1" y="461"/>
                    <a:pt x="33" y="724"/>
                  </a:cubicBezTo>
                  <a:cubicBezTo>
                    <a:pt x="66" y="1096"/>
                    <a:pt x="417" y="1581"/>
                    <a:pt x="778" y="1581"/>
                  </a:cubicBezTo>
                  <a:cubicBezTo>
                    <a:pt x="789" y="1581"/>
                    <a:pt x="801" y="1580"/>
                    <a:pt x="812" y="1579"/>
                  </a:cubicBezTo>
                  <a:lnTo>
                    <a:pt x="823" y="1568"/>
                  </a:lnTo>
                  <a:lnTo>
                    <a:pt x="867" y="505"/>
                  </a:lnTo>
                  <a:cubicBezTo>
                    <a:pt x="845" y="505"/>
                    <a:pt x="823" y="505"/>
                    <a:pt x="790" y="493"/>
                  </a:cubicBezTo>
                  <a:cubicBezTo>
                    <a:pt x="582" y="450"/>
                    <a:pt x="418" y="198"/>
                    <a:pt x="516"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3"/>
            <p:cNvSpPr/>
            <p:nvPr/>
          </p:nvSpPr>
          <p:spPr>
            <a:xfrm>
              <a:off x="598675" y="181975"/>
              <a:ext cx="75675" cy="105825"/>
            </a:xfrm>
            <a:custGeom>
              <a:rect b="b" l="l" r="r" t="t"/>
              <a:pathLst>
                <a:path extrusionOk="0" h="4233" w="3027">
                  <a:moveTo>
                    <a:pt x="1645" y="516"/>
                  </a:moveTo>
                  <a:cubicBezTo>
                    <a:pt x="1645" y="658"/>
                    <a:pt x="1524" y="789"/>
                    <a:pt x="1370" y="789"/>
                  </a:cubicBezTo>
                  <a:lnTo>
                    <a:pt x="932" y="789"/>
                  </a:lnTo>
                  <a:cubicBezTo>
                    <a:pt x="932" y="636"/>
                    <a:pt x="1053" y="516"/>
                    <a:pt x="1206" y="516"/>
                  </a:cubicBezTo>
                  <a:close/>
                  <a:moveTo>
                    <a:pt x="1184" y="1239"/>
                  </a:moveTo>
                  <a:cubicBezTo>
                    <a:pt x="1228" y="1239"/>
                    <a:pt x="1261" y="1272"/>
                    <a:pt x="1261" y="1327"/>
                  </a:cubicBezTo>
                  <a:cubicBezTo>
                    <a:pt x="1261" y="1371"/>
                    <a:pt x="1228" y="1403"/>
                    <a:pt x="1184" y="1403"/>
                  </a:cubicBezTo>
                  <a:cubicBezTo>
                    <a:pt x="1140" y="1403"/>
                    <a:pt x="1097" y="1371"/>
                    <a:pt x="1097" y="1327"/>
                  </a:cubicBezTo>
                  <a:cubicBezTo>
                    <a:pt x="1097" y="1272"/>
                    <a:pt x="1140" y="1239"/>
                    <a:pt x="1184" y="1239"/>
                  </a:cubicBezTo>
                  <a:close/>
                  <a:moveTo>
                    <a:pt x="2467" y="1239"/>
                  </a:moveTo>
                  <a:cubicBezTo>
                    <a:pt x="2511" y="1239"/>
                    <a:pt x="2544" y="1272"/>
                    <a:pt x="2544" y="1327"/>
                  </a:cubicBezTo>
                  <a:cubicBezTo>
                    <a:pt x="2544" y="1371"/>
                    <a:pt x="2511" y="1403"/>
                    <a:pt x="2467" y="1403"/>
                  </a:cubicBezTo>
                  <a:cubicBezTo>
                    <a:pt x="2412" y="1403"/>
                    <a:pt x="2379" y="1371"/>
                    <a:pt x="2379" y="1327"/>
                  </a:cubicBezTo>
                  <a:cubicBezTo>
                    <a:pt x="2379" y="1272"/>
                    <a:pt x="2412" y="1239"/>
                    <a:pt x="2467" y="1239"/>
                  </a:cubicBezTo>
                  <a:close/>
                  <a:moveTo>
                    <a:pt x="746" y="1447"/>
                  </a:moveTo>
                  <a:cubicBezTo>
                    <a:pt x="888" y="1447"/>
                    <a:pt x="1009" y="1557"/>
                    <a:pt x="1009" y="1700"/>
                  </a:cubicBezTo>
                  <a:cubicBezTo>
                    <a:pt x="1009" y="1842"/>
                    <a:pt x="888" y="1963"/>
                    <a:pt x="746" y="1963"/>
                  </a:cubicBezTo>
                  <a:cubicBezTo>
                    <a:pt x="603" y="1963"/>
                    <a:pt x="493" y="1842"/>
                    <a:pt x="493" y="1700"/>
                  </a:cubicBezTo>
                  <a:cubicBezTo>
                    <a:pt x="493" y="1557"/>
                    <a:pt x="603" y="1447"/>
                    <a:pt x="746" y="1447"/>
                  </a:cubicBezTo>
                  <a:close/>
                  <a:moveTo>
                    <a:pt x="1940" y="1184"/>
                  </a:moveTo>
                  <a:cubicBezTo>
                    <a:pt x="2061" y="1184"/>
                    <a:pt x="2149" y="1283"/>
                    <a:pt x="2149" y="1393"/>
                  </a:cubicBezTo>
                  <a:lnTo>
                    <a:pt x="2149" y="1831"/>
                  </a:lnTo>
                  <a:cubicBezTo>
                    <a:pt x="2149" y="1941"/>
                    <a:pt x="2061" y="2039"/>
                    <a:pt x="1940" y="2039"/>
                  </a:cubicBezTo>
                  <a:cubicBezTo>
                    <a:pt x="1831" y="2039"/>
                    <a:pt x="1733" y="1941"/>
                    <a:pt x="1733" y="1831"/>
                  </a:cubicBezTo>
                  <a:lnTo>
                    <a:pt x="1733" y="1393"/>
                  </a:lnTo>
                  <a:cubicBezTo>
                    <a:pt x="1733" y="1283"/>
                    <a:pt x="1831" y="1184"/>
                    <a:pt x="1940" y="1184"/>
                  </a:cubicBezTo>
                  <a:close/>
                  <a:moveTo>
                    <a:pt x="1063" y="1853"/>
                  </a:moveTo>
                  <a:cubicBezTo>
                    <a:pt x="1063" y="1863"/>
                    <a:pt x="1230" y="2312"/>
                    <a:pt x="2059" y="2312"/>
                  </a:cubicBezTo>
                  <a:cubicBezTo>
                    <a:pt x="2156" y="2312"/>
                    <a:pt x="2263" y="2306"/>
                    <a:pt x="2379" y="2292"/>
                  </a:cubicBezTo>
                  <a:lnTo>
                    <a:pt x="2379" y="2324"/>
                  </a:lnTo>
                  <a:cubicBezTo>
                    <a:pt x="2259" y="2336"/>
                    <a:pt x="2149" y="2346"/>
                    <a:pt x="2050" y="2346"/>
                  </a:cubicBezTo>
                  <a:cubicBezTo>
                    <a:pt x="1206" y="2346"/>
                    <a:pt x="1031" y="1875"/>
                    <a:pt x="1031" y="1864"/>
                  </a:cubicBezTo>
                  <a:lnTo>
                    <a:pt x="1063" y="1853"/>
                  </a:lnTo>
                  <a:close/>
                  <a:moveTo>
                    <a:pt x="1962" y="2643"/>
                  </a:moveTo>
                  <a:cubicBezTo>
                    <a:pt x="2018" y="2653"/>
                    <a:pt x="2072" y="2665"/>
                    <a:pt x="2116" y="2697"/>
                  </a:cubicBezTo>
                  <a:cubicBezTo>
                    <a:pt x="2138" y="2709"/>
                    <a:pt x="2204" y="2752"/>
                    <a:pt x="2215" y="2785"/>
                  </a:cubicBezTo>
                  <a:cubicBezTo>
                    <a:pt x="2215" y="2818"/>
                    <a:pt x="2105" y="2818"/>
                    <a:pt x="2072" y="2818"/>
                  </a:cubicBezTo>
                  <a:cubicBezTo>
                    <a:pt x="1962" y="2829"/>
                    <a:pt x="1842" y="2829"/>
                    <a:pt x="1733" y="2829"/>
                  </a:cubicBezTo>
                  <a:cubicBezTo>
                    <a:pt x="1711" y="2829"/>
                    <a:pt x="1677" y="2818"/>
                    <a:pt x="1677" y="2796"/>
                  </a:cubicBezTo>
                  <a:cubicBezTo>
                    <a:pt x="1667" y="2785"/>
                    <a:pt x="1677" y="2763"/>
                    <a:pt x="1689" y="2752"/>
                  </a:cubicBezTo>
                  <a:cubicBezTo>
                    <a:pt x="1765" y="2675"/>
                    <a:pt x="1864" y="2643"/>
                    <a:pt x="1962" y="2643"/>
                  </a:cubicBezTo>
                  <a:close/>
                  <a:moveTo>
                    <a:pt x="1250" y="0"/>
                  </a:moveTo>
                  <a:cubicBezTo>
                    <a:pt x="1239" y="165"/>
                    <a:pt x="1151" y="318"/>
                    <a:pt x="1019" y="406"/>
                  </a:cubicBezTo>
                  <a:cubicBezTo>
                    <a:pt x="935" y="468"/>
                    <a:pt x="824" y="502"/>
                    <a:pt x="712" y="502"/>
                  </a:cubicBezTo>
                  <a:cubicBezTo>
                    <a:pt x="664" y="502"/>
                    <a:pt x="616" y="496"/>
                    <a:pt x="570" y="482"/>
                  </a:cubicBezTo>
                  <a:lnTo>
                    <a:pt x="570" y="482"/>
                  </a:lnTo>
                  <a:cubicBezTo>
                    <a:pt x="636" y="702"/>
                    <a:pt x="636" y="943"/>
                    <a:pt x="537" y="1140"/>
                  </a:cubicBezTo>
                  <a:cubicBezTo>
                    <a:pt x="439" y="1316"/>
                    <a:pt x="252" y="1437"/>
                    <a:pt x="55" y="1437"/>
                  </a:cubicBezTo>
                  <a:lnTo>
                    <a:pt x="11" y="2500"/>
                  </a:lnTo>
                  <a:lnTo>
                    <a:pt x="11" y="2752"/>
                  </a:lnTo>
                  <a:cubicBezTo>
                    <a:pt x="0" y="3037"/>
                    <a:pt x="66" y="3301"/>
                    <a:pt x="208" y="3530"/>
                  </a:cubicBezTo>
                  <a:cubicBezTo>
                    <a:pt x="208" y="3542"/>
                    <a:pt x="220" y="3542"/>
                    <a:pt x="220" y="3552"/>
                  </a:cubicBezTo>
                  <a:cubicBezTo>
                    <a:pt x="471" y="3958"/>
                    <a:pt x="921" y="4232"/>
                    <a:pt x="1436" y="4232"/>
                  </a:cubicBezTo>
                  <a:lnTo>
                    <a:pt x="1590" y="4232"/>
                  </a:lnTo>
                  <a:cubicBezTo>
                    <a:pt x="2105" y="4232"/>
                    <a:pt x="2554" y="3958"/>
                    <a:pt x="2807" y="3552"/>
                  </a:cubicBezTo>
                  <a:cubicBezTo>
                    <a:pt x="2817" y="3542"/>
                    <a:pt x="2817" y="3542"/>
                    <a:pt x="2817" y="3530"/>
                  </a:cubicBezTo>
                  <a:cubicBezTo>
                    <a:pt x="2960" y="3301"/>
                    <a:pt x="3026" y="3037"/>
                    <a:pt x="3026" y="2752"/>
                  </a:cubicBezTo>
                  <a:lnTo>
                    <a:pt x="2993" y="1908"/>
                  </a:lnTo>
                  <a:lnTo>
                    <a:pt x="2949" y="1908"/>
                  </a:lnTo>
                  <a:cubicBezTo>
                    <a:pt x="2807" y="1908"/>
                    <a:pt x="2686" y="1798"/>
                    <a:pt x="2686" y="1656"/>
                  </a:cubicBezTo>
                  <a:cubicBezTo>
                    <a:pt x="2686" y="1513"/>
                    <a:pt x="2807" y="1393"/>
                    <a:pt x="2949" y="1393"/>
                  </a:cubicBezTo>
                  <a:lnTo>
                    <a:pt x="2971" y="1393"/>
                  </a:lnTo>
                  <a:lnTo>
                    <a:pt x="2949" y="789"/>
                  </a:lnTo>
                  <a:lnTo>
                    <a:pt x="2522" y="789"/>
                  </a:lnTo>
                  <a:cubicBezTo>
                    <a:pt x="2368" y="789"/>
                    <a:pt x="2247" y="658"/>
                    <a:pt x="2247" y="516"/>
                  </a:cubicBezTo>
                  <a:lnTo>
                    <a:pt x="2686" y="516"/>
                  </a:lnTo>
                  <a:cubicBezTo>
                    <a:pt x="2817" y="516"/>
                    <a:pt x="2917" y="604"/>
                    <a:pt x="2949" y="713"/>
                  </a:cubicBezTo>
                  <a:lnTo>
                    <a:pt x="2939" y="538"/>
                  </a:lnTo>
                  <a:cubicBezTo>
                    <a:pt x="2939" y="494"/>
                    <a:pt x="2939" y="439"/>
                    <a:pt x="2927" y="395"/>
                  </a:cubicBezTo>
                  <a:lnTo>
                    <a:pt x="2741" y="395"/>
                  </a:lnTo>
                  <a:cubicBezTo>
                    <a:pt x="2620" y="395"/>
                    <a:pt x="2500" y="384"/>
                    <a:pt x="2390" y="329"/>
                  </a:cubicBezTo>
                  <a:cubicBezTo>
                    <a:pt x="2281" y="285"/>
                    <a:pt x="2182" y="187"/>
                    <a:pt x="2160" y="77"/>
                  </a:cubicBezTo>
                  <a:cubicBezTo>
                    <a:pt x="2053" y="194"/>
                    <a:pt x="1904" y="267"/>
                    <a:pt x="1749" y="267"/>
                  </a:cubicBezTo>
                  <a:cubicBezTo>
                    <a:pt x="1729" y="267"/>
                    <a:pt x="1709" y="266"/>
                    <a:pt x="1689" y="263"/>
                  </a:cubicBezTo>
                  <a:cubicBezTo>
                    <a:pt x="1513" y="253"/>
                    <a:pt x="1348" y="154"/>
                    <a:pt x="1250"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3"/>
            <p:cNvSpPr/>
            <p:nvPr/>
          </p:nvSpPr>
          <p:spPr>
            <a:xfrm>
              <a:off x="658125" y="212950"/>
              <a:ext cx="4150" cy="4125"/>
            </a:xfrm>
            <a:custGeom>
              <a:rect b="b" l="l" r="r" t="t"/>
              <a:pathLst>
                <a:path extrusionOk="0" h="165" w="166">
                  <a:moveTo>
                    <a:pt x="89" y="0"/>
                  </a:moveTo>
                  <a:cubicBezTo>
                    <a:pt x="34" y="0"/>
                    <a:pt x="1" y="33"/>
                    <a:pt x="1" y="88"/>
                  </a:cubicBezTo>
                  <a:cubicBezTo>
                    <a:pt x="1" y="132"/>
                    <a:pt x="34" y="164"/>
                    <a:pt x="89" y="164"/>
                  </a:cubicBezTo>
                  <a:cubicBezTo>
                    <a:pt x="133" y="164"/>
                    <a:pt x="166" y="132"/>
                    <a:pt x="166" y="88"/>
                  </a:cubicBezTo>
                  <a:cubicBezTo>
                    <a:pt x="166" y="33"/>
                    <a:pt x="133" y="0"/>
                    <a:pt x="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3"/>
            <p:cNvSpPr/>
            <p:nvPr/>
          </p:nvSpPr>
          <p:spPr>
            <a:xfrm>
              <a:off x="626075" y="212950"/>
              <a:ext cx="4125" cy="4125"/>
            </a:xfrm>
            <a:custGeom>
              <a:rect b="b" l="l" r="r" t="t"/>
              <a:pathLst>
                <a:path extrusionOk="0" h="165" w="165">
                  <a:moveTo>
                    <a:pt x="88" y="0"/>
                  </a:moveTo>
                  <a:cubicBezTo>
                    <a:pt x="44" y="0"/>
                    <a:pt x="1" y="33"/>
                    <a:pt x="1" y="88"/>
                  </a:cubicBezTo>
                  <a:cubicBezTo>
                    <a:pt x="1" y="132"/>
                    <a:pt x="44" y="164"/>
                    <a:pt x="88" y="164"/>
                  </a:cubicBezTo>
                  <a:cubicBezTo>
                    <a:pt x="132" y="164"/>
                    <a:pt x="165" y="132"/>
                    <a:pt x="165" y="88"/>
                  </a:cubicBezTo>
                  <a:cubicBezTo>
                    <a:pt x="165" y="33"/>
                    <a:pt x="132" y="0"/>
                    <a:pt x="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3"/>
            <p:cNvSpPr/>
            <p:nvPr/>
          </p:nvSpPr>
          <p:spPr>
            <a:xfrm>
              <a:off x="654850" y="194850"/>
              <a:ext cx="17850" cy="6875"/>
            </a:xfrm>
            <a:custGeom>
              <a:rect b="b" l="l" r="r" t="t"/>
              <a:pathLst>
                <a:path extrusionOk="0" h="275" w="714">
                  <a:moveTo>
                    <a:pt x="0" y="1"/>
                  </a:moveTo>
                  <a:cubicBezTo>
                    <a:pt x="0" y="143"/>
                    <a:pt x="121" y="274"/>
                    <a:pt x="275" y="274"/>
                  </a:cubicBezTo>
                  <a:lnTo>
                    <a:pt x="713" y="274"/>
                  </a:lnTo>
                  <a:cubicBezTo>
                    <a:pt x="713" y="242"/>
                    <a:pt x="702" y="220"/>
                    <a:pt x="702" y="198"/>
                  </a:cubicBezTo>
                  <a:cubicBezTo>
                    <a:pt x="670" y="89"/>
                    <a:pt x="570" y="1"/>
                    <a:pt x="439"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3"/>
            <p:cNvSpPr/>
            <p:nvPr/>
          </p:nvSpPr>
          <p:spPr>
            <a:xfrm>
              <a:off x="621950" y="194850"/>
              <a:ext cx="17850" cy="6875"/>
            </a:xfrm>
            <a:custGeom>
              <a:rect b="b" l="l" r="r" t="t"/>
              <a:pathLst>
                <a:path extrusionOk="0" h="275" w="714">
                  <a:moveTo>
                    <a:pt x="275" y="1"/>
                  </a:moveTo>
                  <a:cubicBezTo>
                    <a:pt x="122" y="1"/>
                    <a:pt x="1" y="121"/>
                    <a:pt x="1" y="274"/>
                  </a:cubicBezTo>
                  <a:lnTo>
                    <a:pt x="439" y="274"/>
                  </a:lnTo>
                  <a:cubicBezTo>
                    <a:pt x="593" y="274"/>
                    <a:pt x="714" y="143"/>
                    <a:pt x="714" y="1"/>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3"/>
            <p:cNvSpPr/>
            <p:nvPr/>
          </p:nvSpPr>
          <p:spPr>
            <a:xfrm>
              <a:off x="640325" y="248025"/>
              <a:ext cx="13725" cy="4675"/>
            </a:xfrm>
            <a:custGeom>
              <a:rect b="b" l="l" r="r" t="t"/>
              <a:pathLst>
                <a:path extrusionOk="0" h="187" w="549">
                  <a:moveTo>
                    <a:pt x="296" y="1"/>
                  </a:moveTo>
                  <a:cubicBezTo>
                    <a:pt x="198" y="1"/>
                    <a:pt x="99" y="33"/>
                    <a:pt x="23" y="110"/>
                  </a:cubicBezTo>
                  <a:cubicBezTo>
                    <a:pt x="11" y="121"/>
                    <a:pt x="1" y="143"/>
                    <a:pt x="11" y="154"/>
                  </a:cubicBezTo>
                  <a:cubicBezTo>
                    <a:pt x="11" y="176"/>
                    <a:pt x="45" y="187"/>
                    <a:pt x="67" y="187"/>
                  </a:cubicBezTo>
                  <a:cubicBezTo>
                    <a:pt x="176" y="187"/>
                    <a:pt x="296" y="187"/>
                    <a:pt x="406" y="176"/>
                  </a:cubicBezTo>
                  <a:cubicBezTo>
                    <a:pt x="439" y="176"/>
                    <a:pt x="549" y="176"/>
                    <a:pt x="549" y="143"/>
                  </a:cubicBezTo>
                  <a:cubicBezTo>
                    <a:pt x="538" y="110"/>
                    <a:pt x="472" y="67"/>
                    <a:pt x="450" y="55"/>
                  </a:cubicBezTo>
                  <a:cubicBezTo>
                    <a:pt x="406" y="23"/>
                    <a:pt x="352" y="11"/>
                    <a:pt x="296" y="1"/>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3"/>
            <p:cNvSpPr/>
            <p:nvPr/>
          </p:nvSpPr>
          <p:spPr>
            <a:xfrm>
              <a:off x="641975" y="211575"/>
              <a:ext cx="10450" cy="21400"/>
            </a:xfrm>
            <a:custGeom>
              <a:rect b="b" l="l" r="r" t="t"/>
              <a:pathLst>
                <a:path extrusionOk="0" h="856" w="418">
                  <a:moveTo>
                    <a:pt x="208" y="0"/>
                  </a:moveTo>
                  <a:cubicBezTo>
                    <a:pt x="99" y="0"/>
                    <a:pt x="1" y="99"/>
                    <a:pt x="1" y="209"/>
                  </a:cubicBezTo>
                  <a:lnTo>
                    <a:pt x="1" y="647"/>
                  </a:lnTo>
                  <a:cubicBezTo>
                    <a:pt x="1" y="757"/>
                    <a:pt x="99" y="855"/>
                    <a:pt x="208" y="855"/>
                  </a:cubicBezTo>
                  <a:cubicBezTo>
                    <a:pt x="329" y="855"/>
                    <a:pt x="417" y="757"/>
                    <a:pt x="417" y="647"/>
                  </a:cubicBezTo>
                  <a:lnTo>
                    <a:pt x="417" y="209"/>
                  </a:lnTo>
                  <a:cubicBezTo>
                    <a:pt x="417" y="99"/>
                    <a:pt x="329" y="0"/>
                    <a:pt x="208"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3"/>
            <p:cNvSpPr/>
            <p:nvPr/>
          </p:nvSpPr>
          <p:spPr>
            <a:xfrm>
              <a:off x="665800" y="216775"/>
              <a:ext cx="7700" cy="12900"/>
            </a:xfrm>
            <a:custGeom>
              <a:rect b="b" l="l" r="r" t="t"/>
              <a:pathLst>
                <a:path extrusionOk="0" h="516" w="308">
                  <a:moveTo>
                    <a:pt x="264" y="1"/>
                  </a:moveTo>
                  <a:cubicBezTo>
                    <a:pt x="122" y="1"/>
                    <a:pt x="1" y="121"/>
                    <a:pt x="1" y="264"/>
                  </a:cubicBezTo>
                  <a:cubicBezTo>
                    <a:pt x="1" y="406"/>
                    <a:pt x="122" y="516"/>
                    <a:pt x="264" y="516"/>
                  </a:cubicBezTo>
                  <a:lnTo>
                    <a:pt x="308" y="516"/>
                  </a:lnTo>
                  <a:lnTo>
                    <a:pt x="286" y="1"/>
                  </a:ln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3"/>
            <p:cNvSpPr/>
            <p:nvPr/>
          </p:nvSpPr>
          <p:spPr>
            <a:xfrm>
              <a:off x="611000" y="218150"/>
              <a:ext cx="12900" cy="12925"/>
            </a:xfrm>
            <a:custGeom>
              <a:rect b="b" l="l" r="r" t="t"/>
              <a:pathLst>
                <a:path extrusionOk="0" h="517" w="516">
                  <a:moveTo>
                    <a:pt x="253" y="0"/>
                  </a:moveTo>
                  <a:cubicBezTo>
                    <a:pt x="110" y="0"/>
                    <a:pt x="0" y="110"/>
                    <a:pt x="0" y="253"/>
                  </a:cubicBezTo>
                  <a:cubicBezTo>
                    <a:pt x="0" y="395"/>
                    <a:pt x="110" y="516"/>
                    <a:pt x="253" y="516"/>
                  </a:cubicBezTo>
                  <a:cubicBezTo>
                    <a:pt x="395" y="516"/>
                    <a:pt x="516" y="395"/>
                    <a:pt x="516" y="253"/>
                  </a:cubicBezTo>
                  <a:cubicBezTo>
                    <a:pt x="516" y="110"/>
                    <a:pt x="395" y="0"/>
                    <a:pt x="253" y="0"/>
                  </a:cubicBezTo>
                  <a:close/>
                </a:path>
              </a:pathLst>
            </a:custGeom>
            <a:solidFill>
              <a:srgbClr val="DD9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3"/>
            <p:cNvSpPr/>
            <p:nvPr/>
          </p:nvSpPr>
          <p:spPr>
            <a:xfrm>
              <a:off x="624425" y="228300"/>
              <a:ext cx="33725" cy="12350"/>
            </a:xfrm>
            <a:custGeom>
              <a:rect b="b" l="l" r="r" t="t"/>
              <a:pathLst>
                <a:path extrusionOk="0" h="494" w="1349">
                  <a:moveTo>
                    <a:pt x="33" y="0"/>
                  </a:moveTo>
                  <a:lnTo>
                    <a:pt x="1" y="11"/>
                  </a:lnTo>
                  <a:cubicBezTo>
                    <a:pt x="1" y="22"/>
                    <a:pt x="176" y="493"/>
                    <a:pt x="1020" y="493"/>
                  </a:cubicBezTo>
                  <a:cubicBezTo>
                    <a:pt x="1119" y="493"/>
                    <a:pt x="1229" y="483"/>
                    <a:pt x="1349" y="471"/>
                  </a:cubicBezTo>
                  <a:lnTo>
                    <a:pt x="1349" y="439"/>
                  </a:lnTo>
                  <a:cubicBezTo>
                    <a:pt x="1233" y="453"/>
                    <a:pt x="1126" y="459"/>
                    <a:pt x="1029" y="459"/>
                  </a:cubicBezTo>
                  <a:cubicBezTo>
                    <a:pt x="200" y="459"/>
                    <a:pt x="33" y="10"/>
                    <a:pt x="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3"/>
            <p:cNvSpPr/>
            <p:nvPr/>
          </p:nvSpPr>
          <p:spPr>
            <a:xfrm>
              <a:off x="573725" y="138775"/>
              <a:ext cx="120625" cy="79125"/>
            </a:xfrm>
            <a:custGeom>
              <a:rect b="b" l="l" r="r" t="t"/>
              <a:pathLst>
                <a:path extrusionOk="0" h="3165" w="4825">
                  <a:moveTo>
                    <a:pt x="3536" y="0"/>
                  </a:moveTo>
                  <a:cubicBezTo>
                    <a:pt x="3305" y="0"/>
                    <a:pt x="3076" y="103"/>
                    <a:pt x="2928" y="281"/>
                  </a:cubicBezTo>
                  <a:cubicBezTo>
                    <a:pt x="2748" y="119"/>
                    <a:pt x="2502" y="30"/>
                    <a:pt x="2261" y="30"/>
                  </a:cubicBezTo>
                  <a:cubicBezTo>
                    <a:pt x="2194" y="30"/>
                    <a:pt x="2126" y="37"/>
                    <a:pt x="2061" y="51"/>
                  </a:cubicBezTo>
                  <a:cubicBezTo>
                    <a:pt x="1766" y="117"/>
                    <a:pt x="1503" y="336"/>
                    <a:pt x="1382" y="621"/>
                  </a:cubicBezTo>
                  <a:cubicBezTo>
                    <a:pt x="1283" y="577"/>
                    <a:pt x="1173" y="554"/>
                    <a:pt x="1063" y="554"/>
                  </a:cubicBezTo>
                  <a:cubicBezTo>
                    <a:pt x="929" y="554"/>
                    <a:pt x="795" y="588"/>
                    <a:pt x="680" y="654"/>
                  </a:cubicBezTo>
                  <a:cubicBezTo>
                    <a:pt x="472" y="775"/>
                    <a:pt x="329" y="1016"/>
                    <a:pt x="307" y="1257"/>
                  </a:cubicBezTo>
                  <a:cubicBezTo>
                    <a:pt x="307" y="1367"/>
                    <a:pt x="329" y="1487"/>
                    <a:pt x="285" y="1597"/>
                  </a:cubicBezTo>
                  <a:cubicBezTo>
                    <a:pt x="253" y="1696"/>
                    <a:pt x="176" y="1772"/>
                    <a:pt x="121" y="1860"/>
                  </a:cubicBezTo>
                  <a:cubicBezTo>
                    <a:pt x="11" y="2035"/>
                    <a:pt x="0" y="2266"/>
                    <a:pt x="88" y="2452"/>
                  </a:cubicBezTo>
                  <a:cubicBezTo>
                    <a:pt x="143" y="2561"/>
                    <a:pt x="231" y="2649"/>
                    <a:pt x="340" y="2715"/>
                  </a:cubicBezTo>
                  <a:cubicBezTo>
                    <a:pt x="395" y="2748"/>
                    <a:pt x="461" y="2748"/>
                    <a:pt x="516" y="2748"/>
                  </a:cubicBezTo>
                  <a:cubicBezTo>
                    <a:pt x="582" y="2737"/>
                    <a:pt x="636" y="2704"/>
                    <a:pt x="691" y="2660"/>
                  </a:cubicBezTo>
                  <a:cubicBezTo>
                    <a:pt x="691" y="2660"/>
                    <a:pt x="691" y="2649"/>
                    <a:pt x="702" y="2649"/>
                  </a:cubicBezTo>
                  <a:lnTo>
                    <a:pt x="702" y="2660"/>
                  </a:lnTo>
                  <a:cubicBezTo>
                    <a:pt x="604" y="2858"/>
                    <a:pt x="768" y="3110"/>
                    <a:pt x="976" y="3153"/>
                  </a:cubicBezTo>
                  <a:cubicBezTo>
                    <a:pt x="1009" y="3165"/>
                    <a:pt x="1031" y="3165"/>
                    <a:pt x="1053" y="3165"/>
                  </a:cubicBezTo>
                  <a:cubicBezTo>
                    <a:pt x="1250" y="3165"/>
                    <a:pt x="1437" y="3044"/>
                    <a:pt x="1535" y="2868"/>
                  </a:cubicBezTo>
                  <a:cubicBezTo>
                    <a:pt x="1634" y="2671"/>
                    <a:pt x="1634" y="2430"/>
                    <a:pt x="1568" y="2210"/>
                  </a:cubicBezTo>
                  <a:lnTo>
                    <a:pt x="1568" y="2210"/>
                  </a:lnTo>
                  <a:cubicBezTo>
                    <a:pt x="1614" y="2224"/>
                    <a:pt x="1662" y="2230"/>
                    <a:pt x="1710" y="2230"/>
                  </a:cubicBezTo>
                  <a:cubicBezTo>
                    <a:pt x="1822" y="2230"/>
                    <a:pt x="1933" y="2196"/>
                    <a:pt x="2017" y="2134"/>
                  </a:cubicBezTo>
                  <a:cubicBezTo>
                    <a:pt x="2149" y="2046"/>
                    <a:pt x="2237" y="1893"/>
                    <a:pt x="2248" y="1728"/>
                  </a:cubicBezTo>
                  <a:cubicBezTo>
                    <a:pt x="2346" y="1882"/>
                    <a:pt x="2511" y="1981"/>
                    <a:pt x="2687" y="1991"/>
                  </a:cubicBezTo>
                  <a:cubicBezTo>
                    <a:pt x="2707" y="1994"/>
                    <a:pt x="2727" y="1995"/>
                    <a:pt x="2747" y="1995"/>
                  </a:cubicBezTo>
                  <a:cubicBezTo>
                    <a:pt x="2902" y="1995"/>
                    <a:pt x="3051" y="1922"/>
                    <a:pt x="3158" y="1805"/>
                  </a:cubicBezTo>
                  <a:cubicBezTo>
                    <a:pt x="3180" y="1915"/>
                    <a:pt x="3279" y="2013"/>
                    <a:pt x="3388" y="2057"/>
                  </a:cubicBezTo>
                  <a:cubicBezTo>
                    <a:pt x="3498" y="2112"/>
                    <a:pt x="3618" y="2123"/>
                    <a:pt x="3739" y="2123"/>
                  </a:cubicBezTo>
                  <a:lnTo>
                    <a:pt x="3925" y="2123"/>
                  </a:lnTo>
                  <a:cubicBezTo>
                    <a:pt x="4112" y="2112"/>
                    <a:pt x="4298" y="2068"/>
                    <a:pt x="4451" y="1969"/>
                  </a:cubicBezTo>
                  <a:cubicBezTo>
                    <a:pt x="4660" y="1838"/>
                    <a:pt x="4824" y="1597"/>
                    <a:pt x="4792" y="1345"/>
                  </a:cubicBezTo>
                  <a:cubicBezTo>
                    <a:pt x="4771" y="1120"/>
                    <a:pt x="4560" y="914"/>
                    <a:pt x="4335" y="914"/>
                  </a:cubicBezTo>
                  <a:cubicBezTo>
                    <a:pt x="4319" y="914"/>
                    <a:pt x="4303" y="915"/>
                    <a:pt x="4287" y="917"/>
                  </a:cubicBezTo>
                  <a:cubicBezTo>
                    <a:pt x="4353" y="588"/>
                    <a:pt x="4166" y="215"/>
                    <a:pt x="3859" y="73"/>
                  </a:cubicBezTo>
                  <a:cubicBezTo>
                    <a:pt x="3757" y="23"/>
                    <a:pt x="3646" y="0"/>
                    <a:pt x="3536" y="0"/>
                  </a:cubicBezTo>
                  <a:close/>
                </a:path>
              </a:pathLst>
            </a:custGeom>
            <a:solidFill>
              <a:srgbClr val="A14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43"/>
            <p:cNvGrpSpPr/>
            <p:nvPr/>
          </p:nvGrpSpPr>
          <p:grpSpPr>
            <a:xfrm>
              <a:off x="483000" y="180875"/>
              <a:ext cx="347025" cy="264800"/>
              <a:chOff x="483000" y="180875"/>
              <a:chExt cx="347025" cy="264800"/>
            </a:xfrm>
          </p:grpSpPr>
          <p:sp>
            <p:nvSpPr>
              <p:cNvPr id="1807" name="Google Shape;1807;p43"/>
              <p:cNvSpPr/>
              <p:nvPr/>
            </p:nvSpPr>
            <p:spPr>
              <a:xfrm>
                <a:off x="793275" y="276250"/>
                <a:ext cx="35375" cy="65800"/>
              </a:xfrm>
              <a:custGeom>
                <a:rect b="b" l="l" r="r" t="t"/>
                <a:pathLst>
                  <a:path extrusionOk="0" h="2632" w="1415">
                    <a:moveTo>
                      <a:pt x="1" y="1"/>
                    </a:moveTo>
                    <a:lnTo>
                      <a:pt x="1" y="2632"/>
                    </a:lnTo>
                    <a:lnTo>
                      <a:pt x="636" y="2632"/>
                    </a:lnTo>
                    <a:cubicBezTo>
                      <a:pt x="1042" y="1832"/>
                      <a:pt x="1316" y="944"/>
                      <a:pt x="1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3"/>
              <p:cNvSpPr/>
              <p:nvPr/>
            </p:nvSpPr>
            <p:spPr>
              <a:xfrm>
                <a:off x="621400" y="317100"/>
                <a:ext cx="57050" cy="24950"/>
              </a:xfrm>
              <a:custGeom>
                <a:rect b="b" l="l" r="r" t="t"/>
                <a:pathLst>
                  <a:path extrusionOk="0" h="998" w="2282">
                    <a:moveTo>
                      <a:pt x="2281" y="1"/>
                    </a:moveTo>
                    <a:lnTo>
                      <a:pt x="1908" y="55"/>
                    </a:lnTo>
                    <a:lnTo>
                      <a:pt x="1810" y="66"/>
                    </a:lnTo>
                    <a:lnTo>
                      <a:pt x="1" y="198"/>
                    </a:lnTo>
                    <a:lnTo>
                      <a:pt x="1" y="998"/>
                    </a:lnTo>
                    <a:lnTo>
                      <a:pt x="2281" y="998"/>
                    </a:lnTo>
                    <a:lnTo>
                      <a:pt x="22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3"/>
              <p:cNvSpPr/>
              <p:nvPr/>
            </p:nvSpPr>
            <p:spPr>
              <a:xfrm>
                <a:off x="567675" y="322300"/>
                <a:ext cx="50200" cy="19750"/>
              </a:xfrm>
              <a:custGeom>
                <a:rect b="b" l="l" r="r" t="t"/>
                <a:pathLst>
                  <a:path extrusionOk="0" h="790" w="2008">
                    <a:moveTo>
                      <a:pt x="2008" y="1"/>
                    </a:moveTo>
                    <a:lnTo>
                      <a:pt x="1448" y="44"/>
                    </a:lnTo>
                    <a:lnTo>
                      <a:pt x="1" y="154"/>
                    </a:lnTo>
                    <a:lnTo>
                      <a:pt x="1" y="790"/>
                    </a:lnTo>
                    <a:lnTo>
                      <a:pt x="2008" y="790"/>
                    </a:lnTo>
                    <a:lnTo>
                      <a:pt x="2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3"/>
              <p:cNvSpPr/>
              <p:nvPr/>
            </p:nvSpPr>
            <p:spPr>
              <a:xfrm>
                <a:off x="682000" y="309425"/>
                <a:ext cx="57850" cy="32625"/>
              </a:xfrm>
              <a:custGeom>
                <a:rect b="b" l="l" r="r" t="t"/>
                <a:pathLst>
                  <a:path extrusionOk="0" h="1305" w="2314">
                    <a:moveTo>
                      <a:pt x="2313" y="1"/>
                    </a:moveTo>
                    <a:lnTo>
                      <a:pt x="0" y="296"/>
                    </a:lnTo>
                    <a:lnTo>
                      <a:pt x="0" y="1305"/>
                    </a:lnTo>
                    <a:lnTo>
                      <a:pt x="2313" y="1305"/>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3"/>
              <p:cNvSpPr/>
              <p:nvPr/>
            </p:nvSpPr>
            <p:spPr>
              <a:xfrm>
                <a:off x="793275" y="222525"/>
                <a:ext cx="36475" cy="50200"/>
              </a:xfrm>
              <a:custGeom>
                <a:rect b="b" l="l" r="r" t="t"/>
                <a:pathLst>
                  <a:path extrusionOk="0" h="2008" w="1459">
                    <a:moveTo>
                      <a:pt x="308" y="1"/>
                    </a:moveTo>
                    <a:lnTo>
                      <a:pt x="1" y="966"/>
                    </a:lnTo>
                    <a:lnTo>
                      <a:pt x="1" y="2008"/>
                    </a:lnTo>
                    <a:lnTo>
                      <a:pt x="1436" y="2008"/>
                    </a:lnTo>
                    <a:cubicBezTo>
                      <a:pt x="1448" y="1854"/>
                      <a:pt x="1458" y="1689"/>
                      <a:pt x="1458" y="1525"/>
                    </a:cubicBezTo>
                    <a:lnTo>
                      <a:pt x="1458" y="1119"/>
                    </a:lnTo>
                    <a:cubicBezTo>
                      <a:pt x="1448" y="736"/>
                      <a:pt x="1414" y="363"/>
                      <a:pt x="13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3"/>
              <p:cNvSpPr/>
              <p:nvPr/>
            </p:nvSpPr>
            <p:spPr>
              <a:xfrm>
                <a:off x="512325" y="326425"/>
                <a:ext cx="51825" cy="15625"/>
              </a:xfrm>
              <a:custGeom>
                <a:rect b="b" l="l" r="r" t="t"/>
                <a:pathLst>
                  <a:path extrusionOk="0" h="625" w="2073">
                    <a:moveTo>
                      <a:pt x="2073" y="0"/>
                    </a:moveTo>
                    <a:lnTo>
                      <a:pt x="1415" y="55"/>
                    </a:lnTo>
                    <a:lnTo>
                      <a:pt x="1305" y="88"/>
                    </a:lnTo>
                    <a:cubicBezTo>
                      <a:pt x="845" y="208"/>
                      <a:pt x="406" y="395"/>
                      <a:pt x="0" y="625"/>
                    </a:cubicBezTo>
                    <a:lnTo>
                      <a:pt x="2073" y="625"/>
                    </a:lnTo>
                    <a:lnTo>
                      <a:pt x="2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3"/>
              <p:cNvSpPr/>
              <p:nvPr/>
            </p:nvSpPr>
            <p:spPr>
              <a:xfrm>
                <a:off x="743400" y="276250"/>
                <a:ext cx="46325" cy="65800"/>
              </a:xfrm>
              <a:custGeom>
                <a:rect b="b" l="l" r="r" t="t"/>
                <a:pathLst>
                  <a:path extrusionOk="0" h="2632" w="1853">
                    <a:moveTo>
                      <a:pt x="1601" y="1"/>
                    </a:moveTo>
                    <a:lnTo>
                      <a:pt x="1217" y="1163"/>
                    </a:lnTo>
                    <a:lnTo>
                      <a:pt x="0" y="1316"/>
                    </a:lnTo>
                    <a:lnTo>
                      <a:pt x="0" y="2632"/>
                    </a:lnTo>
                    <a:lnTo>
                      <a:pt x="1853" y="2632"/>
                    </a:lnTo>
                    <a:lnTo>
                      <a:pt x="18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3"/>
              <p:cNvSpPr/>
              <p:nvPr/>
            </p:nvSpPr>
            <p:spPr>
              <a:xfrm>
                <a:off x="784500" y="257075"/>
                <a:ext cx="5225" cy="15650"/>
              </a:xfrm>
              <a:custGeom>
                <a:rect b="b" l="l" r="r" t="t"/>
                <a:pathLst>
                  <a:path extrusionOk="0" h="626" w="209">
                    <a:moveTo>
                      <a:pt x="209" y="0"/>
                    </a:moveTo>
                    <a:lnTo>
                      <a:pt x="1" y="626"/>
                    </a:lnTo>
                    <a:lnTo>
                      <a:pt x="209" y="626"/>
                    </a:lnTo>
                    <a:lnTo>
                      <a:pt x="2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3"/>
              <p:cNvSpPr/>
              <p:nvPr/>
            </p:nvSpPr>
            <p:spPr>
              <a:xfrm>
                <a:off x="793275" y="345600"/>
                <a:ext cx="14000" cy="22225"/>
              </a:xfrm>
              <a:custGeom>
                <a:rect b="b" l="l" r="r" t="t"/>
                <a:pathLst>
                  <a:path extrusionOk="0" h="889" w="560">
                    <a:moveTo>
                      <a:pt x="1" y="1"/>
                    </a:moveTo>
                    <a:lnTo>
                      <a:pt x="1" y="889"/>
                    </a:lnTo>
                    <a:cubicBezTo>
                      <a:pt x="208" y="603"/>
                      <a:pt x="395" y="308"/>
                      <a:pt x="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3"/>
              <p:cNvSpPr/>
              <p:nvPr/>
            </p:nvSpPr>
            <p:spPr>
              <a:xfrm>
                <a:off x="483000" y="347250"/>
                <a:ext cx="20575" cy="41150"/>
              </a:xfrm>
              <a:custGeom>
                <a:rect b="b" l="l" r="r" t="t"/>
                <a:pathLst>
                  <a:path extrusionOk="0" h="1646" w="823">
                    <a:moveTo>
                      <a:pt x="822" y="1"/>
                    </a:moveTo>
                    <a:cubicBezTo>
                      <a:pt x="537" y="187"/>
                      <a:pt x="252" y="406"/>
                      <a:pt x="1" y="637"/>
                    </a:cubicBezTo>
                    <a:cubicBezTo>
                      <a:pt x="242" y="998"/>
                      <a:pt x="527" y="1338"/>
                      <a:pt x="822" y="1645"/>
                    </a:cubicBezTo>
                    <a:lnTo>
                      <a:pt x="8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3"/>
              <p:cNvSpPr/>
              <p:nvPr/>
            </p:nvSpPr>
            <p:spPr>
              <a:xfrm>
                <a:off x="621400" y="408925"/>
                <a:ext cx="57050" cy="36750"/>
              </a:xfrm>
              <a:custGeom>
                <a:rect b="b" l="l" r="r" t="t"/>
                <a:pathLst>
                  <a:path extrusionOk="0" h="1470" w="2282">
                    <a:moveTo>
                      <a:pt x="1" y="0"/>
                    </a:moveTo>
                    <a:lnTo>
                      <a:pt x="1" y="1437"/>
                    </a:lnTo>
                    <a:cubicBezTo>
                      <a:pt x="242" y="1459"/>
                      <a:pt x="483" y="1469"/>
                      <a:pt x="736" y="1469"/>
                    </a:cubicBezTo>
                    <a:cubicBezTo>
                      <a:pt x="1262" y="1469"/>
                      <a:pt x="1777" y="1415"/>
                      <a:pt x="2281" y="1316"/>
                    </a:cubicBezTo>
                    <a:lnTo>
                      <a:pt x="22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3"/>
              <p:cNvSpPr/>
              <p:nvPr/>
            </p:nvSpPr>
            <p:spPr>
              <a:xfrm>
                <a:off x="682000" y="408925"/>
                <a:ext cx="51800" cy="32100"/>
              </a:xfrm>
              <a:custGeom>
                <a:rect b="b" l="l" r="r" t="t"/>
                <a:pathLst>
                  <a:path extrusionOk="0" h="1284" w="2072">
                    <a:moveTo>
                      <a:pt x="0" y="0"/>
                    </a:moveTo>
                    <a:lnTo>
                      <a:pt x="0" y="1283"/>
                    </a:lnTo>
                    <a:cubicBezTo>
                      <a:pt x="734" y="1118"/>
                      <a:pt x="1436" y="845"/>
                      <a:pt x="2072" y="472"/>
                    </a:cubicBezTo>
                    <a:lnTo>
                      <a:pt x="20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3"/>
              <p:cNvSpPr/>
              <p:nvPr/>
            </p:nvSpPr>
            <p:spPr>
              <a:xfrm>
                <a:off x="743400" y="408925"/>
                <a:ext cx="8500" cy="6050"/>
              </a:xfrm>
              <a:custGeom>
                <a:rect b="b" l="l" r="r" t="t"/>
                <a:pathLst>
                  <a:path extrusionOk="0" h="242" w="340">
                    <a:moveTo>
                      <a:pt x="0" y="0"/>
                    </a:moveTo>
                    <a:lnTo>
                      <a:pt x="0" y="241"/>
                    </a:lnTo>
                    <a:cubicBezTo>
                      <a:pt x="120" y="165"/>
                      <a:pt x="230" y="88"/>
                      <a:pt x="3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3"/>
              <p:cNvSpPr/>
              <p:nvPr/>
            </p:nvSpPr>
            <p:spPr>
              <a:xfrm>
                <a:off x="567675" y="408925"/>
                <a:ext cx="50200" cy="35650"/>
              </a:xfrm>
              <a:custGeom>
                <a:rect b="b" l="l" r="r" t="t"/>
                <a:pathLst>
                  <a:path extrusionOk="0" h="1426" w="2008">
                    <a:moveTo>
                      <a:pt x="1" y="0"/>
                    </a:moveTo>
                    <a:lnTo>
                      <a:pt x="1" y="911"/>
                    </a:lnTo>
                    <a:cubicBezTo>
                      <a:pt x="637" y="1162"/>
                      <a:pt x="1306" y="1338"/>
                      <a:pt x="2008" y="1425"/>
                    </a:cubicBezTo>
                    <a:lnTo>
                      <a:pt x="20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3"/>
              <p:cNvSpPr/>
              <p:nvPr/>
            </p:nvSpPr>
            <p:spPr>
              <a:xfrm>
                <a:off x="527400" y="408925"/>
                <a:ext cx="36750" cy="21125"/>
              </a:xfrm>
              <a:custGeom>
                <a:rect b="b" l="l" r="r" t="t"/>
                <a:pathLst>
                  <a:path extrusionOk="0" h="845" w="1470">
                    <a:moveTo>
                      <a:pt x="1" y="0"/>
                    </a:moveTo>
                    <a:cubicBezTo>
                      <a:pt x="450" y="340"/>
                      <a:pt x="944" y="625"/>
                      <a:pt x="1470" y="845"/>
                    </a:cubicBezTo>
                    <a:lnTo>
                      <a:pt x="1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3"/>
              <p:cNvSpPr/>
              <p:nvPr/>
            </p:nvSpPr>
            <p:spPr>
              <a:xfrm>
                <a:off x="743400" y="345600"/>
                <a:ext cx="46325" cy="60050"/>
              </a:xfrm>
              <a:custGeom>
                <a:rect b="b" l="l" r="r" t="t"/>
                <a:pathLst>
                  <a:path extrusionOk="0" h="2402" w="1853">
                    <a:moveTo>
                      <a:pt x="0" y="1"/>
                    </a:moveTo>
                    <a:lnTo>
                      <a:pt x="0" y="2402"/>
                    </a:lnTo>
                    <a:lnTo>
                      <a:pt x="526" y="2402"/>
                    </a:lnTo>
                    <a:cubicBezTo>
                      <a:pt x="1019" y="2007"/>
                      <a:pt x="1469" y="1568"/>
                      <a:pt x="1853" y="1075"/>
                    </a:cubicBezTo>
                    <a:lnTo>
                      <a:pt x="18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3"/>
              <p:cNvSpPr/>
              <p:nvPr/>
            </p:nvSpPr>
            <p:spPr>
              <a:xfrm>
                <a:off x="682000" y="345600"/>
                <a:ext cx="57850" cy="60050"/>
              </a:xfrm>
              <a:custGeom>
                <a:rect b="b" l="l" r="r" t="t"/>
                <a:pathLst>
                  <a:path extrusionOk="0" h="2402" w="2314">
                    <a:moveTo>
                      <a:pt x="0" y="1"/>
                    </a:moveTo>
                    <a:lnTo>
                      <a:pt x="0" y="2402"/>
                    </a:lnTo>
                    <a:lnTo>
                      <a:pt x="1984" y="2402"/>
                    </a:lnTo>
                    <a:lnTo>
                      <a:pt x="1974" y="2281"/>
                    </a:lnTo>
                    <a:lnTo>
                      <a:pt x="2006" y="2281"/>
                    </a:lnTo>
                    <a:lnTo>
                      <a:pt x="2018" y="2402"/>
                    </a:lnTo>
                    <a:lnTo>
                      <a:pt x="2313" y="2402"/>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3"/>
              <p:cNvSpPr/>
              <p:nvPr/>
            </p:nvSpPr>
            <p:spPr>
              <a:xfrm>
                <a:off x="621400" y="345600"/>
                <a:ext cx="57050" cy="60050"/>
              </a:xfrm>
              <a:custGeom>
                <a:rect b="b" l="l" r="r" t="t"/>
                <a:pathLst>
                  <a:path extrusionOk="0" h="2402" w="2282">
                    <a:moveTo>
                      <a:pt x="1" y="1"/>
                    </a:moveTo>
                    <a:lnTo>
                      <a:pt x="1" y="2402"/>
                    </a:lnTo>
                    <a:lnTo>
                      <a:pt x="2281" y="2402"/>
                    </a:lnTo>
                    <a:lnTo>
                      <a:pt x="22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3"/>
              <p:cNvSpPr/>
              <p:nvPr/>
            </p:nvSpPr>
            <p:spPr>
              <a:xfrm>
                <a:off x="507125" y="345600"/>
                <a:ext cx="57025" cy="60050"/>
              </a:xfrm>
              <a:custGeom>
                <a:rect b="b" l="l" r="r" t="t"/>
                <a:pathLst>
                  <a:path extrusionOk="0" h="2402" w="2281">
                    <a:moveTo>
                      <a:pt x="0" y="1"/>
                    </a:moveTo>
                    <a:lnTo>
                      <a:pt x="0" y="1853"/>
                    </a:lnTo>
                    <a:cubicBezTo>
                      <a:pt x="198" y="2040"/>
                      <a:pt x="406" y="2226"/>
                      <a:pt x="625" y="2402"/>
                    </a:cubicBezTo>
                    <a:lnTo>
                      <a:pt x="2281" y="2402"/>
                    </a:lnTo>
                    <a:lnTo>
                      <a:pt x="22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3"/>
              <p:cNvSpPr/>
              <p:nvPr/>
            </p:nvSpPr>
            <p:spPr>
              <a:xfrm>
                <a:off x="567675" y="345600"/>
                <a:ext cx="50200" cy="60050"/>
              </a:xfrm>
              <a:custGeom>
                <a:rect b="b" l="l" r="r" t="t"/>
                <a:pathLst>
                  <a:path extrusionOk="0" h="2402" w="2008">
                    <a:moveTo>
                      <a:pt x="1" y="1"/>
                    </a:moveTo>
                    <a:lnTo>
                      <a:pt x="1" y="2402"/>
                    </a:lnTo>
                    <a:lnTo>
                      <a:pt x="2008" y="2402"/>
                    </a:lnTo>
                    <a:lnTo>
                      <a:pt x="2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3"/>
              <p:cNvSpPr/>
              <p:nvPr/>
            </p:nvSpPr>
            <p:spPr>
              <a:xfrm>
                <a:off x="802300" y="180875"/>
                <a:ext cx="24150" cy="38125"/>
              </a:xfrm>
              <a:custGeom>
                <a:rect b="b" l="l" r="r" t="t"/>
                <a:pathLst>
                  <a:path extrusionOk="0" h="1525" w="966">
                    <a:moveTo>
                      <a:pt x="495" y="0"/>
                    </a:moveTo>
                    <a:lnTo>
                      <a:pt x="1" y="1525"/>
                    </a:lnTo>
                    <a:lnTo>
                      <a:pt x="966" y="1525"/>
                    </a:lnTo>
                    <a:cubicBezTo>
                      <a:pt x="856" y="998"/>
                      <a:pt x="703" y="494"/>
                      <a:pt x="4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3"/>
              <p:cNvSpPr/>
              <p:nvPr/>
            </p:nvSpPr>
            <p:spPr>
              <a:xfrm>
                <a:off x="731325" y="402625"/>
                <a:ext cx="3325" cy="18100"/>
              </a:xfrm>
              <a:custGeom>
                <a:rect b="b" l="l" r="r" t="t"/>
                <a:pathLst>
                  <a:path extrusionOk="0" h="724" w="133">
                    <a:moveTo>
                      <a:pt x="1" y="0"/>
                    </a:moveTo>
                    <a:lnTo>
                      <a:pt x="11" y="121"/>
                    </a:lnTo>
                    <a:lnTo>
                      <a:pt x="33" y="252"/>
                    </a:lnTo>
                    <a:lnTo>
                      <a:pt x="99" y="724"/>
                    </a:lnTo>
                    <a:cubicBezTo>
                      <a:pt x="110" y="724"/>
                      <a:pt x="121" y="713"/>
                      <a:pt x="132" y="713"/>
                    </a:cubicBezTo>
                    <a:lnTo>
                      <a:pt x="66" y="252"/>
                    </a:lnTo>
                    <a:lnTo>
                      <a:pt x="45" y="121"/>
                    </a:lnTo>
                    <a:lnTo>
                      <a:pt x="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3"/>
              <p:cNvSpPr/>
              <p:nvPr/>
            </p:nvSpPr>
            <p:spPr>
              <a:xfrm>
                <a:off x="732975" y="408925"/>
                <a:ext cx="6875" cy="11525"/>
              </a:xfrm>
              <a:custGeom>
                <a:rect b="b" l="l" r="r" t="t"/>
                <a:pathLst>
                  <a:path extrusionOk="0" h="461" w="275">
                    <a:moveTo>
                      <a:pt x="0" y="0"/>
                    </a:moveTo>
                    <a:lnTo>
                      <a:pt x="66" y="461"/>
                    </a:lnTo>
                    <a:cubicBezTo>
                      <a:pt x="143" y="417"/>
                      <a:pt x="208" y="373"/>
                      <a:pt x="274" y="329"/>
                    </a:cubicBezTo>
                    <a:lnTo>
                      <a:pt x="2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3"/>
              <p:cNvSpPr/>
              <p:nvPr/>
            </p:nvSpPr>
            <p:spPr>
              <a:xfrm>
                <a:off x="503550" y="345600"/>
                <a:ext cx="3600" cy="46350"/>
              </a:xfrm>
              <a:custGeom>
                <a:rect b="b" l="l" r="r" t="t"/>
                <a:pathLst>
                  <a:path extrusionOk="0" h="1854" w="144">
                    <a:moveTo>
                      <a:pt x="110" y="1"/>
                    </a:moveTo>
                    <a:cubicBezTo>
                      <a:pt x="78" y="23"/>
                      <a:pt x="44" y="45"/>
                      <a:pt x="0" y="67"/>
                    </a:cubicBezTo>
                    <a:lnTo>
                      <a:pt x="0" y="1711"/>
                    </a:lnTo>
                    <a:cubicBezTo>
                      <a:pt x="56" y="1755"/>
                      <a:pt x="99" y="1810"/>
                      <a:pt x="143" y="1853"/>
                    </a:cubicBez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3"/>
              <p:cNvSpPr/>
              <p:nvPr/>
            </p:nvSpPr>
            <p:spPr>
              <a:xfrm>
                <a:off x="564125" y="326150"/>
                <a:ext cx="3575" cy="15900"/>
              </a:xfrm>
              <a:custGeom>
                <a:rect b="b" l="l" r="r" t="t"/>
                <a:pathLst>
                  <a:path extrusionOk="0" h="636" w="143">
                    <a:moveTo>
                      <a:pt x="143" y="0"/>
                    </a:moveTo>
                    <a:lnTo>
                      <a:pt x="1" y="11"/>
                    </a:lnTo>
                    <a:lnTo>
                      <a:pt x="1" y="636"/>
                    </a:lnTo>
                    <a:lnTo>
                      <a:pt x="143" y="636"/>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3"/>
              <p:cNvSpPr/>
              <p:nvPr/>
            </p:nvSpPr>
            <p:spPr>
              <a:xfrm>
                <a:off x="564125" y="345600"/>
                <a:ext cx="3575" cy="60050"/>
              </a:xfrm>
              <a:custGeom>
                <a:rect b="b" l="l" r="r" t="t"/>
                <a:pathLst>
                  <a:path extrusionOk="0" h="2402" w="143">
                    <a:moveTo>
                      <a:pt x="1" y="1"/>
                    </a:moveTo>
                    <a:lnTo>
                      <a:pt x="1" y="2402"/>
                    </a:lnTo>
                    <a:lnTo>
                      <a:pt x="143" y="2402"/>
                    </a:ln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3"/>
              <p:cNvSpPr/>
              <p:nvPr/>
            </p:nvSpPr>
            <p:spPr>
              <a:xfrm>
                <a:off x="564125" y="408925"/>
                <a:ext cx="3575" cy="22775"/>
              </a:xfrm>
              <a:custGeom>
                <a:rect b="b" l="l" r="r" t="t"/>
                <a:pathLst>
                  <a:path extrusionOk="0" h="911" w="143">
                    <a:moveTo>
                      <a:pt x="1" y="0"/>
                    </a:moveTo>
                    <a:lnTo>
                      <a:pt x="1" y="845"/>
                    </a:lnTo>
                    <a:cubicBezTo>
                      <a:pt x="45" y="867"/>
                      <a:pt x="99" y="889"/>
                      <a:pt x="143" y="911"/>
                    </a:cubicBez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43"/>
              <p:cNvSpPr/>
              <p:nvPr/>
            </p:nvSpPr>
            <p:spPr>
              <a:xfrm>
                <a:off x="617850" y="408925"/>
                <a:ext cx="3575" cy="35925"/>
              </a:xfrm>
              <a:custGeom>
                <a:rect b="b" l="l" r="r" t="t"/>
                <a:pathLst>
                  <a:path extrusionOk="0" h="1437" w="143">
                    <a:moveTo>
                      <a:pt x="1" y="0"/>
                    </a:moveTo>
                    <a:lnTo>
                      <a:pt x="1" y="1425"/>
                    </a:lnTo>
                    <a:cubicBezTo>
                      <a:pt x="45" y="1425"/>
                      <a:pt x="99" y="1437"/>
                      <a:pt x="143" y="1437"/>
                    </a:cubicBez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43"/>
              <p:cNvSpPr/>
              <p:nvPr/>
            </p:nvSpPr>
            <p:spPr>
              <a:xfrm>
                <a:off x="617850" y="345600"/>
                <a:ext cx="3575" cy="60050"/>
              </a:xfrm>
              <a:custGeom>
                <a:rect b="b" l="l" r="r" t="t"/>
                <a:pathLst>
                  <a:path extrusionOk="0" h="2402" w="143">
                    <a:moveTo>
                      <a:pt x="1" y="1"/>
                    </a:moveTo>
                    <a:lnTo>
                      <a:pt x="1" y="2402"/>
                    </a:lnTo>
                    <a:lnTo>
                      <a:pt x="143" y="2402"/>
                    </a:ln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3"/>
              <p:cNvSpPr/>
              <p:nvPr/>
            </p:nvSpPr>
            <p:spPr>
              <a:xfrm>
                <a:off x="617850" y="322050"/>
                <a:ext cx="3575" cy="20000"/>
              </a:xfrm>
              <a:custGeom>
                <a:rect b="b" l="l" r="r" t="t"/>
                <a:pathLst>
                  <a:path extrusionOk="0" h="800" w="143">
                    <a:moveTo>
                      <a:pt x="143" y="0"/>
                    </a:moveTo>
                    <a:lnTo>
                      <a:pt x="1" y="11"/>
                    </a:lnTo>
                    <a:lnTo>
                      <a:pt x="1" y="800"/>
                    </a:lnTo>
                    <a:lnTo>
                      <a:pt x="143" y="800"/>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43"/>
              <p:cNvSpPr/>
              <p:nvPr/>
            </p:nvSpPr>
            <p:spPr>
              <a:xfrm>
                <a:off x="678425" y="316825"/>
                <a:ext cx="3600" cy="25225"/>
              </a:xfrm>
              <a:custGeom>
                <a:rect b="b" l="l" r="r" t="t"/>
                <a:pathLst>
                  <a:path extrusionOk="0" h="1009" w="144">
                    <a:moveTo>
                      <a:pt x="143" y="0"/>
                    </a:moveTo>
                    <a:lnTo>
                      <a:pt x="0" y="12"/>
                    </a:lnTo>
                    <a:lnTo>
                      <a:pt x="0" y="1009"/>
                    </a:lnTo>
                    <a:lnTo>
                      <a:pt x="143" y="1009"/>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43"/>
              <p:cNvSpPr/>
              <p:nvPr/>
            </p:nvSpPr>
            <p:spPr>
              <a:xfrm>
                <a:off x="678425" y="345600"/>
                <a:ext cx="3600" cy="60050"/>
              </a:xfrm>
              <a:custGeom>
                <a:rect b="b" l="l" r="r" t="t"/>
                <a:pathLst>
                  <a:path extrusionOk="0" h="2402" w="144">
                    <a:moveTo>
                      <a:pt x="0" y="1"/>
                    </a:moveTo>
                    <a:lnTo>
                      <a:pt x="0" y="2402"/>
                    </a:lnTo>
                    <a:lnTo>
                      <a:pt x="143" y="2402"/>
                    </a:ln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3"/>
              <p:cNvSpPr/>
              <p:nvPr/>
            </p:nvSpPr>
            <p:spPr>
              <a:xfrm>
                <a:off x="678425" y="408925"/>
                <a:ext cx="3600" cy="32900"/>
              </a:xfrm>
              <a:custGeom>
                <a:rect b="b" l="l" r="r" t="t"/>
                <a:pathLst>
                  <a:path extrusionOk="0" h="1316" w="144">
                    <a:moveTo>
                      <a:pt x="0" y="0"/>
                    </a:moveTo>
                    <a:lnTo>
                      <a:pt x="0" y="1316"/>
                    </a:lnTo>
                    <a:cubicBezTo>
                      <a:pt x="44" y="1305"/>
                      <a:pt x="88" y="1294"/>
                      <a:pt x="143" y="1283"/>
                    </a:cubicBez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3"/>
              <p:cNvSpPr/>
              <p:nvPr/>
            </p:nvSpPr>
            <p:spPr>
              <a:xfrm>
                <a:off x="739825" y="309150"/>
                <a:ext cx="3600" cy="32900"/>
              </a:xfrm>
              <a:custGeom>
                <a:rect b="b" l="l" r="r" t="t"/>
                <a:pathLst>
                  <a:path extrusionOk="0" h="1316" w="144">
                    <a:moveTo>
                      <a:pt x="143" y="0"/>
                    </a:moveTo>
                    <a:lnTo>
                      <a:pt x="0" y="12"/>
                    </a:lnTo>
                    <a:lnTo>
                      <a:pt x="0" y="1316"/>
                    </a:lnTo>
                    <a:lnTo>
                      <a:pt x="143" y="1316"/>
                    </a:ln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43"/>
              <p:cNvSpPr/>
              <p:nvPr/>
            </p:nvSpPr>
            <p:spPr>
              <a:xfrm>
                <a:off x="739825" y="345600"/>
                <a:ext cx="3600" cy="60050"/>
              </a:xfrm>
              <a:custGeom>
                <a:rect b="b" l="l" r="r" t="t"/>
                <a:pathLst>
                  <a:path extrusionOk="0" h="2402" w="144">
                    <a:moveTo>
                      <a:pt x="0" y="1"/>
                    </a:moveTo>
                    <a:lnTo>
                      <a:pt x="0" y="2402"/>
                    </a:lnTo>
                    <a:lnTo>
                      <a:pt x="143" y="2402"/>
                    </a:lnTo>
                    <a:lnTo>
                      <a:pt x="1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43"/>
              <p:cNvSpPr/>
              <p:nvPr/>
            </p:nvSpPr>
            <p:spPr>
              <a:xfrm>
                <a:off x="789700" y="246650"/>
                <a:ext cx="3600" cy="26075"/>
              </a:xfrm>
              <a:custGeom>
                <a:rect b="b" l="l" r="r" t="t"/>
                <a:pathLst>
                  <a:path extrusionOk="0" h="1043" w="144">
                    <a:moveTo>
                      <a:pt x="144" y="1"/>
                    </a:moveTo>
                    <a:lnTo>
                      <a:pt x="1" y="417"/>
                    </a:lnTo>
                    <a:lnTo>
                      <a:pt x="1" y="1043"/>
                    </a:lnTo>
                    <a:lnTo>
                      <a:pt x="144" y="1043"/>
                    </a:lnTo>
                    <a:lnTo>
                      <a:pt x="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43"/>
              <p:cNvSpPr/>
              <p:nvPr/>
            </p:nvSpPr>
            <p:spPr>
              <a:xfrm>
                <a:off x="789700" y="276250"/>
                <a:ext cx="3600" cy="65800"/>
              </a:xfrm>
              <a:custGeom>
                <a:rect b="b" l="l" r="r" t="t"/>
                <a:pathLst>
                  <a:path extrusionOk="0" h="2632" w="144">
                    <a:moveTo>
                      <a:pt x="1" y="1"/>
                    </a:moveTo>
                    <a:lnTo>
                      <a:pt x="1" y="2632"/>
                    </a:lnTo>
                    <a:lnTo>
                      <a:pt x="144" y="2632"/>
                    </a:lnTo>
                    <a:lnTo>
                      <a:pt x="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43"/>
              <p:cNvSpPr/>
              <p:nvPr/>
            </p:nvSpPr>
            <p:spPr>
              <a:xfrm>
                <a:off x="789700" y="345600"/>
                <a:ext cx="3600" cy="26900"/>
              </a:xfrm>
              <a:custGeom>
                <a:rect b="b" l="l" r="r" t="t"/>
                <a:pathLst>
                  <a:path extrusionOk="0" h="1076" w="144">
                    <a:moveTo>
                      <a:pt x="1" y="1"/>
                    </a:moveTo>
                    <a:lnTo>
                      <a:pt x="1" y="1075"/>
                    </a:lnTo>
                    <a:cubicBezTo>
                      <a:pt x="44" y="1010"/>
                      <a:pt x="100" y="954"/>
                      <a:pt x="144" y="889"/>
                    </a:cubicBezTo>
                    <a:lnTo>
                      <a:pt x="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43"/>
              <p:cNvSpPr/>
              <p:nvPr/>
            </p:nvSpPr>
            <p:spPr>
              <a:xfrm>
                <a:off x="829725" y="250500"/>
                <a:ext cx="300" cy="10175"/>
              </a:xfrm>
              <a:custGeom>
                <a:rect b="b" l="l" r="r" t="t"/>
                <a:pathLst>
                  <a:path extrusionOk="0" h="407" w="12">
                    <a:moveTo>
                      <a:pt x="0" y="0"/>
                    </a:moveTo>
                    <a:lnTo>
                      <a:pt x="0" y="406"/>
                    </a:lnTo>
                    <a:cubicBezTo>
                      <a:pt x="0" y="340"/>
                      <a:pt x="12" y="275"/>
                      <a:pt x="12" y="197"/>
                    </a:cubicBezTo>
                    <a:cubicBezTo>
                      <a:pt x="12" y="132"/>
                      <a:pt x="0" y="66"/>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43"/>
              <p:cNvSpPr/>
              <p:nvPr/>
            </p:nvSpPr>
            <p:spPr>
              <a:xfrm>
                <a:off x="800950" y="218975"/>
                <a:ext cx="26050" cy="3575"/>
              </a:xfrm>
              <a:custGeom>
                <a:rect b="b" l="l" r="r" t="t"/>
                <a:pathLst>
                  <a:path extrusionOk="0" h="143" w="1042">
                    <a:moveTo>
                      <a:pt x="55" y="1"/>
                    </a:moveTo>
                    <a:lnTo>
                      <a:pt x="1" y="143"/>
                    </a:lnTo>
                    <a:lnTo>
                      <a:pt x="1042" y="143"/>
                    </a:lnTo>
                    <a:cubicBezTo>
                      <a:pt x="1031" y="99"/>
                      <a:pt x="1020" y="55"/>
                      <a:pt x="1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43"/>
              <p:cNvSpPr/>
              <p:nvPr/>
            </p:nvSpPr>
            <p:spPr>
              <a:xfrm>
                <a:off x="783400" y="272700"/>
                <a:ext cx="45800" cy="3575"/>
              </a:xfrm>
              <a:custGeom>
                <a:rect b="b" l="l" r="r" t="t"/>
                <a:pathLst>
                  <a:path extrusionOk="0" h="143" w="1832">
                    <a:moveTo>
                      <a:pt x="45" y="1"/>
                    </a:moveTo>
                    <a:lnTo>
                      <a:pt x="1" y="143"/>
                    </a:lnTo>
                    <a:lnTo>
                      <a:pt x="1809" y="143"/>
                    </a:lnTo>
                    <a:cubicBezTo>
                      <a:pt x="1821" y="99"/>
                      <a:pt x="1821" y="44"/>
                      <a:pt x="18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43"/>
              <p:cNvSpPr/>
              <p:nvPr/>
            </p:nvSpPr>
            <p:spPr>
              <a:xfrm>
                <a:off x="506275" y="342025"/>
                <a:ext cx="302925" cy="3600"/>
              </a:xfrm>
              <a:custGeom>
                <a:rect b="b" l="l" r="r" t="t"/>
                <a:pathLst>
                  <a:path extrusionOk="0" h="144" w="12117">
                    <a:moveTo>
                      <a:pt x="242" y="1"/>
                    </a:moveTo>
                    <a:cubicBezTo>
                      <a:pt x="154" y="45"/>
                      <a:pt x="78" y="89"/>
                      <a:pt x="1" y="144"/>
                    </a:cubicBezTo>
                    <a:lnTo>
                      <a:pt x="12039" y="144"/>
                    </a:lnTo>
                    <a:cubicBezTo>
                      <a:pt x="12061" y="100"/>
                      <a:pt x="12083" y="45"/>
                      <a:pt x="121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43"/>
              <p:cNvSpPr/>
              <p:nvPr/>
            </p:nvSpPr>
            <p:spPr>
              <a:xfrm>
                <a:off x="732425" y="405625"/>
                <a:ext cx="24150" cy="3325"/>
              </a:xfrm>
              <a:custGeom>
                <a:rect b="b" l="l" r="r" t="t"/>
                <a:pathLst>
                  <a:path extrusionOk="0" h="133" w="966">
                    <a:moveTo>
                      <a:pt x="1" y="1"/>
                    </a:moveTo>
                    <a:lnTo>
                      <a:pt x="22" y="132"/>
                    </a:lnTo>
                    <a:lnTo>
                      <a:pt x="779" y="132"/>
                    </a:lnTo>
                    <a:cubicBezTo>
                      <a:pt x="844" y="88"/>
                      <a:pt x="910" y="44"/>
                      <a:pt x="9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43"/>
              <p:cNvSpPr/>
              <p:nvPr/>
            </p:nvSpPr>
            <p:spPr>
              <a:xfrm>
                <a:off x="522725" y="405625"/>
                <a:ext cx="209450" cy="3325"/>
              </a:xfrm>
              <a:custGeom>
                <a:rect b="b" l="l" r="r" t="t"/>
                <a:pathLst>
                  <a:path extrusionOk="0" h="133" w="8378">
                    <a:moveTo>
                      <a:pt x="1" y="1"/>
                    </a:moveTo>
                    <a:cubicBezTo>
                      <a:pt x="67" y="44"/>
                      <a:pt x="122" y="88"/>
                      <a:pt x="188" y="132"/>
                    </a:cubicBezTo>
                    <a:lnTo>
                      <a:pt x="8377" y="132"/>
                    </a:lnTo>
                    <a:lnTo>
                      <a:pt x="83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43"/>
              <p:cNvSpPr/>
              <p:nvPr/>
            </p:nvSpPr>
            <p:spPr>
              <a:xfrm>
                <a:off x="739825" y="408925"/>
                <a:ext cx="3600" cy="8250"/>
              </a:xfrm>
              <a:custGeom>
                <a:rect b="b" l="l" r="r" t="t"/>
                <a:pathLst>
                  <a:path extrusionOk="0" h="330" w="144">
                    <a:moveTo>
                      <a:pt x="0" y="0"/>
                    </a:moveTo>
                    <a:lnTo>
                      <a:pt x="0" y="329"/>
                    </a:lnTo>
                    <a:cubicBezTo>
                      <a:pt x="55" y="297"/>
                      <a:pt x="99" y="275"/>
                      <a:pt x="143" y="241"/>
                    </a:cubicBezTo>
                    <a:lnTo>
                      <a:pt x="1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2" name="Google Shape;1852;p43"/>
          <p:cNvGrpSpPr/>
          <p:nvPr/>
        </p:nvGrpSpPr>
        <p:grpSpPr>
          <a:xfrm>
            <a:off x="3899356" y="4075448"/>
            <a:ext cx="661168" cy="661168"/>
            <a:chOff x="2289275" y="61375"/>
            <a:chExt cx="380200" cy="380200"/>
          </a:xfrm>
        </p:grpSpPr>
        <p:sp>
          <p:nvSpPr>
            <p:cNvPr id="1853" name="Google Shape;1853;p43"/>
            <p:cNvSpPr/>
            <p:nvPr/>
          </p:nvSpPr>
          <p:spPr>
            <a:xfrm>
              <a:off x="2289275" y="61375"/>
              <a:ext cx="380200" cy="380200"/>
            </a:xfrm>
            <a:custGeom>
              <a:rect b="b" l="l" r="r" t="t"/>
              <a:pathLst>
                <a:path extrusionOk="0" h="15208" w="15208">
                  <a:moveTo>
                    <a:pt x="7610" y="0"/>
                  </a:moveTo>
                  <a:cubicBezTo>
                    <a:pt x="3400" y="0"/>
                    <a:pt x="1" y="3399"/>
                    <a:pt x="1" y="7598"/>
                  </a:cubicBezTo>
                  <a:cubicBezTo>
                    <a:pt x="1" y="11808"/>
                    <a:pt x="3400" y="15207"/>
                    <a:pt x="7610" y="15207"/>
                  </a:cubicBezTo>
                  <a:cubicBezTo>
                    <a:pt x="11808" y="15207"/>
                    <a:pt x="15207" y="11808"/>
                    <a:pt x="15207" y="7598"/>
                  </a:cubicBezTo>
                  <a:cubicBezTo>
                    <a:pt x="15207" y="3399"/>
                    <a:pt x="11808" y="0"/>
                    <a:pt x="76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3"/>
            <p:cNvSpPr/>
            <p:nvPr/>
          </p:nvSpPr>
          <p:spPr>
            <a:xfrm>
              <a:off x="2464975" y="266125"/>
              <a:ext cx="65550" cy="28525"/>
            </a:xfrm>
            <a:custGeom>
              <a:rect b="b" l="l" r="r" t="t"/>
              <a:pathLst>
                <a:path extrusionOk="0" h="1141" w="2622">
                  <a:moveTo>
                    <a:pt x="0" y="0"/>
                  </a:moveTo>
                  <a:lnTo>
                    <a:pt x="0" y="1141"/>
                  </a:lnTo>
                  <a:lnTo>
                    <a:pt x="2621" y="1141"/>
                  </a:lnTo>
                  <a:lnTo>
                    <a:pt x="2621" y="0"/>
                  </a:lnTo>
                  <a:cubicBezTo>
                    <a:pt x="2621" y="11"/>
                    <a:pt x="2610" y="11"/>
                    <a:pt x="2610" y="22"/>
                  </a:cubicBezTo>
                  <a:cubicBezTo>
                    <a:pt x="2489" y="592"/>
                    <a:pt x="1985" y="1020"/>
                    <a:pt x="1382" y="1020"/>
                  </a:cubicBezTo>
                  <a:lnTo>
                    <a:pt x="1240" y="1020"/>
                  </a:lnTo>
                  <a:cubicBezTo>
                    <a:pt x="636" y="1020"/>
                    <a:pt x="132" y="592"/>
                    <a:pt x="22" y="22"/>
                  </a:cubicBezTo>
                  <a:lnTo>
                    <a:pt x="0" y="0"/>
                  </a:ln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3"/>
            <p:cNvSpPr/>
            <p:nvPr/>
          </p:nvSpPr>
          <p:spPr>
            <a:xfrm>
              <a:off x="2465525" y="266675"/>
              <a:ext cx="64700" cy="24950"/>
            </a:xfrm>
            <a:custGeom>
              <a:rect b="b" l="l" r="r" t="t"/>
              <a:pathLst>
                <a:path extrusionOk="0" h="998" w="2588">
                  <a:moveTo>
                    <a:pt x="0" y="0"/>
                  </a:moveTo>
                  <a:lnTo>
                    <a:pt x="0" y="0"/>
                  </a:lnTo>
                  <a:cubicBezTo>
                    <a:pt x="110" y="570"/>
                    <a:pt x="614" y="998"/>
                    <a:pt x="1218" y="998"/>
                  </a:cubicBezTo>
                  <a:lnTo>
                    <a:pt x="1360" y="998"/>
                  </a:lnTo>
                  <a:cubicBezTo>
                    <a:pt x="1963" y="998"/>
                    <a:pt x="2467" y="570"/>
                    <a:pt x="2588" y="0"/>
                  </a:cubicBezTo>
                  <a:lnTo>
                    <a:pt x="2588" y="0"/>
                  </a:lnTo>
                  <a:cubicBezTo>
                    <a:pt x="2336" y="406"/>
                    <a:pt x="1886" y="680"/>
                    <a:pt x="1371" y="680"/>
                  </a:cubicBezTo>
                  <a:lnTo>
                    <a:pt x="1206" y="680"/>
                  </a:lnTo>
                  <a:cubicBezTo>
                    <a:pt x="691" y="680"/>
                    <a:pt x="253" y="406"/>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3"/>
            <p:cNvSpPr/>
            <p:nvPr/>
          </p:nvSpPr>
          <p:spPr>
            <a:xfrm>
              <a:off x="2444150" y="200350"/>
              <a:ext cx="17550" cy="40300"/>
            </a:xfrm>
            <a:custGeom>
              <a:rect b="b" l="l" r="r" t="t"/>
              <a:pathLst>
                <a:path extrusionOk="0" h="1612" w="702">
                  <a:moveTo>
                    <a:pt x="647" y="0"/>
                  </a:moveTo>
                  <a:cubicBezTo>
                    <a:pt x="285" y="22"/>
                    <a:pt x="0" y="318"/>
                    <a:pt x="0" y="690"/>
                  </a:cubicBezTo>
                  <a:cubicBezTo>
                    <a:pt x="0" y="1053"/>
                    <a:pt x="285" y="1579"/>
                    <a:pt x="647" y="1611"/>
                  </a:cubicBezTo>
                  <a:lnTo>
                    <a:pt x="702" y="219"/>
                  </a:lnTo>
                  <a:cubicBezTo>
                    <a:pt x="669" y="142"/>
                    <a:pt x="658" y="76"/>
                    <a:pt x="647"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3"/>
            <p:cNvSpPr/>
            <p:nvPr/>
          </p:nvSpPr>
          <p:spPr>
            <a:xfrm>
              <a:off x="2534050" y="200350"/>
              <a:ext cx="17550" cy="40300"/>
            </a:xfrm>
            <a:custGeom>
              <a:rect b="b" l="l" r="r" t="t"/>
              <a:pathLst>
                <a:path extrusionOk="0" h="1612" w="702">
                  <a:moveTo>
                    <a:pt x="55" y="0"/>
                  </a:moveTo>
                  <a:cubicBezTo>
                    <a:pt x="33" y="76"/>
                    <a:pt x="22" y="142"/>
                    <a:pt x="0" y="219"/>
                  </a:cubicBezTo>
                  <a:lnTo>
                    <a:pt x="44" y="1611"/>
                  </a:lnTo>
                  <a:cubicBezTo>
                    <a:pt x="406" y="1579"/>
                    <a:pt x="702" y="1053"/>
                    <a:pt x="702" y="690"/>
                  </a:cubicBezTo>
                  <a:cubicBezTo>
                    <a:pt x="702" y="318"/>
                    <a:pt x="417" y="22"/>
                    <a:pt x="55" y="0"/>
                  </a:cubicBezTo>
                  <a:close/>
                </a:path>
              </a:pathLst>
            </a:custGeom>
            <a:solidFill>
              <a:srgbClr val="FF9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3"/>
            <p:cNvSpPr/>
            <p:nvPr/>
          </p:nvSpPr>
          <p:spPr>
            <a:xfrm>
              <a:off x="2459775" y="164950"/>
              <a:ext cx="75925" cy="118750"/>
            </a:xfrm>
            <a:custGeom>
              <a:rect b="b" l="l" r="r" t="t"/>
              <a:pathLst>
                <a:path extrusionOk="0" h="4750" w="3037">
                  <a:moveTo>
                    <a:pt x="1217" y="1032"/>
                  </a:moveTo>
                  <a:cubicBezTo>
                    <a:pt x="1217" y="1175"/>
                    <a:pt x="1097" y="1306"/>
                    <a:pt x="943" y="1306"/>
                  </a:cubicBezTo>
                  <a:lnTo>
                    <a:pt x="505" y="1306"/>
                  </a:lnTo>
                  <a:cubicBezTo>
                    <a:pt x="505" y="1153"/>
                    <a:pt x="625" y="1032"/>
                    <a:pt x="778" y="1032"/>
                  </a:cubicBezTo>
                  <a:close/>
                  <a:moveTo>
                    <a:pt x="2259" y="1032"/>
                  </a:moveTo>
                  <a:cubicBezTo>
                    <a:pt x="2412" y="1032"/>
                    <a:pt x="2533" y="1153"/>
                    <a:pt x="2533" y="1306"/>
                  </a:cubicBezTo>
                  <a:lnTo>
                    <a:pt x="2094" y="1306"/>
                  </a:lnTo>
                  <a:cubicBezTo>
                    <a:pt x="1941" y="1306"/>
                    <a:pt x="1820" y="1175"/>
                    <a:pt x="1820" y="1032"/>
                  </a:cubicBezTo>
                  <a:close/>
                  <a:moveTo>
                    <a:pt x="877" y="1756"/>
                  </a:moveTo>
                  <a:cubicBezTo>
                    <a:pt x="932" y="1756"/>
                    <a:pt x="965" y="1789"/>
                    <a:pt x="965" y="1843"/>
                  </a:cubicBezTo>
                  <a:cubicBezTo>
                    <a:pt x="965" y="1887"/>
                    <a:pt x="932" y="1920"/>
                    <a:pt x="877" y="1920"/>
                  </a:cubicBezTo>
                  <a:cubicBezTo>
                    <a:pt x="834" y="1920"/>
                    <a:pt x="800" y="1887"/>
                    <a:pt x="800" y="1843"/>
                  </a:cubicBezTo>
                  <a:cubicBezTo>
                    <a:pt x="800" y="1789"/>
                    <a:pt x="834" y="1756"/>
                    <a:pt x="877" y="1756"/>
                  </a:cubicBezTo>
                  <a:close/>
                  <a:moveTo>
                    <a:pt x="2160" y="1756"/>
                  </a:moveTo>
                  <a:cubicBezTo>
                    <a:pt x="2204" y="1756"/>
                    <a:pt x="2248" y="1789"/>
                    <a:pt x="2248" y="1843"/>
                  </a:cubicBezTo>
                  <a:cubicBezTo>
                    <a:pt x="2248" y="1887"/>
                    <a:pt x="2204" y="1920"/>
                    <a:pt x="2160" y="1920"/>
                  </a:cubicBezTo>
                  <a:cubicBezTo>
                    <a:pt x="2116" y="1920"/>
                    <a:pt x="2083" y="1887"/>
                    <a:pt x="2083" y="1843"/>
                  </a:cubicBezTo>
                  <a:cubicBezTo>
                    <a:pt x="2083" y="1789"/>
                    <a:pt x="2116" y="1756"/>
                    <a:pt x="2160" y="1756"/>
                  </a:cubicBezTo>
                  <a:close/>
                  <a:moveTo>
                    <a:pt x="515" y="1909"/>
                  </a:moveTo>
                  <a:cubicBezTo>
                    <a:pt x="658" y="1909"/>
                    <a:pt x="768" y="2030"/>
                    <a:pt x="768" y="2172"/>
                  </a:cubicBezTo>
                  <a:cubicBezTo>
                    <a:pt x="768" y="2315"/>
                    <a:pt x="658" y="2425"/>
                    <a:pt x="515" y="2425"/>
                  </a:cubicBezTo>
                  <a:cubicBezTo>
                    <a:pt x="373" y="2425"/>
                    <a:pt x="252" y="2315"/>
                    <a:pt x="252" y="2172"/>
                  </a:cubicBezTo>
                  <a:cubicBezTo>
                    <a:pt x="252" y="2030"/>
                    <a:pt x="373" y="1909"/>
                    <a:pt x="515" y="1909"/>
                  </a:cubicBezTo>
                  <a:close/>
                  <a:moveTo>
                    <a:pt x="2522" y="1909"/>
                  </a:moveTo>
                  <a:cubicBezTo>
                    <a:pt x="2664" y="1909"/>
                    <a:pt x="2785" y="2030"/>
                    <a:pt x="2785" y="2172"/>
                  </a:cubicBezTo>
                  <a:cubicBezTo>
                    <a:pt x="2785" y="2315"/>
                    <a:pt x="2664" y="2425"/>
                    <a:pt x="2522" y="2425"/>
                  </a:cubicBezTo>
                  <a:cubicBezTo>
                    <a:pt x="2379" y="2425"/>
                    <a:pt x="2269" y="2315"/>
                    <a:pt x="2269" y="2172"/>
                  </a:cubicBezTo>
                  <a:cubicBezTo>
                    <a:pt x="2269" y="2030"/>
                    <a:pt x="2379" y="1909"/>
                    <a:pt x="2522" y="1909"/>
                  </a:cubicBezTo>
                  <a:close/>
                  <a:moveTo>
                    <a:pt x="1524" y="1701"/>
                  </a:moveTo>
                  <a:cubicBezTo>
                    <a:pt x="1634" y="1701"/>
                    <a:pt x="1721" y="1799"/>
                    <a:pt x="1721" y="1909"/>
                  </a:cubicBezTo>
                  <a:lnTo>
                    <a:pt x="1721" y="2348"/>
                  </a:lnTo>
                  <a:cubicBezTo>
                    <a:pt x="1721" y="2457"/>
                    <a:pt x="1634" y="2556"/>
                    <a:pt x="1524" y="2556"/>
                  </a:cubicBezTo>
                  <a:cubicBezTo>
                    <a:pt x="1404" y="2556"/>
                    <a:pt x="1316" y="2457"/>
                    <a:pt x="1316" y="2348"/>
                  </a:cubicBezTo>
                  <a:lnTo>
                    <a:pt x="1316" y="1909"/>
                  </a:lnTo>
                  <a:cubicBezTo>
                    <a:pt x="1316" y="1799"/>
                    <a:pt x="1404" y="1701"/>
                    <a:pt x="1524" y="1701"/>
                  </a:cubicBezTo>
                  <a:close/>
                  <a:moveTo>
                    <a:pt x="2259" y="2754"/>
                  </a:moveTo>
                  <a:cubicBezTo>
                    <a:pt x="1992" y="2969"/>
                    <a:pt x="1739" y="3041"/>
                    <a:pt x="1519" y="3041"/>
                  </a:cubicBezTo>
                  <a:cubicBezTo>
                    <a:pt x="1080" y="3041"/>
                    <a:pt x="778" y="2754"/>
                    <a:pt x="778" y="2754"/>
                  </a:cubicBezTo>
                  <a:close/>
                  <a:moveTo>
                    <a:pt x="1491" y="3159"/>
                  </a:moveTo>
                  <a:cubicBezTo>
                    <a:pt x="1601" y="3159"/>
                    <a:pt x="1699" y="3192"/>
                    <a:pt x="1765" y="3269"/>
                  </a:cubicBezTo>
                  <a:cubicBezTo>
                    <a:pt x="1777" y="3280"/>
                    <a:pt x="1787" y="3302"/>
                    <a:pt x="1787" y="3312"/>
                  </a:cubicBezTo>
                  <a:cubicBezTo>
                    <a:pt x="1777" y="3334"/>
                    <a:pt x="1755" y="3346"/>
                    <a:pt x="1733" y="3346"/>
                  </a:cubicBezTo>
                  <a:cubicBezTo>
                    <a:pt x="1623" y="3346"/>
                    <a:pt x="1502" y="3346"/>
                    <a:pt x="1382" y="3334"/>
                  </a:cubicBezTo>
                  <a:cubicBezTo>
                    <a:pt x="1360" y="3334"/>
                    <a:pt x="1250" y="3334"/>
                    <a:pt x="1250" y="3302"/>
                  </a:cubicBezTo>
                  <a:cubicBezTo>
                    <a:pt x="1261" y="3269"/>
                    <a:pt x="1327" y="3225"/>
                    <a:pt x="1348" y="3214"/>
                  </a:cubicBezTo>
                  <a:cubicBezTo>
                    <a:pt x="1392" y="3181"/>
                    <a:pt x="1448" y="3170"/>
                    <a:pt x="1491" y="3159"/>
                  </a:cubicBezTo>
                  <a:close/>
                  <a:moveTo>
                    <a:pt x="1787" y="1"/>
                  </a:moveTo>
                  <a:cubicBezTo>
                    <a:pt x="1720" y="1"/>
                    <a:pt x="1654" y="8"/>
                    <a:pt x="1590" y="23"/>
                  </a:cubicBezTo>
                  <a:cubicBezTo>
                    <a:pt x="1426" y="67"/>
                    <a:pt x="1283" y="155"/>
                    <a:pt x="1151" y="243"/>
                  </a:cubicBezTo>
                  <a:cubicBezTo>
                    <a:pt x="1009" y="320"/>
                    <a:pt x="866" y="407"/>
                    <a:pt x="713" y="451"/>
                  </a:cubicBezTo>
                  <a:lnTo>
                    <a:pt x="702" y="451"/>
                  </a:lnTo>
                  <a:cubicBezTo>
                    <a:pt x="614" y="495"/>
                    <a:pt x="515" y="517"/>
                    <a:pt x="417" y="528"/>
                  </a:cubicBezTo>
                  <a:lnTo>
                    <a:pt x="417" y="539"/>
                  </a:lnTo>
                  <a:cubicBezTo>
                    <a:pt x="428" y="671"/>
                    <a:pt x="417" y="802"/>
                    <a:pt x="362" y="934"/>
                  </a:cubicBezTo>
                  <a:lnTo>
                    <a:pt x="77" y="1646"/>
                  </a:lnTo>
                  <a:lnTo>
                    <a:pt x="77" y="1635"/>
                  </a:lnTo>
                  <a:lnTo>
                    <a:pt x="22" y="3027"/>
                  </a:lnTo>
                  <a:lnTo>
                    <a:pt x="11" y="3269"/>
                  </a:lnTo>
                  <a:cubicBezTo>
                    <a:pt x="0" y="3554"/>
                    <a:pt x="77" y="3817"/>
                    <a:pt x="208" y="4047"/>
                  </a:cubicBezTo>
                  <a:lnTo>
                    <a:pt x="230" y="4069"/>
                  </a:lnTo>
                  <a:cubicBezTo>
                    <a:pt x="483" y="4475"/>
                    <a:pt x="921" y="4749"/>
                    <a:pt x="1436" y="4749"/>
                  </a:cubicBezTo>
                  <a:lnTo>
                    <a:pt x="1601" y="4749"/>
                  </a:lnTo>
                  <a:cubicBezTo>
                    <a:pt x="2116" y="4749"/>
                    <a:pt x="2566" y="4475"/>
                    <a:pt x="2818" y="4069"/>
                  </a:cubicBezTo>
                  <a:cubicBezTo>
                    <a:pt x="2818" y="4058"/>
                    <a:pt x="2829" y="4058"/>
                    <a:pt x="2829" y="4047"/>
                  </a:cubicBezTo>
                  <a:cubicBezTo>
                    <a:pt x="2961" y="3817"/>
                    <a:pt x="3037" y="3554"/>
                    <a:pt x="3026" y="3269"/>
                  </a:cubicBezTo>
                  <a:lnTo>
                    <a:pt x="3015" y="3027"/>
                  </a:lnTo>
                  <a:lnTo>
                    <a:pt x="2971" y="1635"/>
                  </a:lnTo>
                  <a:lnTo>
                    <a:pt x="2971" y="1646"/>
                  </a:lnTo>
                  <a:lnTo>
                    <a:pt x="2676" y="934"/>
                  </a:lnTo>
                  <a:cubicBezTo>
                    <a:pt x="2632" y="802"/>
                    <a:pt x="2610" y="671"/>
                    <a:pt x="2620" y="539"/>
                  </a:cubicBezTo>
                  <a:lnTo>
                    <a:pt x="2642" y="396"/>
                  </a:lnTo>
                  <a:cubicBezTo>
                    <a:pt x="2500" y="264"/>
                    <a:pt x="2347" y="144"/>
                    <a:pt x="2171" y="79"/>
                  </a:cubicBezTo>
                  <a:cubicBezTo>
                    <a:pt x="2048" y="28"/>
                    <a:pt x="1917" y="1"/>
                    <a:pt x="1787" y="1"/>
                  </a:cubicBezTo>
                  <a:close/>
                </a:path>
              </a:pathLst>
            </a:custGeom>
            <a:solidFill>
              <a:srgbClr val="FFB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3"/>
            <p:cNvSpPr/>
            <p:nvPr/>
          </p:nvSpPr>
          <p:spPr>
            <a:xfrm>
              <a:off x="2479775" y="208825"/>
              <a:ext cx="4150" cy="4150"/>
            </a:xfrm>
            <a:custGeom>
              <a:rect b="b" l="l" r="r" t="t"/>
              <a:pathLst>
                <a:path extrusionOk="0" h="166" w="166">
                  <a:moveTo>
                    <a:pt x="77" y="1"/>
                  </a:moveTo>
                  <a:cubicBezTo>
                    <a:pt x="34" y="1"/>
                    <a:pt x="0" y="34"/>
                    <a:pt x="0" y="88"/>
                  </a:cubicBezTo>
                  <a:cubicBezTo>
                    <a:pt x="0" y="132"/>
                    <a:pt x="34" y="165"/>
                    <a:pt x="77" y="165"/>
                  </a:cubicBezTo>
                  <a:cubicBezTo>
                    <a:pt x="132" y="165"/>
                    <a:pt x="165" y="132"/>
                    <a:pt x="165" y="88"/>
                  </a:cubicBezTo>
                  <a:cubicBezTo>
                    <a:pt x="165" y="34"/>
                    <a:pt x="132"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3"/>
            <p:cNvSpPr/>
            <p:nvPr/>
          </p:nvSpPr>
          <p:spPr>
            <a:xfrm>
              <a:off x="2511850" y="208825"/>
              <a:ext cx="4125" cy="4150"/>
            </a:xfrm>
            <a:custGeom>
              <a:rect b="b" l="l" r="r" t="t"/>
              <a:pathLst>
                <a:path extrusionOk="0" h="166" w="165">
                  <a:moveTo>
                    <a:pt x="77" y="1"/>
                  </a:moveTo>
                  <a:cubicBezTo>
                    <a:pt x="33" y="1"/>
                    <a:pt x="0" y="34"/>
                    <a:pt x="0" y="88"/>
                  </a:cubicBezTo>
                  <a:cubicBezTo>
                    <a:pt x="0" y="132"/>
                    <a:pt x="33" y="165"/>
                    <a:pt x="77" y="165"/>
                  </a:cubicBezTo>
                  <a:cubicBezTo>
                    <a:pt x="121" y="165"/>
                    <a:pt x="165" y="132"/>
                    <a:pt x="165" y="88"/>
                  </a:cubicBezTo>
                  <a:cubicBezTo>
                    <a:pt x="165" y="34"/>
                    <a:pt x="121" y="1"/>
                    <a:pt x="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3"/>
            <p:cNvSpPr/>
            <p:nvPr/>
          </p:nvSpPr>
          <p:spPr>
            <a:xfrm>
              <a:off x="2472375" y="190725"/>
              <a:ext cx="17825" cy="6900"/>
            </a:xfrm>
            <a:custGeom>
              <a:rect b="b" l="l" r="r" t="t"/>
              <a:pathLst>
                <a:path extrusionOk="0" h="276" w="713">
                  <a:moveTo>
                    <a:pt x="274" y="1"/>
                  </a:moveTo>
                  <a:cubicBezTo>
                    <a:pt x="121" y="1"/>
                    <a:pt x="1" y="122"/>
                    <a:pt x="1" y="275"/>
                  </a:cubicBezTo>
                  <a:lnTo>
                    <a:pt x="439" y="275"/>
                  </a:lnTo>
                  <a:cubicBezTo>
                    <a:pt x="593" y="275"/>
                    <a:pt x="713" y="144"/>
                    <a:pt x="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3"/>
            <p:cNvSpPr/>
            <p:nvPr/>
          </p:nvSpPr>
          <p:spPr>
            <a:xfrm>
              <a:off x="2505275" y="190725"/>
              <a:ext cx="17825" cy="6900"/>
            </a:xfrm>
            <a:custGeom>
              <a:rect b="b" l="l" r="r" t="t"/>
              <a:pathLst>
                <a:path extrusionOk="0" h="276" w="713">
                  <a:moveTo>
                    <a:pt x="0" y="1"/>
                  </a:moveTo>
                  <a:cubicBezTo>
                    <a:pt x="0" y="144"/>
                    <a:pt x="121" y="275"/>
                    <a:pt x="274" y="275"/>
                  </a:cubicBezTo>
                  <a:lnTo>
                    <a:pt x="713" y="275"/>
                  </a:lnTo>
                  <a:cubicBezTo>
                    <a:pt x="713" y="122"/>
                    <a:pt x="592"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3"/>
            <p:cNvSpPr/>
            <p:nvPr/>
          </p:nvSpPr>
          <p:spPr>
            <a:xfrm>
              <a:off x="2491025" y="243900"/>
              <a:ext cx="13450" cy="4700"/>
            </a:xfrm>
            <a:custGeom>
              <a:rect b="b" l="l" r="r" t="t"/>
              <a:pathLst>
                <a:path extrusionOk="0" h="188" w="538">
                  <a:moveTo>
                    <a:pt x="241" y="1"/>
                  </a:moveTo>
                  <a:cubicBezTo>
                    <a:pt x="198" y="12"/>
                    <a:pt x="142" y="23"/>
                    <a:pt x="98" y="56"/>
                  </a:cubicBezTo>
                  <a:cubicBezTo>
                    <a:pt x="77" y="67"/>
                    <a:pt x="11" y="111"/>
                    <a:pt x="0" y="144"/>
                  </a:cubicBezTo>
                  <a:cubicBezTo>
                    <a:pt x="0" y="176"/>
                    <a:pt x="110" y="176"/>
                    <a:pt x="132" y="176"/>
                  </a:cubicBezTo>
                  <a:cubicBezTo>
                    <a:pt x="252" y="188"/>
                    <a:pt x="373" y="188"/>
                    <a:pt x="483" y="188"/>
                  </a:cubicBezTo>
                  <a:cubicBezTo>
                    <a:pt x="505" y="188"/>
                    <a:pt x="527" y="176"/>
                    <a:pt x="537" y="154"/>
                  </a:cubicBezTo>
                  <a:cubicBezTo>
                    <a:pt x="537" y="144"/>
                    <a:pt x="527" y="122"/>
                    <a:pt x="515" y="111"/>
                  </a:cubicBezTo>
                  <a:cubicBezTo>
                    <a:pt x="449" y="34"/>
                    <a:pt x="351" y="1"/>
                    <a:pt x="241" y="1"/>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3"/>
            <p:cNvSpPr/>
            <p:nvPr/>
          </p:nvSpPr>
          <p:spPr>
            <a:xfrm>
              <a:off x="2492675" y="207475"/>
              <a:ext cx="10150" cy="21400"/>
            </a:xfrm>
            <a:custGeom>
              <a:rect b="b" l="l" r="r" t="t"/>
              <a:pathLst>
                <a:path extrusionOk="0" h="856" w="406">
                  <a:moveTo>
                    <a:pt x="208" y="0"/>
                  </a:moveTo>
                  <a:cubicBezTo>
                    <a:pt x="88" y="0"/>
                    <a:pt x="0" y="98"/>
                    <a:pt x="0" y="208"/>
                  </a:cubicBezTo>
                  <a:lnTo>
                    <a:pt x="0" y="647"/>
                  </a:lnTo>
                  <a:cubicBezTo>
                    <a:pt x="0" y="756"/>
                    <a:pt x="88" y="855"/>
                    <a:pt x="208" y="855"/>
                  </a:cubicBezTo>
                  <a:cubicBezTo>
                    <a:pt x="318" y="855"/>
                    <a:pt x="405" y="756"/>
                    <a:pt x="405" y="647"/>
                  </a:cubicBezTo>
                  <a:lnTo>
                    <a:pt x="405" y="208"/>
                  </a:lnTo>
                  <a:cubicBezTo>
                    <a:pt x="405" y="98"/>
                    <a:pt x="318" y="0"/>
                    <a:pt x="208"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3"/>
            <p:cNvSpPr/>
            <p:nvPr/>
          </p:nvSpPr>
          <p:spPr>
            <a:xfrm>
              <a:off x="2479225" y="233775"/>
              <a:ext cx="37025" cy="7200"/>
            </a:xfrm>
            <a:custGeom>
              <a:rect b="b" l="l" r="r" t="t"/>
              <a:pathLst>
                <a:path extrusionOk="0" h="288" w="1481">
                  <a:moveTo>
                    <a:pt x="0" y="1"/>
                  </a:moveTo>
                  <a:cubicBezTo>
                    <a:pt x="0" y="1"/>
                    <a:pt x="302" y="288"/>
                    <a:pt x="741" y="288"/>
                  </a:cubicBezTo>
                  <a:cubicBezTo>
                    <a:pt x="961" y="288"/>
                    <a:pt x="1214" y="216"/>
                    <a:pt x="14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3"/>
            <p:cNvSpPr/>
            <p:nvPr/>
          </p:nvSpPr>
          <p:spPr>
            <a:xfrm>
              <a:off x="2458125" y="176475"/>
              <a:ext cx="12350" cy="29625"/>
            </a:xfrm>
            <a:custGeom>
              <a:rect b="b" l="l" r="r" t="t"/>
              <a:pathLst>
                <a:path extrusionOk="0" h="1185" w="494">
                  <a:moveTo>
                    <a:pt x="143" y="1"/>
                  </a:moveTo>
                  <a:cubicBezTo>
                    <a:pt x="55" y="231"/>
                    <a:pt x="1" y="549"/>
                    <a:pt x="88" y="955"/>
                  </a:cubicBezTo>
                  <a:cubicBezTo>
                    <a:pt x="99" y="1031"/>
                    <a:pt x="110" y="1097"/>
                    <a:pt x="143" y="1174"/>
                  </a:cubicBezTo>
                  <a:lnTo>
                    <a:pt x="143" y="1185"/>
                  </a:lnTo>
                  <a:lnTo>
                    <a:pt x="428" y="473"/>
                  </a:lnTo>
                  <a:cubicBezTo>
                    <a:pt x="483" y="341"/>
                    <a:pt x="494" y="210"/>
                    <a:pt x="483" y="78"/>
                  </a:cubicBezTo>
                  <a:lnTo>
                    <a:pt x="483" y="67"/>
                  </a:lnTo>
                  <a:cubicBezTo>
                    <a:pt x="459" y="69"/>
                    <a:pt x="436" y="71"/>
                    <a:pt x="412" y="71"/>
                  </a:cubicBezTo>
                  <a:cubicBezTo>
                    <a:pt x="337" y="71"/>
                    <a:pt x="262" y="56"/>
                    <a:pt x="187" y="23"/>
                  </a:cubicBezTo>
                  <a:cubicBezTo>
                    <a:pt x="176" y="23"/>
                    <a:pt x="154" y="12"/>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3"/>
            <p:cNvSpPr/>
            <p:nvPr/>
          </p:nvSpPr>
          <p:spPr>
            <a:xfrm>
              <a:off x="2525000" y="171275"/>
              <a:ext cx="13200" cy="34825"/>
            </a:xfrm>
            <a:custGeom>
              <a:rect b="b" l="l" r="r" t="t"/>
              <a:pathLst>
                <a:path extrusionOk="0" h="1393" w="528">
                  <a:moveTo>
                    <a:pt x="264" y="1"/>
                  </a:moveTo>
                  <a:cubicBezTo>
                    <a:pt x="264" y="111"/>
                    <a:pt x="242" y="209"/>
                    <a:pt x="220" y="308"/>
                  </a:cubicBezTo>
                  <a:cubicBezTo>
                    <a:pt x="143" y="275"/>
                    <a:pt x="99" y="220"/>
                    <a:pt x="45" y="165"/>
                  </a:cubicBezTo>
                  <a:cubicBezTo>
                    <a:pt x="33" y="154"/>
                    <a:pt x="33" y="154"/>
                    <a:pt x="33" y="143"/>
                  </a:cubicBezTo>
                  <a:lnTo>
                    <a:pt x="11" y="286"/>
                  </a:lnTo>
                  <a:cubicBezTo>
                    <a:pt x="1" y="418"/>
                    <a:pt x="23" y="549"/>
                    <a:pt x="67" y="681"/>
                  </a:cubicBezTo>
                  <a:lnTo>
                    <a:pt x="362" y="1393"/>
                  </a:lnTo>
                  <a:lnTo>
                    <a:pt x="362" y="1382"/>
                  </a:lnTo>
                  <a:cubicBezTo>
                    <a:pt x="384" y="1305"/>
                    <a:pt x="395" y="1239"/>
                    <a:pt x="417" y="1163"/>
                  </a:cubicBezTo>
                  <a:cubicBezTo>
                    <a:pt x="527" y="625"/>
                    <a:pt x="395" y="242"/>
                    <a:pt x="2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3"/>
            <p:cNvSpPr/>
            <p:nvPr/>
          </p:nvSpPr>
          <p:spPr>
            <a:xfrm>
              <a:off x="2452100" y="137000"/>
              <a:ext cx="80600" cy="41975"/>
            </a:xfrm>
            <a:custGeom>
              <a:rect b="b" l="l" r="r" t="t"/>
              <a:pathLst>
                <a:path extrusionOk="0" h="1679" w="3224">
                  <a:moveTo>
                    <a:pt x="1044" y="0"/>
                  </a:moveTo>
                  <a:cubicBezTo>
                    <a:pt x="1036" y="0"/>
                    <a:pt x="1028" y="1"/>
                    <a:pt x="1020" y="1"/>
                  </a:cubicBezTo>
                  <a:cubicBezTo>
                    <a:pt x="834" y="23"/>
                    <a:pt x="680" y="133"/>
                    <a:pt x="625" y="308"/>
                  </a:cubicBezTo>
                  <a:cubicBezTo>
                    <a:pt x="608" y="306"/>
                    <a:pt x="590" y="305"/>
                    <a:pt x="573" y="305"/>
                  </a:cubicBezTo>
                  <a:cubicBezTo>
                    <a:pt x="403" y="305"/>
                    <a:pt x="231" y="399"/>
                    <a:pt x="132" y="539"/>
                  </a:cubicBezTo>
                  <a:cubicBezTo>
                    <a:pt x="22" y="692"/>
                    <a:pt x="0" y="900"/>
                    <a:pt x="33" y="1087"/>
                  </a:cubicBezTo>
                  <a:cubicBezTo>
                    <a:pt x="77" y="1295"/>
                    <a:pt x="198" y="1482"/>
                    <a:pt x="384" y="1580"/>
                  </a:cubicBezTo>
                  <a:cubicBezTo>
                    <a:pt x="395" y="1591"/>
                    <a:pt x="417" y="1602"/>
                    <a:pt x="428" y="1602"/>
                  </a:cubicBezTo>
                  <a:cubicBezTo>
                    <a:pt x="503" y="1635"/>
                    <a:pt x="578" y="1650"/>
                    <a:pt x="653" y="1650"/>
                  </a:cubicBezTo>
                  <a:cubicBezTo>
                    <a:pt x="677" y="1650"/>
                    <a:pt x="700" y="1648"/>
                    <a:pt x="724" y="1646"/>
                  </a:cubicBezTo>
                  <a:cubicBezTo>
                    <a:pt x="822" y="1635"/>
                    <a:pt x="921" y="1613"/>
                    <a:pt x="1009" y="1569"/>
                  </a:cubicBezTo>
                  <a:lnTo>
                    <a:pt x="1020" y="1569"/>
                  </a:lnTo>
                  <a:cubicBezTo>
                    <a:pt x="1173" y="1525"/>
                    <a:pt x="1316" y="1438"/>
                    <a:pt x="1458" y="1361"/>
                  </a:cubicBezTo>
                  <a:cubicBezTo>
                    <a:pt x="1590" y="1273"/>
                    <a:pt x="1733" y="1185"/>
                    <a:pt x="1897" y="1141"/>
                  </a:cubicBezTo>
                  <a:cubicBezTo>
                    <a:pt x="1961" y="1126"/>
                    <a:pt x="2027" y="1119"/>
                    <a:pt x="2094" y="1119"/>
                  </a:cubicBezTo>
                  <a:cubicBezTo>
                    <a:pt x="2224" y="1119"/>
                    <a:pt x="2355" y="1146"/>
                    <a:pt x="2478" y="1197"/>
                  </a:cubicBezTo>
                  <a:cubicBezTo>
                    <a:pt x="2654" y="1262"/>
                    <a:pt x="2807" y="1382"/>
                    <a:pt x="2949" y="1514"/>
                  </a:cubicBezTo>
                  <a:cubicBezTo>
                    <a:pt x="2949" y="1525"/>
                    <a:pt x="2949" y="1525"/>
                    <a:pt x="2961" y="1536"/>
                  </a:cubicBezTo>
                  <a:cubicBezTo>
                    <a:pt x="3015" y="1591"/>
                    <a:pt x="3059" y="1646"/>
                    <a:pt x="3136" y="1679"/>
                  </a:cubicBezTo>
                  <a:cubicBezTo>
                    <a:pt x="3158" y="1580"/>
                    <a:pt x="3180" y="1482"/>
                    <a:pt x="3180" y="1372"/>
                  </a:cubicBezTo>
                  <a:lnTo>
                    <a:pt x="3180" y="1273"/>
                  </a:lnTo>
                  <a:cubicBezTo>
                    <a:pt x="3224" y="1163"/>
                    <a:pt x="3212" y="1032"/>
                    <a:pt x="3158" y="922"/>
                  </a:cubicBezTo>
                  <a:cubicBezTo>
                    <a:pt x="3103" y="824"/>
                    <a:pt x="3004" y="736"/>
                    <a:pt x="2895" y="714"/>
                  </a:cubicBezTo>
                  <a:cubicBezTo>
                    <a:pt x="2827" y="696"/>
                    <a:pt x="2758" y="695"/>
                    <a:pt x="2689" y="695"/>
                  </a:cubicBezTo>
                  <a:cubicBezTo>
                    <a:pt x="2675" y="695"/>
                    <a:pt x="2662" y="695"/>
                    <a:pt x="2649" y="695"/>
                  </a:cubicBezTo>
                  <a:cubicBezTo>
                    <a:pt x="2564" y="695"/>
                    <a:pt x="2479" y="692"/>
                    <a:pt x="2401" y="659"/>
                  </a:cubicBezTo>
                  <a:cubicBezTo>
                    <a:pt x="2281" y="593"/>
                    <a:pt x="2204" y="461"/>
                    <a:pt x="2105" y="374"/>
                  </a:cubicBezTo>
                  <a:cubicBezTo>
                    <a:pt x="1997" y="273"/>
                    <a:pt x="1851" y="219"/>
                    <a:pt x="1708" y="219"/>
                  </a:cubicBezTo>
                  <a:cubicBezTo>
                    <a:pt x="1633" y="219"/>
                    <a:pt x="1559" y="234"/>
                    <a:pt x="1491" y="264"/>
                  </a:cubicBezTo>
                  <a:cubicBezTo>
                    <a:pt x="1408" y="107"/>
                    <a:pt x="1224" y="0"/>
                    <a:pt x="10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3"/>
            <p:cNvSpPr/>
            <p:nvPr/>
          </p:nvSpPr>
          <p:spPr>
            <a:xfrm>
              <a:off x="2466075" y="212675"/>
              <a:ext cx="12900" cy="12900"/>
            </a:xfrm>
            <a:custGeom>
              <a:rect b="b" l="l" r="r" t="t"/>
              <a:pathLst>
                <a:path extrusionOk="0" h="516" w="516">
                  <a:moveTo>
                    <a:pt x="263" y="0"/>
                  </a:moveTo>
                  <a:cubicBezTo>
                    <a:pt x="121" y="0"/>
                    <a:pt x="0" y="121"/>
                    <a:pt x="0" y="263"/>
                  </a:cubicBezTo>
                  <a:cubicBezTo>
                    <a:pt x="0" y="406"/>
                    <a:pt x="121" y="516"/>
                    <a:pt x="263" y="516"/>
                  </a:cubicBezTo>
                  <a:cubicBezTo>
                    <a:pt x="406" y="516"/>
                    <a:pt x="516" y="406"/>
                    <a:pt x="516" y="263"/>
                  </a:cubicBezTo>
                  <a:cubicBezTo>
                    <a:pt x="516" y="121"/>
                    <a:pt x="406" y="0"/>
                    <a:pt x="26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3"/>
            <p:cNvSpPr/>
            <p:nvPr/>
          </p:nvSpPr>
          <p:spPr>
            <a:xfrm>
              <a:off x="2516500" y="212675"/>
              <a:ext cx="12925" cy="12900"/>
            </a:xfrm>
            <a:custGeom>
              <a:rect b="b" l="l" r="r" t="t"/>
              <a:pathLst>
                <a:path extrusionOk="0" h="516" w="517">
                  <a:moveTo>
                    <a:pt x="253" y="0"/>
                  </a:moveTo>
                  <a:cubicBezTo>
                    <a:pt x="110" y="0"/>
                    <a:pt x="0" y="121"/>
                    <a:pt x="0" y="263"/>
                  </a:cubicBezTo>
                  <a:cubicBezTo>
                    <a:pt x="0" y="406"/>
                    <a:pt x="110" y="516"/>
                    <a:pt x="253" y="516"/>
                  </a:cubicBezTo>
                  <a:cubicBezTo>
                    <a:pt x="395" y="516"/>
                    <a:pt x="516" y="406"/>
                    <a:pt x="516" y="263"/>
                  </a:cubicBezTo>
                  <a:cubicBezTo>
                    <a:pt x="516" y="121"/>
                    <a:pt x="395" y="0"/>
                    <a:pt x="253" y="0"/>
                  </a:cubicBezTo>
                  <a:close/>
                </a:path>
              </a:pathLst>
            </a:custGeom>
            <a:solidFill>
              <a:srgbClr val="F990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3"/>
            <p:cNvSpPr/>
            <p:nvPr/>
          </p:nvSpPr>
          <p:spPr>
            <a:xfrm>
              <a:off x="2406300" y="314625"/>
              <a:ext cx="226175" cy="126950"/>
            </a:xfrm>
            <a:custGeom>
              <a:rect b="b" l="l" r="r" t="t"/>
              <a:pathLst>
                <a:path extrusionOk="0" h="5078" w="9047">
                  <a:moveTo>
                    <a:pt x="2216" y="1"/>
                  </a:moveTo>
                  <a:lnTo>
                    <a:pt x="1" y="4474"/>
                  </a:lnTo>
                  <a:cubicBezTo>
                    <a:pt x="911" y="4858"/>
                    <a:pt x="1920" y="5077"/>
                    <a:pt x="2983" y="5077"/>
                  </a:cubicBezTo>
                  <a:cubicBezTo>
                    <a:pt x="5461" y="5077"/>
                    <a:pt x="7654" y="3893"/>
                    <a:pt x="9047" y="2062"/>
                  </a:cubicBezTo>
                  <a:cubicBezTo>
                    <a:pt x="8696" y="1591"/>
                    <a:pt x="8213" y="1207"/>
                    <a:pt x="7643" y="977"/>
                  </a:cubicBezTo>
                  <a:lnTo>
                    <a:pt x="4979" y="1"/>
                  </a:lnTo>
                  <a:lnTo>
                    <a:pt x="4979" y="34"/>
                  </a:lnTo>
                  <a:lnTo>
                    <a:pt x="4771" y="34"/>
                  </a:lnTo>
                  <a:lnTo>
                    <a:pt x="4771" y="100"/>
                  </a:lnTo>
                  <a:lnTo>
                    <a:pt x="4628" y="100"/>
                  </a:lnTo>
                  <a:lnTo>
                    <a:pt x="4628" y="34"/>
                  </a:lnTo>
                  <a:lnTo>
                    <a:pt x="4408" y="34"/>
                  </a:lnTo>
                  <a:lnTo>
                    <a:pt x="4408" y="100"/>
                  </a:lnTo>
                  <a:lnTo>
                    <a:pt x="4277" y="100"/>
                  </a:lnTo>
                  <a:lnTo>
                    <a:pt x="4277" y="34"/>
                  </a:lnTo>
                  <a:lnTo>
                    <a:pt x="3937" y="34"/>
                  </a:lnTo>
                  <a:lnTo>
                    <a:pt x="3937" y="100"/>
                  </a:lnTo>
                  <a:lnTo>
                    <a:pt x="3794" y="100"/>
                  </a:lnTo>
                  <a:lnTo>
                    <a:pt x="3794" y="34"/>
                  </a:lnTo>
                  <a:lnTo>
                    <a:pt x="3487" y="34"/>
                  </a:lnTo>
                  <a:lnTo>
                    <a:pt x="3487" y="100"/>
                  </a:lnTo>
                  <a:lnTo>
                    <a:pt x="3345" y="100"/>
                  </a:lnTo>
                  <a:lnTo>
                    <a:pt x="3345" y="34"/>
                  </a:lnTo>
                  <a:lnTo>
                    <a:pt x="3027" y="34"/>
                  </a:lnTo>
                  <a:lnTo>
                    <a:pt x="3027" y="100"/>
                  </a:lnTo>
                  <a:lnTo>
                    <a:pt x="2885" y="100"/>
                  </a:lnTo>
                  <a:lnTo>
                    <a:pt x="2885" y="34"/>
                  </a:lnTo>
                  <a:lnTo>
                    <a:pt x="2632" y="34"/>
                  </a:lnTo>
                  <a:lnTo>
                    <a:pt x="2632" y="100"/>
                  </a:lnTo>
                  <a:lnTo>
                    <a:pt x="2490" y="100"/>
                  </a:lnTo>
                  <a:lnTo>
                    <a:pt x="2490" y="34"/>
                  </a:lnTo>
                  <a:lnTo>
                    <a:pt x="2347" y="34"/>
                  </a:lnTo>
                  <a:lnTo>
                    <a:pt x="2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3"/>
            <p:cNvSpPr/>
            <p:nvPr/>
          </p:nvSpPr>
          <p:spPr>
            <a:xfrm>
              <a:off x="2290650" y="167175"/>
              <a:ext cx="171050" cy="259300"/>
            </a:xfrm>
            <a:custGeom>
              <a:rect b="b" l="l" r="r" t="t"/>
              <a:pathLst>
                <a:path extrusionOk="0" h="10372" w="6842">
                  <a:moveTo>
                    <a:pt x="790" y="0"/>
                  </a:moveTo>
                  <a:cubicBezTo>
                    <a:pt x="285" y="1009"/>
                    <a:pt x="0" y="2160"/>
                    <a:pt x="0" y="3366"/>
                  </a:cubicBezTo>
                  <a:cubicBezTo>
                    <a:pt x="0" y="6327"/>
                    <a:pt x="1689" y="8881"/>
                    <a:pt x="4145" y="10142"/>
                  </a:cubicBezTo>
                  <a:lnTo>
                    <a:pt x="4222" y="9253"/>
                  </a:lnTo>
                  <a:lnTo>
                    <a:pt x="4254" y="9253"/>
                  </a:lnTo>
                  <a:lnTo>
                    <a:pt x="4178" y="10164"/>
                  </a:lnTo>
                  <a:cubicBezTo>
                    <a:pt x="4320" y="10230"/>
                    <a:pt x="4474" y="10306"/>
                    <a:pt x="4627" y="10372"/>
                  </a:cubicBezTo>
                  <a:lnTo>
                    <a:pt x="6842" y="5899"/>
                  </a:lnTo>
                  <a:lnTo>
                    <a:pt x="2555" y="5362"/>
                  </a:lnTo>
                  <a:lnTo>
                    <a:pt x="7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3"/>
            <p:cNvSpPr/>
            <p:nvPr/>
          </p:nvSpPr>
          <p:spPr>
            <a:xfrm>
              <a:off x="2394250" y="398500"/>
              <a:ext cx="2775" cy="22775"/>
            </a:xfrm>
            <a:custGeom>
              <a:rect b="b" l="l" r="r" t="t"/>
              <a:pathLst>
                <a:path extrusionOk="0" h="911" w="111">
                  <a:moveTo>
                    <a:pt x="78" y="0"/>
                  </a:moveTo>
                  <a:lnTo>
                    <a:pt x="1" y="889"/>
                  </a:lnTo>
                  <a:cubicBezTo>
                    <a:pt x="12" y="900"/>
                    <a:pt x="23" y="900"/>
                    <a:pt x="34" y="911"/>
                  </a:cubicBez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3"/>
            <p:cNvSpPr/>
            <p:nvPr/>
          </p:nvSpPr>
          <p:spPr>
            <a:xfrm>
              <a:off x="2464975" y="294625"/>
              <a:ext cx="65800" cy="20850"/>
            </a:xfrm>
            <a:custGeom>
              <a:rect b="b" l="l" r="r" t="t"/>
              <a:pathLst>
                <a:path extrusionOk="0" h="834" w="2632">
                  <a:moveTo>
                    <a:pt x="0" y="1"/>
                  </a:moveTo>
                  <a:lnTo>
                    <a:pt x="0" y="801"/>
                  </a:lnTo>
                  <a:lnTo>
                    <a:pt x="0" y="834"/>
                  </a:lnTo>
                  <a:lnTo>
                    <a:pt x="143" y="834"/>
                  </a:lnTo>
                  <a:lnTo>
                    <a:pt x="143" y="176"/>
                  </a:lnTo>
                  <a:lnTo>
                    <a:pt x="285" y="176"/>
                  </a:lnTo>
                  <a:lnTo>
                    <a:pt x="285" y="834"/>
                  </a:lnTo>
                  <a:lnTo>
                    <a:pt x="538" y="834"/>
                  </a:lnTo>
                  <a:lnTo>
                    <a:pt x="538" y="187"/>
                  </a:lnTo>
                  <a:lnTo>
                    <a:pt x="680" y="187"/>
                  </a:lnTo>
                  <a:lnTo>
                    <a:pt x="680" y="834"/>
                  </a:lnTo>
                  <a:lnTo>
                    <a:pt x="998" y="834"/>
                  </a:lnTo>
                  <a:lnTo>
                    <a:pt x="998" y="176"/>
                  </a:lnTo>
                  <a:lnTo>
                    <a:pt x="1140" y="176"/>
                  </a:lnTo>
                  <a:lnTo>
                    <a:pt x="1140" y="834"/>
                  </a:lnTo>
                  <a:lnTo>
                    <a:pt x="1447" y="834"/>
                  </a:lnTo>
                  <a:lnTo>
                    <a:pt x="1447" y="154"/>
                  </a:lnTo>
                  <a:lnTo>
                    <a:pt x="1590" y="154"/>
                  </a:lnTo>
                  <a:lnTo>
                    <a:pt x="1590" y="834"/>
                  </a:lnTo>
                  <a:lnTo>
                    <a:pt x="1930" y="834"/>
                  </a:lnTo>
                  <a:lnTo>
                    <a:pt x="1930" y="154"/>
                  </a:lnTo>
                  <a:lnTo>
                    <a:pt x="2061" y="154"/>
                  </a:lnTo>
                  <a:lnTo>
                    <a:pt x="2061" y="834"/>
                  </a:lnTo>
                  <a:lnTo>
                    <a:pt x="2281" y="834"/>
                  </a:lnTo>
                  <a:lnTo>
                    <a:pt x="2281" y="187"/>
                  </a:lnTo>
                  <a:lnTo>
                    <a:pt x="2424" y="187"/>
                  </a:lnTo>
                  <a:lnTo>
                    <a:pt x="2424" y="834"/>
                  </a:lnTo>
                  <a:lnTo>
                    <a:pt x="2632" y="834"/>
                  </a:lnTo>
                  <a:lnTo>
                    <a:pt x="2632" y="801"/>
                  </a:lnTo>
                  <a:lnTo>
                    <a:pt x="26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3"/>
            <p:cNvSpPr/>
            <p:nvPr/>
          </p:nvSpPr>
          <p:spPr>
            <a:xfrm>
              <a:off x="2468550" y="299025"/>
              <a:ext cx="3575" cy="18100"/>
            </a:xfrm>
            <a:custGeom>
              <a:rect b="b" l="l" r="r" t="t"/>
              <a:pathLst>
                <a:path extrusionOk="0" h="724" w="143">
                  <a:moveTo>
                    <a:pt x="0" y="0"/>
                  </a:moveTo>
                  <a:lnTo>
                    <a:pt x="0" y="658"/>
                  </a:lnTo>
                  <a:lnTo>
                    <a:pt x="0" y="724"/>
                  </a:lnTo>
                  <a:lnTo>
                    <a:pt x="142" y="724"/>
                  </a:lnTo>
                  <a:lnTo>
                    <a:pt x="142" y="658"/>
                  </a:lnTo>
                  <a:lnTo>
                    <a:pt x="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3"/>
            <p:cNvSpPr/>
            <p:nvPr/>
          </p:nvSpPr>
          <p:spPr>
            <a:xfrm>
              <a:off x="2478400" y="299275"/>
              <a:ext cx="3575" cy="17850"/>
            </a:xfrm>
            <a:custGeom>
              <a:rect b="b" l="l" r="r" t="t"/>
              <a:pathLst>
                <a:path extrusionOk="0" h="714" w="143">
                  <a:moveTo>
                    <a:pt x="1" y="1"/>
                  </a:moveTo>
                  <a:lnTo>
                    <a:pt x="1" y="648"/>
                  </a:lnTo>
                  <a:lnTo>
                    <a:pt x="1" y="714"/>
                  </a:lnTo>
                  <a:lnTo>
                    <a:pt x="143" y="714"/>
                  </a:lnTo>
                  <a:lnTo>
                    <a:pt x="143" y="648"/>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3"/>
            <p:cNvSpPr/>
            <p:nvPr/>
          </p:nvSpPr>
          <p:spPr>
            <a:xfrm>
              <a:off x="2489925" y="299025"/>
              <a:ext cx="3575" cy="18100"/>
            </a:xfrm>
            <a:custGeom>
              <a:rect b="b" l="l" r="r" t="t"/>
              <a:pathLst>
                <a:path extrusionOk="0" h="724" w="143">
                  <a:moveTo>
                    <a:pt x="0" y="0"/>
                  </a:moveTo>
                  <a:lnTo>
                    <a:pt x="0" y="658"/>
                  </a:lnTo>
                  <a:lnTo>
                    <a:pt x="0" y="724"/>
                  </a:lnTo>
                  <a:lnTo>
                    <a:pt x="142" y="724"/>
                  </a:lnTo>
                  <a:lnTo>
                    <a:pt x="142" y="658"/>
                  </a:lnTo>
                  <a:lnTo>
                    <a:pt x="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3"/>
            <p:cNvSpPr/>
            <p:nvPr/>
          </p:nvSpPr>
          <p:spPr>
            <a:xfrm>
              <a:off x="2501150" y="298475"/>
              <a:ext cx="3600" cy="18650"/>
            </a:xfrm>
            <a:custGeom>
              <a:rect b="b" l="l" r="r" t="t"/>
              <a:pathLst>
                <a:path extrusionOk="0" h="746" w="144">
                  <a:moveTo>
                    <a:pt x="0" y="0"/>
                  </a:moveTo>
                  <a:lnTo>
                    <a:pt x="0" y="680"/>
                  </a:lnTo>
                  <a:lnTo>
                    <a:pt x="0" y="746"/>
                  </a:lnTo>
                  <a:lnTo>
                    <a:pt x="143" y="746"/>
                  </a:lnTo>
                  <a:lnTo>
                    <a:pt x="143" y="6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3"/>
            <p:cNvSpPr/>
            <p:nvPr/>
          </p:nvSpPr>
          <p:spPr>
            <a:xfrm>
              <a:off x="2513200" y="298475"/>
              <a:ext cx="3325" cy="18650"/>
            </a:xfrm>
            <a:custGeom>
              <a:rect b="b" l="l" r="r" t="t"/>
              <a:pathLst>
                <a:path extrusionOk="0" h="746" w="133">
                  <a:moveTo>
                    <a:pt x="1" y="0"/>
                  </a:moveTo>
                  <a:lnTo>
                    <a:pt x="1" y="680"/>
                  </a:lnTo>
                  <a:lnTo>
                    <a:pt x="1" y="746"/>
                  </a:lnTo>
                  <a:lnTo>
                    <a:pt x="132" y="746"/>
                  </a:lnTo>
                  <a:lnTo>
                    <a:pt x="132" y="680"/>
                  </a:lnTo>
                  <a:lnTo>
                    <a:pt x="1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3"/>
            <p:cNvSpPr/>
            <p:nvPr/>
          </p:nvSpPr>
          <p:spPr>
            <a:xfrm>
              <a:off x="2521975" y="299275"/>
              <a:ext cx="3600" cy="17850"/>
            </a:xfrm>
            <a:custGeom>
              <a:rect b="b" l="l" r="r" t="t"/>
              <a:pathLst>
                <a:path extrusionOk="0" h="714" w="144">
                  <a:moveTo>
                    <a:pt x="1" y="1"/>
                  </a:moveTo>
                  <a:lnTo>
                    <a:pt x="1" y="648"/>
                  </a:lnTo>
                  <a:lnTo>
                    <a:pt x="1" y="714"/>
                  </a:lnTo>
                  <a:lnTo>
                    <a:pt x="144" y="714"/>
                  </a:lnTo>
                  <a:lnTo>
                    <a:pt x="144" y="648"/>
                  </a:lnTo>
                  <a:lnTo>
                    <a:pt x="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1" name="Google Shape;1881;p43"/>
          <p:cNvSpPr/>
          <p:nvPr/>
        </p:nvSpPr>
        <p:spPr>
          <a:xfrm>
            <a:off x="712896" y="496425"/>
            <a:ext cx="1593283" cy="1288976"/>
          </a:xfrm>
          <a:custGeom>
            <a:rect b="b" l="l" r="r" t="t"/>
            <a:pathLst>
              <a:path extrusionOk="0" h="31099" w="38441">
                <a:moveTo>
                  <a:pt x="19050" y="0"/>
                </a:moveTo>
                <a:cubicBezTo>
                  <a:pt x="16561" y="0"/>
                  <a:pt x="14127" y="395"/>
                  <a:pt x="12006" y="1193"/>
                </a:cubicBezTo>
                <a:cubicBezTo>
                  <a:pt x="4024" y="4208"/>
                  <a:pt x="0" y="13111"/>
                  <a:pt x="3005" y="21092"/>
                </a:cubicBezTo>
                <a:cubicBezTo>
                  <a:pt x="5343" y="27282"/>
                  <a:pt x="11222" y="31099"/>
                  <a:pt x="17467" y="31099"/>
                </a:cubicBezTo>
                <a:cubicBezTo>
                  <a:pt x="19274" y="31099"/>
                  <a:pt x="21112" y="30779"/>
                  <a:pt x="22904" y="30105"/>
                </a:cubicBezTo>
                <a:cubicBezTo>
                  <a:pt x="30886" y="27090"/>
                  <a:pt x="38440" y="16860"/>
                  <a:pt x="35425" y="8879"/>
                </a:cubicBezTo>
                <a:cubicBezTo>
                  <a:pt x="33219" y="3018"/>
                  <a:pt x="25928" y="0"/>
                  <a:pt x="190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3"/>
          <p:cNvSpPr txBox="1"/>
          <p:nvPr>
            <p:ph idx="4294967295" type="title"/>
          </p:nvPr>
        </p:nvSpPr>
        <p:spPr>
          <a:xfrm>
            <a:off x="830788" y="624775"/>
            <a:ext cx="13575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04</a:t>
            </a:r>
            <a:endParaRPr sz="6000"/>
          </a:p>
        </p:txBody>
      </p:sp>
      <p:sp>
        <p:nvSpPr>
          <p:cNvPr id="1883" name="Google Shape;1883;p43"/>
          <p:cNvSpPr txBox="1"/>
          <p:nvPr>
            <p:ph type="title"/>
          </p:nvPr>
        </p:nvSpPr>
        <p:spPr>
          <a:xfrm>
            <a:off x="2027200" y="299100"/>
            <a:ext cx="5205300" cy="192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sz="6000"/>
          </a:p>
        </p:txBody>
      </p:sp>
      <p:sp>
        <p:nvSpPr>
          <p:cNvPr id="1884" name="Google Shape;1884;p43"/>
          <p:cNvSpPr txBox="1"/>
          <p:nvPr/>
        </p:nvSpPr>
        <p:spPr>
          <a:xfrm>
            <a:off x="2824150" y="2220900"/>
            <a:ext cx="36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Some Obstacles and Areas for Growth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Education by Slidesgo">
  <a:themeElements>
    <a:clrScheme name="Simple Light">
      <a:dk1>
        <a:srgbClr val="121010"/>
      </a:dk1>
      <a:lt1>
        <a:srgbClr val="FFF2E7"/>
      </a:lt1>
      <a:dk2>
        <a:srgbClr val="FFCE00"/>
      </a:dk2>
      <a:lt2>
        <a:srgbClr val="FFBA86"/>
      </a:lt2>
      <a:accent1>
        <a:srgbClr val="FF7C30"/>
      </a:accent1>
      <a:accent2>
        <a:srgbClr val="E36BB0"/>
      </a:accent2>
      <a:accent3>
        <a:srgbClr val="008FCA"/>
      </a:accent3>
      <a:accent4>
        <a:srgbClr val="065584"/>
      </a:accent4>
      <a:accent5>
        <a:srgbClr val="00C091"/>
      </a:accent5>
      <a:accent6>
        <a:srgbClr val="FFFFFF"/>
      </a:accent6>
      <a:hlink>
        <a:srgbClr val="1210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