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1" r:id="rId7"/>
    <p:sldId id="268" r:id="rId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sz="18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Stands for Single In-line Memory Module</a:t>
          </a:r>
          <a:endParaRPr lang="en-gb" sz="180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en-US"/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en-US"/>
        </a:p>
      </dgm:t>
    </dgm:pt>
    <dgm:pt modelId="{CB88D0C4-6C39-4629-9DEF-57288A3EBE4C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sz="1800" dirty="0">
              <a:solidFill>
                <a:schemeClr val="tx1"/>
              </a:solidFill>
            </a:rPr>
            <a:t>It supports 32 bit channel for data transfer</a:t>
          </a: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en-US"/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en-US"/>
        </a:p>
      </dgm:t>
    </dgm:pt>
    <dgm:pt modelId="{07DC5EEB-1654-4ECB-A96A-EED4BE9D4BB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sz="1800" b="0" dirty="0">
              <a:solidFill>
                <a:schemeClr val="tx1"/>
              </a:solidFill>
            </a:rPr>
            <a:t>Commonly</a:t>
          </a:r>
          <a:r>
            <a:rPr lang="en-US" sz="1800" b="0" baseline="0" dirty="0">
              <a:solidFill>
                <a:schemeClr val="tx1"/>
              </a:solidFill>
            </a:rPr>
            <a:t> it has 72 pins</a:t>
          </a:r>
          <a:endParaRPr lang="en-US" sz="1800" b="0" dirty="0">
            <a:solidFill>
              <a:schemeClr val="tx1"/>
            </a:solidFill>
          </a:endParaRP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en-US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en-US"/>
        </a:p>
      </dgm:t>
    </dgm:pt>
    <dgm:pt modelId="{D23FCED1-BFD8-4C56-922F-0F0B6F0FCA06}" type="pres">
      <dgm:prSet presAssocID="{1EC23686-56D6-4482-B4E3-3F9784E88994}" presName="root" presStyleCnt="0">
        <dgm:presLayoutVars>
          <dgm:dir/>
          <dgm:resizeHandles val="exact"/>
        </dgm:presLayoutVars>
      </dgm:prSet>
      <dgm:spPr/>
    </dgm:pt>
    <dgm:pt modelId="{FC5F855A-CDF0-4982-B8FD-243F672B4215}" type="pres">
      <dgm:prSet presAssocID="{666F1301-07F7-4F1E-88B9-30CCDFF34C22}" presName="compNode" presStyleCnt="0"/>
      <dgm:spPr/>
    </dgm:pt>
    <dgm:pt modelId="{273CFA26-5783-472C-AEA4-7474BCE7ED76}" type="pres">
      <dgm:prSet presAssocID="{666F1301-07F7-4F1E-88B9-30CCDFF34C22}" presName="bgRect" presStyleLbl="bgShp" presStyleIdx="0" presStyleCnt="3"/>
      <dgm:spPr/>
    </dgm:pt>
    <dgm:pt modelId="{C4244F91-F78D-44B7-A3EF-985F7CA01A3E}" type="pres">
      <dgm:prSet presAssocID="{666F1301-07F7-4F1E-88B9-30CCDFF34C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with solid fill"/>
        </a:ext>
      </dgm:extLst>
    </dgm:pt>
    <dgm:pt modelId="{861C38A8-B127-4252-8CA3-59ABAD81D71E}" type="pres">
      <dgm:prSet presAssocID="{666F1301-07F7-4F1E-88B9-30CCDFF34C22}" presName="spaceRect" presStyleCnt="0"/>
      <dgm:spPr/>
    </dgm:pt>
    <dgm:pt modelId="{ADB98073-9A16-429B-B3E4-78C87520E3BD}" type="pres">
      <dgm:prSet presAssocID="{666F1301-07F7-4F1E-88B9-30CCDFF34C22}" presName="parTx" presStyleLbl="revTx" presStyleIdx="0" presStyleCnt="3" custLinFactNeighborX="-2025">
        <dgm:presLayoutVars>
          <dgm:chMax val="0"/>
          <dgm:chPref val="0"/>
        </dgm:presLayoutVars>
      </dgm:prSet>
      <dgm:spPr/>
    </dgm:pt>
    <dgm:pt modelId="{F78E8686-C11F-4490-ABBA-00BB413EB720}" type="pres">
      <dgm:prSet presAssocID="{1CCA38C8-B866-440C-8B7A-A6514DD31A53}" presName="sibTrans" presStyleCnt="0"/>
      <dgm:spPr/>
    </dgm:pt>
    <dgm:pt modelId="{2DFD5C08-692C-49C6-BE0E-A3054AA47A5F}" type="pres">
      <dgm:prSet presAssocID="{CB88D0C4-6C39-4629-9DEF-57288A3EBE4C}" presName="compNode" presStyleCnt="0"/>
      <dgm:spPr/>
    </dgm:pt>
    <dgm:pt modelId="{92FAFA61-277F-4763-B110-7FC285F8CB15}" type="pres">
      <dgm:prSet presAssocID="{CB88D0C4-6C39-4629-9DEF-57288A3EBE4C}" presName="bgRect" presStyleLbl="bgShp" presStyleIdx="1" presStyleCnt="3"/>
      <dgm:spPr/>
    </dgm:pt>
    <dgm:pt modelId="{A3300A1D-434B-4C4E-8590-BFF398413919}" type="pres">
      <dgm:prSet presAssocID="{CB88D0C4-6C39-4629-9DEF-57288A3EBE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653B9166-120D-461F-B727-948D5CFC3A32}" type="pres">
      <dgm:prSet presAssocID="{CB88D0C4-6C39-4629-9DEF-57288A3EBE4C}" presName="spaceRect" presStyleCnt="0"/>
      <dgm:spPr/>
    </dgm:pt>
    <dgm:pt modelId="{B3C0F7C3-813F-464E-916E-F80DAAA07ACD}" type="pres">
      <dgm:prSet presAssocID="{CB88D0C4-6C39-4629-9DEF-57288A3EBE4C}" presName="parTx" presStyleLbl="revTx" presStyleIdx="1" presStyleCnt="3" custLinFactNeighborX="-2025">
        <dgm:presLayoutVars>
          <dgm:chMax val="0"/>
          <dgm:chPref val="0"/>
        </dgm:presLayoutVars>
      </dgm:prSet>
      <dgm:spPr/>
    </dgm:pt>
    <dgm:pt modelId="{A07EDB53-627B-4C9B-865D-D7AC49284C38}" type="pres">
      <dgm:prSet presAssocID="{7ADFA01E-1246-464F-8347-8DA3C53B199C}" presName="sibTrans" presStyleCnt="0"/>
      <dgm:spPr/>
    </dgm:pt>
    <dgm:pt modelId="{15138416-DD7B-401A-B700-42AD914433BC}" type="pres">
      <dgm:prSet presAssocID="{07DC5EEB-1654-4ECB-A96A-EED4BE9D4BB4}" presName="compNode" presStyleCnt="0"/>
      <dgm:spPr/>
    </dgm:pt>
    <dgm:pt modelId="{076138F6-ECA1-482E-996E-9880FB31D2B3}" type="pres">
      <dgm:prSet presAssocID="{07DC5EEB-1654-4ECB-A96A-EED4BE9D4BB4}" presName="bgRect" presStyleLbl="bgShp" presStyleIdx="2" presStyleCnt="3"/>
      <dgm:spPr/>
    </dgm:pt>
    <dgm:pt modelId="{F0A6A1BF-2EAD-4602-81E6-9CC50C37F6AE}" type="pres">
      <dgm:prSet presAssocID="{07DC5EEB-1654-4ECB-A96A-EED4BE9D4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 with solid fill"/>
        </a:ext>
      </dgm:extLst>
    </dgm:pt>
    <dgm:pt modelId="{B98CB117-D9C1-4AF6-9A9D-0DAB5768767C}" type="pres">
      <dgm:prSet presAssocID="{07DC5EEB-1654-4ECB-A96A-EED4BE9D4BB4}" presName="spaceRect" presStyleCnt="0"/>
      <dgm:spPr/>
    </dgm:pt>
    <dgm:pt modelId="{1EDE4884-2B85-4A48-9870-BA341962788C}" type="pres">
      <dgm:prSet presAssocID="{07DC5EEB-1654-4ECB-A96A-EED4BE9D4BB4}" presName="parTx" presStyleLbl="revTx" presStyleIdx="2" presStyleCnt="3" custLinFactNeighborX="-2025">
        <dgm:presLayoutVars>
          <dgm:chMax val="0"/>
          <dgm:chPref val="0"/>
        </dgm:presLayoutVars>
      </dgm:prSet>
      <dgm:spPr/>
    </dgm:pt>
  </dgm:ptLst>
  <dgm:cxnLst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4479226A-C61F-4049-B907-024E5E3EA78B}" type="presOf" srcId="{666F1301-07F7-4F1E-88B9-30CCDFF34C22}" destId="{ADB98073-9A16-429B-B3E4-78C87520E3BD}" srcOrd="0" destOrd="0" presId="urn:microsoft.com/office/officeart/2018/2/layout/IconVerticalSolidList"/>
    <dgm:cxn modelId="{1CBDEE86-B634-4B5B-AD60-03DEC5B53DB8}" type="presOf" srcId="{07DC5EEB-1654-4ECB-A96A-EED4BE9D4BB4}" destId="{1EDE4884-2B85-4A48-9870-BA341962788C}" srcOrd="0" destOrd="0" presId="urn:microsoft.com/office/officeart/2018/2/layout/IconVerticalSolidList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F80C1DCD-4171-43A1-BE98-AA3DA896EAE8}" type="presOf" srcId="{1EC23686-56D6-4482-B4E3-3F9784E88994}" destId="{D23FCED1-BFD8-4C56-922F-0F0B6F0FCA06}" srcOrd="0" destOrd="0" presId="urn:microsoft.com/office/officeart/2018/2/layout/IconVerticalSolidList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D7BC00F4-B4AA-46A8-87B7-B0FE9B9E4297}" type="presOf" srcId="{CB88D0C4-6C39-4629-9DEF-57288A3EBE4C}" destId="{B3C0F7C3-813F-464E-916E-F80DAAA07ACD}" srcOrd="0" destOrd="0" presId="urn:microsoft.com/office/officeart/2018/2/layout/IconVerticalSolidList"/>
    <dgm:cxn modelId="{95E5FEC7-D662-452A-B6EC-16ADABFF4015}" type="presParOf" srcId="{D23FCED1-BFD8-4C56-922F-0F0B6F0FCA06}" destId="{FC5F855A-CDF0-4982-B8FD-243F672B4215}" srcOrd="0" destOrd="0" presId="urn:microsoft.com/office/officeart/2018/2/layout/IconVerticalSolidList"/>
    <dgm:cxn modelId="{54E596A5-1F63-49F0-9E99-9735D9DDE905}" type="presParOf" srcId="{FC5F855A-CDF0-4982-B8FD-243F672B4215}" destId="{273CFA26-5783-472C-AEA4-7474BCE7ED76}" srcOrd="0" destOrd="0" presId="urn:microsoft.com/office/officeart/2018/2/layout/IconVerticalSolidList"/>
    <dgm:cxn modelId="{3241A8BB-E93C-4175-8287-71C744E948F3}" type="presParOf" srcId="{FC5F855A-CDF0-4982-B8FD-243F672B4215}" destId="{C4244F91-F78D-44B7-A3EF-985F7CA01A3E}" srcOrd="1" destOrd="0" presId="urn:microsoft.com/office/officeart/2018/2/layout/IconVerticalSolidList"/>
    <dgm:cxn modelId="{7D8EC974-C39B-465D-A1E3-96D56AF63AED}" type="presParOf" srcId="{FC5F855A-CDF0-4982-B8FD-243F672B4215}" destId="{861C38A8-B127-4252-8CA3-59ABAD81D71E}" srcOrd="2" destOrd="0" presId="urn:microsoft.com/office/officeart/2018/2/layout/IconVerticalSolidList"/>
    <dgm:cxn modelId="{15B9E0B8-258B-4980-A4F4-20D599DD4277}" type="presParOf" srcId="{FC5F855A-CDF0-4982-B8FD-243F672B4215}" destId="{ADB98073-9A16-429B-B3E4-78C87520E3BD}" srcOrd="3" destOrd="0" presId="urn:microsoft.com/office/officeart/2018/2/layout/IconVerticalSolidList"/>
    <dgm:cxn modelId="{25A74079-B3AB-4FD0-8EF6-EBE95A1CA61C}" type="presParOf" srcId="{D23FCED1-BFD8-4C56-922F-0F0B6F0FCA06}" destId="{F78E8686-C11F-4490-ABBA-00BB413EB720}" srcOrd="1" destOrd="0" presId="urn:microsoft.com/office/officeart/2018/2/layout/IconVerticalSolidList"/>
    <dgm:cxn modelId="{E1DF304D-F536-4501-927D-58D353F10F8F}" type="presParOf" srcId="{D23FCED1-BFD8-4C56-922F-0F0B6F0FCA06}" destId="{2DFD5C08-692C-49C6-BE0E-A3054AA47A5F}" srcOrd="2" destOrd="0" presId="urn:microsoft.com/office/officeart/2018/2/layout/IconVerticalSolidList"/>
    <dgm:cxn modelId="{18AF1221-4A68-48EA-8B1F-CA926B8B6E80}" type="presParOf" srcId="{2DFD5C08-692C-49C6-BE0E-A3054AA47A5F}" destId="{92FAFA61-277F-4763-B110-7FC285F8CB15}" srcOrd="0" destOrd="0" presId="urn:microsoft.com/office/officeart/2018/2/layout/IconVerticalSolidList"/>
    <dgm:cxn modelId="{B46C4946-B387-451F-903B-EDB14FC80241}" type="presParOf" srcId="{2DFD5C08-692C-49C6-BE0E-A3054AA47A5F}" destId="{A3300A1D-434B-4C4E-8590-BFF398413919}" srcOrd="1" destOrd="0" presId="urn:microsoft.com/office/officeart/2018/2/layout/IconVerticalSolidList"/>
    <dgm:cxn modelId="{1DB018A0-BAE9-4FF8-92AD-8FC1B74E1F6C}" type="presParOf" srcId="{2DFD5C08-692C-49C6-BE0E-A3054AA47A5F}" destId="{653B9166-120D-461F-B727-948D5CFC3A32}" srcOrd="2" destOrd="0" presId="urn:microsoft.com/office/officeart/2018/2/layout/IconVerticalSolidList"/>
    <dgm:cxn modelId="{3C529D2F-2FF5-4C2F-9610-231C16E306F6}" type="presParOf" srcId="{2DFD5C08-692C-49C6-BE0E-A3054AA47A5F}" destId="{B3C0F7C3-813F-464E-916E-F80DAAA07ACD}" srcOrd="3" destOrd="0" presId="urn:microsoft.com/office/officeart/2018/2/layout/IconVerticalSolidList"/>
    <dgm:cxn modelId="{476DDC4F-50B2-41DE-9098-5725FC448184}" type="presParOf" srcId="{D23FCED1-BFD8-4C56-922F-0F0B6F0FCA06}" destId="{A07EDB53-627B-4C9B-865D-D7AC49284C38}" srcOrd="3" destOrd="0" presId="urn:microsoft.com/office/officeart/2018/2/layout/IconVerticalSolidList"/>
    <dgm:cxn modelId="{EE0BE25A-0E7E-45DB-816F-E7B998312A97}" type="presParOf" srcId="{D23FCED1-BFD8-4C56-922F-0F0B6F0FCA06}" destId="{15138416-DD7B-401A-B700-42AD914433BC}" srcOrd="4" destOrd="0" presId="urn:microsoft.com/office/officeart/2018/2/layout/IconVerticalSolidList"/>
    <dgm:cxn modelId="{13839CC3-BE13-4E8E-9E21-9A582D797C02}" type="presParOf" srcId="{15138416-DD7B-401A-B700-42AD914433BC}" destId="{076138F6-ECA1-482E-996E-9880FB31D2B3}" srcOrd="0" destOrd="0" presId="urn:microsoft.com/office/officeart/2018/2/layout/IconVerticalSolidList"/>
    <dgm:cxn modelId="{ECBA305D-0664-44B4-A831-BC9B140A8EB7}" type="presParOf" srcId="{15138416-DD7B-401A-B700-42AD914433BC}" destId="{F0A6A1BF-2EAD-4602-81E6-9CC50C37F6AE}" srcOrd="1" destOrd="0" presId="urn:microsoft.com/office/officeart/2018/2/layout/IconVerticalSolidList"/>
    <dgm:cxn modelId="{21EFA53F-91B8-48CF-83E3-734338F346BA}" type="presParOf" srcId="{15138416-DD7B-401A-B700-42AD914433BC}" destId="{B98CB117-D9C1-4AF6-9A9D-0DAB5768767C}" srcOrd="2" destOrd="0" presId="urn:microsoft.com/office/officeart/2018/2/layout/IconVerticalSolidList"/>
    <dgm:cxn modelId="{84E091D3-1650-45E0-982C-1F69661EFC51}" type="presParOf" srcId="{15138416-DD7B-401A-B700-42AD914433BC}" destId="{1EDE4884-2B85-4A48-9870-BA3419627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2000" b="0" noProof="0" dirty="0"/>
            <a:t>Full Form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en-GB" noProof="0" dirty="0"/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en-GB" noProof="0" dirty="0"/>
        </a:p>
      </dgm:t>
    </dgm:pt>
    <dgm:pt modelId="{FAB24D57-B1C7-4D8E-AC64-2B894434FD26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1400" b="0" i="0" noProof="0" dirty="0"/>
            <a:t>Dual In-line Memory Module</a:t>
          </a:r>
          <a:endParaRPr lang="en-GB" sz="1400" noProof="0" dirty="0"/>
        </a:p>
      </dgm:t>
    </dgm:pt>
    <dgm:pt modelId="{CD0FD54E-5BBF-4E82-865D-51354C8CDCA2}" type="parTrans" cxnId="{A38FED00-85A7-427C-9360-47C26F9AB789}">
      <dgm:prSet/>
      <dgm:spPr/>
      <dgm:t>
        <a:bodyPr rtlCol="0"/>
        <a:lstStyle/>
        <a:p>
          <a:pPr rtl="0"/>
          <a:endParaRPr lang="en-GB" noProof="0" dirty="0"/>
        </a:p>
      </dgm:t>
    </dgm:pt>
    <dgm:pt modelId="{B23B556F-AEFB-447F-8725-D19838C91DE9}" type="sibTrans" cxnId="{A38FED00-85A7-427C-9360-47C26F9AB789}">
      <dgm:prSet/>
      <dgm:spPr/>
      <dgm:t>
        <a:bodyPr rtlCol="0"/>
        <a:lstStyle/>
        <a:p>
          <a:pPr rtl="0"/>
          <a:endParaRPr lang="en-GB" noProof="0" dirty="0"/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2000" b="0" i="0" noProof="0" dirty="0"/>
            <a:t>Supporting Chanel</a:t>
          </a:r>
          <a:endParaRPr lang="en-GB" sz="2000" noProof="0" dirty="0"/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en-GB" noProof="0" dirty="0"/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en-GB" noProof="0" dirty="0"/>
        </a:p>
      </dgm:t>
    </dgm:pt>
    <dgm:pt modelId="{B35207EC-8A84-45E2-822E-30EC4F991BE5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1400" b="0" i="0" noProof="0" dirty="0"/>
            <a:t>It supports 64 bit channel for data transfer</a:t>
          </a:r>
          <a:endParaRPr lang="en-GB" sz="1400" noProof="0" dirty="0"/>
        </a:p>
      </dgm:t>
    </dgm:pt>
    <dgm:pt modelId="{98AF3B30-53E4-48D8-9030-4BA4DD6814FB}" type="parTrans" cxnId="{E56D384D-0A6A-4CCA-BA88-B89DDB425E0F}">
      <dgm:prSet/>
      <dgm:spPr/>
      <dgm:t>
        <a:bodyPr rtlCol="0"/>
        <a:lstStyle/>
        <a:p>
          <a:pPr rtl="0"/>
          <a:endParaRPr lang="en-GB" noProof="0" dirty="0"/>
        </a:p>
      </dgm:t>
    </dgm:pt>
    <dgm:pt modelId="{CC5C0F74-5CFA-4E95-A7C9-A61FC467CCF3}" type="sibTrans" cxnId="{E56D384D-0A6A-4CCA-BA88-B89DDB425E0F}">
      <dgm:prSet/>
      <dgm:spPr/>
      <dgm:t>
        <a:bodyPr rtlCol="0"/>
        <a:lstStyle/>
        <a:p>
          <a:pPr rtl="0"/>
          <a:endParaRPr lang="en-GB" noProof="0" dirty="0"/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2000" noProof="0" dirty="0"/>
            <a:t>Pins counting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en-GB" noProof="0" dirty="0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en-GB" noProof="0" dirty="0"/>
        </a:p>
      </dgm:t>
    </dgm:pt>
    <dgm:pt modelId="{A4D5A457-886F-42EF-B4E7-69B609D8F88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GB" sz="1400" noProof="0" dirty="0"/>
            <a:t>In common it has 168 pins.</a:t>
          </a:r>
        </a:p>
      </dgm:t>
    </dgm:pt>
    <dgm:pt modelId="{BCA798BD-A9FA-4E5E-91AB-D66082D47D5C}" type="parTrans" cxnId="{F78AAD78-4CA1-4A2A-9799-CACE880CEC0E}">
      <dgm:prSet/>
      <dgm:spPr/>
      <dgm:t>
        <a:bodyPr rtlCol="0"/>
        <a:lstStyle/>
        <a:p>
          <a:pPr rtl="0"/>
          <a:endParaRPr lang="en-GB" noProof="0" dirty="0"/>
        </a:p>
      </dgm:t>
    </dgm:pt>
    <dgm:pt modelId="{2BE0F2D0-A38B-4B09-BF77-E82C9CCE1007}" type="sibTrans" cxnId="{F78AAD78-4CA1-4A2A-9799-CACE880CEC0E}">
      <dgm:prSet/>
      <dgm:spPr/>
      <dgm:t>
        <a:bodyPr rtlCol="0"/>
        <a:lstStyle/>
        <a:p>
          <a:pPr rtl="0"/>
          <a:endParaRPr lang="en-GB" noProof="0" dirty="0"/>
        </a:p>
      </dgm:t>
    </dgm:pt>
    <dgm:pt modelId="{392BD774-C085-4A5F-9A51-A7B763656626}" type="pres">
      <dgm:prSet presAssocID="{1EC23686-56D6-4482-B4E3-3F9784E889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3CA56C-2533-45D2-85BC-E16849296D3E}" type="pres">
      <dgm:prSet presAssocID="{666F1301-07F7-4F1E-88B9-30CCDFF34C22}" presName="root" presStyleCnt="0"/>
      <dgm:spPr/>
    </dgm:pt>
    <dgm:pt modelId="{F40B5046-211D-4901-86A8-F98D975458E3}" type="pres">
      <dgm:prSet presAssocID="{666F1301-07F7-4F1E-88B9-30CCDFF34C22}" presName="rootComposite" presStyleCnt="0"/>
      <dgm:spPr/>
    </dgm:pt>
    <dgm:pt modelId="{6D1E6A60-BF22-4A28-AB71-D6FBD55F6255}" type="pres">
      <dgm:prSet presAssocID="{666F1301-07F7-4F1E-88B9-30CCDFF34C22}" presName="rootText" presStyleLbl="node1" presStyleIdx="0" presStyleCnt="3"/>
      <dgm:spPr/>
    </dgm:pt>
    <dgm:pt modelId="{E4C8305A-487D-4C6D-90DF-F56360EE1B54}" type="pres">
      <dgm:prSet presAssocID="{666F1301-07F7-4F1E-88B9-30CCDFF34C22}" presName="rootConnector" presStyleLbl="node1" presStyleIdx="0" presStyleCnt="3"/>
      <dgm:spPr/>
    </dgm:pt>
    <dgm:pt modelId="{517B4218-665E-4E62-8B0C-466D8E32709A}" type="pres">
      <dgm:prSet presAssocID="{666F1301-07F7-4F1E-88B9-30CCDFF34C22}" presName="childShape" presStyleCnt="0"/>
      <dgm:spPr/>
    </dgm:pt>
    <dgm:pt modelId="{BBF534DB-5C7C-4508-A8A3-720B3945AF68}" type="pres">
      <dgm:prSet presAssocID="{CD0FD54E-5BBF-4E82-865D-51354C8CDCA2}" presName="Name13" presStyleLbl="parChTrans1D2" presStyleIdx="0" presStyleCnt="3"/>
      <dgm:spPr/>
    </dgm:pt>
    <dgm:pt modelId="{AC0E1D88-1704-4366-8415-80DDA39920D2}" type="pres">
      <dgm:prSet presAssocID="{FAB24D57-B1C7-4D8E-AC64-2B894434FD26}" presName="childText" presStyleLbl="bgAcc1" presStyleIdx="0" presStyleCnt="3">
        <dgm:presLayoutVars>
          <dgm:bulletEnabled val="1"/>
        </dgm:presLayoutVars>
      </dgm:prSet>
      <dgm:spPr/>
    </dgm:pt>
    <dgm:pt modelId="{9F6EEDEA-1FBD-4029-8FB6-247AB0A85F73}" type="pres">
      <dgm:prSet presAssocID="{CB88D0C4-6C39-4629-9DEF-57288A3EBE4C}" presName="root" presStyleCnt="0"/>
      <dgm:spPr/>
    </dgm:pt>
    <dgm:pt modelId="{7F6B875F-7DEB-4CB6-AD0F-9A5170395430}" type="pres">
      <dgm:prSet presAssocID="{CB88D0C4-6C39-4629-9DEF-57288A3EBE4C}" presName="rootComposite" presStyleCnt="0"/>
      <dgm:spPr/>
    </dgm:pt>
    <dgm:pt modelId="{6FF0EC8A-23B1-41C4-A62B-2F13CC32819F}" type="pres">
      <dgm:prSet presAssocID="{CB88D0C4-6C39-4629-9DEF-57288A3EBE4C}" presName="rootText" presStyleLbl="node1" presStyleIdx="1" presStyleCnt="3" custLinFactNeighborX="-11820"/>
      <dgm:spPr/>
    </dgm:pt>
    <dgm:pt modelId="{C9DEFF5E-C7D5-41E1-B35C-96D814C6D1E1}" type="pres">
      <dgm:prSet presAssocID="{CB88D0C4-6C39-4629-9DEF-57288A3EBE4C}" presName="rootConnector" presStyleLbl="node1" presStyleIdx="1" presStyleCnt="3"/>
      <dgm:spPr/>
    </dgm:pt>
    <dgm:pt modelId="{AAB00052-2492-4EDA-A470-5B3B2B8BA5AE}" type="pres">
      <dgm:prSet presAssocID="{CB88D0C4-6C39-4629-9DEF-57288A3EBE4C}" presName="childShape" presStyleCnt="0"/>
      <dgm:spPr/>
    </dgm:pt>
    <dgm:pt modelId="{6C5F0676-2961-474B-BBB1-9A0AC71F42F2}" type="pres">
      <dgm:prSet presAssocID="{98AF3B30-53E4-48D8-9030-4BA4DD6814FB}" presName="Name13" presStyleLbl="parChTrans1D2" presStyleIdx="1" presStyleCnt="3"/>
      <dgm:spPr/>
    </dgm:pt>
    <dgm:pt modelId="{1C30A876-0563-4AB6-B117-43754FE8A966}" type="pres">
      <dgm:prSet presAssocID="{B35207EC-8A84-45E2-822E-30EC4F991BE5}" presName="childText" presStyleLbl="bgAcc1" presStyleIdx="1" presStyleCnt="3" custLinFactNeighborX="-17730">
        <dgm:presLayoutVars>
          <dgm:bulletEnabled val="1"/>
        </dgm:presLayoutVars>
      </dgm:prSet>
      <dgm:spPr/>
    </dgm:pt>
    <dgm:pt modelId="{4F51B10B-B87F-495A-B211-C931B11F18F5}" type="pres">
      <dgm:prSet presAssocID="{07DC5EEB-1654-4ECB-A96A-EED4BE9D4BB4}" presName="root" presStyleCnt="0"/>
      <dgm:spPr/>
    </dgm:pt>
    <dgm:pt modelId="{D64F365A-2A6A-4937-AC8F-C8B959747F01}" type="pres">
      <dgm:prSet presAssocID="{07DC5EEB-1654-4ECB-A96A-EED4BE9D4BB4}" presName="rootComposite" presStyleCnt="0"/>
      <dgm:spPr/>
    </dgm:pt>
    <dgm:pt modelId="{DC68E120-BA63-400C-B1ED-4D52C1E309EC}" type="pres">
      <dgm:prSet presAssocID="{07DC5EEB-1654-4ECB-A96A-EED4BE9D4BB4}" presName="rootText" presStyleLbl="node1" presStyleIdx="2" presStyleCnt="3" custLinFactNeighborX="-15760"/>
      <dgm:spPr/>
    </dgm:pt>
    <dgm:pt modelId="{DAEEA9AD-488E-4842-838A-3E710A695A10}" type="pres">
      <dgm:prSet presAssocID="{07DC5EEB-1654-4ECB-A96A-EED4BE9D4BB4}" presName="rootConnector" presStyleLbl="node1" presStyleIdx="2" presStyleCnt="3"/>
      <dgm:spPr/>
    </dgm:pt>
    <dgm:pt modelId="{06820FA1-59BF-4ED2-8C11-4EB88035DAD2}" type="pres">
      <dgm:prSet presAssocID="{07DC5EEB-1654-4ECB-A96A-EED4BE9D4BB4}" presName="childShape" presStyleCnt="0"/>
      <dgm:spPr/>
    </dgm:pt>
    <dgm:pt modelId="{B5198F5F-18F7-4782-AB68-03BD25DC9507}" type="pres">
      <dgm:prSet presAssocID="{BCA798BD-A9FA-4E5E-91AB-D66082D47D5C}" presName="Name13" presStyleLbl="parChTrans1D2" presStyleIdx="2" presStyleCnt="3"/>
      <dgm:spPr/>
    </dgm:pt>
    <dgm:pt modelId="{7CC29F92-D164-4FCA-9280-3FD56ACC8821}" type="pres">
      <dgm:prSet presAssocID="{A4D5A457-886F-42EF-B4E7-69B609D8F88F}" presName="childText" presStyleLbl="bgAcc1" presStyleIdx="2" presStyleCnt="3" custLinFactNeighborX="-22655">
        <dgm:presLayoutVars>
          <dgm:bulletEnabled val="1"/>
        </dgm:presLayoutVars>
      </dgm:prSet>
      <dgm:spPr/>
    </dgm:pt>
  </dgm:ptLst>
  <dgm:cxnLst>
    <dgm:cxn modelId="{928EB900-D973-4288-998A-8B788458416E}" type="presOf" srcId="{CB88D0C4-6C39-4629-9DEF-57288A3EBE4C}" destId="{6FF0EC8A-23B1-41C4-A62B-2F13CC32819F}" srcOrd="0" destOrd="0" presId="urn:microsoft.com/office/officeart/2005/8/layout/hierarchy3"/>
    <dgm:cxn modelId="{A38FED00-85A7-427C-9360-47C26F9AB789}" srcId="{666F1301-07F7-4F1E-88B9-30CCDFF34C22}" destId="{FAB24D57-B1C7-4D8E-AC64-2B894434FD26}" srcOrd="0" destOrd="0" parTransId="{CD0FD54E-5BBF-4E82-865D-51354C8CDCA2}" sibTransId="{B23B556F-AEFB-447F-8725-D19838C91DE9}"/>
    <dgm:cxn modelId="{0C62A411-4043-46AF-A2F4-0FA474110080}" type="presOf" srcId="{07DC5EEB-1654-4ECB-A96A-EED4BE9D4BB4}" destId="{DAEEA9AD-488E-4842-838A-3E710A695A10}" srcOrd="1" destOrd="0" presId="urn:microsoft.com/office/officeart/2005/8/layout/hierarchy3"/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89131E2B-2263-437F-B1FF-6434B18FFDB2}" type="presOf" srcId="{BCA798BD-A9FA-4E5E-91AB-D66082D47D5C}" destId="{B5198F5F-18F7-4782-AB68-03BD25DC9507}" srcOrd="0" destOrd="0" presId="urn:microsoft.com/office/officeart/2005/8/layout/hierarchy3"/>
    <dgm:cxn modelId="{0D469C41-43F6-4334-BFAD-792E15E80727}" type="presOf" srcId="{666F1301-07F7-4F1E-88B9-30CCDFF34C22}" destId="{6D1E6A60-BF22-4A28-AB71-D6FBD55F6255}" srcOrd="0" destOrd="0" presId="urn:microsoft.com/office/officeart/2005/8/layout/hierarchy3"/>
    <dgm:cxn modelId="{46BBC745-215C-4BF6-AE41-2704768B5046}" type="presOf" srcId="{1EC23686-56D6-4482-B4E3-3F9784E88994}" destId="{392BD774-C085-4A5F-9A51-A7B763656626}" srcOrd="0" destOrd="0" presId="urn:microsoft.com/office/officeart/2005/8/layout/hierarchy3"/>
    <dgm:cxn modelId="{E56D384D-0A6A-4CCA-BA88-B89DDB425E0F}" srcId="{CB88D0C4-6C39-4629-9DEF-57288A3EBE4C}" destId="{B35207EC-8A84-45E2-822E-30EC4F991BE5}" srcOrd="0" destOrd="0" parTransId="{98AF3B30-53E4-48D8-9030-4BA4DD6814FB}" sibTransId="{CC5C0F74-5CFA-4E95-A7C9-A61FC467CCF3}"/>
    <dgm:cxn modelId="{FD93496E-AFC0-4525-B049-250901453B0F}" type="presOf" srcId="{98AF3B30-53E4-48D8-9030-4BA4DD6814FB}" destId="{6C5F0676-2961-474B-BBB1-9A0AC71F42F2}" srcOrd="0" destOrd="0" presId="urn:microsoft.com/office/officeart/2005/8/layout/hierarchy3"/>
    <dgm:cxn modelId="{99D00E51-AF23-4D38-B3A1-16B8214919B6}" type="presOf" srcId="{07DC5EEB-1654-4ECB-A96A-EED4BE9D4BB4}" destId="{DC68E120-BA63-400C-B1ED-4D52C1E309EC}" srcOrd="0" destOrd="0" presId="urn:microsoft.com/office/officeart/2005/8/layout/hierarchy3"/>
    <dgm:cxn modelId="{F78AAD78-4CA1-4A2A-9799-CACE880CEC0E}" srcId="{07DC5EEB-1654-4ECB-A96A-EED4BE9D4BB4}" destId="{A4D5A457-886F-42EF-B4E7-69B609D8F88F}" srcOrd="0" destOrd="0" parTransId="{BCA798BD-A9FA-4E5E-91AB-D66082D47D5C}" sibTransId="{2BE0F2D0-A38B-4B09-BF77-E82C9CCE1007}"/>
    <dgm:cxn modelId="{9C9E167B-D9C8-4A81-9585-88F964B314CA}" type="presOf" srcId="{FAB24D57-B1C7-4D8E-AC64-2B894434FD26}" destId="{AC0E1D88-1704-4366-8415-80DDA39920D2}" srcOrd="0" destOrd="0" presId="urn:microsoft.com/office/officeart/2005/8/layout/hierarchy3"/>
    <dgm:cxn modelId="{D76EBB94-00A8-4F35-83B6-BCB4DF59A650}" type="presOf" srcId="{CD0FD54E-5BBF-4E82-865D-51354C8CDCA2}" destId="{BBF534DB-5C7C-4508-A8A3-720B3945AF68}" srcOrd="0" destOrd="0" presId="urn:microsoft.com/office/officeart/2005/8/layout/hierarchy3"/>
    <dgm:cxn modelId="{E8226E99-0789-4C6C-AA7E-5A3ACF10D8C9}" type="presOf" srcId="{666F1301-07F7-4F1E-88B9-30CCDFF34C22}" destId="{E4C8305A-487D-4C6D-90DF-F56360EE1B54}" srcOrd="1" destOrd="0" presId="urn:microsoft.com/office/officeart/2005/8/layout/hierarchy3"/>
    <dgm:cxn modelId="{1A99ACB1-BCF9-4FC9-9DB0-770B28D6E606}" type="presOf" srcId="{B35207EC-8A84-45E2-822E-30EC4F991BE5}" destId="{1C30A876-0563-4AB6-B117-43754FE8A966}" srcOrd="0" destOrd="0" presId="urn:microsoft.com/office/officeart/2005/8/layout/hierarchy3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DD0D25F1-E912-45CC-A30B-DC47DFF811B6}" type="presOf" srcId="{CB88D0C4-6C39-4629-9DEF-57288A3EBE4C}" destId="{C9DEFF5E-C7D5-41E1-B35C-96D814C6D1E1}" srcOrd="1" destOrd="0" presId="urn:microsoft.com/office/officeart/2005/8/layout/hierarchy3"/>
    <dgm:cxn modelId="{6551E6FB-6807-4D5B-B691-F6D782E39952}" type="presOf" srcId="{A4D5A457-886F-42EF-B4E7-69B609D8F88F}" destId="{7CC29F92-D164-4FCA-9280-3FD56ACC8821}" srcOrd="0" destOrd="0" presId="urn:microsoft.com/office/officeart/2005/8/layout/hierarchy3"/>
    <dgm:cxn modelId="{B7828F40-2707-4E8E-816A-97A756F5BBEE}" type="presParOf" srcId="{392BD774-C085-4A5F-9A51-A7B763656626}" destId="{EC3CA56C-2533-45D2-85BC-E16849296D3E}" srcOrd="0" destOrd="0" presId="urn:microsoft.com/office/officeart/2005/8/layout/hierarchy3"/>
    <dgm:cxn modelId="{C9461F25-C06D-433F-9D22-14DE6A173D90}" type="presParOf" srcId="{EC3CA56C-2533-45D2-85BC-E16849296D3E}" destId="{F40B5046-211D-4901-86A8-F98D975458E3}" srcOrd="0" destOrd="0" presId="urn:microsoft.com/office/officeart/2005/8/layout/hierarchy3"/>
    <dgm:cxn modelId="{33B48201-8970-4281-A7C3-E67B73C5D40B}" type="presParOf" srcId="{F40B5046-211D-4901-86A8-F98D975458E3}" destId="{6D1E6A60-BF22-4A28-AB71-D6FBD55F6255}" srcOrd="0" destOrd="0" presId="urn:microsoft.com/office/officeart/2005/8/layout/hierarchy3"/>
    <dgm:cxn modelId="{A7D3EB08-74E5-46B2-BB27-9037C669D96E}" type="presParOf" srcId="{F40B5046-211D-4901-86A8-F98D975458E3}" destId="{E4C8305A-487D-4C6D-90DF-F56360EE1B54}" srcOrd="1" destOrd="0" presId="urn:microsoft.com/office/officeart/2005/8/layout/hierarchy3"/>
    <dgm:cxn modelId="{A75FC945-D3B0-4DF7-824E-5ADEE669490E}" type="presParOf" srcId="{EC3CA56C-2533-45D2-85BC-E16849296D3E}" destId="{517B4218-665E-4E62-8B0C-466D8E32709A}" srcOrd="1" destOrd="0" presId="urn:microsoft.com/office/officeart/2005/8/layout/hierarchy3"/>
    <dgm:cxn modelId="{27369A37-89F6-4009-8A64-126DDA8FAB83}" type="presParOf" srcId="{517B4218-665E-4E62-8B0C-466D8E32709A}" destId="{BBF534DB-5C7C-4508-A8A3-720B3945AF68}" srcOrd="0" destOrd="0" presId="urn:microsoft.com/office/officeart/2005/8/layout/hierarchy3"/>
    <dgm:cxn modelId="{2D25D7F6-A78C-486B-9925-3A176B610100}" type="presParOf" srcId="{517B4218-665E-4E62-8B0C-466D8E32709A}" destId="{AC0E1D88-1704-4366-8415-80DDA39920D2}" srcOrd="1" destOrd="0" presId="urn:microsoft.com/office/officeart/2005/8/layout/hierarchy3"/>
    <dgm:cxn modelId="{4505178E-62B1-4270-B669-ADDB9F5A7F01}" type="presParOf" srcId="{392BD774-C085-4A5F-9A51-A7B763656626}" destId="{9F6EEDEA-1FBD-4029-8FB6-247AB0A85F73}" srcOrd="1" destOrd="0" presId="urn:microsoft.com/office/officeart/2005/8/layout/hierarchy3"/>
    <dgm:cxn modelId="{037392B0-07C0-4730-BD8E-84A6380F7179}" type="presParOf" srcId="{9F6EEDEA-1FBD-4029-8FB6-247AB0A85F73}" destId="{7F6B875F-7DEB-4CB6-AD0F-9A5170395430}" srcOrd="0" destOrd="0" presId="urn:microsoft.com/office/officeart/2005/8/layout/hierarchy3"/>
    <dgm:cxn modelId="{DFD17812-5DAB-41A5-BB65-9DF228EC1810}" type="presParOf" srcId="{7F6B875F-7DEB-4CB6-AD0F-9A5170395430}" destId="{6FF0EC8A-23B1-41C4-A62B-2F13CC32819F}" srcOrd="0" destOrd="0" presId="urn:microsoft.com/office/officeart/2005/8/layout/hierarchy3"/>
    <dgm:cxn modelId="{F974751E-CFFB-4D6A-A1A7-50C758C93766}" type="presParOf" srcId="{7F6B875F-7DEB-4CB6-AD0F-9A5170395430}" destId="{C9DEFF5E-C7D5-41E1-B35C-96D814C6D1E1}" srcOrd="1" destOrd="0" presId="urn:microsoft.com/office/officeart/2005/8/layout/hierarchy3"/>
    <dgm:cxn modelId="{C59BDA16-7454-4AD9-A0B3-916A9818B5B9}" type="presParOf" srcId="{9F6EEDEA-1FBD-4029-8FB6-247AB0A85F73}" destId="{AAB00052-2492-4EDA-A470-5B3B2B8BA5AE}" srcOrd="1" destOrd="0" presId="urn:microsoft.com/office/officeart/2005/8/layout/hierarchy3"/>
    <dgm:cxn modelId="{B273C063-82BF-4D56-B8B7-4B0E447248D0}" type="presParOf" srcId="{AAB00052-2492-4EDA-A470-5B3B2B8BA5AE}" destId="{6C5F0676-2961-474B-BBB1-9A0AC71F42F2}" srcOrd="0" destOrd="0" presId="urn:microsoft.com/office/officeart/2005/8/layout/hierarchy3"/>
    <dgm:cxn modelId="{8B9F4BB4-377E-463F-9618-0127FE31D4BB}" type="presParOf" srcId="{AAB00052-2492-4EDA-A470-5B3B2B8BA5AE}" destId="{1C30A876-0563-4AB6-B117-43754FE8A966}" srcOrd="1" destOrd="0" presId="urn:microsoft.com/office/officeart/2005/8/layout/hierarchy3"/>
    <dgm:cxn modelId="{22791873-EEE3-402A-852C-A800FCB9C38C}" type="presParOf" srcId="{392BD774-C085-4A5F-9A51-A7B763656626}" destId="{4F51B10B-B87F-495A-B211-C931B11F18F5}" srcOrd="2" destOrd="0" presId="urn:microsoft.com/office/officeart/2005/8/layout/hierarchy3"/>
    <dgm:cxn modelId="{F5FD547C-3C18-4A5B-8952-5E48806DE1BC}" type="presParOf" srcId="{4F51B10B-B87F-495A-B211-C931B11F18F5}" destId="{D64F365A-2A6A-4937-AC8F-C8B959747F01}" srcOrd="0" destOrd="0" presId="urn:microsoft.com/office/officeart/2005/8/layout/hierarchy3"/>
    <dgm:cxn modelId="{81370883-CBCA-4509-9952-86238934B2EA}" type="presParOf" srcId="{D64F365A-2A6A-4937-AC8F-C8B959747F01}" destId="{DC68E120-BA63-400C-B1ED-4D52C1E309EC}" srcOrd="0" destOrd="0" presId="urn:microsoft.com/office/officeart/2005/8/layout/hierarchy3"/>
    <dgm:cxn modelId="{D60BC3CA-2C36-42A2-9352-33BF0A5EBBE4}" type="presParOf" srcId="{D64F365A-2A6A-4937-AC8F-C8B959747F01}" destId="{DAEEA9AD-488E-4842-838A-3E710A695A10}" srcOrd="1" destOrd="0" presId="urn:microsoft.com/office/officeart/2005/8/layout/hierarchy3"/>
    <dgm:cxn modelId="{328F217E-E840-4F2B-BC41-F07C8CBEBD08}" type="presParOf" srcId="{4F51B10B-B87F-495A-B211-C931B11F18F5}" destId="{06820FA1-59BF-4ED2-8C11-4EB88035DAD2}" srcOrd="1" destOrd="0" presId="urn:microsoft.com/office/officeart/2005/8/layout/hierarchy3"/>
    <dgm:cxn modelId="{5C27A5E5-ED98-4043-8D9F-A808E8EF970B}" type="presParOf" srcId="{06820FA1-59BF-4ED2-8C11-4EB88035DAD2}" destId="{B5198F5F-18F7-4782-AB68-03BD25DC9507}" srcOrd="0" destOrd="0" presId="urn:microsoft.com/office/officeart/2005/8/layout/hierarchy3"/>
    <dgm:cxn modelId="{CF28031F-180A-46F2-9300-4B1C088DCD35}" type="presParOf" srcId="{06820FA1-59BF-4ED2-8C11-4EB88035DAD2}" destId="{7CC29F92-D164-4FCA-9280-3FD56ACC88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CFA26-5783-472C-AEA4-7474BCE7ED76}">
      <dsp:nvSpPr>
        <dsp:cNvPr id="0" name=""/>
        <dsp:cNvSpPr/>
      </dsp:nvSpPr>
      <dsp:spPr>
        <a:xfrm>
          <a:off x="0" y="440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4F91-F78D-44B7-A3EF-985F7CA01A3E}">
      <dsp:nvSpPr>
        <dsp:cNvPr id="0" name=""/>
        <dsp:cNvSpPr/>
      </dsp:nvSpPr>
      <dsp:spPr>
        <a:xfrm>
          <a:off x="312028" y="232527"/>
          <a:ext cx="567324" cy="567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98073-9A16-429B-B3E4-78C87520E3BD}">
      <dsp:nvSpPr>
        <dsp:cNvPr id="0" name=""/>
        <dsp:cNvSpPr/>
      </dsp:nvSpPr>
      <dsp:spPr>
        <a:xfrm>
          <a:off x="1125135" y="440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Stands for Single In-line Memory Module</a:t>
          </a:r>
          <a:endParaRPr lang="en-gb" sz="180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125135" y="440"/>
        <a:ext cx="3271343" cy="1031498"/>
      </dsp:txXfrm>
    </dsp:sp>
    <dsp:sp modelId="{92FAFA61-277F-4763-B110-7FC285F8CB15}">
      <dsp:nvSpPr>
        <dsp:cNvPr id="0" name=""/>
        <dsp:cNvSpPr/>
      </dsp:nvSpPr>
      <dsp:spPr>
        <a:xfrm>
          <a:off x="0" y="1289813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00A1D-434B-4C4E-8590-BFF398413919}">
      <dsp:nvSpPr>
        <dsp:cNvPr id="0" name=""/>
        <dsp:cNvSpPr/>
      </dsp:nvSpPr>
      <dsp:spPr>
        <a:xfrm>
          <a:off x="312028" y="1521900"/>
          <a:ext cx="567324" cy="567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0F7C3-813F-464E-916E-F80DAAA07ACD}">
      <dsp:nvSpPr>
        <dsp:cNvPr id="0" name=""/>
        <dsp:cNvSpPr/>
      </dsp:nvSpPr>
      <dsp:spPr>
        <a:xfrm>
          <a:off x="1125135" y="1289813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It supports 32 bit channel for data transfer</a:t>
          </a:r>
        </a:p>
      </dsp:txBody>
      <dsp:txXfrm>
        <a:off x="1125135" y="1289813"/>
        <a:ext cx="3271343" cy="1031498"/>
      </dsp:txXfrm>
    </dsp:sp>
    <dsp:sp modelId="{076138F6-ECA1-482E-996E-9880FB31D2B3}">
      <dsp:nvSpPr>
        <dsp:cNvPr id="0" name=""/>
        <dsp:cNvSpPr/>
      </dsp:nvSpPr>
      <dsp:spPr>
        <a:xfrm>
          <a:off x="0" y="2579186"/>
          <a:ext cx="4462724" cy="1031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6A1BF-2EAD-4602-81E6-9CC50C37F6AE}">
      <dsp:nvSpPr>
        <dsp:cNvPr id="0" name=""/>
        <dsp:cNvSpPr/>
      </dsp:nvSpPr>
      <dsp:spPr>
        <a:xfrm>
          <a:off x="312028" y="2811273"/>
          <a:ext cx="567324" cy="567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E4884-2B85-4A48-9870-BA341962788C}">
      <dsp:nvSpPr>
        <dsp:cNvPr id="0" name=""/>
        <dsp:cNvSpPr/>
      </dsp:nvSpPr>
      <dsp:spPr>
        <a:xfrm>
          <a:off x="1125135" y="2579186"/>
          <a:ext cx="3271343" cy="103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7" tIns="109167" rIns="109167" bIns="109167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Commonly</a:t>
          </a:r>
          <a:r>
            <a:rPr lang="en-US" sz="1800" b="0" kern="1200" baseline="0" dirty="0">
              <a:solidFill>
                <a:schemeClr val="tx1"/>
              </a:solidFill>
            </a:rPr>
            <a:t> it has 72 pins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125135" y="2579186"/>
        <a:ext cx="3271343" cy="1031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E6A60-BF22-4A28-AB71-D6FBD55F6255}">
      <dsp:nvSpPr>
        <dsp:cNvPr id="0" name=""/>
        <dsp:cNvSpPr/>
      </dsp:nvSpPr>
      <dsp:spPr>
        <a:xfrm>
          <a:off x="787" y="559121"/>
          <a:ext cx="1841867" cy="92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noProof="0" dirty="0"/>
            <a:t>Full Form</a:t>
          </a:r>
        </a:p>
      </dsp:txBody>
      <dsp:txXfrm>
        <a:off x="27760" y="586094"/>
        <a:ext cx="1787921" cy="866987"/>
      </dsp:txXfrm>
    </dsp:sp>
    <dsp:sp modelId="{BBF534DB-5C7C-4508-A8A3-720B3945AF68}">
      <dsp:nvSpPr>
        <dsp:cNvPr id="0" name=""/>
        <dsp:cNvSpPr/>
      </dsp:nvSpPr>
      <dsp:spPr>
        <a:xfrm>
          <a:off x="184973" y="1480055"/>
          <a:ext cx="184186" cy="6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700"/>
              </a:lnTo>
              <a:lnTo>
                <a:pt x="184186" y="69070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1D88-1704-4366-8415-80DDA39920D2}">
      <dsp:nvSpPr>
        <dsp:cNvPr id="0" name=""/>
        <dsp:cNvSpPr/>
      </dsp:nvSpPr>
      <dsp:spPr>
        <a:xfrm>
          <a:off x="369160" y="1710288"/>
          <a:ext cx="1473493" cy="920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noProof="0" dirty="0"/>
            <a:t>Dual In-line Memory Module</a:t>
          </a:r>
          <a:endParaRPr lang="en-GB" sz="1400" kern="1200" noProof="0" dirty="0"/>
        </a:p>
      </dsp:txBody>
      <dsp:txXfrm>
        <a:off x="396133" y="1737261"/>
        <a:ext cx="1419547" cy="866987"/>
      </dsp:txXfrm>
    </dsp:sp>
    <dsp:sp modelId="{6FF0EC8A-23B1-41C4-A62B-2F13CC32819F}">
      <dsp:nvSpPr>
        <dsp:cNvPr id="0" name=""/>
        <dsp:cNvSpPr/>
      </dsp:nvSpPr>
      <dsp:spPr>
        <a:xfrm>
          <a:off x="2085412" y="559121"/>
          <a:ext cx="1841867" cy="92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noProof="0" dirty="0"/>
            <a:t>Supporting Chanel</a:t>
          </a:r>
          <a:endParaRPr lang="en-GB" sz="2000" kern="1200" noProof="0" dirty="0"/>
        </a:p>
      </dsp:txBody>
      <dsp:txXfrm>
        <a:off x="2112385" y="586094"/>
        <a:ext cx="1787921" cy="866987"/>
      </dsp:txXfrm>
    </dsp:sp>
    <dsp:sp modelId="{6C5F0676-2961-474B-BBB1-9A0AC71F42F2}">
      <dsp:nvSpPr>
        <dsp:cNvPr id="0" name=""/>
        <dsp:cNvSpPr/>
      </dsp:nvSpPr>
      <dsp:spPr>
        <a:xfrm>
          <a:off x="2269598" y="1480055"/>
          <a:ext cx="140644" cy="6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700"/>
              </a:lnTo>
              <a:lnTo>
                <a:pt x="140644" y="69070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A876-0563-4AB6-B117-43754FE8A966}">
      <dsp:nvSpPr>
        <dsp:cNvPr id="0" name=""/>
        <dsp:cNvSpPr/>
      </dsp:nvSpPr>
      <dsp:spPr>
        <a:xfrm>
          <a:off x="2410243" y="1710288"/>
          <a:ext cx="1473493" cy="920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noProof="0" dirty="0"/>
            <a:t>It supports 64 bit channel for data transfer</a:t>
          </a:r>
          <a:endParaRPr lang="en-GB" sz="1400" kern="1200" noProof="0" dirty="0"/>
        </a:p>
      </dsp:txBody>
      <dsp:txXfrm>
        <a:off x="2437216" y="1737261"/>
        <a:ext cx="1419547" cy="866987"/>
      </dsp:txXfrm>
    </dsp:sp>
    <dsp:sp modelId="{DC68E120-BA63-400C-B1ED-4D52C1E309EC}">
      <dsp:nvSpPr>
        <dsp:cNvPr id="0" name=""/>
        <dsp:cNvSpPr/>
      </dsp:nvSpPr>
      <dsp:spPr>
        <a:xfrm>
          <a:off x="4315176" y="559121"/>
          <a:ext cx="1841867" cy="92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Pins counting</a:t>
          </a:r>
        </a:p>
      </dsp:txBody>
      <dsp:txXfrm>
        <a:off x="4342149" y="586094"/>
        <a:ext cx="1787921" cy="866987"/>
      </dsp:txXfrm>
    </dsp:sp>
    <dsp:sp modelId="{B5198F5F-18F7-4782-AB68-03BD25DC9507}">
      <dsp:nvSpPr>
        <dsp:cNvPr id="0" name=""/>
        <dsp:cNvSpPr/>
      </dsp:nvSpPr>
      <dsp:spPr>
        <a:xfrm>
          <a:off x="4499363" y="1480055"/>
          <a:ext cx="140644" cy="6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700"/>
              </a:lnTo>
              <a:lnTo>
                <a:pt x="140644" y="69070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29F92-D164-4FCA-9280-3FD56ACC8821}">
      <dsp:nvSpPr>
        <dsp:cNvPr id="0" name=""/>
        <dsp:cNvSpPr/>
      </dsp:nvSpPr>
      <dsp:spPr>
        <a:xfrm>
          <a:off x="4640008" y="1710288"/>
          <a:ext cx="1473493" cy="920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In common it has 168 pins.</a:t>
          </a:r>
        </a:p>
      </dsp:txBody>
      <dsp:txXfrm>
        <a:off x="4666981" y="1737261"/>
        <a:ext cx="1419547" cy="866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DEE13B-EFC2-4824-807E-1611AAB8C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F7B73-F468-436C-92B0-6B49843025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3A73-4E24-4B80-87D2-CBFAA49FF19B}" type="datetime1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0DE5-1B14-4C63-8FDB-2C9E9491E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E40AD-558D-4151-8DB3-844CFA411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29B2-B842-42CD-8BCC-8864796CD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5D644-46CF-41D7-B7C8-064EA1CEBC5F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F36A-65BB-424E-A42A-AFFD986EE63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26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CF36A-65BB-424E-A42A-AFFD986EE6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9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CF36A-65BB-424E-A42A-AFFD986EE6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6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CF36A-65BB-424E-A42A-AFFD986EE6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4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CF36A-65BB-424E-A42A-AFFD986EE6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9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F0590-4464-43C9-B3F9-4CA13A78A0FE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FF7B2-657D-48BE-B8C3-5E7CA6F256E0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FC299-19E7-416F-BC12-EDA6D8DD41C1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8D1F7-4D4B-48C0-A6EC-57F97AB4AF8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166C4-1F90-479A-B147-A0F72E900D69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8ED5D-8405-4224-B632-9798694E97CE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DE8F7-DA5F-4322-BECA-518C81B5BCBB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1938DC-95BA-4DC8-933E-05820284BD77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E1C3E-CE6A-4006-9EA9-A55B73E82DA5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DF73-772E-425A-BE89-3A8289E82E20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0827A-D5FD-4938-B97A-C15FE37283A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8A7B4-A96E-403E-9AC9-B1CC5312E7E8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83E5D9-8D86-4588-82BB-BA80A59261A8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46FB3-039D-4A18-A363-E05300A38648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EAA4A6-8097-42FD-B61F-CD409F12311A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FF103-1298-46E5-B276-C7784A7A0CC6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BD1A88-3541-47E3-9B73-DF780DF8E42A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5F54CCAA-E95E-496C-95FF-32DCCD2A3420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863" y="106317"/>
            <a:ext cx="4806926" cy="302898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Simm vs rimm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4659291" cy="1564744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By Aashish Subedi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aashishsubedi478@gmail.com</a:t>
            </a:r>
          </a:p>
        </p:txBody>
      </p:sp>
      <p:sp>
        <p:nvSpPr>
          <p:cNvPr id="6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DEDE64F-DB82-0F8E-416C-EEC8F886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98" y="3945162"/>
            <a:ext cx="6091150" cy="1362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B4195-EAE0-C943-A06A-4E58B018B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98" y="1130417"/>
            <a:ext cx="6091150" cy="177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42942-740D-AC2B-DF73-04E058407DC8}"/>
              </a:ext>
            </a:extLst>
          </p:cNvPr>
          <p:cNvSpPr txBox="1"/>
          <p:nvPr/>
        </p:nvSpPr>
        <p:spPr>
          <a:xfrm>
            <a:off x="2527231" y="3169242"/>
            <a:ext cx="428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SIM V/S RIMM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8F5D8-70DA-74EA-9CBC-364E9FDF8FDD}"/>
              </a:ext>
            </a:extLst>
          </p:cNvPr>
          <p:cNvSpPr txBox="1"/>
          <p:nvPr/>
        </p:nvSpPr>
        <p:spPr>
          <a:xfrm>
            <a:off x="3397957" y="2772685"/>
            <a:ext cx="1827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Fig: SIMM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0607E-4047-7A57-27F1-F721771DC341}"/>
              </a:ext>
            </a:extLst>
          </p:cNvPr>
          <p:cNvSpPr txBox="1"/>
          <p:nvPr/>
        </p:nvSpPr>
        <p:spPr>
          <a:xfrm>
            <a:off x="3397957" y="5267949"/>
            <a:ext cx="1827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Fig: RIMM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14" name="Content Placeholder 29">
            <a:extLst>
              <a:ext uri="{FF2B5EF4-FFF2-40B4-BE49-F238E27FC236}">
                <a16:creationId xmlns:a16="http://schemas.microsoft.com/office/drawing/2014/main" id="{DF95C904-5290-01BD-E08A-EBEAF1239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78039" y="-207733"/>
            <a:ext cx="2178039" cy="119470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4DE5EB3-4496-59A9-903C-5E485B23E97A}"/>
              </a:ext>
            </a:extLst>
          </p:cNvPr>
          <p:cNvSpPr txBox="1">
            <a:spLocks/>
          </p:cNvSpPr>
          <p:nvPr/>
        </p:nvSpPr>
        <p:spPr>
          <a:xfrm>
            <a:off x="12455367" y="51273"/>
            <a:ext cx="54827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/>
              <a:t>SIMM</a:t>
            </a:r>
            <a:br>
              <a:rPr lang="en-GB" sz="1800" dirty="0"/>
            </a:br>
            <a:r>
              <a:rPr lang="en-GB" sz="1800" dirty="0">
                <a:latin typeface="Aptos Narrow" panose="020B0004020202020204" pitchFamily="34" charset="0"/>
              </a:rPr>
              <a:t>A SIMM (Single Inline Memory Module) is an older type of computer memory module with a single row of connectors. It was used primarily in the 1980s and 1990s for adding RAM.</a:t>
            </a:r>
          </a:p>
        </p:txBody>
      </p:sp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8" descr="Set of icons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5429019"/>
              </p:ext>
            </p:extLst>
          </p:nvPr>
        </p:nvGraphicFramePr>
        <p:xfrm>
          <a:off x="6499654" y="765731"/>
          <a:ext cx="4462724" cy="361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1FBEA1-974F-67DF-4F01-DF58610C3BC9}"/>
              </a:ext>
            </a:extLst>
          </p:cNvPr>
          <p:cNvSpPr/>
          <p:nvPr/>
        </p:nvSpPr>
        <p:spPr>
          <a:xfrm>
            <a:off x="6499654" y="4454902"/>
            <a:ext cx="4462724" cy="1031498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34F15-16B4-89A4-440B-E6F14C23D241}"/>
              </a:ext>
            </a:extLst>
          </p:cNvPr>
          <p:cNvSpPr txBox="1"/>
          <p:nvPr/>
        </p:nvSpPr>
        <p:spPr>
          <a:xfrm>
            <a:off x="7615899" y="4735239"/>
            <a:ext cx="30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an old technology</a:t>
            </a:r>
          </a:p>
        </p:txBody>
      </p:sp>
      <p:pic>
        <p:nvPicPr>
          <p:cNvPr id="10" name="Graphic 9" descr="Line arrow: Straight with solid fill">
            <a:extLst>
              <a:ext uri="{FF2B5EF4-FFF2-40B4-BE49-F238E27FC236}">
                <a16:creationId xmlns:a16="http://schemas.microsoft.com/office/drawing/2014/main" id="{FCA86DF8-9047-444D-5079-EFE3099CE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4022" y="4656151"/>
            <a:ext cx="655827" cy="65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F4E9D-FE76-AF4D-388E-C9537D4E6277}"/>
              </a:ext>
            </a:extLst>
          </p:cNvPr>
          <p:cNvSpPr txBox="1"/>
          <p:nvPr/>
        </p:nvSpPr>
        <p:spPr>
          <a:xfrm>
            <a:off x="2602597" y="3529112"/>
            <a:ext cx="115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Fig: SIMM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293F933-0CD8-4684-34C2-7C6D01F85A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0"/>
          <a:stretch>
            <a:fillRect/>
          </a:stretch>
        </p:blipFill>
        <p:spPr>
          <a:xfrm>
            <a:off x="140037" y="668034"/>
            <a:ext cx="6270489" cy="34395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CD6E3-6092-5AFB-AA8E-72830AF15F49}"/>
              </a:ext>
            </a:extLst>
          </p:cNvPr>
          <p:cNvSpPr txBox="1">
            <a:spLocks/>
          </p:cNvSpPr>
          <p:nvPr/>
        </p:nvSpPr>
        <p:spPr>
          <a:xfrm>
            <a:off x="827247" y="4409913"/>
            <a:ext cx="54827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/>
              <a:t>SIMM</a:t>
            </a:r>
            <a:br>
              <a:rPr lang="en-GB" sz="1800" dirty="0"/>
            </a:br>
            <a:r>
              <a:rPr lang="en-GB" sz="1800" dirty="0">
                <a:latin typeface="Aptos Narrow" panose="020B0004020202020204" pitchFamily="34" charset="0"/>
              </a:rPr>
              <a:t>A SIMM (Single Inline Memory Module) is an older type of computer memory module with a single row of connectors. It was used primarily in the 1980s and 1990s for adding RAM.</a:t>
            </a:r>
          </a:p>
        </p:txBody>
      </p:sp>
      <p:pic>
        <p:nvPicPr>
          <p:cNvPr id="8" name="Content Placeholder 51">
            <a:extLst>
              <a:ext uri="{FF2B5EF4-FFF2-40B4-BE49-F238E27FC236}">
                <a16:creationId xmlns:a16="http://schemas.microsoft.com/office/drawing/2014/main" id="{584162F0-68BE-3131-02E2-DDED55BED8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822771" y="779142"/>
            <a:ext cx="2606766" cy="9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91080"/>
            <a:ext cx="6572931" cy="1781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GB" b="1" dirty="0"/>
              <a:t>DIMM</a:t>
            </a:r>
            <a:br>
              <a:rPr lang="en-GB" dirty="0"/>
            </a:br>
            <a:r>
              <a:rPr lang="en-GB" sz="1800" dirty="0"/>
              <a:t>A </a:t>
            </a:r>
            <a:r>
              <a:rPr lang="en-GB" sz="1800" b="1" dirty="0"/>
              <a:t>DIMM</a:t>
            </a:r>
            <a:r>
              <a:rPr lang="en-GB" sz="1800" dirty="0"/>
              <a:t> (Dual Inline Memory Module) is a modern type of computer memory module with connectors on both sides. It has a higher capacity and better performance compared to SIMMs, making it the standard choice for adding RAM in today's computers.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8" descr="Scheme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423338"/>
              </p:ext>
            </p:extLst>
          </p:nvPr>
        </p:nvGraphicFramePr>
        <p:xfrm>
          <a:off x="16659" y="1127656"/>
          <a:ext cx="6448109" cy="319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F61D9-3237-0A26-B57D-71F018EABCEA}"/>
              </a:ext>
            </a:extLst>
          </p:cNvPr>
          <p:cNvSpPr/>
          <p:nvPr/>
        </p:nvSpPr>
        <p:spPr>
          <a:xfrm>
            <a:off x="6392198" y="1676613"/>
            <a:ext cx="1841867" cy="920933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GB" sz="1800" noProof="0" dirty="0"/>
          </a:p>
          <a:p>
            <a:pPr algn="ctr"/>
            <a:r>
              <a:rPr lang="en-GB" sz="1800" noProof="0" dirty="0"/>
              <a:t>Generation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6B93D8-D9BA-12E7-3B9F-C27B457A06E2}"/>
              </a:ext>
            </a:extLst>
          </p:cNvPr>
          <p:cNvGrpSpPr/>
          <p:nvPr/>
        </p:nvGrpSpPr>
        <p:grpSpPr>
          <a:xfrm>
            <a:off x="6710865" y="2829554"/>
            <a:ext cx="1473493" cy="920933"/>
            <a:chOff x="4973828" y="1710288"/>
            <a:chExt cx="1473493" cy="9209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664DF7-2CD2-393E-3200-7311F9D7AD9E}"/>
                </a:ext>
              </a:extLst>
            </p:cNvPr>
            <p:cNvSpPr/>
            <p:nvPr/>
          </p:nvSpPr>
          <p:spPr>
            <a:xfrm>
              <a:off x="4973828" y="1710288"/>
              <a:ext cx="1473493" cy="920933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C7371C9D-D309-B748-71C2-207EEC8FAF01}"/>
                </a:ext>
              </a:extLst>
            </p:cNvPr>
            <p:cNvSpPr txBox="1"/>
            <p:nvPr/>
          </p:nvSpPr>
          <p:spPr>
            <a:xfrm>
              <a:off x="5000801" y="1737261"/>
              <a:ext cx="1419547" cy="866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rtlCol="0" anchor="ctr" anchorCtr="0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noProof="0" dirty="0"/>
                <a:t>In common it has 168 pins.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7ACC96-A827-3452-C3C2-B4BD948FFF28}"/>
              </a:ext>
            </a:extLst>
          </p:cNvPr>
          <p:cNvCxnSpPr>
            <a:cxnSpLocks/>
          </p:cNvCxnSpPr>
          <p:nvPr/>
        </p:nvCxnSpPr>
        <p:spPr>
          <a:xfrm>
            <a:off x="6491741" y="2597546"/>
            <a:ext cx="0" cy="67072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B9801-1336-2B29-5F21-1E90D81B3F52}"/>
              </a:ext>
            </a:extLst>
          </p:cNvPr>
          <p:cNvCxnSpPr>
            <a:cxnSpLocks/>
          </p:cNvCxnSpPr>
          <p:nvPr/>
        </p:nvCxnSpPr>
        <p:spPr>
          <a:xfrm>
            <a:off x="6491741" y="3268266"/>
            <a:ext cx="21674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2C308772-1B16-C4FE-D628-5EFB9EDCB0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 rot="5400000">
            <a:off x="7440157" y="1769334"/>
            <a:ext cx="6205720" cy="23271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981E9EE-52F4-2D08-6BA3-FBEF2DAEF7FA}"/>
              </a:ext>
            </a:extLst>
          </p:cNvPr>
          <p:cNvSpPr txBox="1"/>
          <p:nvPr/>
        </p:nvSpPr>
        <p:spPr>
          <a:xfrm>
            <a:off x="9956073" y="5740970"/>
            <a:ext cx="15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Fig: DIMM</a:t>
            </a:r>
          </a:p>
        </p:txBody>
      </p:sp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aashishsubedi478@gmail.com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2050" name="Picture 2" descr="Thank You PNG Transparent Images Free Download | Vector ...">
            <a:extLst>
              <a:ext uri="{FF2B5EF4-FFF2-40B4-BE49-F238E27FC236}">
                <a16:creationId xmlns:a16="http://schemas.microsoft.com/office/drawing/2014/main" id="{0169222F-079A-8106-4C31-1E69ADD7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72" y="339682"/>
            <a:ext cx="3958471" cy="39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DD02A9E-DA81-D325-6A45-6CFEB28949AD}"/>
              </a:ext>
            </a:extLst>
          </p:cNvPr>
          <p:cNvSpPr txBox="1">
            <a:spLocks/>
          </p:cNvSpPr>
          <p:nvPr/>
        </p:nvSpPr>
        <p:spPr>
          <a:xfrm>
            <a:off x="664444" y="5345975"/>
            <a:ext cx="9623477" cy="462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Aashish Subedi</a:t>
            </a:r>
          </a:p>
        </p:txBody>
      </p:sp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E76448-B9B5-444F-ABF0-3E2949E5B92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 study design</Template>
  <TotalTime>54</TotalTime>
  <Words>220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Narrow</vt:lpstr>
      <vt:lpstr>Calibri</vt:lpstr>
      <vt:lpstr>Century Gothic</vt:lpstr>
      <vt:lpstr>Wingdings 3</vt:lpstr>
      <vt:lpstr>Slice</vt:lpstr>
      <vt:lpstr>Simm vs rimm</vt:lpstr>
      <vt:lpstr>PowerPoint Presentation</vt:lpstr>
      <vt:lpstr>DIMM A DIMM (Dual Inline Memory Module) is a modern type of computer memory module with connectors on both sides. It has a higher capacity and better performance compared to SIMMs, making it the standard choice for adding RAM in today's computers.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Timsina</dc:creator>
  <cp:lastModifiedBy>Suman Timsina</cp:lastModifiedBy>
  <cp:revision>3</cp:revision>
  <dcterms:created xsi:type="dcterms:W3CDTF">2024-11-13T06:59:42Z</dcterms:created>
  <dcterms:modified xsi:type="dcterms:W3CDTF">2024-11-14T06:07:46Z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