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8802-517C-49FF-BA47-7B4D8AF75879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F57-F6BC-4257-88F2-69F7EB1F5C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4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8802-517C-49FF-BA47-7B4D8AF75879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F57-F6BC-4257-88F2-69F7EB1F5C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8802-517C-49FF-BA47-7B4D8AF75879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F57-F6BC-4257-88F2-69F7EB1F5C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0916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8802-517C-49FF-BA47-7B4D8AF75879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F57-F6BC-4257-88F2-69F7EB1F5C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60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8802-517C-49FF-BA47-7B4D8AF75879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F57-F6BC-4257-88F2-69F7EB1F5C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1653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8802-517C-49FF-BA47-7B4D8AF75879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F57-F6BC-4257-88F2-69F7EB1F5C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255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8802-517C-49FF-BA47-7B4D8AF75879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F57-F6BC-4257-88F2-69F7EB1F5C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35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8802-517C-49FF-BA47-7B4D8AF75879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F57-F6BC-4257-88F2-69F7EB1F5C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0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8802-517C-49FF-BA47-7B4D8AF75879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F57-F6BC-4257-88F2-69F7EB1F5C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2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8802-517C-49FF-BA47-7B4D8AF75879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F57-F6BC-4257-88F2-69F7EB1F5C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0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8802-517C-49FF-BA47-7B4D8AF75879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F57-F6BC-4257-88F2-69F7EB1F5C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9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8802-517C-49FF-BA47-7B4D8AF75879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F57-F6BC-4257-88F2-69F7EB1F5C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3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8802-517C-49FF-BA47-7B4D8AF75879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F57-F6BC-4257-88F2-69F7EB1F5C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0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8802-517C-49FF-BA47-7B4D8AF75879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F57-F6BC-4257-88F2-69F7EB1F5C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97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8802-517C-49FF-BA47-7B4D8AF75879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F57-F6BC-4257-88F2-69F7EB1F5C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60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8802-517C-49FF-BA47-7B4D8AF75879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F57-F6BC-4257-88F2-69F7EB1F5C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6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28802-517C-49FF-BA47-7B4D8AF75879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4BDF57-F6BC-4257-88F2-69F7EB1F5C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96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0892-DB0C-6BF1-015F-349602294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929" y="1984016"/>
            <a:ext cx="7766936" cy="1646302"/>
          </a:xfrm>
        </p:spPr>
        <p:txBody>
          <a:bodyPr/>
          <a:lstStyle/>
          <a:p>
            <a:r>
              <a:rPr lang="en-US" dirty="0"/>
              <a:t>Presentation on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ABADE-76DA-35FB-8D05-FA6D6EEDA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4005" y="3767054"/>
            <a:ext cx="7766936" cy="1096899"/>
          </a:xfrm>
        </p:spPr>
        <p:txBody>
          <a:bodyPr>
            <a:normAutofit fontScale="92500" lnSpcReduction="20000"/>
          </a:bodyPr>
          <a:lstStyle/>
          <a:p>
            <a:r>
              <a:rPr lang="en-US" sz="8000" b="1" dirty="0"/>
              <a:t>IOS</a:t>
            </a:r>
          </a:p>
        </p:txBody>
      </p:sp>
    </p:spTree>
    <p:extLst>
      <p:ext uri="{BB962C8B-B14F-4D97-AF65-F5344CB8AC3E}">
        <p14:creationId xmlns:p14="http://schemas.microsoft.com/office/powerpoint/2010/main" val="58766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3B91-59B2-76D8-D209-5F7EF3D5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610887" cy="58857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683D10-4FD5-EE6E-AA22-47D779D0B1D7}"/>
              </a:ext>
            </a:extLst>
          </p:cNvPr>
          <p:cNvSpPr txBox="1"/>
          <p:nvPr/>
        </p:nvSpPr>
        <p:spPr>
          <a:xfrm>
            <a:off x="677334" y="1876097"/>
            <a:ext cx="5928418" cy="2344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Stands for Iphone Operating System.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First introduced on 2007.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Launched by Apple company.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IOS is based on </a:t>
            </a:r>
            <a:r>
              <a:rPr lang="en-US" sz="2000" b="1"/>
              <a:t>Darwin</a:t>
            </a:r>
            <a:r>
              <a:rPr lang="en-US" sz="2000"/>
              <a:t>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537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9DBF-61C5-0559-6682-E8D0F275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633425" cy="762000"/>
          </a:xfrm>
        </p:spPr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E60380-B8F5-46EE-778A-777185AB6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4353"/>
            <a:ext cx="10452538" cy="3269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User-Friendly Interface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–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Clean, intuitive design with customizable home  screens .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App Store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– Access to millions of apps, games, and other content.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Security &amp; Privacy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– Features like Face ID, Touch ID, end-to-end encryption, and app privacy controls.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Siri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– Voice assistant for setting reminders, sending messages, making calls, etc.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iMessage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– Secure messaging service with multimedia support and group chats.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b="1" dirty="0">
                <a:latin typeface="+mj-lt"/>
              </a:rPr>
              <a:t>Notifications</a:t>
            </a:r>
            <a:r>
              <a:rPr lang="en-US" sz="2000" dirty="0">
                <a:latin typeface="+mj-lt"/>
              </a:rPr>
              <a:t> – Organized notification </a:t>
            </a:r>
            <a:r>
              <a:rPr lang="en-US" sz="2000" dirty="0"/>
              <a:t>center and lock screen alerts.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336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113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Gill Sans MT</vt:lpstr>
      <vt:lpstr>Trebuchet MS</vt:lpstr>
      <vt:lpstr>Wingdings 3</vt:lpstr>
      <vt:lpstr>Facet</vt:lpstr>
      <vt:lpstr>Presentation on :</vt:lpstr>
      <vt:lpstr>INTRODUCTION</vt:lpstr>
      <vt:lpstr>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 Dahal</dc:creator>
  <cp:lastModifiedBy>Pratik Dahal</cp:lastModifiedBy>
  <cp:revision>14</cp:revision>
  <dcterms:created xsi:type="dcterms:W3CDTF">2024-12-22T08:03:31Z</dcterms:created>
  <dcterms:modified xsi:type="dcterms:W3CDTF">2024-12-22T08:43:01Z</dcterms:modified>
</cp:coreProperties>
</file>