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1FC01-5E40-48C8-A1A7-9819278046E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-By Aashish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A6365-C7EB-4C42-970E-BD312454C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94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AA7A-CECE-4AA7-8386-94892B0591D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-By Aashish Rijal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B572-6F81-4198-ACC3-23F8E0EC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1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0B572-6F81-4198-ACC3-23F8E0EC00C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0B572-6F81-4198-ACC3-23F8E0EC00C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0B572-6F81-4198-ACC3-23F8E0EC0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CF062D-383A-4FE5-961B-E07DF492CB79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1300-F912-4832-A2BE-51C37D974E0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456B-5ACC-4267-B7EF-2D8B61164C3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35D-F050-4084-840D-EC53FD23CFAA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F810-A36B-44D8-95A0-39146B976CE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FC09-BE09-4443-B6E9-7EDA3FCBB4EA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405-1AC2-4365-BBFE-78A8EF1A3E0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3A2B-9155-4262-AAA1-7EB01A7ED9A4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671-6E29-4EC4-BF20-2BCA5A1B6BD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0634-7619-427D-ADB4-5AB6F5D1BEF7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07-3339-43F5-847B-CD86A319E11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D4E-3337-4784-9459-E94C6CEB6907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2642-E963-4342-B9C0-0F6BB40EE0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814F-47D2-4820-B0EA-80225E15F203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F3EB-A9AD-417F-B5DE-579E199301D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78D1-3CB0-4E31-A5A3-E1A4EF4D1959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829-989A-4AF5-8523-6A5D1353E88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4FE5-57C9-439C-BF35-2EE1E00CEF93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b="1" cap="none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sz="67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ashish</a:t>
            </a:r>
            <a:r>
              <a:rPr lang="en-US" sz="67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7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Rijal</a:t>
            </a:r>
            <a:r>
              <a:rPr lang="en-US" sz="67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67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67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500" b="1" dirty="0" err="1" smtClean="0">
                <a:solidFill>
                  <a:srgbClr val="FF0000"/>
                </a:solidFill>
              </a:rPr>
              <a:t>Csit</a:t>
            </a:r>
            <a:r>
              <a:rPr lang="en-US" sz="3500" b="1" dirty="0" smtClean="0">
                <a:solidFill>
                  <a:srgbClr val="FF0000"/>
                </a:solidFill>
              </a:rPr>
              <a:t> first semester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Section-b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roll.no- 02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4260" y="2586633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layer is the layer that interact directly with the end user.</a:t>
            </a:r>
          </a:p>
          <a:p>
            <a:r>
              <a:rPr lang="en-US" dirty="0" smtClean="0"/>
              <a:t>It operates at the bit level, it only deals with individual bits of data.</a:t>
            </a:r>
          </a:p>
          <a:p>
            <a:r>
              <a:rPr lang="en-US" dirty="0" smtClean="0"/>
              <a:t>It provides services such as data encoding/decoding, signal transmission, error detection/correction.</a:t>
            </a:r>
          </a:p>
          <a:p>
            <a:r>
              <a:rPr lang="en-US" dirty="0" smtClean="0"/>
              <a:t>Physical layer include some common protocol Ethernet, Wi-Fi and Bluetooth.</a:t>
            </a:r>
          </a:p>
          <a:p>
            <a:r>
              <a:rPr lang="en-US" dirty="0" smtClean="0"/>
              <a:t>The main function of physical layer is to ensure reliable transmission of data over the physical medium.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a reliable and error-free communication channels between different network nodes.</a:t>
            </a:r>
          </a:p>
          <a:p>
            <a:r>
              <a:rPr lang="en-US" dirty="0" smtClean="0"/>
              <a:t>Combines bits into bytes and bytes into frame.</a:t>
            </a:r>
          </a:p>
          <a:p>
            <a:r>
              <a:rPr lang="en-US" dirty="0" smtClean="0"/>
              <a:t>It uses MAC address</a:t>
            </a:r>
          </a:p>
          <a:p>
            <a:r>
              <a:rPr lang="en-US" dirty="0" smtClean="0"/>
              <a:t>Establishing and releasing logical connections between network nodes.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logical addressing(</a:t>
            </a:r>
            <a:r>
              <a:rPr lang="en-US" dirty="0" err="1"/>
              <a:t>I</a:t>
            </a:r>
            <a:r>
              <a:rPr lang="en-US" dirty="0" err="1" smtClean="0"/>
              <a:t>p</a:t>
            </a:r>
            <a:r>
              <a:rPr lang="en-US" dirty="0" smtClean="0"/>
              <a:t>) to identify devices on a network.</a:t>
            </a:r>
          </a:p>
          <a:p>
            <a:r>
              <a:rPr lang="en-US" dirty="0" smtClean="0"/>
              <a:t>It determines the optimal path for data transmission between hosts by using routing protocols.</a:t>
            </a:r>
          </a:p>
          <a:p>
            <a:r>
              <a:rPr lang="en-US" dirty="0" smtClean="0"/>
              <a:t>It can breaks large packets into smaller packets for </a:t>
            </a:r>
            <a:r>
              <a:rPr lang="en-US" dirty="0"/>
              <a:t>e</a:t>
            </a:r>
            <a:r>
              <a:rPr lang="en-US" dirty="0" smtClean="0"/>
              <a:t>fficient transmission.</a:t>
            </a:r>
          </a:p>
          <a:p>
            <a:r>
              <a:rPr lang="en-US" dirty="0" smtClean="0"/>
              <a:t>It provides error detecting and correction mechanism to ensure data reliability.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0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Bits between devices (converts bits into binary form).</a:t>
            </a:r>
          </a:p>
          <a:p>
            <a:r>
              <a:rPr lang="en-US" dirty="0"/>
              <a:t>It includes protocols such as HTTP, FTP, SMTP etc.</a:t>
            </a:r>
          </a:p>
          <a:p>
            <a:r>
              <a:rPr lang="en-US" dirty="0"/>
              <a:t>It plays a critical role in enabling communication between different applications and devices.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the details of handle reliable transfer of data.</a:t>
            </a:r>
          </a:p>
          <a:p>
            <a:r>
              <a:rPr lang="en-US" dirty="0" smtClean="0"/>
              <a:t>It handle end to end error control and flow control, breaking up data into frames and reassembling the frames.</a:t>
            </a:r>
          </a:p>
          <a:p>
            <a:r>
              <a:rPr lang="en-US" dirty="0" smtClean="0"/>
              <a:t>It is responsible for service to service delivery (TCP).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web browsers, email clients and file transfer programs.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specifications for password and authentication and maintaining synchronization between the sender and the receiver.</a:t>
            </a:r>
          </a:p>
          <a:p>
            <a:r>
              <a:rPr lang="en-US" dirty="0" smtClean="0"/>
              <a:t>It ensures that data is delivered to the correct application on the receiving device by using port number to identify different applications.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presentation layer is responsible for the formatting and presentation of data.</a:t>
            </a:r>
          </a:p>
          <a:p>
            <a:r>
              <a:rPr lang="en-US" dirty="0" smtClean="0"/>
              <a:t>It provides services data encryption/decryption and data conversion.</a:t>
            </a:r>
          </a:p>
          <a:p>
            <a:r>
              <a:rPr lang="en-US" dirty="0" smtClean="0"/>
              <a:t>It ensures that data send from one system can be understood by the receiving system.</a:t>
            </a:r>
          </a:p>
          <a:p>
            <a:r>
              <a:rPr lang="en-US" dirty="0" smtClean="0"/>
              <a:t>It is closely related to the application layer, both provides end-to-end services.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completely user oriented layer.</a:t>
            </a:r>
          </a:p>
          <a:p>
            <a:r>
              <a:rPr lang="en-US" dirty="0" smtClean="0"/>
              <a:t>It is responsible for providing network services to application programs</a:t>
            </a:r>
          </a:p>
          <a:p>
            <a:r>
              <a:rPr lang="en-US" dirty="0"/>
              <a:t> It deals with the services attached to the data.</a:t>
            </a:r>
            <a:endParaRPr lang="en-US" dirty="0" smtClean="0"/>
          </a:p>
          <a:p>
            <a:r>
              <a:rPr lang="en-US" dirty="0"/>
              <a:t>It contains the protocols used by users like HTTP, protocol for file transfer and electronic mail.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Welcome to the presentation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network protocols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 this presentation</a:t>
            </a:r>
            <a:r>
              <a:rPr lang="en-US" sz="2800" dirty="0" smtClean="0"/>
              <a:t>, we will discuss what network protocols are, why they are important, and some example of commonly used network protocols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7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what are network protocols 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network protocol is a set of rules and procedures that govern how data is transmitted over a </a:t>
            </a:r>
            <a:r>
              <a:rPr lang="en-US" dirty="0" smtClean="0"/>
              <a:t>network.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protocols ensure that devices on the network can communicate with each other effectively and </a:t>
            </a:r>
            <a:r>
              <a:rPr lang="en-US" dirty="0" smtClean="0"/>
              <a:t>efficiently.</a:t>
            </a:r>
          </a:p>
          <a:p>
            <a:r>
              <a:rPr lang="en-US" dirty="0" smtClean="0"/>
              <a:t>Network </a:t>
            </a:r>
            <a:r>
              <a:rPr lang="en-US" dirty="0"/>
              <a:t>protocols can be divided into different layers, such as the OSI (Open Systems Interconnection) model, which has seven </a:t>
            </a:r>
            <a:r>
              <a:rPr lang="en-US" dirty="0" smtClean="0"/>
              <a:t>layers.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38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Why are network protocols important </a:t>
            </a:r>
            <a:r>
              <a:rPr lang="en-US" dirty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network protocols, devices on a network would not be able to communicate with each </a:t>
            </a:r>
            <a:r>
              <a:rPr lang="en-US" dirty="0" smtClean="0"/>
              <a:t>other.</a:t>
            </a:r>
          </a:p>
          <a:p>
            <a:r>
              <a:rPr lang="en-US" dirty="0"/>
              <a:t>Network protocols provide a standardized way for devices to communicate, which makes it easier for different devices from different manufacturers to work </a:t>
            </a:r>
            <a:r>
              <a:rPr lang="en-US" dirty="0" smtClean="0"/>
              <a:t>together.</a:t>
            </a:r>
          </a:p>
          <a:p>
            <a:r>
              <a:rPr lang="en-US" dirty="0"/>
              <a:t>Network protocols also provide a level of security by ensuring that only authorized devices can access the network and its </a:t>
            </a:r>
            <a:r>
              <a:rPr lang="en-US" dirty="0" smtClean="0"/>
              <a:t>resources.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Examples of network protocols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TCP/IP (Transmission control protocol/Internet </a:t>
            </a:r>
            <a:r>
              <a:rPr lang="en-US" dirty="0"/>
              <a:t>P</a:t>
            </a:r>
            <a:r>
              <a:rPr lang="en-US" dirty="0" smtClean="0"/>
              <a:t>rotocol): The most commonly used network protocol, used for communication over the internet.</a:t>
            </a:r>
          </a:p>
          <a:p>
            <a:r>
              <a:rPr lang="en-US" dirty="0" smtClean="0"/>
              <a:t>HTTP (Hypertext Transfer Protocol): Used for communication between web browser and web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Examples of network protocols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FTP (File Transfer Protocol):Used for transferring file between devices on a network.</a:t>
            </a:r>
          </a:p>
          <a:p>
            <a:r>
              <a:rPr lang="en-US" dirty="0" smtClean="0"/>
              <a:t>SMTP (Simple Mail Transfer Protocol):Used for sending mail messages between mail servers.</a:t>
            </a:r>
          </a:p>
          <a:p>
            <a:r>
              <a:rPr lang="en-US" dirty="0" smtClean="0"/>
              <a:t>DNS (Domain Name System):Used for translating domain names into IP addresses.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4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(Open system Interconnection)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describes seven layers that computers system use to communicate over a network.</a:t>
            </a:r>
          </a:p>
          <a:p>
            <a:r>
              <a:rPr lang="en-US" dirty="0" smtClean="0"/>
              <a:t>It was first standard model for network communication.</a:t>
            </a:r>
          </a:p>
          <a:p>
            <a:r>
              <a:rPr lang="en-US" dirty="0" smtClean="0"/>
              <a:t>Control is passed from one layer to another layer.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Osi</a:t>
            </a:r>
            <a:r>
              <a:rPr lang="en-US" dirty="0" smtClean="0"/>
              <a:t> layers Divided into 2 groups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layer : </a:t>
            </a:r>
            <a:r>
              <a:rPr lang="en-US" dirty="0" smtClean="0"/>
              <a:t>Application, </a:t>
            </a:r>
            <a:r>
              <a:rPr lang="en-US" dirty="0" smtClean="0"/>
              <a:t>Presentation and  Session Layer</a:t>
            </a:r>
          </a:p>
          <a:p>
            <a:r>
              <a:rPr lang="en-US" dirty="0" smtClean="0"/>
              <a:t>Lower Layer : </a:t>
            </a:r>
            <a:r>
              <a:rPr lang="en-US" dirty="0" smtClean="0"/>
              <a:t>Transmission, Network</a:t>
            </a:r>
            <a:r>
              <a:rPr lang="en-US" dirty="0" smtClean="0"/>
              <a:t>, Data Link, Physical layer</a:t>
            </a:r>
          </a:p>
          <a:p>
            <a:endParaRPr lang="en-US" dirty="0"/>
          </a:p>
          <a:p>
            <a:r>
              <a:rPr lang="en-US" dirty="0"/>
              <a:t>Each layer performs a specific function and communicates with the layer above or below it.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9" y="86497"/>
            <a:ext cx="8744082" cy="64996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011" y="6355079"/>
            <a:ext cx="6239309" cy="365125"/>
          </a:xfrm>
        </p:spPr>
        <p:txBody>
          <a:bodyPr/>
          <a:lstStyle/>
          <a:p>
            <a:r>
              <a:rPr lang="en-US" smtClean="0"/>
              <a:t>-By Aashish Rijal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</TotalTime>
  <Words>822</Words>
  <Application>Microsoft Office PowerPoint</Application>
  <PresentationFormat>Widescreen</PresentationFormat>
  <Paragraphs>107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Trebuchet MS</vt:lpstr>
      <vt:lpstr>Tw Cen MT</vt:lpstr>
      <vt:lpstr>Circuit</vt:lpstr>
      <vt:lpstr>Aashish Rijal </vt:lpstr>
      <vt:lpstr>Welcome to the presentation on  network protocols</vt:lpstr>
      <vt:lpstr>what are network protocols ?</vt:lpstr>
      <vt:lpstr>Why are network protocols important ?</vt:lpstr>
      <vt:lpstr>Examples of network protocols</vt:lpstr>
      <vt:lpstr>Examples of network protocols</vt:lpstr>
      <vt:lpstr>OSI (Open system Interconnection) layer</vt:lpstr>
      <vt:lpstr>Osi layers Divided into 2 groups </vt:lpstr>
      <vt:lpstr>PowerPoint Presentation</vt:lpstr>
      <vt:lpstr>physical layer</vt:lpstr>
      <vt:lpstr>Data link layer</vt:lpstr>
      <vt:lpstr>Network layer</vt:lpstr>
      <vt:lpstr>Application layer</vt:lpstr>
      <vt:lpstr>Transport layer</vt:lpstr>
      <vt:lpstr>Session layer</vt:lpstr>
      <vt:lpstr>Presentation layer</vt:lpstr>
      <vt:lpstr>Application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Aashish Rijal( </dc:title>
  <dc:creator>Dell</dc:creator>
  <cp:lastModifiedBy>Dell</cp:lastModifiedBy>
  <cp:revision>32</cp:revision>
  <dcterms:created xsi:type="dcterms:W3CDTF">2023-04-02T12:05:22Z</dcterms:created>
  <dcterms:modified xsi:type="dcterms:W3CDTF">2023-04-16T07:27:07Z</dcterms:modified>
</cp:coreProperties>
</file>