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1"/>
  </p:notesMasterIdLst>
  <p:handoutMasterIdLst>
    <p:handoutMasterId r:id="rId22"/>
  </p:handoutMasterIdLst>
  <p:sldIdLst>
    <p:sldId id="312" r:id="rId5"/>
    <p:sldId id="304" r:id="rId6"/>
    <p:sldId id="307" r:id="rId7"/>
    <p:sldId id="281" r:id="rId8"/>
    <p:sldId id="323" r:id="rId9"/>
    <p:sldId id="317" r:id="rId10"/>
    <p:sldId id="315" r:id="rId11"/>
    <p:sldId id="282" r:id="rId12"/>
    <p:sldId id="318" r:id="rId13"/>
    <p:sldId id="321" r:id="rId14"/>
    <p:sldId id="324" r:id="rId15"/>
    <p:sldId id="325" r:id="rId16"/>
    <p:sldId id="326" r:id="rId17"/>
    <p:sldId id="327" r:id="rId18"/>
    <p:sldId id="328" r:id="rId19"/>
    <p:sldId id="297" r:id="rId20"/>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3" orient="horz" pos="2616" userDrawn="1">
          <p15:clr>
            <a:srgbClr val="A4A3A4"/>
          </p15:clr>
        </p15:guide>
        <p15:guide id="4" orient="horz" pos="3264" userDrawn="1">
          <p15:clr>
            <a:srgbClr val="A4A3A4"/>
          </p15:clr>
        </p15:guide>
        <p15:guide id="5" pos="6912" userDrawn="1">
          <p15:clr>
            <a:srgbClr val="A4A3A4"/>
          </p15:clr>
        </p15:guide>
        <p15:guide id="6" orient="horz" userDrawn="1">
          <p15:clr>
            <a:srgbClr val="A4A3A4"/>
          </p15:clr>
        </p15:guide>
        <p15:guide id="7" orient="horz" pos="4008" userDrawn="1">
          <p15:clr>
            <a:srgbClr val="A4A3A4"/>
          </p15:clr>
        </p15:guide>
        <p15:guide id="9" orient="horz" pos="2352" userDrawn="1">
          <p15:clr>
            <a:srgbClr val="A4A3A4"/>
          </p15:clr>
        </p15:guide>
        <p15:guide id="12" pos="6696"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5" pos="5256" userDrawn="1">
          <p15:clr>
            <a:srgbClr val="A4A3A4"/>
          </p15:clr>
        </p15:guide>
        <p15:guide id="26" pos="7261"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8C8C"/>
    <a:srgbClr val="202C8F"/>
    <a:srgbClr val="FDFBF6"/>
    <a:srgbClr val="AAC4E9"/>
    <a:srgbClr val="F5CDCE"/>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52" autoAdjust="0"/>
    <p:restoredTop sz="95388" autoAdjust="0"/>
  </p:normalViewPr>
  <p:slideViewPr>
    <p:cSldViewPr snapToGrid="0" snapToObjects="1">
      <p:cViewPr varScale="1">
        <p:scale>
          <a:sx n="62" d="100"/>
          <a:sy n="62" d="100"/>
        </p:scale>
        <p:origin x="584" y="44"/>
      </p:cViewPr>
      <p:guideLst>
        <p:guide orient="horz" pos="2616"/>
        <p:guide orient="horz" pos="3264"/>
        <p:guide pos="6912"/>
        <p:guide orient="horz"/>
        <p:guide orient="horz" pos="4008"/>
        <p:guide orient="horz" pos="2352"/>
        <p:guide pos="6696"/>
        <p:guide pos="2136"/>
        <p:guide pos="2760"/>
        <p:guide pos="3288"/>
        <p:guide pos="4032"/>
        <p:guide pos="4392"/>
        <p:guide pos="4944"/>
        <p:guide pos="5544"/>
        <p:guide pos="6072"/>
        <p:guide orient="horz" pos="2448"/>
        <p:guide pos="5256"/>
        <p:guide pos="7261"/>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25" d="100"/>
          <a:sy n="25" d="100"/>
        </p:scale>
        <p:origin x="348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shita Gupta" userId="27de44952192e5f7" providerId="LiveId" clId="{E6037B62-8B65-4E18-AAB2-F4EBE937B186}"/>
    <pc:docChg chg="undo custSel addSld modSld">
      <pc:chgData name="Aashita Gupta" userId="27de44952192e5f7" providerId="LiveId" clId="{E6037B62-8B65-4E18-AAB2-F4EBE937B186}" dt="2025-09-22T11:54:11.620" v="1116" actId="478"/>
      <pc:docMkLst>
        <pc:docMk/>
      </pc:docMkLst>
      <pc:sldChg chg="modSp mod">
        <pc:chgData name="Aashita Gupta" userId="27de44952192e5f7" providerId="LiveId" clId="{E6037B62-8B65-4E18-AAB2-F4EBE937B186}" dt="2025-09-22T11:54:00.018" v="1114" actId="20577"/>
        <pc:sldMkLst>
          <pc:docMk/>
          <pc:sldMk cId="3913219759" sldId="304"/>
        </pc:sldMkLst>
        <pc:spChg chg="mod">
          <ac:chgData name="Aashita Gupta" userId="27de44952192e5f7" providerId="LiveId" clId="{E6037B62-8B65-4E18-AAB2-F4EBE937B186}" dt="2025-09-22T11:54:00.018" v="1114" actId="20577"/>
          <ac:spMkLst>
            <pc:docMk/>
            <pc:sldMk cId="3913219759" sldId="304"/>
            <ac:spMk id="3" creationId="{D4D22962-3C7F-E480-5C35-7F4860A098E1}"/>
          </ac:spMkLst>
        </pc:spChg>
      </pc:sldChg>
      <pc:sldChg chg="addSp delSp modSp mod">
        <pc:chgData name="Aashita Gupta" userId="27de44952192e5f7" providerId="LiveId" clId="{E6037B62-8B65-4E18-AAB2-F4EBE937B186}" dt="2025-09-22T11:54:11.620" v="1116" actId="478"/>
        <pc:sldMkLst>
          <pc:docMk/>
          <pc:sldMk cId="2906491918" sldId="307"/>
        </pc:sldMkLst>
        <pc:spChg chg="add del mod">
          <ac:chgData name="Aashita Gupta" userId="27de44952192e5f7" providerId="LiveId" clId="{E6037B62-8B65-4E18-AAB2-F4EBE937B186}" dt="2025-09-22T11:54:11.620" v="1116" actId="478"/>
          <ac:spMkLst>
            <pc:docMk/>
            <pc:sldMk cId="2906491918" sldId="307"/>
            <ac:spMk id="5" creationId="{34EA3FDD-E4B0-B579-BBCA-06C12EC188D8}"/>
          </ac:spMkLst>
        </pc:spChg>
        <pc:picChg chg="del">
          <ac:chgData name="Aashita Gupta" userId="27de44952192e5f7" providerId="LiveId" clId="{E6037B62-8B65-4E18-AAB2-F4EBE937B186}" dt="2025-09-22T11:54:09.605" v="1115" actId="478"/>
          <ac:picMkLst>
            <pc:docMk/>
            <pc:sldMk cId="2906491918" sldId="307"/>
            <ac:picMk id="7" creationId="{DD186EAB-37C7-E7E6-AE8D-F077D02804F9}"/>
          </ac:picMkLst>
        </pc:picChg>
      </pc:sldChg>
      <pc:sldChg chg="addSp delSp modSp mod">
        <pc:chgData name="Aashita Gupta" userId="27de44952192e5f7" providerId="LiveId" clId="{E6037B62-8B65-4E18-AAB2-F4EBE937B186}" dt="2025-09-22T11:50:40.645" v="690" actId="20577"/>
        <pc:sldMkLst>
          <pc:docMk/>
          <pc:sldMk cId="4151443956" sldId="327"/>
        </pc:sldMkLst>
        <pc:spChg chg="add del">
          <ac:chgData name="Aashita Gupta" userId="27de44952192e5f7" providerId="LiveId" clId="{E6037B62-8B65-4E18-AAB2-F4EBE937B186}" dt="2025-09-22T11:40:02.796" v="1" actId="22"/>
          <ac:spMkLst>
            <pc:docMk/>
            <pc:sldMk cId="4151443956" sldId="327"/>
            <ac:spMk id="5" creationId="{F9C641D1-EC24-AE27-0C0E-1035C7AD1BDF}"/>
          </ac:spMkLst>
        </pc:spChg>
        <pc:spChg chg="mod">
          <ac:chgData name="Aashita Gupta" userId="27de44952192e5f7" providerId="LiveId" clId="{E6037B62-8B65-4E18-AAB2-F4EBE937B186}" dt="2025-09-22T11:50:40.645" v="690" actId="20577"/>
          <ac:spMkLst>
            <pc:docMk/>
            <pc:sldMk cId="4151443956" sldId="327"/>
            <ac:spMk id="12" creationId="{5843F2FF-6788-49B1-543B-F4CE02D020E7}"/>
          </ac:spMkLst>
        </pc:spChg>
      </pc:sldChg>
      <pc:sldChg chg="modSp add mod">
        <pc:chgData name="Aashita Gupta" userId="27de44952192e5f7" providerId="LiveId" clId="{E6037B62-8B65-4E18-AAB2-F4EBE937B186}" dt="2025-09-22T11:52:17.307" v="932" actId="20577"/>
        <pc:sldMkLst>
          <pc:docMk/>
          <pc:sldMk cId="1585845616" sldId="328"/>
        </pc:sldMkLst>
        <pc:spChg chg="mod">
          <ac:chgData name="Aashita Gupta" userId="27de44952192e5f7" providerId="LiveId" clId="{E6037B62-8B65-4E18-AAB2-F4EBE937B186}" dt="2025-09-22T11:52:17.307" v="932" actId="20577"/>
          <ac:spMkLst>
            <pc:docMk/>
            <pc:sldMk cId="1585845616" sldId="328"/>
            <ac:spMk id="12" creationId="{78CF54BC-1EAE-32B5-3975-6F94EEBDF3E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2426ABF-A8C0-D94B-8DA4-89B3D95177FD}"/>
              </a:ext>
            </a:extLst>
          </p:cNvPr>
          <p:cNvSpPr>
            <a:spLocks noGrp="1"/>
          </p:cNvSpPr>
          <p:nvPr>
            <p:ph type="hdr" sz="quarter"/>
          </p:nvPr>
        </p:nvSpPr>
        <p:spPr>
          <a:xfrm>
            <a:off x="0" y="0"/>
            <a:ext cx="5943600" cy="1222375"/>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73E1C36-C21F-0B70-27E7-5B59DAE27561}"/>
              </a:ext>
            </a:extLst>
          </p:cNvPr>
          <p:cNvSpPr>
            <a:spLocks noGrp="1"/>
          </p:cNvSpPr>
          <p:nvPr>
            <p:ph type="dt" sz="quarter" idx="1"/>
          </p:nvPr>
        </p:nvSpPr>
        <p:spPr>
          <a:xfrm>
            <a:off x="7769225" y="0"/>
            <a:ext cx="5943600" cy="1222375"/>
          </a:xfrm>
          <a:prstGeom prst="rect">
            <a:avLst/>
          </a:prstGeom>
        </p:spPr>
        <p:txBody>
          <a:bodyPr vert="horz" lIns="91440" tIns="45720" rIns="91440" bIns="45720" rtlCol="0"/>
          <a:lstStyle>
            <a:lvl1pPr algn="r">
              <a:defRPr sz="1200"/>
            </a:lvl1pPr>
          </a:lstStyle>
          <a:p>
            <a:fld id="{AA970FB6-164E-0840-A35B-09E9F3D45F76}" type="datetimeyyyy">
              <a:rPr lang="en-US" smtClean="0"/>
              <a:t>2025</a:t>
            </a:fld>
            <a:endParaRPr lang="en-US" dirty="0"/>
          </a:p>
        </p:txBody>
      </p:sp>
      <p:sp>
        <p:nvSpPr>
          <p:cNvPr id="4" name="Footer Placeholder 3">
            <a:extLst>
              <a:ext uri="{FF2B5EF4-FFF2-40B4-BE49-F238E27FC236}">
                <a16:creationId xmlns:a16="http://schemas.microsoft.com/office/drawing/2014/main" id="{E5942066-244B-8673-5E9A-26E4265AD0B2}"/>
              </a:ext>
            </a:extLst>
          </p:cNvPr>
          <p:cNvSpPr>
            <a:spLocks noGrp="1"/>
          </p:cNvSpPr>
          <p:nvPr>
            <p:ph type="ftr" sz="quarter" idx="2"/>
          </p:nvPr>
        </p:nvSpPr>
        <p:spPr>
          <a:xfrm>
            <a:off x="0" y="23161625"/>
            <a:ext cx="5943600" cy="122237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530EE97-1F54-6631-A4BB-FD938296488E}"/>
              </a:ext>
            </a:extLst>
          </p:cNvPr>
          <p:cNvSpPr>
            <a:spLocks noGrp="1"/>
          </p:cNvSpPr>
          <p:nvPr>
            <p:ph type="sldNum" sz="quarter" idx="3"/>
          </p:nvPr>
        </p:nvSpPr>
        <p:spPr>
          <a:xfrm>
            <a:off x="7769225" y="23161625"/>
            <a:ext cx="5943600" cy="1222375"/>
          </a:xfrm>
          <a:prstGeom prst="rect">
            <a:avLst/>
          </a:prstGeom>
        </p:spPr>
        <p:txBody>
          <a:bodyPr vert="horz" lIns="91440" tIns="45720" rIns="91440" bIns="45720" rtlCol="0" anchor="b"/>
          <a:lstStyle>
            <a:lvl1pPr algn="r">
              <a:defRPr sz="1200"/>
            </a:lvl1pPr>
          </a:lstStyle>
          <a:p>
            <a:fld id="{420BD0AB-C59E-4A46-83D3-F07787446BA0}" type="slidenum">
              <a:rPr lang="en-US" smtClean="0"/>
              <a:t>‹#›</a:t>
            </a:fld>
            <a:endParaRPr lang="en-US" dirty="0"/>
          </a:p>
        </p:txBody>
      </p:sp>
    </p:spTree>
    <p:extLst>
      <p:ext uri="{BB962C8B-B14F-4D97-AF65-F5344CB8AC3E}">
        <p14:creationId xmlns:p14="http://schemas.microsoft.com/office/powerpoint/2010/main" val="413378359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hf hdr="0" ftr="0"/>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9976548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476683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EE75D6-4606-1BFA-6D06-5320CC8138A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91961F-20BC-3FD1-5CB8-4341C238903C}"/>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C1973E53-3791-C915-B705-05E42F535F69}"/>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638466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BD7B71-497D-E301-D70D-22F2944A2C5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661400-87A3-A667-C7D0-8FB77EF20CCE}"/>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4C123791-85B4-642F-D3A0-CED6F8CB17EC}"/>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4541198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9A0371-D1A8-4C86-F90B-88C261E1BA6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AA93627-0899-A3BC-A68B-6F50C75EA4B5}"/>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376B3490-1800-938A-DA03-8114C789CB61}"/>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529699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DEB5B6-2571-59F9-9811-D5738086237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F30D6C3-D883-E818-80F6-42DBE7232B0C}"/>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63AB89C1-95A0-21CF-E3D5-76F5C91F7802}"/>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0208578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8ECA54-E6BB-6BCF-DFB7-0C5B2E7668B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E3257A-F289-9622-B2A6-512C20359B73}"/>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14D0FCBA-E20F-A007-1CFC-FCFDD1064594}"/>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408599940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31307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5877361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en-US" dirty="0"/>
              <a:t>What is ecological mapping ?</a:t>
            </a:r>
          </a:p>
        </p:txBody>
      </p:sp>
    </p:spTree>
    <p:extLst>
      <p:ext uri="{BB962C8B-B14F-4D97-AF65-F5344CB8AC3E}">
        <p14:creationId xmlns:p14="http://schemas.microsoft.com/office/powerpoint/2010/main" val="32949312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30686530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BDDE3B-0251-3EBF-E34F-DE619B8E2C5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CFA4653-5837-7080-14D2-7560BCBD4BDD}"/>
              </a:ext>
            </a:extLst>
          </p:cNvPr>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D84CE0AE-D808-8F4A-4F4D-2AEAAAFFC01F}"/>
              </a:ext>
            </a:extLst>
          </p:cNvPr>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2671497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779146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6497422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10193977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endParaRPr lang="en-US" dirty="0"/>
          </a:p>
        </p:txBody>
      </p:sp>
    </p:spTree>
    <p:extLst>
      <p:ext uri="{BB962C8B-B14F-4D97-AF65-F5344CB8AC3E}">
        <p14:creationId xmlns:p14="http://schemas.microsoft.com/office/powerpoint/2010/main" val="984541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0.sv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a:extLst>
              <a:ext uri="{FF2B5EF4-FFF2-40B4-BE49-F238E27FC236}">
                <a16:creationId xmlns:a16="http://schemas.microsoft.com/office/drawing/2014/main" id="{BA5D5A72-CB6F-F8DE-E2C9-90459C8C3DC1}"/>
              </a:ext>
              <a:ext uri="{C183D7F6-B498-43B3-948B-1728B52AA6E4}">
                <adec:decorative xmlns:adec="http://schemas.microsoft.com/office/drawing/2017/decorative" val="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dirty="0"/>
          </a:p>
        </p:txBody>
      </p:sp>
      <p:sp>
        <p:nvSpPr>
          <p:cNvPr id="20" name="Freeform: Shape 19">
            <a:extLst>
              <a:ext uri="{FF2B5EF4-FFF2-40B4-BE49-F238E27FC236}">
                <a16:creationId xmlns:a16="http://schemas.microsoft.com/office/drawing/2014/main" id="{E66FD7FF-2869-7902-36B2-2B229AB9AB19}"/>
              </a:ext>
              <a:ext uri="{C183D7F6-B498-43B3-948B-1728B52AA6E4}">
                <adec:decorative xmlns:adec="http://schemas.microsoft.com/office/drawing/2017/decorative" val="1"/>
              </a:ext>
            </a:extLst>
          </p:cNvPr>
          <p:cNvSpPr/>
          <p:nvPr userDrawn="1"/>
        </p:nvSpPr>
        <p:spPr>
          <a:xfrm>
            <a:off x="1500188" y="1173106"/>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B1457C88-4472-81CF-02AF-4421E0A3084B}"/>
              </a:ext>
              <a:ext uri="{C183D7F6-B498-43B3-948B-1728B52AA6E4}">
                <adec:decorative xmlns:adec="http://schemas.microsoft.com/office/drawing/2017/decorative" val="1"/>
              </a:ext>
            </a:extLst>
          </p:cNvPr>
          <p:cNvSpPr/>
          <p:nvPr userDrawn="1"/>
        </p:nvSpPr>
        <p:spPr>
          <a:xfrm>
            <a:off x="2694429"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ctrTitle" hasCustomPrompt="1"/>
          </p:nvPr>
        </p:nvSpPr>
        <p:spPr>
          <a:xfrm>
            <a:off x="2899790" y="810227"/>
            <a:ext cx="6392421" cy="3831221"/>
          </a:xfrm>
        </p:spPr>
        <p:txBody>
          <a:bodyPr tIns="0" bIns="0" anchor="ctr" anchorCtr="0">
            <a:noAutofit/>
          </a:bodyPr>
          <a:lstStyle>
            <a:lvl1pPr algn="ctr">
              <a:lnSpc>
                <a:spcPct val="100000"/>
              </a:lnSpc>
              <a:defRPr sz="3600"/>
            </a:lvl1pPr>
          </a:lstStyle>
          <a:p>
            <a:r>
              <a:rPr lang="en-US" dirty="0"/>
              <a:t>Click to add title</a:t>
            </a:r>
          </a:p>
        </p:txBody>
      </p:sp>
    </p:spTree>
    <p:extLst>
      <p:ext uri="{BB962C8B-B14F-4D97-AF65-F5344CB8AC3E}">
        <p14:creationId xmlns:p14="http://schemas.microsoft.com/office/powerpoint/2010/main" val="263179980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12" name="Freeform 11">
            <a:extLst>
              <a:ext uri="{FF2B5EF4-FFF2-40B4-BE49-F238E27FC236}">
                <a16:creationId xmlns:a16="http://schemas.microsoft.com/office/drawing/2014/main" id="{D014917C-8694-B4A4-A211-0F31F00E247E}"/>
              </a:ext>
              <a:ext uri="{C183D7F6-B498-43B3-948B-1728B52AA6E4}">
                <adec:decorative xmlns:adec="http://schemas.microsoft.com/office/drawing/2017/decorative" val="1"/>
              </a:ext>
            </a:extLst>
          </p:cNvPr>
          <p:cNvSpPr/>
          <p:nvPr userDrawn="1"/>
        </p:nvSpPr>
        <p:spPr>
          <a:xfrm>
            <a:off x="1" y="0"/>
            <a:ext cx="1550562" cy="2545382"/>
          </a:xfrm>
          <a:custGeom>
            <a:avLst/>
            <a:gdLst>
              <a:gd name="connsiteX0" fmla="*/ 683117 w 1550562"/>
              <a:gd name="connsiteY0" fmla="*/ 0 h 2545382"/>
              <a:gd name="connsiteX1" fmla="*/ 1550562 w 1550562"/>
              <a:gd name="connsiteY1" fmla="*/ 0 h 2545382"/>
              <a:gd name="connsiteX2" fmla="*/ 1550562 w 1550562"/>
              <a:gd name="connsiteY2" fmla="*/ 7240 h 2545382"/>
              <a:gd name="connsiteX3" fmla="*/ 221868 w 1550562"/>
              <a:gd name="connsiteY3" fmla="*/ 2418735 h 2545382"/>
              <a:gd name="connsiteX4" fmla="*/ 0 w 1550562"/>
              <a:gd name="connsiteY4" fmla="*/ 2545382 h 2545382"/>
              <a:gd name="connsiteX5" fmla="*/ 0 w 1550562"/>
              <a:gd name="connsiteY5" fmla="*/ 1500516 h 2545382"/>
              <a:gd name="connsiteX6" fmla="*/ 102557 w 1550562"/>
              <a:gd name="connsiteY6" fmla="*/ 1405503 h 2545382"/>
              <a:gd name="connsiteX7" fmla="*/ 673022 w 1550562"/>
              <a:gd name="connsiteY7" fmla="*/ 200390 h 2545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50562" h="2545382">
                <a:moveTo>
                  <a:pt x="683117" y="0"/>
                </a:moveTo>
                <a:lnTo>
                  <a:pt x="1550562" y="0"/>
                </a:lnTo>
                <a:lnTo>
                  <a:pt x="1550562" y="7240"/>
                </a:lnTo>
                <a:cubicBezTo>
                  <a:pt x="1550562" y="1022523"/>
                  <a:pt x="1020469" y="1913556"/>
                  <a:pt x="221868" y="2418735"/>
                </a:cubicBezTo>
                <a:lnTo>
                  <a:pt x="0" y="2545382"/>
                </a:lnTo>
                <a:lnTo>
                  <a:pt x="0" y="1500516"/>
                </a:lnTo>
                <a:lnTo>
                  <a:pt x="102557" y="1405503"/>
                </a:lnTo>
                <a:cubicBezTo>
                  <a:pt x="416582" y="1089274"/>
                  <a:pt x="625660" y="668089"/>
                  <a:pt x="673022"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0" name="Freeform 9">
            <a:extLst>
              <a:ext uri="{FF2B5EF4-FFF2-40B4-BE49-F238E27FC236}">
                <a16:creationId xmlns:a16="http://schemas.microsoft.com/office/drawing/2014/main" id="{A7DB6972-BB75-254A-BA88-C0C3E6E93BDB}"/>
              </a:ext>
              <a:ext uri="{C183D7F6-B498-43B3-948B-1728B52AA6E4}">
                <adec:decorative xmlns:adec="http://schemas.microsoft.com/office/drawing/2017/decorative" val="1"/>
              </a:ext>
            </a:extLst>
          </p:cNvPr>
          <p:cNvSpPr/>
          <p:nvPr userDrawn="1"/>
        </p:nvSpPr>
        <p:spPr>
          <a:xfrm>
            <a:off x="1" y="-1"/>
            <a:ext cx="682740" cy="1500050"/>
          </a:xfrm>
          <a:custGeom>
            <a:avLst/>
            <a:gdLst>
              <a:gd name="connsiteX0" fmla="*/ 0 w 682740"/>
              <a:gd name="connsiteY0" fmla="*/ 0 h 1500050"/>
              <a:gd name="connsiteX1" fmla="*/ 682740 w 682740"/>
              <a:gd name="connsiteY1" fmla="*/ 0 h 1500050"/>
              <a:gd name="connsiteX2" fmla="*/ 672647 w 682740"/>
              <a:gd name="connsiteY2" fmla="*/ 200357 h 1500050"/>
              <a:gd name="connsiteX3" fmla="*/ 102290 w 682740"/>
              <a:gd name="connsiteY3" fmla="*/ 1405281 h 1500050"/>
              <a:gd name="connsiteX4" fmla="*/ 0 w 682740"/>
              <a:gd name="connsiteY4" fmla="*/ 1500050 h 1500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740" h="1500050">
                <a:moveTo>
                  <a:pt x="0" y="0"/>
                </a:moveTo>
                <a:lnTo>
                  <a:pt x="682740" y="0"/>
                </a:lnTo>
                <a:lnTo>
                  <a:pt x="672647" y="200357"/>
                </a:lnTo>
                <a:cubicBezTo>
                  <a:pt x="625294" y="667983"/>
                  <a:pt x="416256" y="1089101"/>
                  <a:pt x="102290" y="1405281"/>
                </a:cubicBezTo>
                <a:lnTo>
                  <a:pt x="0" y="150005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0" name="Image 2">
            <a:extLst>
              <a:ext uri="{FF2B5EF4-FFF2-40B4-BE49-F238E27FC236}">
                <a16:creationId xmlns:a16="http://schemas.microsoft.com/office/drawing/2014/main" id="{790E862E-398F-571C-EC2C-3D17164DE059}"/>
              </a:ext>
              <a:ext uri="{C183D7F6-B498-43B3-948B-1728B52AA6E4}">
                <adec:decorative xmlns:adec="http://schemas.microsoft.com/office/drawing/2017/decorative" val="1"/>
              </a:ext>
            </a:extLst>
          </p:cNvPr>
          <p:cNvSpPr/>
          <p:nvPr/>
        </p:nvSpPr>
        <p:spPr>
          <a:xfrm>
            <a:off x="170445" y="314191"/>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
        <p:nvSpPr>
          <p:cNvPr id="6" name="Title 1">
            <a:extLst>
              <a:ext uri="{FF2B5EF4-FFF2-40B4-BE49-F238E27FC236}">
                <a16:creationId xmlns:a16="http://schemas.microsoft.com/office/drawing/2014/main" id="{1C975BF2-D657-C309-269D-B8D006263130}"/>
              </a:ext>
            </a:extLst>
          </p:cNvPr>
          <p:cNvSpPr>
            <a:spLocks noGrp="1"/>
          </p:cNvSpPr>
          <p:nvPr>
            <p:ph type="title" hasCustomPrompt="1"/>
          </p:nvPr>
        </p:nvSpPr>
        <p:spPr>
          <a:xfrm>
            <a:off x="1550563" y="1089213"/>
            <a:ext cx="9879437" cy="980844"/>
          </a:xfrm>
        </p:spPr>
        <p:txBody>
          <a:bodyPr tIns="0" bIns="0"/>
          <a:lstStyle>
            <a:lvl1pPr algn="l">
              <a:lnSpc>
                <a:spcPct val="100000"/>
              </a:lnSpc>
              <a:defRPr sz="3600">
                <a:solidFill>
                  <a:schemeClr val="accent6"/>
                </a:solidFill>
              </a:defRPr>
            </a:lvl1pPr>
          </a:lstStyle>
          <a:p>
            <a:r>
              <a:rPr lang="en-US" dirty="0"/>
              <a:t>Click to add title</a:t>
            </a:r>
          </a:p>
        </p:txBody>
      </p:sp>
      <p:sp>
        <p:nvSpPr>
          <p:cNvPr id="4" name="Text Placeholder 54">
            <a:extLst>
              <a:ext uri="{FF2B5EF4-FFF2-40B4-BE49-F238E27FC236}">
                <a16:creationId xmlns:a16="http://schemas.microsoft.com/office/drawing/2014/main" id="{A0AEB4DF-13C8-8171-2BDB-FD1AD542E783}"/>
              </a:ext>
            </a:extLst>
          </p:cNvPr>
          <p:cNvSpPr>
            <a:spLocks noGrp="1"/>
          </p:cNvSpPr>
          <p:nvPr>
            <p:ph type="body" sz="quarter" idx="13" hasCustomPrompt="1"/>
          </p:nvPr>
        </p:nvSpPr>
        <p:spPr>
          <a:xfrm>
            <a:off x="1550564" y="2331958"/>
            <a:ext cx="2975217" cy="3704266"/>
          </a:xfrm>
        </p:spPr>
        <p:txBody>
          <a:bodyPr lIns="91440" tIns="0" rIns="91440" bIns="0" anchor="t" anchorCtr="0">
            <a:noAutofit/>
          </a:bodyPr>
          <a:lstStyle>
            <a:lvl1pPr marL="0" indent="0">
              <a:lnSpc>
                <a:spcPct val="100000"/>
              </a:lnSpc>
              <a:spcBef>
                <a:spcPts val="0"/>
              </a:spcBef>
              <a:spcAft>
                <a:spcPts val="1200"/>
              </a:spcAft>
              <a:buFont typeface="Arial" panose="020B0604020202020204" pitchFamily="34" charset="0"/>
              <a:buNone/>
              <a:defRPr sz="1800"/>
            </a:lvl1pPr>
          </a:lstStyle>
          <a:p>
            <a:r>
              <a:rPr lang="en-US" dirty="0"/>
              <a:t>Click to add subtitle</a:t>
            </a:r>
          </a:p>
        </p:txBody>
      </p:sp>
      <p:sp>
        <p:nvSpPr>
          <p:cNvPr id="9" name="Content Placeholder 2">
            <a:extLst>
              <a:ext uri="{FF2B5EF4-FFF2-40B4-BE49-F238E27FC236}">
                <a16:creationId xmlns:a16="http://schemas.microsoft.com/office/drawing/2014/main" id="{42134EBA-AF32-9F8A-370F-0D3E842F0397}"/>
              </a:ext>
            </a:extLst>
          </p:cNvPr>
          <p:cNvSpPr>
            <a:spLocks noGrp="1"/>
          </p:cNvSpPr>
          <p:nvPr>
            <p:ph sz="half" idx="1" hasCustomPrompt="1"/>
          </p:nvPr>
        </p:nvSpPr>
        <p:spPr>
          <a:xfrm>
            <a:off x="5087154" y="2331791"/>
            <a:ext cx="6345893" cy="3721817"/>
          </a:xfrm>
        </p:spPr>
        <p:txBody>
          <a:bodyPr lIns="91440" rIns="91440">
            <a:normAutofit/>
          </a:bodyPr>
          <a:lstStyle>
            <a:lvl1pPr>
              <a:defRPr sz="1800"/>
            </a:lvl1pPr>
            <a:lvl2pPr>
              <a:defRPr sz="1800"/>
            </a:lvl2pPr>
            <a:lvl3pPr>
              <a:defRPr sz="1800"/>
            </a:lvl3pPr>
            <a:lvl4pPr>
              <a:defRPr sz="1800"/>
            </a:lvl4pPr>
            <a:lvl5pP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Slide Number Placeholder 2">
            <a:extLst>
              <a:ext uri="{FF2B5EF4-FFF2-40B4-BE49-F238E27FC236}">
                <a16:creationId xmlns:a16="http://schemas.microsoft.com/office/drawing/2014/main" id="{AE99A73D-155B-A133-9671-506F54A0559A}"/>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39588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3">
    <p:spTree>
      <p:nvGrpSpPr>
        <p:cNvPr id="1" name=""/>
        <p:cNvGrpSpPr/>
        <p:nvPr/>
      </p:nvGrpSpPr>
      <p:grpSpPr>
        <a:xfrm>
          <a:off x="0" y="0"/>
          <a:ext cx="0" cy="0"/>
          <a:chOff x="0" y="0"/>
          <a:chExt cx="0" cy="0"/>
        </a:xfrm>
      </p:grpSpPr>
      <p:pic>
        <p:nvPicPr>
          <p:cNvPr id="29" name="Graphic 28">
            <a:extLst>
              <a:ext uri="{FF2B5EF4-FFF2-40B4-BE49-F238E27FC236}">
                <a16:creationId xmlns:a16="http://schemas.microsoft.com/office/drawing/2014/main" id="{D5595DD5-43B0-252F-8BC6-6B74340C5BC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a:off x="1" y="-1"/>
            <a:ext cx="443344" cy="6856025"/>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sp>
        <p:nvSpPr>
          <p:cNvPr id="2" name="Title 1"/>
          <p:cNvSpPr>
            <a:spLocks noGrp="1"/>
          </p:cNvSpPr>
          <p:nvPr>
            <p:ph type="title" hasCustomPrompt="1"/>
          </p:nvPr>
        </p:nvSpPr>
        <p:spPr>
          <a:xfrm>
            <a:off x="1550564" y="1057274"/>
            <a:ext cx="9875463" cy="999746"/>
          </a:xfrm>
        </p:spPr>
        <p:txBody>
          <a:bodyPr tIns="0" bIns="0">
            <a:noAutofit/>
          </a:bodyPr>
          <a:lstStyle>
            <a:lvl1pPr algn="l">
              <a:lnSpc>
                <a:spcPct val="100000"/>
              </a:lnSpc>
              <a:defRPr sz="3600" b="1"/>
            </a:lvl1pPr>
          </a:lstStyle>
          <a:p>
            <a:r>
              <a:rPr lang="en-US" dirty="0"/>
              <a:t>Click to add title</a:t>
            </a:r>
          </a:p>
        </p:txBody>
      </p:sp>
      <p:sp>
        <p:nvSpPr>
          <p:cNvPr id="49" name="Freeform 48">
            <a:extLst>
              <a:ext uri="{FF2B5EF4-FFF2-40B4-BE49-F238E27FC236}">
                <a16:creationId xmlns:a16="http://schemas.microsoft.com/office/drawing/2014/main" id="{BC3A3767-6C5E-8188-0A49-955BBACE37F0}"/>
              </a:ext>
              <a:ext uri="{C183D7F6-B498-43B3-948B-1728B52AA6E4}">
                <adec:decorative xmlns:adec="http://schemas.microsoft.com/office/drawing/2017/decorative" val="1"/>
              </a:ext>
            </a:extLst>
          </p:cNvPr>
          <p:cNvSpPr/>
          <p:nvPr userDrawn="1"/>
        </p:nvSpPr>
        <p:spPr>
          <a:xfrm flipH="1" flipV="1">
            <a:off x="-3" y="4420134"/>
            <a:ext cx="1293237" cy="2437866"/>
          </a:xfrm>
          <a:custGeom>
            <a:avLst/>
            <a:gdLst>
              <a:gd name="connsiteX0" fmla="*/ 1293237 w 1293237"/>
              <a:gd name="connsiteY0" fmla="*/ 2437866 h 2437866"/>
              <a:gd name="connsiteX1" fmla="*/ 1292465 w 1293237"/>
              <a:gd name="connsiteY1" fmla="*/ 2437373 h 2437866"/>
              <a:gd name="connsiteX2" fmla="*/ 0 w 1293237"/>
              <a:gd name="connsiteY2" fmla="*/ 0 h 2437866"/>
              <a:gd name="connsiteX3" fmla="*/ 1293237 w 1293237"/>
              <a:gd name="connsiteY3" fmla="*/ 0 h 2437866"/>
            </a:gdLst>
            <a:ahLst/>
            <a:cxnLst>
              <a:cxn ang="0">
                <a:pos x="connsiteX0" y="connsiteY0"/>
              </a:cxn>
              <a:cxn ang="0">
                <a:pos x="connsiteX1" y="connsiteY1"/>
              </a:cxn>
              <a:cxn ang="0">
                <a:pos x="connsiteX2" y="connsiteY2"/>
              </a:cxn>
              <a:cxn ang="0">
                <a:pos x="connsiteX3" y="connsiteY3"/>
              </a:cxn>
            </a:cxnLst>
            <a:rect l="l" t="t" r="r" b="b"/>
            <a:pathLst>
              <a:path w="1293237" h="2437866">
                <a:moveTo>
                  <a:pt x="1293237" y="2437866"/>
                </a:moveTo>
                <a:lnTo>
                  <a:pt x="1292465" y="2437373"/>
                </a:lnTo>
                <a:cubicBezTo>
                  <a:pt x="511725" y="1903845"/>
                  <a:pt x="0" y="1011184"/>
                  <a:pt x="0" y="0"/>
                </a:cubicBezTo>
                <a:lnTo>
                  <a:pt x="1293237" y="0"/>
                </a:lnTo>
                <a:close/>
              </a:path>
            </a:pathLst>
          </a:custGeom>
          <a:solidFill>
            <a:schemeClr val="accent1"/>
          </a:solidFill>
          <a:ln w="4763" cap="flat">
            <a:noFill/>
            <a:prstDash val="solid"/>
            <a:miter/>
          </a:ln>
        </p:spPr>
        <p:txBody>
          <a:bodyPr wrap="square" rtlCol="0" anchor="ctr">
            <a:noAutofit/>
          </a:bodyPr>
          <a:lstStyle/>
          <a:p>
            <a:endParaRPr lang="en-US" dirty="0"/>
          </a:p>
        </p:txBody>
      </p:sp>
      <p:sp>
        <p:nvSpPr>
          <p:cNvPr id="16" name="Content Placeholder 3">
            <a:extLst>
              <a:ext uri="{FF2B5EF4-FFF2-40B4-BE49-F238E27FC236}">
                <a16:creationId xmlns:a16="http://schemas.microsoft.com/office/drawing/2014/main" id="{E4BD7F71-D12B-4F27-1505-FF681CF55F73}"/>
              </a:ext>
            </a:extLst>
          </p:cNvPr>
          <p:cNvSpPr>
            <a:spLocks noGrp="1"/>
          </p:cNvSpPr>
          <p:nvPr>
            <p:ph sz="half" idx="2" hasCustomPrompt="1"/>
          </p:nvPr>
        </p:nvSpPr>
        <p:spPr>
          <a:xfrm>
            <a:off x="1550564" y="2303028"/>
            <a:ext cx="5829147"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3">
            <a:extLst>
              <a:ext uri="{FF2B5EF4-FFF2-40B4-BE49-F238E27FC236}">
                <a16:creationId xmlns:a16="http://schemas.microsoft.com/office/drawing/2014/main" id="{FB87C65D-4EF3-18C8-18A8-477F87A37E51}"/>
              </a:ext>
            </a:extLst>
          </p:cNvPr>
          <p:cNvSpPr>
            <a:spLocks noGrp="1"/>
          </p:cNvSpPr>
          <p:nvPr>
            <p:ph sz="half" idx="15" hasCustomPrompt="1"/>
          </p:nvPr>
        </p:nvSpPr>
        <p:spPr>
          <a:xfrm>
            <a:off x="7940842" y="2303028"/>
            <a:ext cx="3485184" cy="3961593"/>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7" name="Slide Number Placeholder 2">
            <a:extLst>
              <a:ext uri="{FF2B5EF4-FFF2-40B4-BE49-F238E27FC236}">
                <a16:creationId xmlns:a16="http://schemas.microsoft.com/office/drawing/2014/main" id="{AEFFA34C-885D-E995-D8F9-B4ACFBF3110D}"/>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pic>
        <p:nvPicPr>
          <p:cNvPr id="43" name="Graphic 42">
            <a:extLst>
              <a:ext uri="{FF2B5EF4-FFF2-40B4-BE49-F238E27FC236}">
                <a16:creationId xmlns:a16="http://schemas.microsoft.com/office/drawing/2014/main" id="{C6639AD7-128F-B39D-B45F-0F22A2C6D68B}"/>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t="7193"/>
          <a:stretch/>
        </p:blipFill>
        <p:spPr>
          <a:xfrm rot="5400000">
            <a:off x="6072641" y="-5676015"/>
            <a:ext cx="443344" cy="11795374"/>
          </a:xfrm>
          <a:custGeom>
            <a:avLst/>
            <a:gdLst>
              <a:gd name="connsiteX0" fmla="*/ 0 w 1734410"/>
              <a:gd name="connsiteY0" fmla="*/ 0 h 4795637"/>
              <a:gd name="connsiteX1" fmla="*/ 1734410 w 1734410"/>
              <a:gd name="connsiteY1" fmla="*/ 0 h 4795637"/>
              <a:gd name="connsiteX2" fmla="*/ 1734410 w 1734410"/>
              <a:gd name="connsiteY2" fmla="*/ 4795637 h 4795637"/>
              <a:gd name="connsiteX3" fmla="*/ 0 w 1734410"/>
              <a:gd name="connsiteY3" fmla="*/ 4795637 h 4795637"/>
            </a:gdLst>
            <a:ahLst/>
            <a:cxnLst>
              <a:cxn ang="0">
                <a:pos x="connsiteX0" y="connsiteY0"/>
              </a:cxn>
              <a:cxn ang="0">
                <a:pos x="connsiteX1" y="connsiteY1"/>
              </a:cxn>
              <a:cxn ang="0">
                <a:pos x="connsiteX2" y="connsiteY2"/>
              </a:cxn>
              <a:cxn ang="0">
                <a:pos x="connsiteX3" y="connsiteY3"/>
              </a:cxn>
            </a:cxnLst>
            <a:rect l="l" t="t" r="r" b="b"/>
            <a:pathLst>
              <a:path w="1734410" h="4795637">
                <a:moveTo>
                  <a:pt x="0" y="0"/>
                </a:moveTo>
                <a:lnTo>
                  <a:pt x="1734410" y="0"/>
                </a:lnTo>
                <a:lnTo>
                  <a:pt x="1734410" y="4795637"/>
                </a:lnTo>
                <a:lnTo>
                  <a:pt x="0" y="4795637"/>
                </a:lnTo>
                <a:close/>
              </a:path>
            </a:pathLst>
          </a:custGeom>
        </p:spPr>
      </p:pic>
      <p:pic>
        <p:nvPicPr>
          <p:cNvPr id="54" name="Graphic 53">
            <a:extLst>
              <a:ext uri="{FF2B5EF4-FFF2-40B4-BE49-F238E27FC236}">
                <a16:creationId xmlns:a16="http://schemas.microsoft.com/office/drawing/2014/main" id="{48479A23-C29C-C711-510C-05B69B882268}"/>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t="11443" r="10857"/>
          <a:stretch/>
        </p:blipFill>
        <p:spPr>
          <a:xfrm rot="16200000">
            <a:off x="-6447" y="6444"/>
            <a:ext cx="1961253" cy="1948364"/>
          </a:xfrm>
          <a:custGeom>
            <a:avLst/>
            <a:gdLst>
              <a:gd name="connsiteX0" fmla="*/ 1961253 w 1961253"/>
              <a:gd name="connsiteY0" fmla="*/ 0 h 1948364"/>
              <a:gd name="connsiteX1" fmla="*/ 1961253 w 1961253"/>
              <a:gd name="connsiteY1" fmla="*/ 1948364 h 1948364"/>
              <a:gd name="connsiteX2" fmla="*/ 0 w 1961253"/>
              <a:gd name="connsiteY2" fmla="*/ 1948364 h 1948364"/>
              <a:gd name="connsiteX3" fmla="*/ 0 w 1961253"/>
              <a:gd name="connsiteY3" fmla="*/ 0 h 1948364"/>
            </a:gdLst>
            <a:ahLst/>
            <a:cxnLst>
              <a:cxn ang="0">
                <a:pos x="connsiteX0" y="connsiteY0"/>
              </a:cxn>
              <a:cxn ang="0">
                <a:pos x="connsiteX1" y="connsiteY1"/>
              </a:cxn>
              <a:cxn ang="0">
                <a:pos x="connsiteX2" y="connsiteY2"/>
              </a:cxn>
              <a:cxn ang="0">
                <a:pos x="connsiteX3" y="connsiteY3"/>
              </a:cxn>
            </a:cxnLst>
            <a:rect l="l" t="t" r="r" b="b"/>
            <a:pathLst>
              <a:path w="1961253" h="1948364">
                <a:moveTo>
                  <a:pt x="1961253" y="0"/>
                </a:moveTo>
                <a:lnTo>
                  <a:pt x="1961253" y="1948364"/>
                </a:lnTo>
                <a:lnTo>
                  <a:pt x="0" y="1948364"/>
                </a:lnTo>
                <a:lnTo>
                  <a:pt x="0" y="0"/>
                </a:lnTo>
                <a:close/>
              </a:path>
            </a:pathLst>
          </a:custGeom>
        </p:spPr>
      </p:pic>
      <p:sp>
        <p:nvSpPr>
          <p:cNvPr id="7" name="Image 2">
            <a:extLst>
              <a:ext uri="{FF2B5EF4-FFF2-40B4-BE49-F238E27FC236}">
                <a16:creationId xmlns:a16="http://schemas.microsoft.com/office/drawing/2014/main" id="{F3DC42FA-4B8F-2EFC-CAB4-1CCAB93BEB7B}"/>
              </a:ext>
              <a:ext uri="{C183D7F6-B498-43B3-948B-1728B52AA6E4}">
                <adec:decorative xmlns:adec="http://schemas.microsoft.com/office/drawing/2017/decorative" val="1"/>
              </a:ext>
            </a:extLst>
          </p:cNvPr>
          <p:cNvSpPr/>
          <p:nvPr userDrawn="1"/>
        </p:nvSpPr>
        <p:spPr>
          <a:xfrm>
            <a:off x="396626" y="4929577"/>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spTree>
    <p:extLst>
      <p:ext uri="{BB962C8B-B14F-4D97-AF65-F5344CB8AC3E}">
        <p14:creationId xmlns:p14="http://schemas.microsoft.com/office/powerpoint/2010/main" val="2586650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0"/>
            <a:ext cx="12216063" cy="34671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1057274"/>
            <a:ext cx="10511627" cy="1012785"/>
          </a:xfrm>
        </p:spPr>
        <p:txBody>
          <a:bodyPr tIns="0" bIns="0"/>
          <a:lstStyle>
            <a:lvl1pPr algn="ctr">
              <a:lnSpc>
                <a:spcPct val="100000"/>
              </a:lnSpc>
              <a:defRPr sz="3600">
                <a:solidFill>
                  <a:schemeClr val="accent6"/>
                </a:solidFill>
              </a:defRPr>
            </a:lvl1pPr>
          </a:lstStyle>
          <a:p>
            <a:r>
              <a:rPr lang="en-US" dirty="0"/>
              <a:t>Click to add title</a:t>
            </a:r>
          </a:p>
        </p:txBody>
      </p:sp>
      <p:sp>
        <p:nvSpPr>
          <p:cNvPr id="14" name="Content Placeholder 5">
            <a:extLst>
              <a:ext uri="{FF2B5EF4-FFF2-40B4-BE49-F238E27FC236}">
                <a16:creationId xmlns:a16="http://schemas.microsoft.com/office/drawing/2014/main" id="{4D6DED8E-165F-59D7-F01C-4EF0446E5FC0}"/>
              </a:ext>
            </a:extLst>
          </p:cNvPr>
          <p:cNvSpPr>
            <a:spLocks noGrp="1"/>
          </p:cNvSpPr>
          <p:nvPr userDrawn="1">
            <p:ph sz="quarter" idx="4" hasCustomPrompt="1"/>
          </p:nvPr>
        </p:nvSpPr>
        <p:spPr>
          <a:xfrm>
            <a:off x="914400" y="2316067"/>
            <a:ext cx="10511627" cy="3948557"/>
          </a:xfrm>
        </p:spPr>
        <p:txBody>
          <a:bodyPr lIns="91440" tIns="91440" rIns="91440" bIns="9144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Slide Number Placeholder 2">
            <a:extLst>
              <a:ext uri="{FF2B5EF4-FFF2-40B4-BE49-F238E27FC236}">
                <a16:creationId xmlns:a16="http://schemas.microsoft.com/office/drawing/2014/main" id="{2933FDAB-13EE-5F9F-5DFC-A5A60BC63623}"/>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7675081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 uri="{C183D7F6-B498-43B3-948B-1728B52AA6E4}">
                <adec:decorative xmlns:adec="http://schemas.microsoft.com/office/drawing/2017/decorative" val="1"/>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FEB515B5-2D9F-58E1-6E3C-CCBF105D891E}"/>
              </a:ext>
              <a:ext uri="{C183D7F6-B498-43B3-948B-1728B52AA6E4}">
                <adec:decorative xmlns:adec="http://schemas.microsoft.com/office/drawing/2017/decorative" val="1"/>
              </a:ext>
            </a:extLst>
          </p:cNvPr>
          <p:cNvSpPr/>
          <p:nvPr userDrawn="1"/>
        </p:nvSpPr>
        <p:spPr>
          <a:xfrm>
            <a:off x="7527501" y="0"/>
            <a:ext cx="4671276" cy="6857999"/>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dirty="0"/>
          </a:p>
        </p:txBody>
      </p:sp>
      <p:pic>
        <p:nvPicPr>
          <p:cNvPr id="9" name="Image 2">
            <a:extLst>
              <a:ext uri="{FF2B5EF4-FFF2-40B4-BE49-F238E27FC236}">
                <a16:creationId xmlns:a16="http://schemas.microsoft.com/office/drawing/2014/main" id="{5CCFEDF9-5B69-87BA-8A33-35033DA4013F}"/>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66586" y="0"/>
            <a:ext cx="3432191" cy="3432191"/>
          </a:xfrm>
          <a:prstGeom prst="rect">
            <a:avLst/>
          </a:prstGeom>
        </p:spPr>
      </p:pic>
      <p:sp>
        <p:nvSpPr>
          <p:cNvPr id="2" name="Title 1"/>
          <p:cNvSpPr>
            <a:spLocks noGrp="1"/>
          </p:cNvSpPr>
          <p:nvPr>
            <p:ph type="ctrTitle" hasCustomPrompt="1"/>
          </p:nvPr>
        </p:nvSpPr>
        <p:spPr>
          <a:xfrm>
            <a:off x="914401" y="849782"/>
            <a:ext cx="5715000" cy="2727709"/>
          </a:xfrm>
        </p:spPr>
        <p:txBody>
          <a:bodyPr tIns="0" bIns="0" anchor="b" anchorCtr="0">
            <a:noAutofit/>
          </a:bodyPr>
          <a:lstStyle>
            <a:lvl1pPr algn="l">
              <a:lnSpc>
                <a:spcPct val="100000"/>
              </a:lnSpc>
              <a:defRPr sz="3600"/>
            </a:lvl1pPr>
          </a:lstStyle>
          <a:p>
            <a:r>
              <a:rPr lang="en-US" dirty="0"/>
              <a:t>Click to add title</a:t>
            </a:r>
          </a:p>
        </p:txBody>
      </p:sp>
      <p:sp>
        <p:nvSpPr>
          <p:cNvPr id="6" name="Subtitle 2">
            <a:extLst>
              <a:ext uri="{FF2B5EF4-FFF2-40B4-BE49-F238E27FC236}">
                <a16:creationId xmlns:a16="http://schemas.microsoft.com/office/drawing/2014/main" id="{86F10CB4-CF79-A942-DA9C-04CBB7C89DC3}"/>
              </a:ext>
            </a:extLst>
          </p:cNvPr>
          <p:cNvSpPr>
            <a:spLocks noGrp="1"/>
          </p:cNvSpPr>
          <p:nvPr>
            <p:ph type="subTitle" idx="1" hasCustomPrompt="1"/>
          </p:nvPr>
        </p:nvSpPr>
        <p:spPr>
          <a:xfrm>
            <a:off x="914401" y="3813606"/>
            <a:ext cx="5715000" cy="2234642"/>
          </a:xfrm>
        </p:spPr>
        <p:txBody>
          <a:bodyPr lIns="91440" tIns="0" rIns="91440" bIns="0" anchor="t" anchorCtr="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372898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9" name="Freeform: Shape 8">
            <a:extLst>
              <a:ext uri="{FF2B5EF4-FFF2-40B4-BE49-F238E27FC236}">
                <a16:creationId xmlns:a16="http://schemas.microsoft.com/office/drawing/2014/main" id="{A52D64F1-27B6-A1E5-4F44-A6029FAB307B}"/>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p:txBody>
          <a:bodyPr anchor="ctr" anchorCtr="0"/>
          <a:lstStyle/>
          <a:p>
            <a:r>
              <a:rPr lang="en-US" dirty="0"/>
              <a:t>Click to add title</a:t>
            </a:r>
          </a:p>
        </p:txBody>
      </p:sp>
      <p:sp>
        <p:nvSpPr>
          <p:cNvPr id="5" name="Slide Number Placeholder 4"/>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0718684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 uri="{C183D7F6-B498-43B3-948B-1728B52AA6E4}">
                <adec:decorative xmlns:adec="http://schemas.microsoft.com/office/drawing/2017/decorative" val="1"/>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Freeform: Shape 7">
            <a:extLst>
              <a:ext uri="{FF2B5EF4-FFF2-40B4-BE49-F238E27FC236}">
                <a16:creationId xmlns:a16="http://schemas.microsoft.com/office/drawing/2014/main" id="{95243571-BE64-3777-F992-88FC43A60537}"/>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Slide Number Placeholder 3"/>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158118286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58952" y="758952"/>
            <a:ext cx="3932237" cy="1524662"/>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58952" y="2286000"/>
            <a:ext cx="3932237" cy="35670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Content Placeholder 2"/>
          <p:cNvSpPr>
            <a:spLocks noGrp="1"/>
          </p:cNvSpPr>
          <p:nvPr>
            <p:ph idx="1" hasCustomPrompt="1"/>
          </p:nvPr>
        </p:nvSpPr>
        <p:spPr>
          <a:xfrm>
            <a:off x="5183187" y="741459"/>
            <a:ext cx="6242839" cy="511959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7450055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 uri="{C183D7F6-B498-43B3-948B-1728B52AA6E4}">
                <adec:decorative xmlns:adec="http://schemas.microsoft.com/office/drawing/2017/decorative" val="1"/>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p:cNvSpPr>
            <a:spLocks noGrp="1"/>
          </p:cNvSpPr>
          <p:nvPr>
            <p:ph type="title" hasCustomPrompt="1"/>
          </p:nvPr>
        </p:nvSpPr>
        <p:spPr>
          <a:xfrm>
            <a:off x="760938" y="755372"/>
            <a:ext cx="3931920" cy="1527048"/>
          </a:xfrm>
        </p:spPr>
        <p:txBody>
          <a:bodyPr anchor="b"/>
          <a:lstStyle>
            <a:lvl1pPr>
              <a:lnSpc>
                <a:spcPct val="100000"/>
              </a:lnSpc>
              <a:defRPr sz="3200"/>
            </a:lvl1pPr>
          </a:lstStyle>
          <a:p>
            <a:r>
              <a:rPr lang="en-US" dirty="0"/>
              <a:t>Click to add title</a:t>
            </a:r>
          </a:p>
        </p:txBody>
      </p:sp>
      <p:sp>
        <p:nvSpPr>
          <p:cNvPr id="7" name="Slide Number Placeholder 6"/>
          <p:cNvSpPr>
            <a:spLocks noGrp="1"/>
          </p:cNvSpPr>
          <p:nvPr>
            <p:ph type="sldNum" sz="quarter" idx="12"/>
          </p:nvPr>
        </p:nvSpPr>
        <p:spPr/>
        <p:txBody>
          <a:bodyPr/>
          <a:lstStyle>
            <a:lvl1pPr>
              <a:defRPr>
                <a:latin typeface="+mn-lt"/>
              </a:defRPr>
            </a:lvl1pPr>
          </a:lstStyle>
          <a:p>
            <a:fld id="{48F63A3B-78C7-47BE-AE5E-E10140E04643}" type="slidenum">
              <a:rPr lang="en-US" smtClean="0"/>
              <a:pPr/>
              <a:t>‹#›</a:t>
            </a:fld>
            <a:endParaRPr lang="en-US" dirty="0"/>
          </a:p>
        </p:txBody>
      </p:sp>
      <p:sp>
        <p:nvSpPr>
          <p:cNvPr id="4" name="Text Placeholder 3"/>
          <p:cNvSpPr>
            <a:spLocks noGrp="1"/>
          </p:cNvSpPr>
          <p:nvPr>
            <p:ph type="body" sz="half" idx="2" hasCustomPrompt="1"/>
          </p:nvPr>
        </p:nvSpPr>
        <p:spPr>
          <a:xfrm>
            <a:off x="760938" y="2286001"/>
            <a:ext cx="3931920"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add text</a:t>
            </a:r>
          </a:p>
        </p:txBody>
      </p:sp>
      <p:sp>
        <p:nvSpPr>
          <p:cNvPr id="3" name="Picture Placeholder 2"/>
          <p:cNvSpPr>
            <a:spLocks noGrp="1" noChangeAspect="1"/>
          </p:cNvSpPr>
          <p:nvPr>
            <p:ph type="pic" idx="1" hasCustomPrompt="1"/>
          </p:nvPr>
        </p:nvSpPr>
        <p:spPr>
          <a:xfrm>
            <a:off x="5262700" y="987425"/>
            <a:ext cx="6172200" cy="4873625"/>
          </a:xfrm>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to add picture</a:t>
            </a:r>
          </a:p>
        </p:txBody>
      </p:sp>
    </p:spTree>
    <p:extLst>
      <p:ext uri="{BB962C8B-B14F-4D97-AF65-F5344CB8AC3E}">
        <p14:creationId xmlns:p14="http://schemas.microsoft.com/office/powerpoint/2010/main" val="2234670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 uri="{C183D7F6-B498-43B3-948B-1728B52AA6E4}">
                <adec:decorative xmlns:adec="http://schemas.microsoft.com/office/drawing/2017/decorative" val="1"/>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grpSp>
        <p:nvGrpSpPr>
          <p:cNvPr id="9" name="Group 8">
            <a:extLst>
              <a:ext uri="{FF2B5EF4-FFF2-40B4-BE49-F238E27FC236}">
                <a16:creationId xmlns:a16="http://schemas.microsoft.com/office/drawing/2014/main" id="{0F297964-0B81-31DC-6D6D-1414832238B1}"/>
              </a:ext>
              <a:ext uri="{C183D7F6-B498-43B3-948B-1728B52AA6E4}">
                <adec:decorative xmlns:adec="http://schemas.microsoft.com/office/drawing/2017/decorative" val="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dirty="0"/>
            </a:p>
          </p:txBody>
        </p:sp>
      </p:grpSp>
      <p:sp>
        <p:nvSpPr>
          <p:cNvPr id="14" name="Image 2">
            <a:extLst>
              <a:ext uri="{FF2B5EF4-FFF2-40B4-BE49-F238E27FC236}">
                <a16:creationId xmlns:a16="http://schemas.microsoft.com/office/drawing/2014/main" id="{EFFAEAD9-58A9-096B-C6D0-58F7AD08EB20}"/>
              </a:ext>
              <a:ext uri="{C183D7F6-B498-43B3-948B-1728B52AA6E4}">
                <adec:decorative xmlns:adec="http://schemas.microsoft.com/office/drawing/2017/decorative" val="1"/>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dirty="0"/>
          </a:p>
        </p:txBody>
      </p:sp>
      <p:sp>
        <p:nvSpPr>
          <p:cNvPr id="2" name="Title 1">
            <a:extLst>
              <a:ext uri="{FF2B5EF4-FFF2-40B4-BE49-F238E27FC236}">
                <a16:creationId xmlns:a16="http://schemas.microsoft.com/office/drawing/2014/main" id="{9A1CFBBA-B680-A6A7-3C4B-5FEAC4253283}"/>
              </a:ext>
            </a:extLst>
          </p:cNvPr>
          <p:cNvSpPr>
            <a:spLocks noGrp="1"/>
          </p:cNvSpPr>
          <p:nvPr>
            <p:ph type="title" hasCustomPrompt="1"/>
          </p:nvPr>
        </p:nvSpPr>
        <p:spPr>
          <a:xfrm>
            <a:off x="914400" y="1057274"/>
            <a:ext cx="6583680" cy="1531357"/>
          </a:xfrm>
        </p:spPr>
        <p:txBody>
          <a:bodyPr tIns="0" bIns="0">
            <a:noAutofit/>
          </a:bodyPr>
          <a:lstStyle>
            <a:lvl1pPr algn="l">
              <a:lnSpc>
                <a:spcPct val="100000"/>
              </a:lnSpc>
              <a:defRPr sz="3600"/>
            </a:lvl1pPr>
          </a:lstStyle>
          <a:p>
            <a:r>
              <a:rPr lang="en-US" dirty="0"/>
              <a:t>Click to add title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hasCustomPrompt="1"/>
          </p:nvPr>
        </p:nvSpPr>
        <p:spPr>
          <a:xfrm>
            <a:off x="914400" y="2834640"/>
            <a:ext cx="6583680" cy="3207344"/>
          </a:xfrm>
        </p:spPr>
        <p:txBody>
          <a:bodyPr lIns="91440" tIns="0" rIns="91440" bIns="0">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dirty="0"/>
              <a:t>Click to add text</a:t>
            </a:r>
          </a:p>
          <a:p>
            <a:pPr lvl="1"/>
            <a:r>
              <a:rPr lang="en-US" dirty="0"/>
              <a:t>Second level</a:t>
            </a:r>
          </a:p>
          <a:p>
            <a:pPr lvl="2"/>
            <a:r>
              <a:rPr lang="en-US" dirty="0"/>
              <a:t>Third level</a:t>
            </a:r>
          </a:p>
        </p:txBody>
      </p:sp>
      <p:sp>
        <p:nvSpPr>
          <p:cNvPr id="3" name="Slide Number Placeholder 2">
            <a:extLst>
              <a:ext uri="{FF2B5EF4-FFF2-40B4-BE49-F238E27FC236}">
                <a16:creationId xmlns:a16="http://schemas.microsoft.com/office/drawing/2014/main" id="{71114D1E-7749-DD58-8782-318E4F679DE0}"/>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333964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2">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7537D12D-0FCA-3396-988D-452D3D526E3D}"/>
              </a:ext>
              <a:ext uri="{C183D7F6-B498-43B3-948B-1728B52AA6E4}">
                <adec:decorative xmlns:adec="http://schemas.microsoft.com/office/drawing/2017/decorative" val="1"/>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6" name="Rectangle 5">
            <a:extLst>
              <a:ext uri="{FF2B5EF4-FFF2-40B4-BE49-F238E27FC236}">
                <a16:creationId xmlns:a16="http://schemas.microsoft.com/office/drawing/2014/main" id="{11710CE8-8A83-C0D3-623E-AFCC6C6A2930}"/>
              </a:ext>
              <a:ext uri="{C183D7F6-B498-43B3-948B-1728B52AA6E4}">
                <adec:decorative xmlns:adec="http://schemas.microsoft.com/office/drawing/2017/decorative" val="1"/>
              </a:ext>
            </a:extLst>
          </p:cNvPr>
          <p:cNvSpPr/>
          <p:nvPr userDrawn="1"/>
        </p:nvSpPr>
        <p:spPr>
          <a:xfrm>
            <a:off x="443346" y="332509"/>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grpSp>
        <p:nvGrpSpPr>
          <p:cNvPr id="18" name="Group 17">
            <a:extLst>
              <a:ext uri="{FF2B5EF4-FFF2-40B4-BE49-F238E27FC236}">
                <a16:creationId xmlns:a16="http://schemas.microsoft.com/office/drawing/2014/main" id="{7AA66C80-37C3-6D28-7564-733A30B2CD8D}"/>
              </a:ext>
              <a:ext uri="{C183D7F6-B498-43B3-948B-1728B52AA6E4}">
                <adec:decorative xmlns:adec="http://schemas.microsoft.com/office/drawing/2017/decorative" val="1"/>
              </a:ext>
            </a:extLst>
          </p:cNvPr>
          <p:cNvGrpSpPr/>
          <p:nvPr userDrawn="1"/>
        </p:nvGrpSpPr>
        <p:grpSpPr>
          <a:xfrm flipH="1">
            <a:off x="9353550" y="0"/>
            <a:ext cx="2838450" cy="2857958"/>
            <a:chOff x="0" y="0"/>
            <a:chExt cx="2838450" cy="2857958"/>
          </a:xfrm>
        </p:grpSpPr>
        <p:sp>
          <p:nvSpPr>
            <p:cNvPr id="12" name="Freeform: Shape 28">
              <a:extLst>
                <a:ext uri="{FF2B5EF4-FFF2-40B4-BE49-F238E27FC236}">
                  <a16:creationId xmlns:a16="http://schemas.microsoft.com/office/drawing/2014/main" id="{D9DB7C23-E0CF-A75F-BFFD-4E7679AF4AD5}"/>
                </a:ext>
                <a:ext uri="{C183D7F6-B498-43B3-948B-1728B52AA6E4}">
                  <adec:decorative xmlns:adec="http://schemas.microsoft.com/office/drawing/2017/decorative" val="1"/>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15" name="Freeform: Shape 15">
              <a:extLst>
                <a:ext uri="{FF2B5EF4-FFF2-40B4-BE49-F238E27FC236}">
                  <a16:creationId xmlns:a16="http://schemas.microsoft.com/office/drawing/2014/main" id="{4D62A0CC-A0CE-403A-A167-27225B2C6083}"/>
                </a:ext>
                <a:ext uri="{C183D7F6-B498-43B3-948B-1728B52AA6E4}">
                  <adec:decorative xmlns:adec="http://schemas.microsoft.com/office/drawing/2017/decorative" val="1"/>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Image 2">
              <a:extLst>
                <a:ext uri="{FF2B5EF4-FFF2-40B4-BE49-F238E27FC236}">
                  <a16:creationId xmlns:a16="http://schemas.microsoft.com/office/drawing/2014/main" id="{F8AD83DA-A293-6D56-F606-7C98C403A3F7}"/>
                </a:ext>
                <a:ext uri="{C183D7F6-B498-43B3-948B-1728B52AA6E4}">
                  <adec:decorative xmlns:adec="http://schemas.microsoft.com/office/drawing/2017/decorative" val="1"/>
                </a:ext>
              </a:extLst>
            </p:cNvPr>
            <p:cNvSpPr/>
            <p:nvPr userDrawn="1"/>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2" name="Title 1"/>
          <p:cNvSpPr>
            <a:spLocks noGrp="1"/>
          </p:cNvSpPr>
          <p:nvPr userDrawn="1">
            <p:ph type="title" hasCustomPrompt="1"/>
          </p:nvPr>
        </p:nvSpPr>
        <p:spPr>
          <a:xfrm>
            <a:off x="5702441" y="1061623"/>
            <a:ext cx="5723586" cy="4739104"/>
          </a:xfrm>
        </p:spPr>
        <p:txBody>
          <a:bodyPr tIns="0" bIns="0" anchor="ctr">
            <a:noAutofit/>
          </a:bodyPr>
          <a:lstStyle>
            <a:lvl1pPr algn="l">
              <a:lnSpc>
                <a:spcPct val="100000"/>
              </a:lnSpc>
              <a:defRPr sz="3600" b="1"/>
            </a:lvl1pPr>
          </a:lstStyle>
          <a:p>
            <a:r>
              <a:rPr lang="en-US" dirty="0"/>
              <a:t>Click to add title</a:t>
            </a:r>
          </a:p>
        </p:txBody>
      </p:sp>
      <p:sp>
        <p:nvSpPr>
          <p:cNvPr id="8" name="Picture Placeholder 7">
            <a:extLst>
              <a:ext uri="{FF2B5EF4-FFF2-40B4-BE49-F238E27FC236}">
                <a16:creationId xmlns:a16="http://schemas.microsoft.com/office/drawing/2014/main" id="{E979AC40-7C15-9431-5B1A-415655A7FC05}"/>
              </a:ext>
            </a:extLst>
          </p:cNvPr>
          <p:cNvSpPr>
            <a:spLocks noGrp="1"/>
          </p:cNvSpPr>
          <p:nvPr>
            <p:ph type="pic" sz="quarter" idx="11" hasCustomPrompt="1"/>
          </p:nvPr>
        </p:nvSpPr>
        <p:spPr>
          <a:xfrm>
            <a:off x="443345" y="0"/>
            <a:ext cx="4344695" cy="6359525"/>
          </a:xfrm>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433189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86F8B46B-EF6E-BC12-09E2-0F3B779197B4}"/>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22" name="Rectangle 21">
            <a:extLst>
              <a:ext uri="{FF2B5EF4-FFF2-40B4-BE49-F238E27FC236}">
                <a16:creationId xmlns:a16="http://schemas.microsoft.com/office/drawing/2014/main" id="{5D7B4F11-E150-473B-98F5-6E6AC9646863}"/>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36" name="Freeform 35">
            <a:extLst>
              <a:ext uri="{FF2B5EF4-FFF2-40B4-BE49-F238E27FC236}">
                <a16:creationId xmlns:a16="http://schemas.microsoft.com/office/drawing/2014/main" id="{A8E2FA61-C047-21BB-AA50-F84AD7685498}"/>
              </a:ext>
              <a:ext uri="{C183D7F6-B498-43B3-948B-1728B52AA6E4}">
                <adec:decorative xmlns:adec="http://schemas.microsoft.com/office/drawing/2017/decorative" val="1"/>
              </a:ext>
            </a:extLst>
          </p:cNvPr>
          <p:cNvSpPr/>
          <p:nvPr userDrawn="1"/>
        </p:nvSpPr>
        <p:spPr>
          <a:xfrm rot="16200000">
            <a:off x="5760023" y="3764463"/>
            <a:ext cx="2812357" cy="3394143"/>
          </a:xfrm>
          <a:custGeom>
            <a:avLst/>
            <a:gdLst>
              <a:gd name="connsiteX0" fmla="*/ 0 w 2812357"/>
              <a:gd name="connsiteY0" fmla="*/ 0 h 3394143"/>
              <a:gd name="connsiteX1" fmla="*/ 2812357 w 2812357"/>
              <a:gd name="connsiteY1" fmla="*/ 3394143 h 3394143"/>
              <a:gd name="connsiteX2" fmla="*/ 0 w 2812357"/>
              <a:gd name="connsiteY2" fmla="*/ 3394143 h 3394143"/>
            </a:gdLst>
            <a:ahLst/>
            <a:cxnLst>
              <a:cxn ang="0">
                <a:pos x="connsiteX0" y="connsiteY0"/>
              </a:cxn>
              <a:cxn ang="0">
                <a:pos x="connsiteX1" y="connsiteY1"/>
              </a:cxn>
              <a:cxn ang="0">
                <a:pos x="connsiteX2" y="connsiteY2"/>
              </a:cxn>
            </a:cxnLst>
            <a:rect l="l" t="t" r="r" b="b"/>
            <a:pathLst>
              <a:path w="2812357" h="3394143">
                <a:moveTo>
                  <a:pt x="0" y="0"/>
                </a:moveTo>
                <a:lnTo>
                  <a:pt x="2812357" y="3394143"/>
                </a:lnTo>
                <a:lnTo>
                  <a:pt x="0" y="3394143"/>
                </a:lnTo>
                <a:close/>
              </a:path>
            </a:pathLst>
          </a:custGeom>
          <a:solidFill>
            <a:schemeClr val="accent4">
              <a:lumMod val="40000"/>
              <a:lumOff val="60000"/>
              <a:alpha val="50000"/>
            </a:schemeClr>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33" name="Freeform 32">
            <a:extLst>
              <a:ext uri="{FF2B5EF4-FFF2-40B4-BE49-F238E27FC236}">
                <a16:creationId xmlns:a16="http://schemas.microsoft.com/office/drawing/2014/main" id="{1A2791BA-760E-9FA5-8743-D0B699FC9835}"/>
              </a:ext>
              <a:ext uri="{C183D7F6-B498-43B3-948B-1728B52AA6E4}">
                <adec:decorative xmlns:adec="http://schemas.microsoft.com/office/drawing/2017/decorative" val="1"/>
              </a:ext>
            </a:extLst>
          </p:cNvPr>
          <p:cNvSpPr/>
          <p:nvPr userDrawn="1"/>
        </p:nvSpPr>
        <p:spPr>
          <a:xfrm>
            <a:off x="0" y="3463854"/>
            <a:ext cx="435241" cy="3394146"/>
          </a:xfrm>
          <a:custGeom>
            <a:avLst/>
            <a:gdLst>
              <a:gd name="connsiteX0" fmla="*/ 435241 w 435241"/>
              <a:gd name="connsiteY0" fmla="*/ 0 h 3394146"/>
              <a:gd name="connsiteX1" fmla="*/ 435241 w 435241"/>
              <a:gd name="connsiteY1" fmla="*/ 3394146 h 3394146"/>
              <a:gd name="connsiteX2" fmla="*/ 0 w 435241"/>
              <a:gd name="connsiteY2" fmla="*/ 3394146 h 3394146"/>
              <a:gd name="connsiteX3" fmla="*/ 0 w 435241"/>
              <a:gd name="connsiteY3" fmla="*/ 523525 h 3394146"/>
            </a:gdLst>
            <a:ahLst/>
            <a:cxnLst>
              <a:cxn ang="0">
                <a:pos x="connsiteX0" y="connsiteY0"/>
              </a:cxn>
              <a:cxn ang="0">
                <a:pos x="connsiteX1" y="connsiteY1"/>
              </a:cxn>
              <a:cxn ang="0">
                <a:pos x="connsiteX2" y="connsiteY2"/>
              </a:cxn>
              <a:cxn ang="0">
                <a:pos x="connsiteX3" y="connsiteY3"/>
              </a:cxn>
            </a:cxnLst>
            <a:rect l="l" t="t" r="r" b="b"/>
            <a:pathLst>
              <a:path w="435241" h="3394146">
                <a:moveTo>
                  <a:pt x="435241" y="0"/>
                </a:moveTo>
                <a:lnTo>
                  <a:pt x="435241" y="3394146"/>
                </a:lnTo>
                <a:lnTo>
                  <a:pt x="0" y="3394146"/>
                </a:lnTo>
                <a:lnTo>
                  <a:pt x="0" y="523525"/>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p>
        </p:txBody>
      </p:sp>
      <p:sp>
        <p:nvSpPr>
          <p:cNvPr id="4" name="Title 1">
            <a:extLst>
              <a:ext uri="{FF2B5EF4-FFF2-40B4-BE49-F238E27FC236}">
                <a16:creationId xmlns:a16="http://schemas.microsoft.com/office/drawing/2014/main" id="{8D6A03F2-8C7B-D33B-0E8F-24D4800D5C01}"/>
              </a:ext>
            </a:extLst>
          </p:cNvPr>
          <p:cNvSpPr>
            <a:spLocks noGrp="1"/>
          </p:cNvSpPr>
          <p:nvPr userDrawn="1">
            <p:ph type="title" hasCustomPrompt="1"/>
          </p:nvPr>
        </p:nvSpPr>
        <p:spPr>
          <a:xfrm>
            <a:off x="914400" y="1057275"/>
            <a:ext cx="5259554" cy="2495028"/>
          </a:xfrm>
        </p:spPr>
        <p:txBody>
          <a:bodyPr tIns="0" bIns="0">
            <a:noAutofit/>
          </a:bodyPr>
          <a:lstStyle>
            <a:lvl1pPr algn="l">
              <a:lnSpc>
                <a:spcPct val="100000"/>
              </a:lnSpc>
              <a:defRPr sz="3600"/>
            </a:lvl1pPr>
          </a:lstStyle>
          <a:p>
            <a:r>
              <a:rPr lang="en-US" dirty="0"/>
              <a:t>Click to add text</a:t>
            </a:r>
          </a:p>
        </p:txBody>
      </p:sp>
      <p:sp>
        <p:nvSpPr>
          <p:cNvPr id="5" name="Content Placeholder 2">
            <a:extLst>
              <a:ext uri="{FF2B5EF4-FFF2-40B4-BE49-F238E27FC236}">
                <a16:creationId xmlns:a16="http://schemas.microsoft.com/office/drawing/2014/main" id="{C51465C6-2CDE-B5BF-F22E-CBDD44E86CFC}"/>
              </a:ext>
            </a:extLst>
          </p:cNvPr>
          <p:cNvSpPr>
            <a:spLocks noGrp="1"/>
          </p:cNvSpPr>
          <p:nvPr userDrawn="1">
            <p:ph idx="1" hasCustomPrompt="1"/>
          </p:nvPr>
        </p:nvSpPr>
        <p:spPr>
          <a:xfrm>
            <a:off x="914400" y="3808750"/>
            <a:ext cx="5259554"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52" name="Picture Placeholder 7">
            <a:extLst>
              <a:ext uri="{FF2B5EF4-FFF2-40B4-BE49-F238E27FC236}">
                <a16:creationId xmlns:a16="http://schemas.microsoft.com/office/drawing/2014/main" id="{55126063-BDEE-A1AB-FDAE-DD9B98CACDA8}"/>
              </a:ext>
            </a:extLst>
          </p:cNvPr>
          <p:cNvSpPr>
            <a:spLocks noGrp="1"/>
          </p:cNvSpPr>
          <p:nvPr>
            <p:ph type="pic" sz="quarter" idx="11" hasCustomPrompt="1"/>
          </p:nvPr>
        </p:nvSpPr>
        <p:spPr>
          <a:xfrm>
            <a:off x="7414194" y="410780"/>
            <a:ext cx="4344695" cy="6447220"/>
          </a:xfrm>
          <a:solidFill>
            <a:schemeClr val="accent3"/>
          </a:solidFill>
        </p:spPr>
        <p:txBody>
          <a:bodyPr>
            <a:normAutofit/>
          </a:bodyPr>
          <a:lstStyle>
            <a:lvl1pPr marL="0" indent="0">
              <a:buNone/>
              <a:defRPr sz="1800"/>
            </a:lvl1pPr>
          </a:lstStyle>
          <a:p>
            <a:pPr lvl="0"/>
            <a:r>
              <a:rPr lang="en-US" dirty="0"/>
              <a:t>Click to add picture</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2" name="Image 1">
            <a:extLst>
              <a:ext uri="{FF2B5EF4-FFF2-40B4-BE49-F238E27FC236}">
                <a16:creationId xmlns:a16="http://schemas.microsoft.com/office/drawing/2014/main" id="{2A3EC91E-4089-D366-06D3-3E66F93DFAF3}"/>
              </a:ext>
              <a:ext uri="{C183D7F6-B498-43B3-948B-1728B52AA6E4}">
                <adec:decorative xmlns:adec="http://schemas.microsoft.com/office/drawing/2017/decorative" val="1"/>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dirty="0"/>
          </a:p>
        </p:txBody>
      </p:sp>
      <p:sp>
        <p:nvSpPr>
          <p:cNvPr id="53" name="Freeform: Shape 52">
            <a:extLst>
              <a:ext uri="{FF2B5EF4-FFF2-40B4-BE49-F238E27FC236}">
                <a16:creationId xmlns:a16="http://schemas.microsoft.com/office/drawing/2014/main" id="{70F595E1-C910-3710-90E9-AF5FFCE05861}"/>
              </a:ext>
              <a:ext uri="{C183D7F6-B498-43B3-948B-1728B52AA6E4}">
                <adec:decorative xmlns:adec="http://schemas.microsoft.com/office/drawing/2017/decorative" val="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dirty="0"/>
          </a:p>
        </p:txBody>
      </p:sp>
      <p:sp>
        <p:nvSpPr>
          <p:cNvPr id="29" name="Freeform 70">
            <a:extLst>
              <a:ext uri="{FF2B5EF4-FFF2-40B4-BE49-F238E27FC236}">
                <a16:creationId xmlns:a16="http://schemas.microsoft.com/office/drawing/2014/main" id="{AA39EF58-54F1-4AC9-1D83-2E7DEEAAEA6A}"/>
              </a:ext>
              <a:ext uri="{C183D7F6-B498-43B3-948B-1728B52AA6E4}">
                <adec:decorative xmlns:adec="http://schemas.microsoft.com/office/drawing/2017/decorative" val="1"/>
              </a:ext>
            </a:extLst>
          </p:cNvPr>
          <p:cNvSpPr>
            <a:spLocks/>
          </p:cNvSpPr>
          <p:nvPr userDrawn="1"/>
        </p:nvSpPr>
        <p:spPr bwMode="auto">
          <a:xfrm rot="16200000" flipH="1">
            <a:off x="-9389"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1" name="Freeform 70">
            <a:extLst>
              <a:ext uri="{FF2B5EF4-FFF2-40B4-BE49-F238E27FC236}">
                <a16:creationId xmlns:a16="http://schemas.microsoft.com/office/drawing/2014/main" id="{0C320934-59CC-4123-C7C1-FEEE89F3045F}"/>
              </a:ext>
              <a:ext uri="{C183D7F6-B498-43B3-948B-1728B52AA6E4}">
                <adec:decorative xmlns:adec="http://schemas.microsoft.com/office/drawing/2017/decorative" val="1"/>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33" name="Image 4">
            <a:extLst>
              <a:ext uri="{FF2B5EF4-FFF2-40B4-BE49-F238E27FC236}">
                <a16:creationId xmlns:a16="http://schemas.microsoft.com/office/drawing/2014/main" id="{EC46DC71-C12A-96C8-3FE2-AA95AB58B349}"/>
              </a:ext>
              <a:ext uri="{C183D7F6-B498-43B3-948B-1728B52AA6E4}">
                <adec:decorative xmlns:adec="http://schemas.microsoft.com/office/drawing/2017/decorative" val="1"/>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lumMod val="40000"/>
              <a:lumOff val="60000"/>
              <a:alpha val="50000"/>
            </a:schemeClr>
          </a:solidFill>
          <a:ln w="7052" cap="flat">
            <a:noFill/>
            <a:prstDash val="solid"/>
            <a:miter/>
          </a:ln>
        </p:spPr>
        <p:txBody>
          <a:bodyPr rtlCol="0" anchor="ctr">
            <a:noAutofit/>
          </a:bodyPr>
          <a:lstStyle/>
          <a:p>
            <a:endParaRPr lang="en-US" dirty="0"/>
          </a:p>
        </p:txBody>
      </p:sp>
      <p:sp>
        <p:nvSpPr>
          <p:cNvPr id="2" name="Title 1"/>
          <p:cNvSpPr>
            <a:spLocks noGrp="1"/>
          </p:cNvSpPr>
          <p:nvPr>
            <p:ph type="title" hasCustomPrompt="1"/>
          </p:nvPr>
        </p:nvSpPr>
        <p:spPr>
          <a:xfrm>
            <a:off x="3460565" y="1057274"/>
            <a:ext cx="7965461" cy="994164"/>
          </a:xfrm>
        </p:spPr>
        <p:txBody>
          <a:bodyPr lIns="91440" tIns="0" rIns="91440" bIns="0" anchor="b" anchorCtr="0">
            <a:noAutofit/>
          </a:bodyPr>
          <a:lstStyle>
            <a:lvl1pPr algn="l">
              <a:lnSpc>
                <a:spcPct val="100000"/>
              </a:lnSpc>
              <a:defRPr sz="3600" b="1">
                <a:latin typeface="+mj-lt"/>
                <a:cs typeface="Arial" panose="020B0604020202020204" pitchFamily="34" charset="0"/>
              </a:defRPr>
            </a:lvl1pPr>
          </a:lstStyle>
          <a:p>
            <a:r>
              <a:rPr lang="en-US" dirty="0"/>
              <a:t>Click to add title</a:t>
            </a:r>
          </a:p>
        </p:txBody>
      </p:sp>
      <p:sp>
        <p:nvSpPr>
          <p:cNvPr id="13" name="Content Placeholder 3">
            <a:extLst>
              <a:ext uri="{FF2B5EF4-FFF2-40B4-BE49-F238E27FC236}">
                <a16:creationId xmlns:a16="http://schemas.microsoft.com/office/drawing/2014/main" id="{B20F5EA7-881C-8FB7-EAC9-89C8F2E5865C}"/>
              </a:ext>
            </a:extLst>
          </p:cNvPr>
          <p:cNvSpPr>
            <a:spLocks noGrp="1"/>
          </p:cNvSpPr>
          <p:nvPr>
            <p:ph sz="half" idx="2" hasCustomPrompt="1"/>
          </p:nvPr>
        </p:nvSpPr>
        <p:spPr>
          <a:xfrm>
            <a:off x="3460565" y="2303029"/>
            <a:ext cx="7965460" cy="3497698"/>
          </a:xfrm>
        </p:spPr>
        <p:txBody>
          <a:bodyPr lIns="91440" tIns="0" rIns="91440" bIns="0">
            <a:normAutofit/>
          </a:bodyPr>
          <a:lstStyle>
            <a:lvl1pPr>
              <a:spcBef>
                <a:spcPts val="1000"/>
              </a:spcBef>
              <a:defRPr sz="1800"/>
            </a:lvl1pPr>
            <a:lvl2pPr>
              <a:spcBef>
                <a:spcPts val="1000"/>
              </a:spcBef>
              <a:defRPr sz="1800"/>
            </a:lvl2pPr>
            <a:lvl3pPr>
              <a:spcBef>
                <a:spcPts val="1000"/>
              </a:spcBef>
              <a:defRPr sz="1800"/>
            </a:lvl3pPr>
            <a:lvl4pPr>
              <a:spcBef>
                <a:spcPts val="1000"/>
              </a:spcBef>
              <a:defRPr sz="1800"/>
            </a:lvl4pPr>
            <a:lvl5pPr>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Slide Number Placeholder 2">
            <a:extLst>
              <a:ext uri="{FF2B5EF4-FFF2-40B4-BE49-F238E27FC236}">
                <a16:creationId xmlns:a16="http://schemas.microsoft.com/office/drawing/2014/main" id="{ED7A50D8-0839-EC58-FFBE-315A20995799}"/>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5528509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omparison 1">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hasCustomPrompt="1"/>
          </p:nvPr>
        </p:nvSpPr>
        <p:spPr>
          <a:xfrm>
            <a:off x="4364809" y="1057274"/>
            <a:ext cx="7043617" cy="2520217"/>
          </a:xfrm>
        </p:spPr>
        <p:txBody>
          <a:bodyPr tIns="0" bIns="0">
            <a:noAutofit/>
          </a:bodyPr>
          <a:lstStyle>
            <a:lvl1pPr algn="l">
              <a:lnSpc>
                <a:spcPct val="100000"/>
              </a:lnSpc>
              <a:defRPr sz="3600"/>
            </a:lvl1pPr>
          </a:lstStyle>
          <a:p>
            <a:r>
              <a:rPr lang="en-US" dirty="0"/>
              <a:t>Click to add title</a:t>
            </a:r>
          </a:p>
        </p:txBody>
      </p:sp>
      <p:sp>
        <p:nvSpPr>
          <p:cNvPr id="11" name="Image 0">
            <a:extLst>
              <a:ext uri="{FF2B5EF4-FFF2-40B4-BE49-F238E27FC236}">
                <a16:creationId xmlns:a16="http://schemas.microsoft.com/office/drawing/2014/main" id="{CD2D664E-6702-6607-A37E-2E996144917C}"/>
              </a:ext>
              <a:ext uri="{C183D7F6-B498-43B3-948B-1728B52AA6E4}">
                <adec:decorative xmlns:adec="http://schemas.microsoft.com/office/drawing/2017/decorative" val="1"/>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dirty="0"/>
          </a:p>
        </p:txBody>
      </p:sp>
      <p:pic>
        <p:nvPicPr>
          <p:cNvPr id="13" name="Image 1">
            <a:extLst>
              <a:ext uri="{FF2B5EF4-FFF2-40B4-BE49-F238E27FC236}">
                <a16:creationId xmlns:a16="http://schemas.microsoft.com/office/drawing/2014/main" id="{951C5737-DF7E-D671-AC74-9E488335BCA2}"/>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 uri="{C183D7F6-B498-43B3-948B-1728B52AA6E4}">
                <adec:decorative xmlns:adec="http://schemas.microsoft.com/office/drawing/2017/decorative" val="1"/>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dirty="0"/>
          </a:p>
        </p:txBody>
      </p:sp>
      <p:sp>
        <p:nvSpPr>
          <p:cNvPr id="17" name="Image 5">
            <a:extLst>
              <a:ext uri="{FF2B5EF4-FFF2-40B4-BE49-F238E27FC236}">
                <a16:creationId xmlns:a16="http://schemas.microsoft.com/office/drawing/2014/main" id="{B9036D42-A06F-E6EE-BB91-8BAF045198BE}"/>
              </a:ext>
              <a:ext uri="{C183D7F6-B498-43B3-948B-1728B52AA6E4}">
                <adec:decorative xmlns:adec="http://schemas.microsoft.com/office/drawing/2017/decorative" val="1"/>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dirty="0"/>
          </a:p>
        </p:txBody>
      </p:sp>
      <p:pic>
        <p:nvPicPr>
          <p:cNvPr id="19" name="Image 6">
            <a:extLst>
              <a:ext uri="{FF2B5EF4-FFF2-40B4-BE49-F238E27FC236}">
                <a16:creationId xmlns:a16="http://schemas.microsoft.com/office/drawing/2014/main" id="{86E0540C-3355-A50D-AC61-047B54B70C64}"/>
              </a:ext>
              <a:ext uri="{C183D7F6-B498-43B3-948B-1728B52AA6E4}">
                <adec:decorative xmlns:adec="http://schemas.microsoft.com/office/drawing/2017/decorative" val="1"/>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16" name="Slide Number Placeholder 2">
            <a:extLst>
              <a:ext uri="{FF2B5EF4-FFF2-40B4-BE49-F238E27FC236}">
                <a16:creationId xmlns:a16="http://schemas.microsoft.com/office/drawing/2014/main" id="{B00F713C-1CC6-5879-0410-95F179D56AD2}"/>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 name="Content Placeholder 2">
            <a:extLst>
              <a:ext uri="{FF2B5EF4-FFF2-40B4-BE49-F238E27FC236}">
                <a16:creationId xmlns:a16="http://schemas.microsoft.com/office/drawing/2014/main" id="{8E40D3F2-4A7A-F909-AC98-0B402B26776E}"/>
              </a:ext>
            </a:extLst>
          </p:cNvPr>
          <p:cNvSpPr>
            <a:spLocks noGrp="1"/>
          </p:cNvSpPr>
          <p:nvPr>
            <p:ph idx="11" hasCustomPrompt="1"/>
          </p:nvPr>
        </p:nvSpPr>
        <p:spPr>
          <a:xfrm>
            <a:off x="4364808" y="3808750"/>
            <a:ext cx="7043618" cy="2233233"/>
          </a:xfrm>
        </p:spPr>
        <p:txBody>
          <a:bodyPr lIns="91440" tIns="0" rIns="9144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Tree>
    <p:extLst>
      <p:ext uri="{BB962C8B-B14F-4D97-AF65-F5344CB8AC3E}">
        <p14:creationId xmlns:p14="http://schemas.microsoft.com/office/powerpoint/2010/main" val="31162965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rison 4">
    <p:spTree>
      <p:nvGrpSpPr>
        <p:cNvPr id="1" name=""/>
        <p:cNvGrpSpPr/>
        <p:nvPr/>
      </p:nvGrpSpPr>
      <p:grpSpPr>
        <a:xfrm>
          <a:off x="0" y="0"/>
          <a:ext cx="0" cy="0"/>
          <a:chOff x="0" y="0"/>
          <a:chExt cx="0" cy="0"/>
        </a:xfrm>
      </p:grpSpPr>
      <p:sp>
        <p:nvSpPr>
          <p:cNvPr id="27" name="Freeform 26">
            <a:extLst>
              <a:ext uri="{FF2B5EF4-FFF2-40B4-BE49-F238E27FC236}">
                <a16:creationId xmlns:a16="http://schemas.microsoft.com/office/drawing/2014/main" id="{3C7B0BB3-A5CA-7C72-DC39-AD00EC90964C}"/>
              </a:ext>
              <a:ext uri="{C183D7F6-B498-43B3-948B-1728B52AA6E4}">
                <adec:decorative xmlns:adec="http://schemas.microsoft.com/office/drawing/2017/decorative" val="1"/>
              </a:ext>
            </a:extLst>
          </p:cNvPr>
          <p:cNvSpPr/>
          <p:nvPr userDrawn="1"/>
        </p:nvSpPr>
        <p:spPr>
          <a:xfrm>
            <a:off x="8989454" y="3427336"/>
            <a:ext cx="3202546" cy="3430665"/>
          </a:xfrm>
          <a:custGeom>
            <a:avLst/>
            <a:gdLst>
              <a:gd name="connsiteX0" fmla="*/ 0 w 3202546"/>
              <a:gd name="connsiteY0" fmla="*/ 0 h 3430665"/>
              <a:gd name="connsiteX1" fmla="*/ 3202546 w 3202546"/>
              <a:gd name="connsiteY1" fmla="*/ 0 h 3430665"/>
              <a:gd name="connsiteX2" fmla="*/ 3202546 w 3202546"/>
              <a:gd name="connsiteY2" fmla="*/ 3430665 h 3430665"/>
              <a:gd name="connsiteX3" fmla="*/ 0 w 3202546"/>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202546" h="3430665">
                <a:moveTo>
                  <a:pt x="0" y="0"/>
                </a:moveTo>
                <a:lnTo>
                  <a:pt x="3202546" y="0"/>
                </a:lnTo>
                <a:lnTo>
                  <a:pt x="3202546"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8" name="Freeform 17">
            <a:extLst>
              <a:ext uri="{FF2B5EF4-FFF2-40B4-BE49-F238E27FC236}">
                <a16:creationId xmlns:a16="http://schemas.microsoft.com/office/drawing/2014/main" id="{07871527-68A5-0A5C-F5A6-A80523BAC92F}"/>
              </a:ext>
              <a:ext uri="{C183D7F6-B498-43B3-948B-1728B52AA6E4}">
                <adec:decorative xmlns:adec="http://schemas.microsoft.com/office/drawing/2017/decorative" val="1"/>
              </a:ext>
            </a:extLst>
          </p:cNvPr>
          <p:cNvSpPr/>
          <p:nvPr userDrawn="1"/>
        </p:nvSpPr>
        <p:spPr>
          <a:xfrm>
            <a:off x="8989454" y="3654149"/>
            <a:ext cx="3202546" cy="3203852"/>
          </a:xfrm>
          <a:custGeom>
            <a:avLst/>
            <a:gdLst>
              <a:gd name="connsiteX0" fmla="*/ 3202546 w 3202546"/>
              <a:gd name="connsiteY0" fmla="*/ 0 h 3203852"/>
              <a:gd name="connsiteX1" fmla="*/ 3202546 w 3202546"/>
              <a:gd name="connsiteY1" fmla="*/ 3203852 h 3203852"/>
              <a:gd name="connsiteX2" fmla="*/ 0 w 3202546"/>
              <a:gd name="connsiteY2" fmla="*/ 3203852 h 3203852"/>
              <a:gd name="connsiteX3" fmla="*/ 0 w 3202546"/>
              <a:gd name="connsiteY3" fmla="*/ 3190718 h 3203852"/>
            </a:gdLst>
            <a:ahLst/>
            <a:cxnLst>
              <a:cxn ang="0">
                <a:pos x="connsiteX0" y="connsiteY0"/>
              </a:cxn>
              <a:cxn ang="0">
                <a:pos x="connsiteX1" y="connsiteY1"/>
              </a:cxn>
              <a:cxn ang="0">
                <a:pos x="connsiteX2" y="connsiteY2"/>
              </a:cxn>
              <a:cxn ang="0">
                <a:pos x="connsiteX3" y="connsiteY3"/>
              </a:cxn>
            </a:cxnLst>
            <a:rect l="l" t="t" r="r" b="b"/>
            <a:pathLst>
              <a:path w="3202546" h="3203852">
                <a:moveTo>
                  <a:pt x="3202546" y="0"/>
                </a:moveTo>
                <a:lnTo>
                  <a:pt x="3202546" y="3203852"/>
                </a:lnTo>
                <a:lnTo>
                  <a:pt x="0" y="3203852"/>
                </a:lnTo>
                <a:lnTo>
                  <a:pt x="0" y="3190718"/>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4" name="Freeform 13">
            <a:extLst>
              <a:ext uri="{FF2B5EF4-FFF2-40B4-BE49-F238E27FC236}">
                <a16:creationId xmlns:a16="http://schemas.microsoft.com/office/drawing/2014/main" id="{CEB118B3-9B06-AD11-738A-7A0651F98B7E}"/>
              </a:ext>
              <a:ext uri="{C183D7F6-B498-43B3-948B-1728B52AA6E4}">
                <adec:decorative xmlns:adec="http://schemas.microsoft.com/office/drawing/2017/decorative" val="1"/>
              </a:ext>
            </a:extLst>
          </p:cNvPr>
          <p:cNvSpPr/>
          <p:nvPr userDrawn="1"/>
        </p:nvSpPr>
        <p:spPr>
          <a:xfrm>
            <a:off x="8989455" y="1"/>
            <a:ext cx="3202545" cy="3437345"/>
          </a:xfrm>
          <a:custGeom>
            <a:avLst/>
            <a:gdLst>
              <a:gd name="connsiteX0" fmla="*/ 0 w 3202545"/>
              <a:gd name="connsiteY0" fmla="*/ 0 h 3437345"/>
              <a:gd name="connsiteX1" fmla="*/ 3202545 w 3202545"/>
              <a:gd name="connsiteY1" fmla="*/ 0 h 3437345"/>
              <a:gd name="connsiteX2" fmla="*/ 3202545 w 3202545"/>
              <a:gd name="connsiteY2" fmla="*/ 3437345 h 3437345"/>
              <a:gd name="connsiteX3" fmla="*/ 0 w 320254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202545" h="3437345">
                <a:moveTo>
                  <a:pt x="0" y="0"/>
                </a:moveTo>
                <a:lnTo>
                  <a:pt x="3202545" y="0"/>
                </a:lnTo>
                <a:lnTo>
                  <a:pt x="320254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16" name="Freeform 15">
            <a:extLst>
              <a:ext uri="{FF2B5EF4-FFF2-40B4-BE49-F238E27FC236}">
                <a16:creationId xmlns:a16="http://schemas.microsoft.com/office/drawing/2014/main" id="{0EA94262-504E-06F2-F383-E832C37B1250}"/>
              </a:ext>
              <a:ext uri="{C183D7F6-B498-43B3-948B-1728B52AA6E4}">
                <adec:decorative xmlns:adec="http://schemas.microsoft.com/office/drawing/2017/decorative" val="1"/>
              </a:ext>
            </a:extLst>
          </p:cNvPr>
          <p:cNvSpPr/>
          <p:nvPr userDrawn="1"/>
        </p:nvSpPr>
        <p:spPr>
          <a:xfrm>
            <a:off x="8989454" y="6681"/>
            <a:ext cx="3202546" cy="3436477"/>
          </a:xfrm>
          <a:custGeom>
            <a:avLst/>
            <a:gdLst>
              <a:gd name="connsiteX0" fmla="*/ 0 w 3202546"/>
              <a:gd name="connsiteY0" fmla="*/ 0 h 3436477"/>
              <a:gd name="connsiteX1" fmla="*/ 3202546 w 3202546"/>
              <a:gd name="connsiteY1" fmla="*/ 3214418 h 3436477"/>
              <a:gd name="connsiteX2" fmla="*/ 3202546 w 3202546"/>
              <a:gd name="connsiteY2" fmla="*/ 3436477 h 3436477"/>
              <a:gd name="connsiteX3" fmla="*/ 0 w 3202546"/>
              <a:gd name="connsiteY3" fmla="*/ 3436477 h 3436477"/>
            </a:gdLst>
            <a:ahLst/>
            <a:cxnLst>
              <a:cxn ang="0">
                <a:pos x="connsiteX0" y="connsiteY0"/>
              </a:cxn>
              <a:cxn ang="0">
                <a:pos x="connsiteX1" y="connsiteY1"/>
              </a:cxn>
              <a:cxn ang="0">
                <a:pos x="connsiteX2" y="connsiteY2"/>
              </a:cxn>
              <a:cxn ang="0">
                <a:pos x="connsiteX3" y="connsiteY3"/>
              </a:cxn>
            </a:cxnLst>
            <a:rect l="l" t="t" r="r" b="b"/>
            <a:pathLst>
              <a:path w="3202546" h="3436477">
                <a:moveTo>
                  <a:pt x="0" y="0"/>
                </a:moveTo>
                <a:lnTo>
                  <a:pt x="3202546" y="3214418"/>
                </a:lnTo>
                <a:lnTo>
                  <a:pt x="3202546"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0" name="Title 19">
            <a:extLst>
              <a:ext uri="{FF2B5EF4-FFF2-40B4-BE49-F238E27FC236}">
                <a16:creationId xmlns:a16="http://schemas.microsoft.com/office/drawing/2014/main" id="{C26B5661-F583-FA44-8353-161B862E69B1}"/>
              </a:ext>
            </a:extLst>
          </p:cNvPr>
          <p:cNvSpPr>
            <a:spLocks noGrp="1"/>
          </p:cNvSpPr>
          <p:nvPr userDrawn="1">
            <p:ph type="title" hasCustomPrompt="1"/>
          </p:nvPr>
        </p:nvSpPr>
        <p:spPr>
          <a:xfrm>
            <a:off x="914399" y="834635"/>
            <a:ext cx="7796464" cy="1222385"/>
          </a:xfrm>
        </p:spPr>
        <p:txBody>
          <a:bodyPr tIns="0" bIns="0">
            <a:noAutofit/>
          </a:bodyPr>
          <a:lstStyle>
            <a:lvl1pPr algn="l">
              <a:lnSpc>
                <a:spcPct val="100000"/>
              </a:lnSpc>
              <a:defRPr sz="3600"/>
            </a:lvl1pPr>
          </a:lstStyle>
          <a:p>
            <a:r>
              <a:rPr lang="en-US" dirty="0"/>
              <a:t>Click to add title</a:t>
            </a:r>
          </a:p>
        </p:txBody>
      </p:sp>
      <p:sp>
        <p:nvSpPr>
          <p:cNvPr id="19" name="Slide Number Placeholder 2">
            <a:extLst>
              <a:ext uri="{FF2B5EF4-FFF2-40B4-BE49-F238E27FC236}">
                <a16:creationId xmlns:a16="http://schemas.microsoft.com/office/drawing/2014/main" id="{BFBCB81C-7599-87A1-8037-5FB8C374503A}"/>
              </a:ext>
            </a:extLst>
          </p:cNvPr>
          <p:cNvSpPr>
            <a:spLocks noGrp="1"/>
          </p:cNvSpPr>
          <p:nvPr userDrawn="1">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
        <p:nvSpPr>
          <p:cNvPr id="23" name="Content Placeholder 3">
            <a:extLst>
              <a:ext uri="{FF2B5EF4-FFF2-40B4-BE49-F238E27FC236}">
                <a16:creationId xmlns:a16="http://schemas.microsoft.com/office/drawing/2014/main" id="{6FF02D51-6992-3FED-2A19-92E5AC564CF4}"/>
              </a:ext>
            </a:extLst>
          </p:cNvPr>
          <p:cNvSpPr>
            <a:spLocks noGrp="1"/>
          </p:cNvSpPr>
          <p:nvPr userDrawn="1">
            <p:ph sz="half" idx="2" hasCustomPrompt="1"/>
          </p:nvPr>
        </p:nvSpPr>
        <p:spPr>
          <a:xfrm>
            <a:off x="914400" y="2303028"/>
            <a:ext cx="3283119"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Content Placeholder 5">
            <a:extLst>
              <a:ext uri="{FF2B5EF4-FFF2-40B4-BE49-F238E27FC236}">
                <a16:creationId xmlns:a16="http://schemas.microsoft.com/office/drawing/2014/main" id="{C2762372-3C12-61F8-F131-E4C08A2B1735}"/>
              </a:ext>
            </a:extLst>
          </p:cNvPr>
          <p:cNvSpPr>
            <a:spLocks noGrp="1"/>
          </p:cNvSpPr>
          <p:nvPr userDrawn="1">
            <p:ph sz="quarter" idx="4" hasCustomPrompt="1"/>
          </p:nvPr>
        </p:nvSpPr>
        <p:spPr>
          <a:xfrm>
            <a:off x="4782159" y="2303028"/>
            <a:ext cx="3284951" cy="3720337"/>
          </a:xfrm>
        </p:spPr>
        <p:txBody>
          <a:bodyPr lIns="91440" tIns="0" rIns="91440" bIns="0">
            <a:normAutofit/>
          </a:bodyPr>
          <a:lstStyle>
            <a:lvl1pPr marL="0" indent="0">
              <a:spcBef>
                <a:spcPts val="1000"/>
              </a:spcBef>
              <a:buNone/>
              <a:defRPr sz="1800"/>
            </a:lvl1pPr>
            <a:lvl2pPr marL="283464" indent="-283464">
              <a:spcBef>
                <a:spcPts val="1000"/>
              </a:spcBef>
              <a:defRPr sz="1800"/>
            </a:lvl2pPr>
            <a:lvl3pPr marL="283464" indent="-283464">
              <a:spcBef>
                <a:spcPts val="1000"/>
              </a:spcBef>
              <a:defRPr sz="1800"/>
            </a:lvl3pPr>
            <a:lvl4pPr marL="283464" indent="-283464">
              <a:spcBef>
                <a:spcPts val="1000"/>
              </a:spcBef>
              <a:defRPr sz="1800"/>
            </a:lvl4pPr>
            <a:lvl5pPr marL="283464"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686733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376CF4B8-1811-BD21-43A7-560AC4724F3B}"/>
              </a:ext>
              <a:ext uri="{C183D7F6-B498-43B3-948B-1728B52AA6E4}">
                <adec:decorative xmlns:adec="http://schemas.microsoft.com/office/drawing/2017/decorative" val="1"/>
              </a:ext>
            </a:extLst>
          </p:cNvPr>
          <p:cNvSpPr/>
          <p:nvPr userDrawn="1"/>
        </p:nvSpPr>
        <p:spPr>
          <a:xfrm>
            <a:off x="-24064" y="-400"/>
            <a:ext cx="12216063" cy="34671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dirty="0"/>
          </a:p>
        </p:txBody>
      </p:sp>
      <p:sp>
        <p:nvSpPr>
          <p:cNvPr id="34" name="Rectangle 33">
            <a:extLst>
              <a:ext uri="{FF2B5EF4-FFF2-40B4-BE49-F238E27FC236}">
                <a16:creationId xmlns:a16="http://schemas.microsoft.com/office/drawing/2014/main" id="{30B7B4F0-D3BC-63DF-6429-F771BE5A3270}"/>
              </a:ext>
              <a:ext uri="{C183D7F6-B498-43B3-948B-1728B52AA6E4}">
                <adec:decorative xmlns:adec="http://schemas.microsoft.com/office/drawing/2017/decorative" val="1"/>
              </a:ext>
            </a:extLst>
          </p:cNvPr>
          <p:cNvSpPr/>
          <p:nvPr userDrawn="1"/>
        </p:nvSpPr>
        <p:spPr>
          <a:xfrm>
            <a:off x="443346" y="420493"/>
            <a:ext cx="11305309" cy="60267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p>
        </p:txBody>
      </p:sp>
      <p:sp>
        <p:nvSpPr>
          <p:cNvPr id="2" name="Title 1">
            <a:extLst>
              <a:ext uri="{FF2B5EF4-FFF2-40B4-BE49-F238E27FC236}">
                <a16:creationId xmlns:a16="http://schemas.microsoft.com/office/drawing/2014/main" id="{A65C6DDD-D2BB-0153-0F53-9F7C17BDFD2B}"/>
              </a:ext>
            </a:extLst>
          </p:cNvPr>
          <p:cNvSpPr>
            <a:spLocks noGrp="1"/>
          </p:cNvSpPr>
          <p:nvPr>
            <p:ph type="title" hasCustomPrompt="1"/>
          </p:nvPr>
        </p:nvSpPr>
        <p:spPr>
          <a:xfrm>
            <a:off x="914400" y="965393"/>
            <a:ext cx="7631709" cy="1091627"/>
          </a:xfrm>
        </p:spPr>
        <p:txBody>
          <a:bodyPr tIns="0" bIns="0"/>
          <a:lstStyle>
            <a:lvl1pPr algn="l">
              <a:lnSpc>
                <a:spcPct val="100000"/>
              </a:lnSpc>
              <a:defRPr sz="3600">
                <a:solidFill>
                  <a:schemeClr val="accent6"/>
                </a:solidFill>
              </a:defRPr>
            </a:lvl1pPr>
          </a:lstStyle>
          <a:p>
            <a:r>
              <a:rPr lang="en-US" dirty="0"/>
              <a:t>Click to add title</a:t>
            </a:r>
          </a:p>
        </p:txBody>
      </p:sp>
      <p:sp>
        <p:nvSpPr>
          <p:cNvPr id="5" name="Content Placeholder 2">
            <a:extLst>
              <a:ext uri="{FF2B5EF4-FFF2-40B4-BE49-F238E27FC236}">
                <a16:creationId xmlns:a16="http://schemas.microsoft.com/office/drawing/2014/main" id="{0AADE444-940A-5A34-8C49-4F15BC33EEC7}"/>
              </a:ext>
            </a:extLst>
          </p:cNvPr>
          <p:cNvSpPr>
            <a:spLocks noGrp="1"/>
          </p:cNvSpPr>
          <p:nvPr>
            <p:ph sz="half" idx="15" hasCustomPrompt="1"/>
          </p:nvPr>
        </p:nvSpPr>
        <p:spPr>
          <a:xfrm>
            <a:off x="914400" y="2303028"/>
            <a:ext cx="3283119" cy="4144192"/>
          </a:xfrm>
        </p:spPr>
        <p:txBody>
          <a:bodyPr lIns="91440" tIns="0" rIns="91440" bIns="0">
            <a:normAutofit/>
          </a:bodyPr>
          <a:lstStyle>
            <a:lvl1pPr marL="457200" indent="-457200">
              <a:spcBef>
                <a:spcPts val="1000"/>
              </a:spcBef>
              <a:buFont typeface="+mj-lt"/>
              <a:buAutoNum type="arabicPeriod"/>
              <a:defRPr sz="1800"/>
            </a:lvl1pPr>
            <a:lvl2pPr marL="745236" indent="-342900">
              <a:spcBef>
                <a:spcPts val="1000"/>
              </a:spcBef>
              <a:buFont typeface="+mj-lt"/>
              <a:buAutoNum type="alphaLcPeriod"/>
              <a:defRPr sz="1800"/>
            </a:lvl2pPr>
            <a:lvl3pPr marL="1202436" indent="-342900">
              <a:spcBef>
                <a:spcPts val="1000"/>
              </a:spcBef>
              <a:buFont typeface="+mj-lt"/>
              <a:buAutoNum type="arabicParenR"/>
              <a:defRPr sz="1800"/>
            </a:lvl3pPr>
            <a:lvl4pPr marL="1659636" indent="-342900">
              <a:spcBef>
                <a:spcPts val="1000"/>
              </a:spcBef>
              <a:buFont typeface="+mj-lt"/>
              <a:buAutoNum type="alphaLcParenR"/>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3" name="Content Placeholder 2">
            <a:extLst>
              <a:ext uri="{FF2B5EF4-FFF2-40B4-BE49-F238E27FC236}">
                <a16:creationId xmlns:a16="http://schemas.microsoft.com/office/drawing/2014/main" id="{97A79FCB-9A9F-6B60-A95C-FCF020598DE3}"/>
              </a:ext>
            </a:extLst>
          </p:cNvPr>
          <p:cNvSpPr>
            <a:spLocks noGrp="1"/>
          </p:cNvSpPr>
          <p:nvPr>
            <p:ph sz="half" idx="1" hasCustomPrompt="1"/>
          </p:nvPr>
        </p:nvSpPr>
        <p:spPr>
          <a:xfrm>
            <a:off x="4782159" y="2303028"/>
            <a:ext cx="3763950" cy="4144192"/>
          </a:xfrm>
        </p:spPr>
        <p:txBody>
          <a:bodyPr lIns="91440" tIns="0" rIns="91440" bIns="0">
            <a:normAutofit/>
          </a:bodyPr>
          <a:lstStyle>
            <a:lvl1pPr marL="0" indent="0">
              <a:spcBef>
                <a:spcPts val="1000"/>
              </a:spcBef>
              <a:buNone/>
              <a:defRPr sz="1800"/>
            </a:lvl1pPr>
            <a:lvl2pPr indent="-283464">
              <a:spcBef>
                <a:spcPts val="1000"/>
              </a:spcBef>
              <a:defRPr sz="1800"/>
            </a:lvl2pPr>
            <a:lvl3pPr indent="-283464">
              <a:spcBef>
                <a:spcPts val="1000"/>
              </a:spcBef>
              <a:defRPr sz="1800"/>
            </a:lvl3pPr>
            <a:lvl4pPr indent="-283464">
              <a:spcBef>
                <a:spcPts val="1000"/>
              </a:spcBef>
              <a:defRPr sz="1800"/>
            </a:lvl4pPr>
            <a:lvl5pPr indent="-283464">
              <a:spcBef>
                <a:spcPts val="1000"/>
              </a:spcBef>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1" name="Picture Placeholder 30">
            <a:extLst>
              <a:ext uri="{FF2B5EF4-FFF2-40B4-BE49-F238E27FC236}">
                <a16:creationId xmlns:a16="http://schemas.microsoft.com/office/drawing/2014/main" id="{2912B88E-830A-AD4C-378F-46EF5F77950C}"/>
              </a:ext>
            </a:extLst>
          </p:cNvPr>
          <p:cNvSpPr>
            <a:spLocks noGrp="1"/>
          </p:cNvSpPr>
          <p:nvPr>
            <p:ph type="pic" sz="quarter" idx="14" hasCustomPrompt="1"/>
          </p:nvPr>
        </p:nvSpPr>
        <p:spPr>
          <a:xfrm>
            <a:off x="8989454" y="965393"/>
            <a:ext cx="3202545" cy="5892607"/>
          </a:xfrm>
          <a:custGeom>
            <a:avLst/>
            <a:gdLst>
              <a:gd name="connsiteX0" fmla="*/ 0 w 3202545"/>
              <a:gd name="connsiteY0" fmla="*/ 0 h 6023366"/>
              <a:gd name="connsiteX1" fmla="*/ 3202545 w 3202545"/>
              <a:gd name="connsiteY1" fmla="*/ 0 h 6023366"/>
              <a:gd name="connsiteX2" fmla="*/ 3202545 w 3202545"/>
              <a:gd name="connsiteY2" fmla="*/ 3165406 h 6023366"/>
              <a:gd name="connsiteX3" fmla="*/ 2923656 w 3202545"/>
              <a:gd name="connsiteY3" fmla="*/ 3179481 h 6023366"/>
              <a:gd name="connsiteX4" fmla="*/ 364096 w 3202545"/>
              <a:gd name="connsiteY4" fmla="*/ 6016124 h 6023366"/>
              <a:gd name="connsiteX5" fmla="*/ 364096 w 3202545"/>
              <a:gd name="connsiteY5" fmla="*/ 6023364 h 6023366"/>
              <a:gd name="connsiteX6" fmla="*/ 1231541 w 3202545"/>
              <a:gd name="connsiteY6" fmla="*/ 6023364 h 6023366"/>
              <a:gd name="connsiteX7" fmla="*/ 1241636 w 3202545"/>
              <a:gd name="connsiteY7" fmla="*/ 5822974 h 6023366"/>
              <a:gd name="connsiteX8" fmla="*/ 3012253 w 3202545"/>
              <a:gd name="connsiteY8" fmla="*/ 4042481 h 6023366"/>
              <a:gd name="connsiteX9" fmla="*/ 3202545 w 3202545"/>
              <a:gd name="connsiteY9" fmla="*/ 4032784 h 6023366"/>
              <a:gd name="connsiteX10" fmla="*/ 3202545 w 3202545"/>
              <a:gd name="connsiteY10" fmla="*/ 4033098 h 6023366"/>
              <a:gd name="connsiteX11" fmla="*/ 3012291 w 3202545"/>
              <a:gd name="connsiteY11" fmla="*/ 4042794 h 6023366"/>
              <a:gd name="connsiteX12" fmla="*/ 1242011 w 3202545"/>
              <a:gd name="connsiteY12" fmla="*/ 5823008 h 6023366"/>
              <a:gd name="connsiteX13" fmla="*/ 1231918 w 3202545"/>
              <a:gd name="connsiteY13" fmla="*/ 6023365 h 6023366"/>
              <a:gd name="connsiteX14" fmla="*/ 3202545 w 3202545"/>
              <a:gd name="connsiteY14" fmla="*/ 6023365 h 6023366"/>
              <a:gd name="connsiteX15" fmla="*/ 3202545 w 3202545"/>
              <a:gd name="connsiteY15" fmla="*/ 6023366 h 6023366"/>
              <a:gd name="connsiteX16" fmla="*/ 0 w 3202545"/>
              <a:gd name="connsiteY16" fmla="*/ 6023366 h 6023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202545" h="6023366">
                <a:moveTo>
                  <a:pt x="0" y="0"/>
                </a:moveTo>
                <a:lnTo>
                  <a:pt x="3202545" y="0"/>
                </a:lnTo>
                <a:lnTo>
                  <a:pt x="3202545" y="3165406"/>
                </a:lnTo>
                <a:lnTo>
                  <a:pt x="2923656" y="3179481"/>
                </a:lnTo>
                <a:cubicBezTo>
                  <a:pt x="1485615" y="3325450"/>
                  <a:pt x="364096" y="4539349"/>
                  <a:pt x="364096" y="6016124"/>
                </a:cubicBezTo>
                <a:lnTo>
                  <a:pt x="364096" y="6023364"/>
                </a:lnTo>
                <a:lnTo>
                  <a:pt x="1231541" y="6023364"/>
                </a:lnTo>
                <a:lnTo>
                  <a:pt x="1241636" y="5822974"/>
                </a:lnTo>
                <a:cubicBezTo>
                  <a:pt x="1336361" y="4887576"/>
                  <a:pt x="2077946" y="4138236"/>
                  <a:pt x="3012253" y="4042481"/>
                </a:cubicBezTo>
                <a:lnTo>
                  <a:pt x="3202545" y="4032784"/>
                </a:lnTo>
                <a:lnTo>
                  <a:pt x="3202545" y="4033098"/>
                </a:lnTo>
                <a:lnTo>
                  <a:pt x="3012291" y="4042794"/>
                </a:lnTo>
                <a:cubicBezTo>
                  <a:pt x="2078162" y="4138534"/>
                  <a:pt x="1336718" y="4887757"/>
                  <a:pt x="1242011" y="5823008"/>
                </a:cubicBezTo>
                <a:lnTo>
                  <a:pt x="1231918" y="6023365"/>
                </a:lnTo>
                <a:lnTo>
                  <a:pt x="3202545" y="6023365"/>
                </a:lnTo>
                <a:lnTo>
                  <a:pt x="3202545" y="6023366"/>
                </a:lnTo>
                <a:lnTo>
                  <a:pt x="0" y="6023366"/>
                </a:lnTo>
                <a:close/>
              </a:path>
            </a:pathLst>
          </a:custGeom>
          <a:solidFill>
            <a:schemeClr val="accent4"/>
          </a:solidFill>
        </p:spPr>
        <p:txBody>
          <a:bodyPr wrap="square">
            <a:noAutofit/>
          </a:bodyPr>
          <a:lstStyle>
            <a:lvl1pPr marL="0" indent="0">
              <a:buNone/>
              <a:defRPr sz="1800"/>
            </a:lvl1pPr>
          </a:lstStyle>
          <a:p>
            <a:pPr lvl="0"/>
            <a:r>
              <a:rPr lang="en-US" dirty="0"/>
              <a:t>Click to add picture</a:t>
            </a:r>
          </a:p>
        </p:txBody>
      </p:sp>
      <p:grpSp>
        <p:nvGrpSpPr>
          <p:cNvPr id="32" name="Group 31">
            <a:extLst>
              <a:ext uri="{FF2B5EF4-FFF2-40B4-BE49-F238E27FC236}">
                <a16:creationId xmlns:a16="http://schemas.microsoft.com/office/drawing/2014/main" id="{B9152F76-E42E-3D76-6BDB-2FA0D69216AD}"/>
              </a:ext>
              <a:ext uri="{C183D7F6-B498-43B3-948B-1728B52AA6E4}">
                <adec:decorative xmlns:adec="http://schemas.microsoft.com/office/drawing/2017/decorative" val="1"/>
              </a:ext>
            </a:extLst>
          </p:cNvPr>
          <p:cNvGrpSpPr/>
          <p:nvPr userDrawn="1"/>
        </p:nvGrpSpPr>
        <p:grpSpPr>
          <a:xfrm>
            <a:off x="9353550" y="4000041"/>
            <a:ext cx="2838450" cy="2857959"/>
            <a:chOff x="12797096" y="4000041"/>
            <a:chExt cx="2838450" cy="2857959"/>
          </a:xfrm>
        </p:grpSpPr>
        <p:sp>
          <p:nvSpPr>
            <p:cNvPr id="20" name="Freeform: Shape 28">
              <a:extLst>
                <a:ext uri="{FF2B5EF4-FFF2-40B4-BE49-F238E27FC236}">
                  <a16:creationId xmlns:a16="http://schemas.microsoft.com/office/drawing/2014/main" id="{ED0348C7-D83F-0AD7-2539-41219A795693}"/>
                </a:ext>
                <a:ext uri="{C183D7F6-B498-43B3-948B-1728B52AA6E4}">
                  <adec:decorative xmlns:adec="http://schemas.microsoft.com/office/drawing/2017/decorative" val="1"/>
                </a:ext>
              </a:extLst>
            </p:cNvPr>
            <p:cNvSpPr/>
            <p:nvPr userDrawn="1"/>
          </p:nvSpPr>
          <p:spPr>
            <a:xfrm rot="10800000">
              <a:off x="12797096" y="4000041"/>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dirty="0"/>
            </a:p>
          </p:txBody>
        </p:sp>
        <p:sp>
          <p:nvSpPr>
            <p:cNvPr id="21" name="Freeform: Shape 25">
              <a:extLst>
                <a:ext uri="{FF2B5EF4-FFF2-40B4-BE49-F238E27FC236}">
                  <a16:creationId xmlns:a16="http://schemas.microsoft.com/office/drawing/2014/main" id="{E911AA2D-BE77-278D-CD2E-2EB3E180F3B8}"/>
                </a:ext>
                <a:ext uri="{C183D7F6-B498-43B3-948B-1728B52AA6E4}">
                  <adec:decorative xmlns:adec="http://schemas.microsoft.com/office/drawing/2017/decorative" val="1"/>
                </a:ext>
              </a:extLst>
            </p:cNvPr>
            <p:cNvSpPr/>
            <p:nvPr userDrawn="1"/>
          </p:nvSpPr>
          <p:spPr>
            <a:xfrm rot="10800000">
              <a:off x="13664918" y="4867733"/>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2" name="Freeform: Shape 15">
              <a:extLst>
                <a:ext uri="{FF2B5EF4-FFF2-40B4-BE49-F238E27FC236}">
                  <a16:creationId xmlns:a16="http://schemas.microsoft.com/office/drawing/2014/main" id="{B6CE0BA6-C0FD-AC39-6C31-8477E0CAFDB0}"/>
                </a:ext>
                <a:ext uri="{C183D7F6-B498-43B3-948B-1728B52AA6E4}">
                  <adec:decorative xmlns:adec="http://schemas.microsoft.com/office/drawing/2017/decorative" val="1"/>
                </a:ext>
              </a:extLst>
            </p:cNvPr>
            <p:cNvSpPr/>
            <p:nvPr userDrawn="1"/>
          </p:nvSpPr>
          <p:spPr>
            <a:xfrm rot="10800000">
              <a:off x="14632096" y="5844983"/>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dirty="0">
                <a:solidFill>
                  <a:schemeClr val="tx1"/>
                </a:solidFill>
              </a:endParaRPr>
            </a:p>
          </p:txBody>
        </p:sp>
        <p:sp>
          <p:nvSpPr>
            <p:cNvPr id="23" name="Image 2">
              <a:extLst>
                <a:ext uri="{FF2B5EF4-FFF2-40B4-BE49-F238E27FC236}">
                  <a16:creationId xmlns:a16="http://schemas.microsoft.com/office/drawing/2014/main" id="{666AD1A4-36DE-12F3-BB78-BA678A59572C}"/>
                </a:ext>
                <a:ext uri="{C183D7F6-B498-43B3-948B-1728B52AA6E4}">
                  <adec:decorative xmlns:adec="http://schemas.microsoft.com/office/drawing/2017/decorative" val="1"/>
                </a:ext>
              </a:extLst>
            </p:cNvPr>
            <p:cNvSpPr/>
            <p:nvPr userDrawn="1"/>
          </p:nvSpPr>
          <p:spPr>
            <a:xfrm rot="10800000">
              <a:off x="13402193" y="5492845"/>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dirty="0"/>
            </a:p>
          </p:txBody>
        </p:sp>
      </p:grpSp>
      <p:sp>
        <p:nvSpPr>
          <p:cNvPr id="44" name="Slide Number Placeholder 2">
            <a:extLst>
              <a:ext uri="{FF2B5EF4-FFF2-40B4-BE49-F238E27FC236}">
                <a16:creationId xmlns:a16="http://schemas.microsoft.com/office/drawing/2014/main" id="{79071EEC-EAD1-8B22-009A-68E74589AA8D}"/>
              </a:ext>
            </a:extLst>
          </p:cNvPr>
          <p:cNvSpPr>
            <a:spLocks noGrp="1"/>
          </p:cNvSpPr>
          <p:nvPr>
            <p:ph type="sldNum" sz="quarter" idx="10"/>
          </p:nvPr>
        </p:nvSpPr>
        <p:spPr>
          <a:xfrm>
            <a:off x="10358437" y="457199"/>
            <a:ext cx="1067589"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31836204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2">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28259CF0-6BC5-3693-6F49-C4489C07C317}"/>
              </a:ext>
              <a:ext uri="{C183D7F6-B498-43B3-948B-1728B52AA6E4}">
                <adec:decorative xmlns:adec="http://schemas.microsoft.com/office/drawing/2017/decorative" val="1"/>
              </a:ext>
            </a:extLst>
          </p:cNvPr>
          <p:cNvSpPr/>
          <p:nvPr/>
        </p:nvSpPr>
        <p:spPr>
          <a:xfrm>
            <a:off x="8989454" y="-2546"/>
            <a:ext cx="3202546" cy="3441072"/>
          </a:xfrm>
          <a:custGeom>
            <a:avLst/>
            <a:gdLst>
              <a:gd name="connsiteX0" fmla="*/ 3202546 w 3202546"/>
              <a:gd name="connsiteY0" fmla="*/ 0 h 3441072"/>
              <a:gd name="connsiteX1" fmla="*/ 3202546 w 3202546"/>
              <a:gd name="connsiteY1" fmla="*/ 3441072 h 3441072"/>
              <a:gd name="connsiteX2" fmla="*/ 0 w 3202546"/>
              <a:gd name="connsiteY2" fmla="*/ 3441072 h 3441072"/>
              <a:gd name="connsiteX3" fmla="*/ 3082686 w 3202546"/>
              <a:gd name="connsiteY3" fmla="*/ 6086 h 3441072"/>
            </a:gdLst>
            <a:ahLst/>
            <a:cxnLst>
              <a:cxn ang="0">
                <a:pos x="connsiteX0" y="connsiteY0"/>
              </a:cxn>
              <a:cxn ang="0">
                <a:pos x="connsiteX1" y="connsiteY1"/>
              </a:cxn>
              <a:cxn ang="0">
                <a:pos x="connsiteX2" y="connsiteY2"/>
              </a:cxn>
              <a:cxn ang="0">
                <a:pos x="connsiteX3" y="connsiteY3"/>
              </a:cxn>
            </a:cxnLst>
            <a:rect l="l" t="t" r="r" b="b"/>
            <a:pathLst>
              <a:path w="3202546" h="3441072">
                <a:moveTo>
                  <a:pt x="3202546" y="0"/>
                </a:moveTo>
                <a:lnTo>
                  <a:pt x="3202546" y="3441072"/>
                </a:lnTo>
                <a:lnTo>
                  <a:pt x="0" y="3441072"/>
                </a:lnTo>
                <a:cubicBezTo>
                  <a:pt x="0" y="1653352"/>
                  <a:pt x="1351216" y="182908"/>
                  <a:pt x="3082686" y="6086"/>
                </a:cubicBezTo>
                <a:close/>
              </a:path>
            </a:pathLst>
          </a:custGeom>
          <a:solidFill>
            <a:schemeClr val="accent1"/>
          </a:solidFill>
          <a:ln w="4756" cap="flat">
            <a:noFill/>
            <a:prstDash val="solid"/>
            <a:miter/>
          </a:ln>
        </p:spPr>
        <p:txBody>
          <a:bodyPr wrap="square" rtlCol="0" anchor="ctr">
            <a:noAutofit/>
          </a:bodyPr>
          <a:lstStyle/>
          <a:p>
            <a:endParaRPr lang="en-US" dirty="0"/>
          </a:p>
        </p:txBody>
      </p:sp>
      <p:sp>
        <p:nvSpPr>
          <p:cNvPr id="26" name="Image 4">
            <a:extLst>
              <a:ext uri="{FF2B5EF4-FFF2-40B4-BE49-F238E27FC236}">
                <a16:creationId xmlns:a16="http://schemas.microsoft.com/office/drawing/2014/main" id="{9019DA73-2516-F3D2-ECDB-620C90483DB3}"/>
              </a:ext>
              <a:ext uri="{C183D7F6-B498-43B3-948B-1728B52AA6E4}">
                <adec:decorative xmlns:adec="http://schemas.microsoft.com/office/drawing/2017/decorative" val="1"/>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dirty="0"/>
          </a:p>
        </p:txBody>
      </p:sp>
      <p:sp>
        <p:nvSpPr>
          <p:cNvPr id="14" name="Freeform 13">
            <a:extLst>
              <a:ext uri="{FF2B5EF4-FFF2-40B4-BE49-F238E27FC236}">
                <a16:creationId xmlns:a16="http://schemas.microsoft.com/office/drawing/2014/main" id="{5665DA82-D253-8EC5-5DFB-F0266ED9FBB4}"/>
              </a:ext>
              <a:ext uri="{C183D7F6-B498-43B3-948B-1728B52AA6E4}">
                <adec:decorative xmlns:adec="http://schemas.microsoft.com/office/drawing/2017/decorative" val="1"/>
              </a:ext>
            </a:extLst>
          </p:cNvPr>
          <p:cNvSpPr/>
          <p:nvPr/>
        </p:nvSpPr>
        <p:spPr>
          <a:xfrm flipV="1">
            <a:off x="-20086" y="5331514"/>
            <a:ext cx="2148416" cy="1526486"/>
          </a:xfrm>
          <a:custGeom>
            <a:avLst/>
            <a:gdLst>
              <a:gd name="connsiteX0" fmla="*/ 0 w 2148416"/>
              <a:gd name="connsiteY0" fmla="*/ 1526486 h 1526486"/>
              <a:gd name="connsiteX1" fmla="*/ 2098930 w 2148416"/>
              <a:gd name="connsiteY1" fmla="*/ 135201 h 1526486"/>
              <a:gd name="connsiteX2" fmla="*/ 2148416 w 2148416"/>
              <a:gd name="connsiteY2" fmla="*/ 0 h 1526486"/>
              <a:gd name="connsiteX3" fmla="*/ 0 w 2148416"/>
              <a:gd name="connsiteY3" fmla="*/ 0 h 1526486"/>
            </a:gdLst>
            <a:ahLst/>
            <a:cxnLst>
              <a:cxn ang="0">
                <a:pos x="connsiteX0" y="connsiteY0"/>
              </a:cxn>
              <a:cxn ang="0">
                <a:pos x="connsiteX1" y="connsiteY1"/>
              </a:cxn>
              <a:cxn ang="0">
                <a:pos x="connsiteX2" y="connsiteY2"/>
              </a:cxn>
              <a:cxn ang="0">
                <a:pos x="connsiteX3" y="connsiteY3"/>
              </a:cxn>
            </a:cxnLst>
            <a:rect l="l" t="t" r="r" b="b"/>
            <a:pathLst>
              <a:path w="2148416" h="1526486">
                <a:moveTo>
                  <a:pt x="0" y="1526486"/>
                </a:moveTo>
                <a:cubicBezTo>
                  <a:pt x="943526" y="1526486"/>
                  <a:pt x="1753109" y="952785"/>
                  <a:pt x="2098930" y="135201"/>
                </a:cubicBezTo>
                <a:lnTo>
                  <a:pt x="2148416" y="0"/>
                </a:lnTo>
                <a:lnTo>
                  <a:pt x="0" y="0"/>
                </a:lnTo>
                <a:close/>
              </a:path>
            </a:pathLst>
          </a:custGeom>
          <a:solidFill>
            <a:schemeClr val="accent4">
              <a:alpha val="50000"/>
            </a:schemeClr>
          </a:solidFill>
          <a:ln w="5083" cap="flat">
            <a:noFill/>
            <a:prstDash val="solid"/>
            <a:miter/>
          </a:ln>
        </p:spPr>
        <p:txBody>
          <a:bodyPr wrap="square" rtlCol="0" anchor="ctr">
            <a:noAutofit/>
          </a:bodyPr>
          <a:lstStyle/>
          <a:p>
            <a:endParaRPr lang="en-US" dirty="0"/>
          </a:p>
        </p:txBody>
      </p:sp>
      <p:pic>
        <p:nvPicPr>
          <p:cNvPr id="21" name="Image 2">
            <a:extLst>
              <a:ext uri="{FF2B5EF4-FFF2-40B4-BE49-F238E27FC236}">
                <a16:creationId xmlns:a16="http://schemas.microsoft.com/office/drawing/2014/main" id="{A8B7F1F1-806C-8D65-7340-220A0C4653C8}"/>
              </a:ext>
              <a:ext uri="{C183D7F6-B498-43B3-948B-1728B52AA6E4}">
                <adec:decorative xmlns:adec="http://schemas.microsoft.com/office/drawing/2017/decorative" val="1"/>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rot="5400000">
            <a:off x="9991886" y="1247775"/>
            <a:ext cx="2200114" cy="2200114"/>
          </a:xfrm>
          <a:prstGeom prst="rect">
            <a:avLst/>
          </a:prstGeom>
        </p:spPr>
      </p:pic>
      <p:sp>
        <p:nvSpPr>
          <p:cNvPr id="12" name="Freeform 11">
            <a:extLst>
              <a:ext uri="{FF2B5EF4-FFF2-40B4-BE49-F238E27FC236}">
                <a16:creationId xmlns:a16="http://schemas.microsoft.com/office/drawing/2014/main" id="{E76518D4-6149-BA03-3BE5-6A13A792C115}"/>
              </a:ext>
              <a:ext uri="{C183D7F6-B498-43B3-948B-1728B52AA6E4}">
                <adec:decorative xmlns:adec="http://schemas.microsoft.com/office/drawing/2017/decorative" val="1"/>
              </a:ext>
            </a:extLst>
          </p:cNvPr>
          <p:cNvSpPr/>
          <p:nvPr/>
        </p:nvSpPr>
        <p:spPr>
          <a:xfrm>
            <a:off x="1540428" y="6470488"/>
            <a:ext cx="775021" cy="387513"/>
          </a:xfrm>
          <a:custGeom>
            <a:avLst/>
            <a:gdLst>
              <a:gd name="connsiteX0" fmla="*/ 387511 w 775021"/>
              <a:gd name="connsiteY0" fmla="*/ 0 h 387513"/>
              <a:gd name="connsiteX1" fmla="*/ 775021 w 775021"/>
              <a:gd name="connsiteY1" fmla="*/ 387511 h 387513"/>
              <a:gd name="connsiteX2" fmla="*/ 775021 w 775021"/>
              <a:gd name="connsiteY2" fmla="*/ 387513 h 387513"/>
              <a:gd name="connsiteX3" fmla="*/ 1 w 775021"/>
              <a:gd name="connsiteY3" fmla="*/ 387513 h 387513"/>
              <a:gd name="connsiteX4" fmla="*/ 0 w 775021"/>
              <a:gd name="connsiteY4" fmla="*/ 387511 h 387513"/>
              <a:gd name="connsiteX5" fmla="*/ 387511 w 775021"/>
              <a:gd name="connsiteY5" fmla="*/ 0 h 3875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5021" h="387513">
                <a:moveTo>
                  <a:pt x="387511" y="0"/>
                </a:moveTo>
                <a:cubicBezTo>
                  <a:pt x="601527" y="0"/>
                  <a:pt x="775021" y="173494"/>
                  <a:pt x="775021" y="387511"/>
                </a:cubicBezTo>
                <a:lnTo>
                  <a:pt x="775021" y="387513"/>
                </a:lnTo>
                <a:lnTo>
                  <a:pt x="1" y="387513"/>
                </a:lnTo>
                <a:lnTo>
                  <a:pt x="0" y="387511"/>
                </a:lnTo>
                <a:cubicBezTo>
                  <a:pt x="0" y="173494"/>
                  <a:pt x="173494" y="0"/>
                  <a:pt x="387511" y="0"/>
                </a:cubicBezTo>
                <a:close/>
              </a:path>
            </a:pathLst>
          </a:custGeom>
          <a:solidFill>
            <a:schemeClr val="accent6"/>
          </a:solidFill>
          <a:ln w="3801" cap="flat">
            <a:noFill/>
            <a:prstDash val="solid"/>
            <a:miter/>
          </a:ln>
        </p:spPr>
        <p:txBody>
          <a:bodyPr wrap="square" rtlCol="0" anchor="ctr">
            <a:noAutofit/>
          </a:bodyPr>
          <a:lstStyle/>
          <a:p>
            <a:endParaRPr lang="en-US" dirty="0"/>
          </a:p>
        </p:txBody>
      </p:sp>
      <p:sp>
        <p:nvSpPr>
          <p:cNvPr id="2" name="Title 1"/>
          <p:cNvSpPr>
            <a:spLocks noGrp="1"/>
          </p:cNvSpPr>
          <p:nvPr>
            <p:ph type="title"/>
          </p:nvPr>
        </p:nvSpPr>
        <p:spPr>
          <a:xfrm>
            <a:off x="914400" y="1057274"/>
            <a:ext cx="7843837" cy="1012782"/>
          </a:xfrm>
        </p:spPr>
        <p:txBody>
          <a:bodyPr tIns="0" bIns="0">
            <a:noAutofit/>
          </a:bodyPr>
          <a:lstStyle>
            <a:lvl1pPr algn="l">
              <a:lnSpc>
                <a:spcPct val="100000"/>
              </a:lnSpc>
              <a:defRPr sz="3600" b="1"/>
            </a:lvl1pPr>
          </a:lstStyle>
          <a:p>
            <a:r>
              <a:rPr lang="en-US"/>
              <a:t>Click to edit Master title style</a:t>
            </a:r>
            <a:endParaRPr lang="en-US" dirty="0"/>
          </a:p>
        </p:txBody>
      </p:sp>
      <p:sp>
        <p:nvSpPr>
          <p:cNvPr id="30" name="Content Placeholder 2">
            <a:extLst>
              <a:ext uri="{FF2B5EF4-FFF2-40B4-BE49-F238E27FC236}">
                <a16:creationId xmlns:a16="http://schemas.microsoft.com/office/drawing/2014/main" id="{58F56A7F-403C-059D-4B58-A8D59888A158}"/>
              </a:ext>
            </a:extLst>
          </p:cNvPr>
          <p:cNvSpPr>
            <a:spLocks noGrp="1"/>
          </p:cNvSpPr>
          <p:nvPr>
            <p:ph idx="13" hasCustomPrompt="1"/>
          </p:nvPr>
        </p:nvSpPr>
        <p:spPr>
          <a:xfrm>
            <a:off x="914400" y="2331791"/>
            <a:ext cx="6903076" cy="3721817"/>
          </a:xfrm>
        </p:spPr>
        <p:txBody>
          <a:bodyPr tIns="0" bIns="0">
            <a:normAutofit/>
          </a:bodyPr>
          <a:lstStyle>
            <a:lvl1pPr marL="0" indent="0">
              <a:lnSpc>
                <a:spcPct val="100000"/>
              </a:lnSpc>
              <a:spcBef>
                <a:spcPts val="0"/>
              </a:spcBef>
              <a:buNone/>
              <a:defRPr sz="2400"/>
            </a:lvl1pPr>
            <a:lvl2pPr marL="347472">
              <a:lnSpc>
                <a:spcPct val="100000"/>
              </a:lnSpc>
              <a:spcBef>
                <a:spcPts val="0"/>
              </a:spcBef>
              <a:defRPr sz="2400"/>
            </a:lvl2pPr>
            <a:lvl3pPr marL="685800">
              <a:lnSpc>
                <a:spcPct val="100000"/>
              </a:lnSpc>
              <a:spcBef>
                <a:spcPts val="0"/>
              </a:spcBef>
              <a:defRPr sz="2400"/>
            </a:lvl3pPr>
          </a:lstStyle>
          <a:p>
            <a:pPr lvl="0"/>
            <a:r>
              <a:rPr lang="en-US" dirty="0"/>
              <a:t>Click to add text</a:t>
            </a:r>
          </a:p>
          <a:p>
            <a:pPr lvl="1"/>
            <a:r>
              <a:rPr lang="en-US" dirty="0"/>
              <a:t>Second level</a:t>
            </a:r>
          </a:p>
          <a:p>
            <a:pPr lvl="2"/>
            <a:r>
              <a:rPr lang="en-US" dirty="0"/>
              <a:t>Third level</a:t>
            </a:r>
          </a:p>
        </p:txBody>
      </p:sp>
      <p:sp>
        <p:nvSpPr>
          <p:cNvPr id="10" name="Picture Placeholder 9">
            <a:extLst>
              <a:ext uri="{FF2B5EF4-FFF2-40B4-BE49-F238E27FC236}">
                <a16:creationId xmlns:a16="http://schemas.microsoft.com/office/drawing/2014/main" id="{0723BF40-731C-2A5B-FC2F-B59DEF431C66}"/>
              </a:ext>
            </a:extLst>
          </p:cNvPr>
          <p:cNvSpPr>
            <a:spLocks noGrp="1"/>
          </p:cNvSpPr>
          <p:nvPr>
            <p:ph type="pic" sz="quarter" idx="14"/>
          </p:nvPr>
        </p:nvSpPr>
        <p:spPr>
          <a:xfrm>
            <a:off x="8989454" y="3405189"/>
            <a:ext cx="3202546" cy="3452811"/>
          </a:xfrm>
          <a:solidFill>
            <a:schemeClr val="accent1"/>
          </a:solidFill>
        </p:spPr>
        <p:txBody>
          <a:bodyPr>
            <a:normAutofit/>
          </a:bodyPr>
          <a:lstStyle>
            <a:lvl1pPr marL="0" indent="0">
              <a:buNone/>
              <a:defRPr sz="1800"/>
            </a:lvl1pPr>
          </a:lstStyle>
          <a:p>
            <a:r>
              <a:rPr lang="en-US"/>
              <a:t>Click icon to add picture</a:t>
            </a:r>
            <a:endParaRPr lang="en-US" dirty="0"/>
          </a:p>
        </p:txBody>
      </p:sp>
      <p:sp>
        <p:nvSpPr>
          <p:cNvPr id="20" name="Slide Number Placeholder 2">
            <a:extLst>
              <a:ext uri="{FF2B5EF4-FFF2-40B4-BE49-F238E27FC236}">
                <a16:creationId xmlns:a16="http://schemas.microsoft.com/office/drawing/2014/main" id="{3ACD3A33-D8A4-7058-9798-30967E3EFD39}"/>
              </a:ext>
            </a:extLst>
          </p:cNvPr>
          <p:cNvSpPr>
            <a:spLocks noGrp="1"/>
          </p:cNvSpPr>
          <p:nvPr>
            <p:ph type="sldNum" sz="quarter" idx="10"/>
          </p:nvPr>
        </p:nvSpPr>
        <p:spPr>
          <a:xfrm>
            <a:off x="10438475" y="457199"/>
            <a:ext cx="987552" cy="471489"/>
          </a:xfrm>
        </p:spPr>
        <p:txBody>
          <a:bodyPr/>
          <a:lstStyle>
            <a:lvl1pPr>
              <a:defRPr sz="1600">
                <a:latin typeface="+mj-lt"/>
              </a:defRPr>
            </a:lvl1pPr>
          </a:lstStyle>
          <a:p>
            <a:fld id="{48F63A3B-78C7-47BE-AE5E-E10140E04643}" type="slidenum">
              <a:rPr lang="en-US" smtClean="0"/>
              <a:pPr/>
              <a:t>‹#›</a:t>
            </a:fld>
            <a:endParaRPr lang="en-US" dirty="0"/>
          </a:p>
        </p:txBody>
      </p:sp>
    </p:spTree>
    <p:extLst>
      <p:ext uri="{BB962C8B-B14F-4D97-AF65-F5344CB8AC3E}">
        <p14:creationId xmlns:p14="http://schemas.microsoft.com/office/powerpoint/2010/main" val="2207104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Slide Number Placeholder 5"/>
          <p:cNvSpPr>
            <a:spLocks noGrp="1"/>
          </p:cNvSpPr>
          <p:nvPr>
            <p:ph type="sldNum" sz="quarter" idx="4"/>
          </p:nvPr>
        </p:nvSpPr>
        <p:spPr>
          <a:xfrm>
            <a:off x="10438475" y="457199"/>
            <a:ext cx="987552" cy="244503"/>
          </a:xfrm>
          <a:prstGeom prst="rect">
            <a:avLst/>
          </a:prstGeom>
        </p:spPr>
        <p:txBody>
          <a:bodyPr vert="horz" lIns="91440" tIns="45720" rIns="0" bIns="45720" rtlCol="0" anchor="ctr"/>
          <a:lstStyle>
            <a:lvl1pPr algn="r">
              <a:defRPr sz="1200">
                <a:solidFill>
                  <a:schemeClr val="accent6"/>
                </a:solidFill>
                <a:latin typeface="+mn-lt"/>
                <a:cs typeface="Arial" panose="020B0604020202020204" pitchFamily="34" charset="0"/>
              </a:defRPr>
            </a:lvl1pPr>
          </a:lstStyle>
          <a:p>
            <a:fld id="{48F63A3B-78C7-47BE-AE5E-E10140E04643}" type="slidenum">
              <a:rPr lang="en-US" smtClean="0"/>
              <a:pPr/>
              <a:t>‹#›</a:t>
            </a:fld>
            <a:endParaRPr lang="en-US" dirty="0"/>
          </a:p>
        </p:txBody>
      </p:sp>
      <p:sp>
        <p:nvSpPr>
          <p:cNvPr id="2" name="Title Placeholder 1"/>
          <p:cNvSpPr>
            <a:spLocks noGrp="1"/>
          </p:cNvSpPr>
          <p:nvPr>
            <p:ph type="title"/>
          </p:nvPr>
        </p:nvSpPr>
        <p:spPr>
          <a:xfrm>
            <a:off x="758952" y="731520"/>
            <a:ext cx="10671048" cy="1362057"/>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80" r:id="rId3"/>
    <p:sldLayoutId id="2147483653" r:id="rId4"/>
    <p:sldLayoutId id="2147483668" r:id="rId5"/>
    <p:sldLayoutId id="2147483685" r:id="rId6"/>
    <p:sldLayoutId id="2147483686" r:id="rId7"/>
    <p:sldLayoutId id="2147483687" r:id="rId8"/>
    <p:sldLayoutId id="2147483688" r:id="rId9"/>
    <p:sldLayoutId id="2147483689" r:id="rId10"/>
    <p:sldLayoutId id="2147483691" r:id="rId11"/>
    <p:sldLayoutId id="2147483692" r:id="rId12"/>
    <p:sldLayoutId id="2147483676" r:id="rId13"/>
    <p:sldLayoutId id="2147483656" r:id="rId14"/>
    <p:sldLayoutId id="2147483657" r:id="rId15"/>
    <p:sldLayoutId id="2147483658" r:id="rId16"/>
    <p:sldLayoutId id="2147483659" r:id="rId17"/>
  </p:sldLayoutIdLst>
  <p:hf hdr="0" ftr="0" dt="0"/>
  <p:txStyles>
    <p:titleStyle>
      <a:lvl1pPr algn="ctr" defTabSz="914400" rtl="0" eaLnBrk="1" latinLnBrk="0" hangingPunct="1">
        <a:lnSpc>
          <a:spcPts val="4875"/>
        </a:lnSpc>
        <a:spcBef>
          <a:spcPct val="0"/>
        </a:spcBef>
        <a:buNone/>
        <a:defRPr sz="38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7FF65-A536-F639-8591-ED024C223308}"/>
              </a:ext>
            </a:extLst>
          </p:cNvPr>
          <p:cNvSpPr>
            <a:spLocks noGrp="1"/>
          </p:cNvSpPr>
          <p:nvPr>
            <p:ph type="ctrTitle"/>
          </p:nvPr>
        </p:nvSpPr>
        <p:spPr>
          <a:xfrm>
            <a:off x="2948208" y="1858908"/>
            <a:ext cx="6295581" cy="2097360"/>
          </a:xfrm>
        </p:spPr>
        <p:txBody>
          <a:bodyPr anchor="ctr"/>
          <a:lstStyle/>
          <a:p>
            <a:r>
              <a:rPr lang="en-US" dirty="0"/>
              <a:t>AIR QUALITY MONITORING DRONE SYSTEM</a:t>
            </a:r>
          </a:p>
        </p:txBody>
      </p:sp>
      <p:sp>
        <p:nvSpPr>
          <p:cNvPr id="3" name="TextBox 2">
            <a:extLst>
              <a:ext uri="{FF2B5EF4-FFF2-40B4-BE49-F238E27FC236}">
                <a16:creationId xmlns:a16="http://schemas.microsoft.com/office/drawing/2014/main" id="{7582DEC7-D184-0D4C-41FB-7F175ADAB25C}"/>
              </a:ext>
            </a:extLst>
          </p:cNvPr>
          <p:cNvSpPr txBox="1"/>
          <p:nvPr/>
        </p:nvSpPr>
        <p:spPr>
          <a:xfrm>
            <a:off x="4901602" y="4469258"/>
            <a:ext cx="2388795" cy="400110"/>
          </a:xfrm>
          <a:prstGeom prst="rect">
            <a:avLst/>
          </a:prstGeom>
          <a:noFill/>
        </p:spPr>
        <p:txBody>
          <a:bodyPr wrap="none" rtlCol="0">
            <a:spAutoFit/>
          </a:bodyPr>
          <a:lstStyle/>
          <a:p>
            <a:pPr algn="ctr"/>
            <a:r>
              <a:rPr lang="en-IN" sz="2000" b="1" dirty="0">
                <a:solidFill>
                  <a:srgbClr val="DF8C8C"/>
                </a:solidFill>
                <a:latin typeface="Aptos" panose="020B0004020202020204" pitchFamily="34" charset="0"/>
              </a:rPr>
              <a:t>BY AASHITA GUPTA</a:t>
            </a:r>
          </a:p>
        </p:txBody>
      </p:sp>
    </p:spTree>
    <p:extLst>
      <p:ext uri="{BB962C8B-B14F-4D97-AF65-F5344CB8AC3E}">
        <p14:creationId xmlns:p14="http://schemas.microsoft.com/office/powerpoint/2010/main" val="2202437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D62608-F5E4-7EC0-5EF0-4F988DDDEC5B}"/>
              </a:ext>
            </a:extLst>
          </p:cNvPr>
          <p:cNvSpPr>
            <a:spLocks noGrp="1"/>
          </p:cNvSpPr>
          <p:nvPr>
            <p:ph type="title"/>
          </p:nvPr>
        </p:nvSpPr>
        <p:spPr>
          <a:xfrm>
            <a:off x="1550564" y="1057274"/>
            <a:ext cx="9875463" cy="999746"/>
          </a:xfrm>
        </p:spPr>
        <p:txBody>
          <a:bodyPr/>
          <a:lstStyle/>
          <a:p>
            <a:pPr algn="ctr"/>
            <a:r>
              <a:rPr lang="en-US" dirty="0"/>
              <a:t>Quadcopters</a:t>
            </a:r>
          </a:p>
        </p:txBody>
      </p:sp>
      <p:sp>
        <p:nvSpPr>
          <p:cNvPr id="12" name="Content Placeholder 3">
            <a:extLst>
              <a:ext uri="{FF2B5EF4-FFF2-40B4-BE49-F238E27FC236}">
                <a16:creationId xmlns:a16="http://schemas.microsoft.com/office/drawing/2014/main" id="{288BD9B8-D6A6-D55A-830D-4D3CC2DC3933}"/>
              </a:ext>
            </a:extLst>
          </p:cNvPr>
          <p:cNvSpPr>
            <a:spLocks noGrp="1"/>
          </p:cNvSpPr>
          <p:nvPr>
            <p:ph sz="half" idx="2"/>
          </p:nvPr>
        </p:nvSpPr>
        <p:spPr>
          <a:xfrm>
            <a:off x="1550564" y="2303028"/>
            <a:ext cx="9432510" cy="3961593"/>
          </a:xfrm>
        </p:spPr>
        <p:txBody>
          <a:bodyPr>
            <a:normAutofit/>
          </a:bodyPr>
          <a:lstStyle/>
          <a:p>
            <a:r>
              <a:rPr lang="en-US" dirty="0"/>
              <a:t>Technical aspects include sensor placement options. Tested sensor placement options could be center of the top side of the quadcopter or outside the quadcopter. </a:t>
            </a:r>
          </a:p>
          <a:p>
            <a:r>
              <a:rPr lang="en-US" dirty="0"/>
              <a:t>Is sensor placement is at top center: </a:t>
            </a:r>
          </a:p>
          <a:p>
            <a:pPr lvl="1"/>
            <a:r>
              <a:rPr lang="en-US" dirty="0"/>
              <a:t>It would be relatively simple design</a:t>
            </a:r>
          </a:p>
          <a:p>
            <a:pPr lvl="1"/>
            <a:r>
              <a:rPr lang="en-US" dirty="0"/>
              <a:t>Does not disturb center of gravity</a:t>
            </a:r>
          </a:p>
          <a:p>
            <a:pPr lvl="1"/>
            <a:r>
              <a:rPr lang="en-US" dirty="0"/>
              <a:t>Experiments with or without propeller show airflow does not significantly affect sensors </a:t>
            </a:r>
          </a:p>
          <a:p>
            <a:r>
              <a:rPr lang="en-US" dirty="0"/>
              <a:t>Studies searched three schemes for sensor placement: </a:t>
            </a:r>
          </a:p>
          <a:p>
            <a:pPr lvl="1"/>
            <a:r>
              <a:rPr lang="en-US" dirty="0"/>
              <a:t>About UAV (Unmanned Aerial Vehicle)</a:t>
            </a:r>
          </a:p>
          <a:p>
            <a:pPr lvl="1"/>
            <a:r>
              <a:rPr lang="en-US" dirty="0"/>
              <a:t>Under UAV</a:t>
            </a:r>
          </a:p>
          <a:p>
            <a:pPr lvl="1"/>
            <a:r>
              <a:rPr lang="en-US" dirty="0"/>
              <a:t>Supported externally outside UAV frame </a:t>
            </a:r>
          </a:p>
          <a:p>
            <a:pPr lvl="1"/>
            <a:endParaRPr lang="en-US" dirty="0"/>
          </a:p>
        </p:txBody>
      </p:sp>
      <p:sp>
        <p:nvSpPr>
          <p:cNvPr id="2" name="Slide Number Placeholder 1">
            <a:extLst>
              <a:ext uri="{FF2B5EF4-FFF2-40B4-BE49-F238E27FC236}">
                <a16:creationId xmlns:a16="http://schemas.microsoft.com/office/drawing/2014/main" id="{1DCFAD14-1AAA-8CDA-A49B-523FD6C66F3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10</a:t>
            </a:fld>
            <a:endParaRPr lang="en-US" dirty="0"/>
          </a:p>
        </p:txBody>
      </p:sp>
    </p:spTree>
    <p:extLst>
      <p:ext uri="{BB962C8B-B14F-4D97-AF65-F5344CB8AC3E}">
        <p14:creationId xmlns:p14="http://schemas.microsoft.com/office/powerpoint/2010/main" val="24980216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62D56D-2C9F-958B-BA59-C9EFDBF11450}"/>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58419D8-C027-4E67-9B1A-7D1D9AEFEC0D}"/>
              </a:ext>
            </a:extLst>
          </p:cNvPr>
          <p:cNvSpPr>
            <a:spLocks noGrp="1"/>
          </p:cNvSpPr>
          <p:nvPr>
            <p:ph type="title"/>
          </p:nvPr>
        </p:nvSpPr>
        <p:spPr>
          <a:xfrm>
            <a:off x="1550564" y="1057274"/>
            <a:ext cx="9875463" cy="999746"/>
          </a:xfrm>
        </p:spPr>
        <p:txBody>
          <a:bodyPr/>
          <a:lstStyle/>
          <a:p>
            <a:pPr algn="ctr"/>
            <a:r>
              <a:rPr lang="en-US" dirty="0"/>
              <a:t>Quadcopters</a:t>
            </a:r>
          </a:p>
        </p:txBody>
      </p:sp>
      <p:sp>
        <p:nvSpPr>
          <p:cNvPr id="12" name="Content Placeholder 3">
            <a:extLst>
              <a:ext uri="{FF2B5EF4-FFF2-40B4-BE49-F238E27FC236}">
                <a16:creationId xmlns:a16="http://schemas.microsoft.com/office/drawing/2014/main" id="{FD3DE63C-ABBF-2379-FB0A-D3935EC4349A}"/>
              </a:ext>
            </a:extLst>
          </p:cNvPr>
          <p:cNvSpPr>
            <a:spLocks noGrp="1"/>
          </p:cNvSpPr>
          <p:nvPr>
            <p:ph sz="half" idx="2"/>
          </p:nvPr>
        </p:nvSpPr>
        <p:spPr>
          <a:xfrm>
            <a:off x="1550564" y="2303028"/>
            <a:ext cx="9432510" cy="3961593"/>
          </a:xfrm>
        </p:spPr>
        <p:txBody>
          <a:bodyPr>
            <a:normAutofit/>
          </a:bodyPr>
          <a:lstStyle/>
          <a:p>
            <a:r>
              <a:rPr lang="en-US" dirty="0"/>
              <a:t>Outcomes:</a:t>
            </a:r>
          </a:p>
          <a:p>
            <a:pPr lvl="1"/>
            <a:r>
              <a:rPr lang="en-US" dirty="0"/>
              <a:t>Scheme 1 and 2 presented similar airspeed impact on gas measurement. Airflow was found to be slower in both center and exterior. </a:t>
            </a:r>
          </a:p>
          <a:p>
            <a:pPr lvl="1"/>
            <a:r>
              <a:rPr lang="en-US" dirty="0"/>
              <a:t>Scheme 2 presented less turbulence impact and was simple to implement. </a:t>
            </a:r>
          </a:p>
          <a:p>
            <a:pPr lvl="1"/>
            <a:r>
              <a:rPr lang="en-US" dirty="0"/>
              <a:t>Scheme 3 was best for reducing turbulence but more complex to design </a:t>
            </a:r>
          </a:p>
          <a:p>
            <a:r>
              <a:rPr lang="en-US" dirty="0"/>
              <a:t>Conclusion: Top center mounting scheme 1 was the simplest and effective scheme with scheme 3 gave best accuracy but found to be harder to design. </a:t>
            </a:r>
          </a:p>
        </p:txBody>
      </p:sp>
      <p:sp>
        <p:nvSpPr>
          <p:cNvPr id="2" name="Slide Number Placeholder 1">
            <a:extLst>
              <a:ext uri="{FF2B5EF4-FFF2-40B4-BE49-F238E27FC236}">
                <a16:creationId xmlns:a16="http://schemas.microsoft.com/office/drawing/2014/main" id="{2A15E9AA-6606-23EF-DA19-66E5BEC05503}"/>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11</a:t>
            </a:fld>
            <a:endParaRPr lang="en-US" dirty="0"/>
          </a:p>
        </p:txBody>
      </p:sp>
    </p:spTree>
    <p:extLst>
      <p:ext uri="{BB962C8B-B14F-4D97-AF65-F5344CB8AC3E}">
        <p14:creationId xmlns:p14="http://schemas.microsoft.com/office/powerpoint/2010/main" val="9504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DB1DE0-3CC5-27EC-9015-C2A86AA1B83D}"/>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4622B5C9-6AF5-3AEB-F3D4-871D1A56E26A}"/>
              </a:ext>
            </a:extLst>
          </p:cNvPr>
          <p:cNvSpPr>
            <a:spLocks noGrp="1"/>
          </p:cNvSpPr>
          <p:nvPr>
            <p:ph type="title"/>
          </p:nvPr>
        </p:nvSpPr>
        <p:spPr>
          <a:xfrm>
            <a:off x="914400" y="965393"/>
            <a:ext cx="7631709" cy="1091627"/>
          </a:xfrm>
        </p:spPr>
        <p:txBody>
          <a:bodyPr/>
          <a:lstStyle/>
          <a:p>
            <a:r>
              <a:rPr lang="en-US" dirty="0"/>
              <a:t>LIMITATIONS</a:t>
            </a:r>
          </a:p>
        </p:txBody>
      </p:sp>
      <p:sp>
        <p:nvSpPr>
          <p:cNvPr id="14" name="Content Placeholder 7">
            <a:extLst>
              <a:ext uri="{FF2B5EF4-FFF2-40B4-BE49-F238E27FC236}">
                <a16:creationId xmlns:a16="http://schemas.microsoft.com/office/drawing/2014/main" id="{018D23B0-04AD-20D0-A31E-15B4327031D0}"/>
              </a:ext>
            </a:extLst>
          </p:cNvPr>
          <p:cNvSpPr>
            <a:spLocks noGrp="1"/>
          </p:cNvSpPr>
          <p:nvPr>
            <p:ph sz="half" idx="15"/>
          </p:nvPr>
        </p:nvSpPr>
        <p:spPr>
          <a:xfrm>
            <a:off x="914400" y="2303463"/>
            <a:ext cx="8260422" cy="4143375"/>
          </a:xfrm>
        </p:spPr>
        <p:txBody>
          <a:bodyPr>
            <a:normAutofit/>
          </a:bodyPr>
          <a:lstStyle/>
          <a:p>
            <a:pPr marL="0" indent="0">
              <a:buNone/>
            </a:pPr>
            <a:r>
              <a:rPr lang="en-US" dirty="0"/>
              <a:t>Low-cost sensors are easily affected by wind, humidity and temperature. Correct sensor placement is needed for accurate data.</a:t>
            </a:r>
          </a:p>
          <a:p>
            <a:pPr marL="0" indent="0">
              <a:buNone/>
            </a:pPr>
            <a:endParaRPr lang="en-US" dirty="0"/>
          </a:p>
          <a:p>
            <a:pPr marL="0" indent="0">
              <a:buNone/>
            </a:pPr>
            <a:r>
              <a:rPr lang="en-US" dirty="0"/>
              <a:t>Drones cannot fly freely in all areas. Special permission from authority is required for mapping or monitoring in these zones. </a:t>
            </a:r>
          </a:p>
          <a:p>
            <a:pPr marL="0" indent="0">
              <a:buNone/>
            </a:pPr>
            <a:endParaRPr lang="en-US" dirty="0"/>
          </a:p>
          <a:p>
            <a:pPr marL="0" indent="0">
              <a:buNone/>
            </a:pPr>
            <a:r>
              <a:rPr lang="en-US" dirty="0"/>
              <a:t>Most drones have low flight time reduced by higher payload weight. However newer power sources like fuel cells and advanced Li-ion batteries are improving both battery and flight life duration. </a:t>
            </a:r>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4A0E9B9E-A508-C15A-972C-CA8FECE0AC96}"/>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12</a:t>
            </a:fld>
            <a:endParaRPr lang="en-US" dirty="0"/>
          </a:p>
        </p:txBody>
      </p:sp>
    </p:spTree>
    <p:extLst>
      <p:ext uri="{BB962C8B-B14F-4D97-AF65-F5344CB8AC3E}">
        <p14:creationId xmlns:p14="http://schemas.microsoft.com/office/powerpoint/2010/main" val="22715198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7CF6E9-0748-F254-D617-30BC138ACA72}"/>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4903F1B-2519-DD00-8A54-9CFCDA631F14}"/>
              </a:ext>
            </a:extLst>
          </p:cNvPr>
          <p:cNvSpPr>
            <a:spLocks noGrp="1"/>
          </p:cNvSpPr>
          <p:nvPr>
            <p:ph type="title"/>
          </p:nvPr>
        </p:nvSpPr>
        <p:spPr>
          <a:xfrm>
            <a:off x="914400" y="965393"/>
            <a:ext cx="7631709" cy="1091627"/>
          </a:xfrm>
        </p:spPr>
        <p:txBody>
          <a:bodyPr/>
          <a:lstStyle/>
          <a:p>
            <a:r>
              <a:rPr lang="en-US" dirty="0"/>
              <a:t>FUTURE TRENDS</a:t>
            </a:r>
          </a:p>
        </p:txBody>
      </p:sp>
      <p:sp>
        <p:nvSpPr>
          <p:cNvPr id="14" name="Content Placeholder 7">
            <a:extLst>
              <a:ext uri="{FF2B5EF4-FFF2-40B4-BE49-F238E27FC236}">
                <a16:creationId xmlns:a16="http://schemas.microsoft.com/office/drawing/2014/main" id="{22C70C42-AA20-90F0-01FD-2BB745DE602C}"/>
              </a:ext>
            </a:extLst>
          </p:cNvPr>
          <p:cNvSpPr>
            <a:spLocks noGrp="1"/>
          </p:cNvSpPr>
          <p:nvPr>
            <p:ph sz="half" idx="15"/>
          </p:nvPr>
        </p:nvSpPr>
        <p:spPr>
          <a:xfrm>
            <a:off x="914400" y="2303463"/>
            <a:ext cx="8260422" cy="4143375"/>
          </a:xfrm>
        </p:spPr>
        <p:txBody>
          <a:bodyPr>
            <a:normAutofit/>
          </a:bodyPr>
          <a:lstStyle/>
          <a:p>
            <a:pPr marL="0" indent="0">
              <a:buNone/>
            </a:pPr>
            <a:r>
              <a:rPr lang="en-US" dirty="0"/>
              <a:t>Smart autonomous drones for pollutant tracking, ecological monitoring, swarm applications.</a:t>
            </a:r>
          </a:p>
          <a:p>
            <a:pPr marL="0" indent="0">
              <a:buNone/>
            </a:pPr>
            <a:endParaRPr lang="en-US" dirty="0"/>
          </a:p>
          <a:p>
            <a:pPr marL="0" indent="0">
              <a:buNone/>
            </a:pPr>
            <a:r>
              <a:rPr lang="en-US" dirty="0"/>
              <a:t>Bio inspired drones and microdrones which might help in pollination, planting and biodiversity monitoring </a:t>
            </a:r>
          </a:p>
          <a:p>
            <a:pPr marL="0" indent="0">
              <a:buNone/>
            </a:pPr>
            <a:endParaRPr lang="en-US" dirty="0"/>
          </a:p>
          <a:p>
            <a:pPr marL="0" indent="0">
              <a:buNone/>
            </a:pPr>
            <a:r>
              <a:rPr lang="en-US" dirty="0"/>
              <a:t>Hybrid power system for longer flights where fuel system is Li-ion</a:t>
            </a:r>
          </a:p>
          <a:p>
            <a:pPr marL="0" indent="0">
              <a:buNone/>
            </a:pPr>
            <a:endParaRPr lang="en-US" dirty="0"/>
          </a:p>
          <a:p>
            <a:pPr marL="0" indent="0">
              <a:buNone/>
            </a:pPr>
            <a:r>
              <a:rPr lang="en-US" dirty="0"/>
              <a:t>Waterproof drones for marines and wetland </a:t>
            </a:r>
            <a:r>
              <a:rPr lang="en-US" dirty="0" err="1"/>
              <a:t>environements</a:t>
            </a:r>
            <a:r>
              <a:rPr lang="en-US" dirty="0"/>
              <a:t> </a:t>
            </a:r>
          </a:p>
          <a:p>
            <a:pPr marL="0" indent="0">
              <a:buNone/>
            </a:pPr>
            <a:endParaRPr lang="en-US" dirty="0"/>
          </a:p>
          <a:p>
            <a:pPr marL="0" indent="0">
              <a:buNone/>
            </a:pPr>
            <a:endParaRPr lang="en-US" dirty="0"/>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8F48212D-1416-053B-1BE8-50302B18E3CA}"/>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13</a:t>
            </a:fld>
            <a:endParaRPr lang="en-US" dirty="0"/>
          </a:p>
        </p:txBody>
      </p:sp>
    </p:spTree>
    <p:extLst>
      <p:ext uri="{BB962C8B-B14F-4D97-AF65-F5344CB8AC3E}">
        <p14:creationId xmlns:p14="http://schemas.microsoft.com/office/powerpoint/2010/main" val="2382140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E69E48-5C26-0C73-BFAE-2EC198DFEACC}"/>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CD3E827C-976B-DB0F-CF46-7927DFD04BDF}"/>
              </a:ext>
            </a:extLst>
          </p:cNvPr>
          <p:cNvSpPr>
            <a:spLocks noGrp="1"/>
          </p:cNvSpPr>
          <p:nvPr>
            <p:ph type="title"/>
          </p:nvPr>
        </p:nvSpPr>
        <p:spPr>
          <a:xfrm>
            <a:off x="1550564" y="1057274"/>
            <a:ext cx="9875463" cy="999746"/>
          </a:xfrm>
        </p:spPr>
        <p:txBody>
          <a:bodyPr/>
          <a:lstStyle/>
          <a:p>
            <a:pPr algn="ctr"/>
            <a:r>
              <a:rPr lang="en-US" dirty="0"/>
              <a:t>CONCLUSIONS</a:t>
            </a:r>
          </a:p>
        </p:txBody>
      </p:sp>
      <p:sp>
        <p:nvSpPr>
          <p:cNvPr id="12" name="Content Placeholder 3">
            <a:extLst>
              <a:ext uri="{FF2B5EF4-FFF2-40B4-BE49-F238E27FC236}">
                <a16:creationId xmlns:a16="http://schemas.microsoft.com/office/drawing/2014/main" id="{5843F2FF-6788-49B1-543B-F4CE02D020E7}"/>
              </a:ext>
            </a:extLst>
          </p:cNvPr>
          <p:cNvSpPr>
            <a:spLocks noGrp="1"/>
          </p:cNvSpPr>
          <p:nvPr>
            <p:ph sz="half" idx="2"/>
          </p:nvPr>
        </p:nvSpPr>
        <p:spPr>
          <a:xfrm>
            <a:off x="1550564" y="2303028"/>
            <a:ext cx="9432510" cy="3961593"/>
          </a:xfrm>
        </p:spPr>
        <p:txBody>
          <a:bodyPr>
            <a:normAutofit/>
          </a:bodyPr>
          <a:lstStyle/>
          <a:p>
            <a:r>
              <a:rPr lang="en-US" dirty="0"/>
              <a:t>Drone assisted air quality and ecological monitoring show that multirotor drones are most suitable for many applications. </a:t>
            </a:r>
          </a:p>
          <a:p>
            <a:r>
              <a:rPr lang="en-US" dirty="0"/>
              <a:t>Fixed winged drones have advantage of long flight time and more payload capacity. </a:t>
            </a:r>
          </a:p>
          <a:p>
            <a:r>
              <a:rPr lang="en-US" dirty="0"/>
              <a:t>Biggest challenge in drone assisted AQ monitoring is sensor </a:t>
            </a:r>
            <a:r>
              <a:rPr lang="en-US" dirty="0" err="1"/>
              <a:t>attachement</a:t>
            </a:r>
            <a:r>
              <a:rPr lang="en-US" dirty="0"/>
              <a:t> and calibration. Sensors should avoid interference with drone propellor. </a:t>
            </a:r>
          </a:p>
          <a:p>
            <a:r>
              <a:rPr lang="en-US" dirty="0"/>
              <a:t>Most of drone applications are environmental monitoring which has now shifted towards air quality monitoring. This shows recognition to collect air quality data in 3d space, which can </a:t>
            </a:r>
            <a:r>
              <a:rPr lang="en-US" dirty="0" err="1"/>
              <a:t>tehn</a:t>
            </a:r>
            <a:r>
              <a:rPr lang="en-US" dirty="0"/>
              <a:t> be used in predictions and validation of pollution patterns. </a:t>
            </a:r>
          </a:p>
        </p:txBody>
      </p:sp>
      <p:sp>
        <p:nvSpPr>
          <p:cNvPr id="2" name="Slide Number Placeholder 1">
            <a:extLst>
              <a:ext uri="{FF2B5EF4-FFF2-40B4-BE49-F238E27FC236}">
                <a16:creationId xmlns:a16="http://schemas.microsoft.com/office/drawing/2014/main" id="{508E6E33-2399-3353-EAC7-D0C107E565E6}"/>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14</a:t>
            </a:fld>
            <a:endParaRPr lang="en-US" dirty="0"/>
          </a:p>
        </p:txBody>
      </p:sp>
    </p:spTree>
    <p:extLst>
      <p:ext uri="{BB962C8B-B14F-4D97-AF65-F5344CB8AC3E}">
        <p14:creationId xmlns:p14="http://schemas.microsoft.com/office/powerpoint/2010/main" val="41514439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674512-B2DB-2044-91A6-D45E88AC7BC4}"/>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24DCF122-5E8D-95BC-AF5B-F92F136F1FC9}"/>
              </a:ext>
            </a:extLst>
          </p:cNvPr>
          <p:cNvSpPr>
            <a:spLocks noGrp="1"/>
          </p:cNvSpPr>
          <p:nvPr>
            <p:ph type="title"/>
          </p:nvPr>
        </p:nvSpPr>
        <p:spPr>
          <a:xfrm>
            <a:off x="1550564" y="1057274"/>
            <a:ext cx="9875463" cy="999746"/>
          </a:xfrm>
        </p:spPr>
        <p:txBody>
          <a:bodyPr/>
          <a:lstStyle/>
          <a:p>
            <a:pPr algn="ctr"/>
            <a:r>
              <a:rPr lang="en-US" dirty="0"/>
              <a:t>CONCLUSIONS</a:t>
            </a:r>
          </a:p>
        </p:txBody>
      </p:sp>
      <p:sp>
        <p:nvSpPr>
          <p:cNvPr id="12" name="Content Placeholder 3">
            <a:extLst>
              <a:ext uri="{FF2B5EF4-FFF2-40B4-BE49-F238E27FC236}">
                <a16:creationId xmlns:a16="http://schemas.microsoft.com/office/drawing/2014/main" id="{78CF54BC-1EAE-32B5-3975-6F94EEBDF3EB}"/>
              </a:ext>
            </a:extLst>
          </p:cNvPr>
          <p:cNvSpPr>
            <a:spLocks noGrp="1"/>
          </p:cNvSpPr>
          <p:nvPr>
            <p:ph sz="half" idx="2"/>
          </p:nvPr>
        </p:nvSpPr>
        <p:spPr>
          <a:xfrm>
            <a:off x="1550564" y="2303028"/>
            <a:ext cx="9432510" cy="3961593"/>
          </a:xfrm>
        </p:spPr>
        <p:txBody>
          <a:bodyPr>
            <a:normAutofit/>
          </a:bodyPr>
          <a:lstStyle/>
          <a:p>
            <a:r>
              <a:rPr lang="en-US" dirty="0"/>
              <a:t>CHALLENGES FOUND TO BE: </a:t>
            </a:r>
          </a:p>
          <a:p>
            <a:pPr lvl="1"/>
            <a:r>
              <a:rPr lang="en-US" dirty="0"/>
              <a:t>Calibration protocols are not standardized </a:t>
            </a:r>
          </a:p>
          <a:p>
            <a:pPr lvl="1"/>
            <a:r>
              <a:rPr lang="en-US" dirty="0"/>
              <a:t>Maintaining consistent readings is a problem</a:t>
            </a:r>
          </a:p>
          <a:p>
            <a:pPr lvl="1"/>
            <a:r>
              <a:rPr lang="en-US" dirty="0"/>
              <a:t>Effects of drone blades on airflow around the sensors can cause </a:t>
            </a:r>
            <a:r>
              <a:rPr lang="en-US" dirty="0" err="1"/>
              <a:t>innacurate</a:t>
            </a:r>
            <a:r>
              <a:rPr lang="en-US" dirty="0"/>
              <a:t> readings and require more research. </a:t>
            </a:r>
          </a:p>
        </p:txBody>
      </p:sp>
      <p:sp>
        <p:nvSpPr>
          <p:cNvPr id="2" name="Slide Number Placeholder 1">
            <a:extLst>
              <a:ext uri="{FF2B5EF4-FFF2-40B4-BE49-F238E27FC236}">
                <a16:creationId xmlns:a16="http://schemas.microsoft.com/office/drawing/2014/main" id="{DAB04C12-3100-C22F-84F3-CD7B26A48CF3}"/>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15</a:t>
            </a:fld>
            <a:endParaRPr lang="en-US" dirty="0"/>
          </a:p>
        </p:txBody>
      </p:sp>
    </p:spTree>
    <p:extLst>
      <p:ext uri="{BB962C8B-B14F-4D97-AF65-F5344CB8AC3E}">
        <p14:creationId xmlns:p14="http://schemas.microsoft.com/office/powerpoint/2010/main" val="15858456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9D22C5-0C9E-B582-A8FE-B45E70A01E7F}"/>
              </a:ext>
            </a:extLst>
          </p:cNvPr>
          <p:cNvSpPr>
            <a:spLocks noGrp="1"/>
          </p:cNvSpPr>
          <p:nvPr>
            <p:ph type="ctrTitle"/>
          </p:nvPr>
        </p:nvSpPr>
        <p:spPr>
          <a:xfrm>
            <a:off x="914401" y="849782"/>
            <a:ext cx="5715000" cy="2727709"/>
          </a:xfrm>
        </p:spPr>
        <p:txBody>
          <a:bodyPr/>
          <a:lstStyle/>
          <a:p>
            <a:r>
              <a:rPr lang="en-US" dirty="0"/>
              <a:t>Thank </a:t>
            </a:r>
            <a:br>
              <a:rPr lang="en-US" dirty="0"/>
            </a:br>
            <a:r>
              <a:rPr lang="en-US" dirty="0"/>
              <a:t>you</a:t>
            </a:r>
          </a:p>
        </p:txBody>
      </p:sp>
    </p:spTree>
    <p:extLst>
      <p:ext uri="{BB962C8B-B14F-4D97-AF65-F5344CB8AC3E}">
        <p14:creationId xmlns:p14="http://schemas.microsoft.com/office/powerpoint/2010/main" val="19731730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21072-4A77-DB4D-DF41-58EADB7DA94E}"/>
              </a:ext>
            </a:extLst>
          </p:cNvPr>
          <p:cNvSpPr>
            <a:spLocks noGrp="1"/>
          </p:cNvSpPr>
          <p:nvPr>
            <p:ph type="title"/>
          </p:nvPr>
        </p:nvSpPr>
        <p:spPr>
          <a:xfrm>
            <a:off x="914400" y="269214"/>
            <a:ext cx="6583680" cy="709881"/>
          </a:xfrm>
        </p:spPr>
        <p:txBody>
          <a:bodyPr/>
          <a:lstStyle/>
          <a:p>
            <a:r>
              <a:rPr lang="en-US" dirty="0"/>
              <a:t>CONTENTS</a:t>
            </a:r>
          </a:p>
        </p:txBody>
      </p:sp>
      <p:sp>
        <p:nvSpPr>
          <p:cNvPr id="3" name="Content Placeholder 2">
            <a:extLst>
              <a:ext uri="{FF2B5EF4-FFF2-40B4-BE49-F238E27FC236}">
                <a16:creationId xmlns:a16="http://schemas.microsoft.com/office/drawing/2014/main" id="{D4D22962-3C7F-E480-5C35-7F4860A098E1}"/>
              </a:ext>
            </a:extLst>
          </p:cNvPr>
          <p:cNvSpPr>
            <a:spLocks noGrp="1"/>
          </p:cNvSpPr>
          <p:nvPr>
            <p:ph idx="1"/>
          </p:nvPr>
        </p:nvSpPr>
        <p:spPr>
          <a:xfrm>
            <a:off x="914400" y="1825328"/>
            <a:ext cx="6583680" cy="4554924"/>
          </a:xfrm>
        </p:spPr>
        <p:txBody>
          <a:bodyPr>
            <a:normAutofit fontScale="92500" lnSpcReduction="20000"/>
          </a:bodyPr>
          <a:lstStyle/>
          <a:p>
            <a:r>
              <a:rPr lang="en-US" dirty="0"/>
              <a:t>Introduction</a:t>
            </a:r>
          </a:p>
          <a:p>
            <a:r>
              <a:rPr lang="en-US" dirty="0"/>
              <a:t>Problem statement</a:t>
            </a:r>
          </a:p>
          <a:p>
            <a:r>
              <a:rPr lang="en-US" dirty="0"/>
              <a:t>Existing protocols </a:t>
            </a:r>
          </a:p>
          <a:p>
            <a:r>
              <a:rPr lang="en-US" dirty="0"/>
              <a:t>Tech behind NAAQMS</a:t>
            </a:r>
          </a:p>
          <a:p>
            <a:r>
              <a:rPr lang="en-US" dirty="0"/>
              <a:t>Drawback of existing protocol</a:t>
            </a:r>
          </a:p>
          <a:p>
            <a:r>
              <a:rPr lang="en-US" dirty="0"/>
              <a:t>Drone technology</a:t>
            </a:r>
          </a:p>
          <a:p>
            <a:r>
              <a:rPr lang="en-US" dirty="0"/>
              <a:t>Quadcopter </a:t>
            </a:r>
          </a:p>
          <a:p>
            <a:r>
              <a:rPr lang="en-US" dirty="0"/>
              <a:t>Limitations </a:t>
            </a:r>
          </a:p>
          <a:p>
            <a:r>
              <a:rPr lang="en-US" dirty="0"/>
              <a:t>Future trends </a:t>
            </a:r>
          </a:p>
          <a:p>
            <a:r>
              <a:rPr lang="en-US" dirty="0"/>
              <a:t>Conclusion</a:t>
            </a:r>
          </a:p>
          <a:p>
            <a:endParaRPr lang="en-US" dirty="0"/>
          </a:p>
          <a:p>
            <a:endParaRPr lang="en-US" dirty="0"/>
          </a:p>
          <a:p>
            <a:endParaRPr lang="en-US" dirty="0"/>
          </a:p>
        </p:txBody>
      </p:sp>
      <p:sp>
        <p:nvSpPr>
          <p:cNvPr id="4" name="Slide Number Placeholder 3">
            <a:extLst>
              <a:ext uri="{FF2B5EF4-FFF2-40B4-BE49-F238E27FC236}">
                <a16:creationId xmlns:a16="http://schemas.microsoft.com/office/drawing/2014/main" id="{18D5CFA2-4E67-F157-5FFD-A246307D41F7}"/>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2</a:t>
            </a:fld>
            <a:endParaRPr lang="en-US" dirty="0"/>
          </a:p>
        </p:txBody>
      </p:sp>
    </p:spTree>
    <p:extLst>
      <p:ext uri="{BB962C8B-B14F-4D97-AF65-F5344CB8AC3E}">
        <p14:creationId xmlns:p14="http://schemas.microsoft.com/office/powerpoint/2010/main" val="3913219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EDA75-0988-2AC2-87F8-8DEC83A7B9CA}"/>
              </a:ext>
            </a:extLst>
          </p:cNvPr>
          <p:cNvSpPr>
            <a:spLocks noGrp="1"/>
          </p:cNvSpPr>
          <p:nvPr>
            <p:ph type="title"/>
          </p:nvPr>
        </p:nvSpPr>
        <p:spPr>
          <a:xfrm>
            <a:off x="914400" y="438897"/>
            <a:ext cx="7843837" cy="607139"/>
          </a:xfrm>
        </p:spPr>
        <p:txBody>
          <a:bodyPr/>
          <a:lstStyle/>
          <a:p>
            <a:pPr algn="ctr"/>
            <a:r>
              <a:rPr lang="en-US" dirty="0"/>
              <a:t>INTRODUCTION</a:t>
            </a:r>
          </a:p>
        </p:txBody>
      </p:sp>
      <p:sp>
        <p:nvSpPr>
          <p:cNvPr id="3" name="Content Placeholder 2">
            <a:extLst>
              <a:ext uri="{FF2B5EF4-FFF2-40B4-BE49-F238E27FC236}">
                <a16:creationId xmlns:a16="http://schemas.microsoft.com/office/drawing/2014/main" id="{5AA54685-FA96-6532-B40A-22222A334188}"/>
              </a:ext>
            </a:extLst>
          </p:cNvPr>
          <p:cNvSpPr>
            <a:spLocks noGrp="1"/>
          </p:cNvSpPr>
          <p:nvPr>
            <p:ph idx="13"/>
          </p:nvPr>
        </p:nvSpPr>
        <p:spPr>
          <a:xfrm>
            <a:off x="914400" y="1982913"/>
            <a:ext cx="6903076" cy="4070696"/>
          </a:xfrm>
        </p:spPr>
        <p:txBody>
          <a:bodyPr/>
          <a:lstStyle/>
          <a:p>
            <a:endParaRPr lang="en-IN" dirty="0"/>
          </a:p>
          <a:p>
            <a:r>
              <a:rPr lang="en-IN" dirty="0"/>
              <a:t>Air pollution is a major environmental and world wide health concern. Air quality monitoring is essential because polluted air poses a serious risk environment and human health. The Drone-assisted Air-Quality Monitoring system is a project that uses application of Ecological mapping to monitor environment and air quality.  The report focuses on drone types, sensor types and payload capacities. </a:t>
            </a:r>
          </a:p>
          <a:p>
            <a:endParaRPr lang="en-IN" dirty="0"/>
          </a:p>
          <a:p>
            <a:endParaRPr lang="en-IN" dirty="0"/>
          </a:p>
        </p:txBody>
      </p:sp>
    </p:spTree>
    <p:extLst>
      <p:ext uri="{BB962C8B-B14F-4D97-AF65-F5344CB8AC3E}">
        <p14:creationId xmlns:p14="http://schemas.microsoft.com/office/powerpoint/2010/main" val="290649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a:xfrm>
            <a:off x="3460564" y="348357"/>
            <a:ext cx="7965461" cy="994164"/>
          </a:xfrm>
        </p:spPr>
        <p:txBody>
          <a:bodyPr/>
          <a:lstStyle/>
          <a:p>
            <a:pPr algn="ctr"/>
            <a:r>
              <a:rPr lang="en-US" dirty="0"/>
              <a:t>PROBLEM STATEMENT</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sz="half" idx="2"/>
          </p:nvPr>
        </p:nvSpPr>
        <p:spPr>
          <a:xfrm>
            <a:off x="3460564" y="2303029"/>
            <a:ext cx="8303345" cy="3799820"/>
          </a:xfrm>
        </p:spPr>
        <p:txBody>
          <a:bodyPr/>
          <a:lstStyle/>
          <a:p>
            <a:pPr marL="0" indent="0">
              <a:buNone/>
            </a:pPr>
            <a:r>
              <a:rPr lang="en-US" dirty="0"/>
              <a:t>According to the World Health Organization, air pollution is responsible for one in nine fatalities, and 92% of the population surpasses the WHO-set limiting values. In most places, pollution levels rise above legal boundaries, influencing the world’s forests, wildlife, and green spaces. The dispersion of dangerous contaminants in the air disrupts the equilibrium of the atmosphere, draws numerous diseases to living things, and harms the natural environment. </a:t>
            </a:r>
          </a:p>
          <a:p>
            <a:pPr marL="0" indent="0">
              <a:buNone/>
            </a:pPr>
            <a:r>
              <a:rPr lang="en-US" dirty="0"/>
              <a:t>Air quality monitoring consists of checking concentration air pollutants numerically and qualitatively in accordance with permitted national boundaries. Areas with harmful and dangerous air quality can be found using the Air Quality </a:t>
            </a:r>
            <a:r>
              <a:rPr lang="en-US" dirty="0" err="1"/>
              <a:t>IndexThe</a:t>
            </a:r>
            <a:r>
              <a:rPr lang="en-US" dirty="0"/>
              <a:t> air quality index is intended to assist local government, stakeholders, and policymakers in addressing issues related to air pollution, making decisions, ranking locations according to their air quality, raising public awareness about these issues through scientific research, and tracking changes in air quality</a:t>
            </a:r>
          </a:p>
        </p:txBody>
      </p:sp>
    </p:spTree>
    <p:extLst>
      <p:ext uri="{BB962C8B-B14F-4D97-AF65-F5344CB8AC3E}">
        <p14:creationId xmlns:p14="http://schemas.microsoft.com/office/powerpoint/2010/main" val="2952923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70C855-D5BE-3805-4839-FBFF929A0D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FD8153-56ED-3F76-B55C-9CBE91B4E52A}"/>
              </a:ext>
            </a:extLst>
          </p:cNvPr>
          <p:cNvSpPr>
            <a:spLocks noGrp="1"/>
          </p:cNvSpPr>
          <p:nvPr>
            <p:ph type="title"/>
          </p:nvPr>
        </p:nvSpPr>
        <p:spPr>
          <a:xfrm>
            <a:off x="3460564" y="543566"/>
            <a:ext cx="7965461" cy="994164"/>
          </a:xfrm>
        </p:spPr>
        <p:txBody>
          <a:bodyPr/>
          <a:lstStyle/>
          <a:p>
            <a:pPr algn="ctr"/>
            <a:r>
              <a:rPr lang="en-US" dirty="0"/>
              <a:t>EXISTING PROTOCOLS IN INDIA</a:t>
            </a:r>
          </a:p>
        </p:txBody>
      </p:sp>
      <p:sp>
        <p:nvSpPr>
          <p:cNvPr id="3" name="Text Placeholder 2">
            <a:extLst>
              <a:ext uri="{FF2B5EF4-FFF2-40B4-BE49-F238E27FC236}">
                <a16:creationId xmlns:a16="http://schemas.microsoft.com/office/drawing/2014/main" id="{8BCC9A7E-FF58-189E-8FFB-D35DD244B50C}"/>
              </a:ext>
            </a:extLst>
          </p:cNvPr>
          <p:cNvSpPr>
            <a:spLocks noGrp="1"/>
          </p:cNvSpPr>
          <p:nvPr>
            <p:ph sz="half" idx="2"/>
          </p:nvPr>
        </p:nvSpPr>
        <p:spPr>
          <a:xfrm>
            <a:off x="3460564" y="2303029"/>
            <a:ext cx="8303345" cy="3799820"/>
          </a:xfrm>
        </p:spPr>
        <p:txBody>
          <a:bodyPr/>
          <a:lstStyle/>
          <a:p>
            <a:pPr marL="0" indent="0">
              <a:buNone/>
            </a:pPr>
            <a:r>
              <a:rPr lang="en-US" dirty="0"/>
              <a:t>The algorithm used to calculate air quality index (AQI) is the sub index approach technique which is a method of collecting air contaminants. 122 National Ambient Air Quality Surveillance (NAAQMS) sites are working in India, as a growing nation. Multiple pollutants can be simultaneously collected and identified using these instruments. NAAQS is a nationwide surveillance to assist and monitor air quality which is run by CPCB. </a:t>
            </a:r>
          </a:p>
          <a:p>
            <a:pPr marL="0" indent="0">
              <a:buNone/>
            </a:pPr>
            <a:r>
              <a:rPr lang="en-US" dirty="0"/>
              <a:t>It measures common air pollutants, and is a government run fixed station that measures air quality. </a:t>
            </a:r>
          </a:p>
          <a:p>
            <a:pPr marL="0" indent="0">
              <a:buNone/>
            </a:pPr>
            <a:endParaRPr lang="en-US" dirty="0"/>
          </a:p>
        </p:txBody>
      </p:sp>
    </p:spTree>
    <p:extLst>
      <p:ext uri="{BB962C8B-B14F-4D97-AF65-F5344CB8AC3E}">
        <p14:creationId xmlns:p14="http://schemas.microsoft.com/office/powerpoint/2010/main" val="3644521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55F2D4-C20E-BEBC-1CCF-4449B0456A7E}"/>
              </a:ext>
            </a:extLst>
          </p:cNvPr>
          <p:cNvSpPr>
            <a:spLocks noGrp="1"/>
          </p:cNvSpPr>
          <p:nvPr>
            <p:ph type="title"/>
          </p:nvPr>
        </p:nvSpPr>
        <p:spPr>
          <a:xfrm>
            <a:off x="914400" y="965393"/>
            <a:ext cx="7631709" cy="1091627"/>
          </a:xfrm>
        </p:spPr>
        <p:txBody>
          <a:bodyPr/>
          <a:lstStyle/>
          <a:p>
            <a:r>
              <a:rPr lang="en-US" dirty="0"/>
              <a:t>TECH BEHIND NAAQMS</a:t>
            </a:r>
          </a:p>
        </p:txBody>
      </p:sp>
      <p:sp>
        <p:nvSpPr>
          <p:cNvPr id="14" name="Content Placeholder 7">
            <a:extLst>
              <a:ext uri="{FF2B5EF4-FFF2-40B4-BE49-F238E27FC236}">
                <a16:creationId xmlns:a16="http://schemas.microsoft.com/office/drawing/2014/main" id="{749C7CD1-A9AA-49E3-6734-AD9546F2DF5B}"/>
              </a:ext>
            </a:extLst>
          </p:cNvPr>
          <p:cNvSpPr>
            <a:spLocks noGrp="1"/>
          </p:cNvSpPr>
          <p:nvPr>
            <p:ph sz="half" idx="15"/>
          </p:nvPr>
        </p:nvSpPr>
        <p:spPr>
          <a:xfrm>
            <a:off x="914400" y="2303463"/>
            <a:ext cx="8260422" cy="4143375"/>
          </a:xfrm>
        </p:spPr>
        <p:txBody>
          <a:bodyPr>
            <a:normAutofit/>
          </a:bodyPr>
          <a:lstStyle/>
          <a:p>
            <a:pPr marL="0" indent="0">
              <a:buNone/>
            </a:pPr>
            <a:r>
              <a:rPr lang="en-US" dirty="0"/>
              <a:t>Principle of Beer Lamberts law states that amount of gas present directly affects how much light is absorbed. This is the same principle used in basis of infrared absorption in IR LED or similar light source.</a:t>
            </a:r>
          </a:p>
          <a:p>
            <a:pPr marL="0" indent="0">
              <a:buNone/>
            </a:pPr>
            <a:endParaRPr lang="en-US" dirty="0"/>
          </a:p>
          <a:p>
            <a:pPr marL="0" indent="0">
              <a:buNone/>
            </a:pPr>
            <a:r>
              <a:rPr lang="en-US" dirty="0"/>
              <a:t>Low cost sensors (LCS) uses qualitative analysis to show whether pollution is present and give general trends. Important factors include repeatability- How consistently it gives the same reading. </a:t>
            </a:r>
          </a:p>
          <a:p>
            <a:pPr marL="0" indent="0">
              <a:buNone/>
            </a:pPr>
            <a:endParaRPr lang="en-US" dirty="0"/>
          </a:p>
          <a:p>
            <a:pPr marL="0" indent="0">
              <a:buNone/>
            </a:pPr>
            <a:r>
              <a:rPr lang="en-US" dirty="0"/>
              <a:t>Recent advances include the quantitative analysis which measures the exact concentration of pollutants. </a:t>
            </a:r>
          </a:p>
          <a:p>
            <a:pPr marL="0" indent="0">
              <a:buNone/>
            </a:pPr>
            <a:endParaRPr lang="en-US" dirty="0"/>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C82CE1B8-1C92-D6D2-444B-652DB90E86D1}"/>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6</a:t>
            </a:fld>
            <a:endParaRPr lang="en-US" dirty="0"/>
          </a:p>
        </p:txBody>
      </p:sp>
    </p:spTree>
    <p:extLst>
      <p:ext uri="{BB962C8B-B14F-4D97-AF65-F5344CB8AC3E}">
        <p14:creationId xmlns:p14="http://schemas.microsoft.com/office/powerpoint/2010/main" val="19416196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A34A6-22BC-27A4-2C79-EE98A4943B14}"/>
              </a:ext>
            </a:extLst>
          </p:cNvPr>
          <p:cNvSpPr>
            <a:spLocks noGrp="1"/>
          </p:cNvSpPr>
          <p:nvPr>
            <p:ph type="title"/>
          </p:nvPr>
        </p:nvSpPr>
        <p:spPr>
          <a:xfrm>
            <a:off x="914399" y="834635"/>
            <a:ext cx="7796464" cy="1222385"/>
          </a:xfrm>
        </p:spPr>
        <p:txBody>
          <a:bodyPr/>
          <a:lstStyle/>
          <a:p>
            <a:pPr algn="ctr"/>
            <a:r>
              <a:rPr lang="en-US" dirty="0"/>
              <a:t>DRAWBACKS TO EXISTING PROTOCOLS </a:t>
            </a:r>
          </a:p>
        </p:txBody>
      </p:sp>
      <p:sp>
        <p:nvSpPr>
          <p:cNvPr id="3" name="Slide Number Placeholder 2">
            <a:extLst>
              <a:ext uri="{FF2B5EF4-FFF2-40B4-BE49-F238E27FC236}">
                <a16:creationId xmlns:a16="http://schemas.microsoft.com/office/drawing/2014/main" id="{7267C004-8B72-C872-98FB-00A2A584D055}"/>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7</a:t>
            </a:fld>
            <a:endParaRPr lang="en-US" dirty="0"/>
          </a:p>
        </p:txBody>
      </p:sp>
      <p:sp>
        <p:nvSpPr>
          <p:cNvPr id="16" name="Content Placeholder 4">
            <a:extLst>
              <a:ext uri="{FF2B5EF4-FFF2-40B4-BE49-F238E27FC236}">
                <a16:creationId xmlns:a16="http://schemas.microsoft.com/office/drawing/2014/main" id="{AEF9954A-E263-8A7E-58B1-4D03F7D1BD9B}"/>
              </a:ext>
            </a:extLst>
          </p:cNvPr>
          <p:cNvSpPr>
            <a:spLocks noGrp="1"/>
          </p:cNvSpPr>
          <p:nvPr>
            <p:ph sz="half" idx="2"/>
          </p:nvPr>
        </p:nvSpPr>
        <p:spPr>
          <a:xfrm>
            <a:off x="914400" y="2303028"/>
            <a:ext cx="7274103" cy="3720337"/>
          </a:xfrm>
        </p:spPr>
        <p:txBody>
          <a:bodyPr>
            <a:normAutofit/>
          </a:bodyPr>
          <a:lstStyle/>
          <a:p>
            <a:r>
              <a:rPr lang="en-US" dirty="0"/>
              <a:t>They are </a:t>
            </a:r>
          </a:p>
          <a:p>
            <a:pPr marL="285750" indent="-285750">
              <a:buFont typeface="Arial" panose="020B0604020202020204" pitchFamily="34" charset="0"/>
              <a:buChar char="•"/>
            </a:pPr>
            <a:r>
              <a:rPr lang="en-US" dirty="0"/>
              <a:t>Expensive</a:t>
            </a:r>
          </a:p>
          <a:p>
            <a:pPr marL="285750" indent="-285750">
              <a:buFont typeface="Arial" panose="020B0604020202020204" pitchFamily="34" charset="0"/>
              <a:buChar char="•"/>
            </a:pPr>
            <a:r>
              <a:rPr lang="en-US" dirty="0"/>
              <a:t>Stationary </a:t>
            </a:r>
          </a:p>
          <a:p>
            <a:pPr marL="285750" indent="-285750">
              <a:buFont typeface="Arial" panose="020B0604020202020204" pitchFamily="34" charset="0"/>
              <a:buChar char="•"/>
            </a:pPr>
            <a:r>
              <a:rPr lang="en-US" dirty="0"/>
              <a:t>Only show ground level pollution</a:t>
            </a:r>
          </a:p>
          <a:p>
            <a:pPr marL="285750" indent="-285750">
              <a:buFont typeface="Arial" panose="020B0604020202020204" pitchFamily="34" charset="0"/>
              <a:buChar char="•"/>
            </a:pPr>
            <a:r>
              <a:rPr lang="en-US" dirty="0"/>
              <a:t>Tough to identify increase in pollution</a:t>
            </a:r>
          </a:p>
          <a:p>
            <a:endParaRPr lang="en-US" dirty="0"/>
          </a:p>
        </p:txBody>
      </p:sp>
    </p:spTree>
    <p:extLst>
      <p:ext uri="{BB962C8B-B14F-4D97-AF65-F5344CB8AC3E}">
        <p14:creationId xmlns:p14="http://schemas.microsoft.com/office/powerpoint/2010/main" val="2468595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E8954-9BCB-7FD9-A210-38DC54382D45}"/>
              </a:ext>
            </a:extLst>
          </p:cNvPr>
          <p:cNvSpPr>
            <a:spLocks noGrp="1"/>
          </p:cNvSpPr>
          <p:nvPr>
            <p:ph type="title"/>
          </p:nvPr>
        </p:nvSpPr>
        <p:spPr>
          <a:xfrm>
            <a:off x="3460565" y="1057274"/>
            <a:ext cx="7965461" cy="994164"/>
          </a:xfrm>
        </p:spPr>
        <p:txBody>
          <a:bodyPr/>
          <a:lstStyle/>
          <a:p>
            <a:pPr algn="ctr"/>
            <a:r>
              <a:rPr lang="en-US" dirty="0"/>
              <a:t>DRONE TECHNOLOGY</a:t>
            </a:r>
          </a:p>
        </p:txBody>
      </p:sp>
      <p:sp>
        <p:nvSpPr>
          <p:cNvPr id="3" name="Content Placeholder 2">
            <a:extLst>
              <a:ext uri="{FF2B5EF4-FFF2-40B4-BE49-F238E27FC236}">
                <a16:creationId xmlns:a16="http://schemas.microsoft.com/office/drawing/2014/main" id="{75111C33-898C-4414-4665-5136EB6FC126}"/>
              </a:ext>
            </a:extLst>
          </p:cNvPr>
          <p:cNvSpPr>
            <a:spLocks noGrp="1"/>
          </p:cNvSpPr>
          <p:nvPr>
            <p:ph sz="half" idx="2"/>
          </p:nvPr>
        </p:nvSpPr>
        <p:spPr>
          <a:xfrm>
            <a:off x="3460565" y="2303029"/>
            <a:ext cx="7965460" cy="3497698"/>
          </a:xfrm>
        </p:spPr>
        <p:txBody>
          <a:bodyPr/>
          <a:lstStyle/>
          <a:p>
            <a:r>
              <a:rPr lang="en-US" dirty="0"/>
              <a:t>Rapid advancement is observed as they are used in ecology, air and water quality monitoring. </a:t>
            </a:r>
          </a:p>
          <a:p>
            <a:r>
              <a:rPr lang="en-US" dirty="0"/>
              <a:t>Fixed wing drones used to measure CO2, Rotary drones used for both CO2 and methane detection</a:t>
            </a:r>
          </a:p>
          <a:p>
            <a:r>
              <a:rPr lang="en-US" dirty="0"/>
              <a:t>Various payloads and sensors used in different studies to test drones </a:t>
            </a:r>
          </a:p>
        </p:txBody>
      </p:sp>
      <p:sp>
        <p:nvSpPr>
          <p:cNvPr id="23" name="Slide Number Placeholder 22">
            <a:extLst>
              <a:ext uri="{FF2B5EF4-FFF2-40B4-BE49-F238E27FC236}">
                <a16:creationId xmlns:a16="http://schemas.microsoft.com/office/drawing/2014/main" id="{94FF72B7-0438-3641-5939-75128934B0DF}"/>
              </a:ext>
            </a:extLst>
          </p:cNvPr>
          <p:cNvSpPr>
            <a:spLocks noGrp="1"/>
          </p:cNvSpPr>
          <p:nvPr>
            <p:ph type="sldNum" sz="quarter" idx="10"/>
          </p:nvPr>
        </p:nvSpPr>
        <p:spPr>
          <a:xfrm>
            <a:off x="10358437" y="457199"/>
            <a:ext cx="1067589" cy="471489"/>
          </a:xfrm>
        </p:spPr>
        <p:txBody>
          <a:bodyPr/>
          <a:lstStyle/>
          <a:p>
            <a:fld id="{48F63A3B-78C7-47BE-AE5E-E10140E04643}" type="slidenum">
              <a:rPr lang="en-US" smtClean="0"/>
              <a:pPr/>
              <a:t>8</a:t>
            </a:fld>
            <a:endParaRPr lang="en-US" dirty="0"/>
          </a:p>
        </p:txBody>
      </p:sp>
    </p:spTree>
    <p:extLst>
      <p:ext uri="{BB962C8B-B14F-4D97-AF65-F5344CB8AC3E}">
        <p14:creationId xmlns:p14="http://schemas.microsoft.com/office/powerpoint/2010/main" val="6856810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443EC8A-1733-CCF7-081F-EB4667CB3285}"/>
              </a:ext>
            </a:extLst>
          </p:cNvPr>
          <p:cNvSpPr>
            <a:spLocks noGrp="1"/>
          </p:cNvSpPr>
          <p:nvPr>
            <p:ph type="title"/>
          </p:nvPr>
        </p:nvSpPr>
        <p:spPr>
          <a:xfrm>
            <a:off x="765973" y="298001"/>
            <a:ext cx="7843837" cy="1012782"/>
          </a:xfrm>
        </p:spPr>
        <p:txBody>
          <a:bodyPr/>
          <a:lstStyle/>
          <a:p>
            <a:pPr algn="ctr"/>
            <a:r>
              <a:rPr lang="en-US" dirty="0"/>
              <a:t>QUADCOPTER</a:t>
            </a:r>
          </a:p>
        </p:txBody>
      </p:sp>
      <p:sp>
        <p:nvSpPr>
          <p:cNvPr id="4" name="Content Placeholder 3">
            <a:extLst>
              <a:ext uri="{FF2B5EF4-FFF2-40B4-BE49-F238E27FC236}">
                <a16:creationId xmlns:a16="http://schemas.microsoft.com/office/drawing/2014/main" id="{ACE55D3D-AA24-CF53-6679-29B3C83F7646}"/>
              </a:ext>
            </a:extLst>
          </p:cNvPr>
          <p:cNvSpPr>
            <a:spLocks noGrp="1"/>
          </p:cNvSpPr>
          <p:nvPr>
            <p:ph idx="13"/>
          </p:nvPr>
        </p:nvSpPr>
        <p:spPr>
          <a:xfrm>
            <a:off x="1140431" y="1797535"/>
            <a:ext cx="6903076" cy="3721817"/>
          </a:xfrm>
        </p:spPr>
        <p:txBody>
          <a:bodyPr/>
          <a:lstStyle/>
          <a:p>
            <a:pPr marL="342900" indent="-342900">
              <a:buFont typeface="Arial" panose="020B0604020202020204" pitchFamily="34" charset="0"/>
              <a:buChar char="•"/>
            </a:pPr>
            <a:r>
              <a:rPr lang="en-US" dirty="0"/>
              <a:t>It is fitted with methane sensors in oil fields. </a:t>
            </a:r>
          </a:p>
          <a:p>
            <a:pPr marL="342900" indent="-342900">
              <a:buFont typeface="Arial" panose="020B0604020202020204" pitchFamily="34" charset="0"/>
              <a:buChar char="•"/>
            </a:pPr>
            <a:r>
              <a:rPr lang="en-US" dirty="0"/>
              <a:t>It contains optical sensors for dust clouds </a:t>
            </a:r>
          </a:p>
          <a:p>
            <a:pPr marL="342900" indent="-342900">
              <a:buFont typeface="Arial" panose="020B0604020202020204" pitchFamily="34" charset="0"/>
              <a:buChar char="•"/>
            </a:pPr>
            <a:r>
              <a:rPr lang="en-US" dirty="0"/>
              <a:t>DJI S900 based drones for CO, NO2 AND O3 sensors. </a:t>
            </a:r>
          </a:p>
          <a:p>
            <a:pPr marL="342900" indent="-342900">
              <a:buFont typeface="Arial" panose="020B0604020202020204" pitchFamily="34" charset="0"/>
              <a:buChar char="•"/>
            </a:pPr>
            <a:r>
              <a:rPr lang="en-US" dirty="0"/>
              <a:t>Payload capacity varied small quadcopters carry 400g DJI inspire 2 with 1900g payloads. </a:t>
            </a:r>
          </a:p>
          <a:p>
            <a:pPr marL="342900" indent="-342900">
              <a:buFont typeface="Arial" panose="020B0604020202020204" pitchFamily="34" charset="0"/>
              <a:buChar char="•"/>
            </a:pPr>
            <a:r>
              <a:rPr lang="en-US" dirty="0"/>
              <a:t>Larger systems like the M2AV carry 5000g take off weight.</a:t>
            </a:r>
          </a:p>
          <a:p>
            <a:pPr marL="342900" indent="-342900">
              <a:buFont typeface="Arial" panose="020B0604020202020204" pitchFamily="34" charset="0"/>
              <a:buChar char="•"/>
            </a:pPr>
            <a:r>
              <a:rPr lang="en-US" dirty="0"/>
              <a:t>Other works used payloads of 1500g for SO2 and up to 4000 g for CO2. </a:t>
            </a:r>
          </a:p>
        </p:txBody>
      </p:sp>
      <p:sp>
        <p:nvSpPr>
          <p:cNvPr id="2" name="Slide Number Placeholder 1">
            <a:extLst>
              <a:ext uri="{FF2B5EF4-FFF2-40B4-BE49-F238E27FC236}">
                <a16:creationId xmlns:a16="http://schemas.microsoft.com/office/drawing/2014/main" id="{AB69D854-FB65-0E93-CFE2-041F7C41DD24}"/>
              </a:ext>
            </a:extLst>
          </p:cNvPr>
          <p:cNvSpPr>
            <a:spLocks noGrp="1"/>
          </p:cNvSpPr>
          <p:nvPr>
            <p:ph type="sldNum" sz="quarter" idx="10"/>
          </p:nvPr>
        </p:nvSpPr>
        <p:spPr>
          <a:xfrm>
            <a:off x="10438475" y="457199"/>
            <a:ext cx="987552" cy="471489"/>
          </a:xfrm>
        </p:spPr>
        <p:txBody>
          <a:bodyPr/>
          <a:lstStyle/>
          <a:p>
            <a:fld id="{48F63A3B-78C7-47BE-AE5E-E10140E04643}" type="slidenum">
              <a:rPr lang="en-US" smtClean="0"/>
              <a:pPr/>
              <a:t>9</a:t>
            </a:fld>
            <a:endParaRPr lang="en-US" dirty="0"/>
          </a:p>
        </p:txBody>
      </p:sp>
    </p:spTree>
    <p:extLst>
      <p:ext uri="{BB962C8B-B14F-4D97-AF65-F5344CB8AC3E}">
        <p14:creationId xmlns:p14="http://schemas.microsoft.com/office/powerpoint/2010/main" val="4072101725"/>
      </p:ext>
    </p:extLst>
  </p:cSld>
  <p:clrMapOvr>
    <a:masterClrMapping/>
  </p:clrMapOvr>
</p:sld>
</file>

<file path=ppt/theme/theme1.xml><?xml version="1.0" encoding="utf-8"?>
<a:theme xmlns:a="http://schemas.openxmlformats.org/drawingml/2006/main" name="Custom">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eometric color block_Win32_SL_v14" id="{59749740-91A0-46B8-82A8-B436C7A8A142}" vid="{B3F8D047-377B-4FC8-B21C-47530C6DE3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6DBB56F-4362-4386-A1A1-3DF898896616}">
  <ds:schemaRefs>
    <ds:schemaRef ds:uri="http://schemas.microsoft.com/sharepoint/v3/contenttype/forms"/>
  </ds:schemaRefs>
</ds:datastoreItem>
</file>

<file path=customXml/itemProps2.xml><?xml version="1.0" encoding="utf-8"?>
<ds:datastoreItem xmlns:ds="http://schemas.openxmlformats.org/officeDocument/2006/customXml" ds:itemID="{BA719FA4-954C-4FA8-82CB-206659C3B82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04948363-B267-4BAC-8655-100FBEC280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{BA16C2CF-4916-4118-AA23-A7508DBA5C67}tf78438558_win32</Template>
  <TotalTime>1115</TotalTime>
  <Words>1009</Words>
  <Application>Microsoft Office PowerPoint</Application>
  <PresentationFormat>Widescreen</PresentationFormat>
  <Paragraphs>105</Paragraphs>
  <Slides>16</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Aptos</vt:lpstr>
      <vt:lpstr>Arial</vt:lpstr>
      <vt:lpstr>Arial Black</vt:lpstr>
      <vt:lpstr>Calibri</vt:lpstr>
      <vt:lpstr>Sabon Next LT</vt:lpstr>
      <vt:lpstr>Custom</vt:lpstr>
      <vt:lpstr>AIR QUALITY MONITORING DRONE SYSTEM</vt:lpstr>
      <vt:lpstr>CONTENTS</vt:lpstr>
      <vt:lpstr>INTRODUCTION</vt:lpstr>
      <vt:lpstr>PROBLEM STATEMENT</vt:lpstr>
      <vt:lpstr>EXISTING PROTOCOLS IN INDIA</vt:lpstr>
      <vt:lpstr>TECH BEHIND NAAQMS</vt:lpstr>
      <vt:lpstr>DRAWBACKS TO EXISTING PROTOCOLS </vt:lpstr>
      <vt:lpstr>DRONE TECHNOLOGY</vt:lpstr>
      <vt:lpstr>QUADCOPTER</vt:lpstr>
      <vt:lpstr>Quadcopters</vt:lpstr>
      <vt:lpstr>Quadcopters</vt:lpstr>
      <vt:lpstr>LIMITATIONS</vt:lpstr>
      <vt:lpstr>FUTURE TRENDS</vt:lpstr>
      <vt:lpstr>CONCLUSIONS</vt:lpstr>
      <vt:lpstr>CONCLUSIONS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Aashita Gupta</dc:creator>
  <cp:lastModifiedBy>Aashita Gupta</cp:lastModifiedBy>
  <cp:revision>1</cp:revision>
  <dcterms:created xsi:type="dcterms:W3CDTF">2025-09-21T14:02:16Z</dcterms:created>
  <dcterms:modified xsi:type="dcterms:W3CDTF">2025-09-22T11:54:16Z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