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80" r:id="rId6"/>
    <p:sldId id="259" r:id="rId7"/>
    <p:sldId id="260" r:id="rId8"/>
    <p:sldId id="269" r:id="rId9"/>
    <p:sldId id="261" r:id="rId10"/>
    <p:sldId id="262" r:id="rId11"/>
    <p:sldId id="265" r:id="rId12"/>
    <p:sldId id="266" r:id="rId13"/>
    <p:sldId id="264" r:id="rId14"/>
    <p:sldId id="270" r:id="rId15"/>
    <p:sldId id="275" r:id="rId16"/>
    <p:sldId id="274" r:id="rId17"/>
    <p:sldId id="273" r:id="rId18"/>
    <p:sldId id="272" r:id="rId19"/>
    <p:sldId id="271" r:id="rId20"/>
    <p:sldId id="276" r:id="rId21"/>
    <p:sldId id="277" r:id="rId22"/>
    <p:sldId id="278" r:id="rId23"/>
    <p:sldId id="267" r:id="rId24"/>
    <p:sldId id="263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Evento</a:t>
            </a:r>
            <a:r>
              <a:rPr lang="en-US" dirty="0" smtClean="0"/>
              <a:t>-GNDEC Event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800600"/>
            <a:ext cx="3429000" cy="1752600"/>
          </a:xfrm>
        </p:spPr>
        <p:txBody>
          <a:bodyPr/>
          <a:lstStyle/>
          <a:p>
            <a:r>
              <a:rPr lang="en-US" dirty="0" smtClean="0"/>
              <a:t>      Submitted By: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Nihar</a:t>
            </a:r>
            <a:r>
              <a:rPr lang="en-US" dirty="0" smtClean="0"/>
              <a:t> </a:t>
            </a:r>
            <a:r>
              <a:rPr lang="en-US" dirty="0" err="1" smtClean="0"/>
              <a:t>Kanwar</a:t>
            </a:r>
            <a:endParaRPr lang="en-US" dirty="0" smtClean="0"/>
          </a:p>
          <a:p>
            <a:r>
              <a:rPr lang="en-US" dirty="0" smtClean="0"/>
              <a:t>      1243683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IN" sz="2400" dirty="0"/>
              <a:t>Home Page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aashita\Desktop\screen\Screenshot_2016-01-03-09-54-4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333897"/>
            <a:ext cx="2133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2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IN" sz="2400" dirty="0"/>
              <a:t>Sign Up Page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aashita\Desktop\screen\Screenshot_2016-01-03-09-55-5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362200"/>
            <a:ext cx="2133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98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Dialog Box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09-55-3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362200"/>
            <a:ext cx="2133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dashboard page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4-2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362200"/>
            <a:ext cx="2209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6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event page</a:t>
            </a:r>
          </a:p>
          <a:p>
            <a:endParaRPr lang="en-US" dirty="0"/>
          </a:p>
        </p:txBody>
      </p:sp>
      <p:pic>
        <p:nvPicPr>
          <p:cNvPr id="4" name="Picture 3" descr="C:\Users\aashita\Desktop\event-crea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2362200" cy="428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8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description page for admin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03-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0"/>
            <a:ext cx="236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56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description page for user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4-1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09800"/>
            <a:ext cx="228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4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event page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4-3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36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2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email notification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4-5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86000"/>
            <a:ext cx="236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0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users page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8-5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0"/>
            <a:ext cx="2362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specification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52-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236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8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page</a:t>
            </a:r>
          </a:p>
          <a:p>
            <a:endParaRPr lang="en-US" dirty="0"/>
          </a:p>
        </p:txBody>
      </p:sp>
      <p:pic>
        <p:nvPicPr>
          <p:cNvPr id="4" name="Picture 3" descr="C:\Users\aashita\Desktop\screen\Screenshot_2016-01-03-10-45-2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362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0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password page</a:t>
            </a:r>
          </a:p>
          <a:p>
            <a:endParaRPr lang="en-US" dirty="0"/>
          </a:p>
        </p:txBody>
      </p:sp>
      <p:pic>
        <p:nvPicPr>
          <p:cNvPr id="4" name="Picture 3" descr="C:\Users\aashita\Desktop\reset pas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0"/>
            <a:ext cx="2286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8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Evento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application overcomes all the limitations and drawbacks of the existing system.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Evento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user-friendly and user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 is easy to 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 longer any need to maintain physical listing of students for events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bridges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gap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Student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categorized in different categories like technical, techno-fun, fun, or cultural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attachments can be further improved to include PDF files or Doc files.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Feedback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notices can also be taken.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Further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chat facility can be done in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967334"/>
            <a:ext cx="533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Notifies students about events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held by various societies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college.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administrator can create events and students can join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can modify/delete events once created.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tudents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notified about scheduling of various events through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service.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tudents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suggest events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857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M</a:t>
            </a:r>
            <a:r>
              <a:rPr lang="en-US" sz="2000" dirty="0" smtClean="0"/>
              <a:t>anual </a:t>
            </a:r>
            <a:r>
              <a:rPr lang="en-US" sz="2000" dirty="0"/>
              <a:t>system of event </a:t>
            </a:r>
            <a:r>
              <a:rPr lang="en-US" sz="2000" dirty="0" smtClean="0"/>
              <a:t>notification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Does </a:t>
            </a:r>
            <a:r>
              <a:rPr lang="en-US" sz="2000" dirty="0"/>
              <a:t>not allow users to easily edit data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Students need to reach notice boards frequently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</a:t>
            </a:r>
            <a:r>
              <a:rPr lang="en-US" sz="2000" dirty="0" smtClean="0"/>
              <a:t>onfusion regarding maintaining </a:t>
            </a:r>
            <a:r>
              <a:rPr lang="en-US" sz="2000" dirty="0"/>
              <a:t>list of participating students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Eliminates </a:t>
            </a:r>
            <a:r>
              <a:rPr lang="en-US" sz="2000" dirty="0"/>
              <a:t>wastage of time and </a:t>
            </a:r>
            <a:r>
              <a:rPr lang="en-US" sz="2000" dirty="0" smtClean="0"/>
              <a:t>energy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No need to maintain physical list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Notification about changes in existing event.</a:t>
            </a:r>
          </a:p>
          <a:p>
            <a:pPr lvl="0" hangingPunc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Automatically Updated </a:t>
            </a:r>
            <a:r>
              <a:rPr lang="en-US" sz="2000" dirty="0" smtClean="0"/>
              <a:t>Dashboard</a:t>
            </a:r>
          </a:p>
          <a:p>
            <a:pPr lvl="0" hangingPunc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Ease of use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hangingPunct="0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Faster dissemination of notices regarding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events.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hangingPunct="0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Easy way to broadcast your message. 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event handling efficient and interactive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way to maintain list of participating students.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Eliminating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need of class announcements.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interaction between users and administrators.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Suggesting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events to various societies’ administrators.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friendly interface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Programming Language: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Web Languages: XML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Database: SQLite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IDE: Android Studio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Processor: 500 MHz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RAM: Minimum 512MB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Storage:50 Mb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8413"/>
            <a:ext cx="8229600" cy="9906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918619" y="1399013"/>
            <a:ext cx="27971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Main/Start Page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326606" y="2288380"/>
            <a:ext cx="1981200" cy="46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Login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138237" y="3412330"/>
            <a:ext cx="1089025" cy="423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User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860425" y="4274205"/>
            <a:ext cx="1644650" cy="51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Event dashboard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22262" y="6177920"/>
            <a:ext cx="815975" cy="392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Join event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319802" y="6211753"/>
            <a:ext cx="1098550" cy="392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Suggest event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667000" y="6196968"/>
            <a:ext cx="882650" cy="399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Edit profile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765006" y="3412330"/>
            <a:ext cx="1230313" cy="423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Admin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715794" y="4232204"/>
            <a:ext cx="1698625" cy="42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Event dashboard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897312" y="6228421"/>
            <a:ext cx="1055688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 event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593296" y="6205335"/>
            <a:ext cx="1089025" cy="392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Modify event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898447" y="6205335"/>
            <a:ext cx="1044575" cy="392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Delete event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203031" y="6217309"/>
            <a:ext cx="1328738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Show joined users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utoShape 11"/>
          <p:cNvSpPr>
            <a:spLocks noChangeShapeType="1"/>
          </p:cNvSpPr>
          <p:nvPr/>
        </p:nvSpPr>
        <p:spPr bwMode="auto">
          <a:xfrm>
            <a:off x="860425" y="259715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9"/>
          <p:cNvSpPr>
            <a:spLocks noChangeShapeType="1"/>
          </p:cNvSpPr>
          <p:nvPr/>
        </p:nvSpPr>
        <p:spPr bwMode="auto">
          <a:xfrm>
            <a:off x="731253" y="5717543"/>
            <a:ext cx="0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ShapeType="1"/>
          </p:cNvSpPr>
          <p:nvPr/>
        </p:nvSpPr>
        <p:spPr bwMode="auto">
          <a:xfrm>
            <a:off x="4614863" y="5349175"/>
            <a:ext cx="3451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5"/>
          <p:cNvSpPr>
            <a:spLocks noChangeShapeType="1"/>
          </p:cNvSpPr>
          <p:nvPr/>
        </p:nvSpPr>
        <p:spPr bwMode="auto">
          <a:xfrm>
            <a:off x="4595496" y="5336246"/>
            <a:ext cx="0" cy="892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4"/>
          <p:cNvSpPr>
            <a:spLocks noChangeShapeType="1"/>
          </p:cNvSpPr>
          <p:nvPr/>
        </p:nvSpPr>
        <p:spPr bwMode="auto">
          <a:xfrm>
            <a:off x="5895703" y="5334659"/>
            <a:ext cx="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"/>
          <p:cNvSpPr>
            <a:spLocks noChangeShapeType="1"/>
          </p:cNvSpPr>
          <p:nvPr/>
        </p:nvSpPr>
        <p:spPr bwMode="auto">
          <a:xfrm>
            <a:off x="7068593" y="5336246"/>
            <a:ext cx="0" cy="892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"/>
          <p:cNvSpPr>
            <a:spLocks noChangeShapeType="1"/>
          </p:cNvSpPr>
          <p:nvPr/>
        </p:nvSpPr>
        <p:spPr bwMode="auto">
          <a:xfrm>
            <a:off x="8079151" y="5329103"/>
            <a:ext cx="0" cy="893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52400" y="-567644"/>
            <a:ext cx="7080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810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­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810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0249" y="5717543"/>
            <a:ext cx="25098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5" idx="0"/>
          </p:cNvCxnSpPr>
          <p:nvPr/>
        </p:nvCxnSpPr>
        <p:spPr>
          <a:xfrm flipH="1">
            <a:off x="4317206" y="1856213"/>
            <a:ext cx="1" cy="432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380163" y="3808524"/>
            <a:ext cx="1" cy="42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682750" y="3836193"/>
            <a:ext cx="0" cy="43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2"/>
          </p:cNvCxnSpPr>
          <p:nvPr/>
        </p:nvCxnSpPr>
        <p:spPr>
          <a:xfrm>
            <a:off x="1682750" y="4785380"/>
            <a:ext cx="0" cy="93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82749" y="2971800"/>
            <a:ext cx="4697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9" idx="0"/>
          </p:cNvCxnSpPr>
          <p:nvPr/>
        </p:nvCxnSpPr>
        <p:spPr>
          <a:xfrm>
            <a:off x="1869077" y="5717543"/>
            <a:ext cx="0" cy="494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40126" y="5717543"/>
            <a:ext cx="0" cy="510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80164" y="4656066"/>
            <a:ext cx="0" cy="69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0"/>
          </p:cNvCxnSpPr>
          <p:nvPr/>
        </p:nvCxnSpPr>
        <p:spPr>
          <a:xfrm>
            <a:off x="1682749" y="2971800"/>
            <a:ext cx="1" cy="440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 flipH="1">
            <a:off x="6380163" y="2971800"/>
            <a:ext cx="1" cy="440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2"/>
          </p:cNvCxnSpPr>
          <p:nvPr/>
        </p:nvCxnSpPr>
        <p:spPr>
          <a:xfrm>
            <a:off x="4317206" y="2756693"/>
            <a:ext cx="1" cy="215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337</TotalTime>
  <Words>361</Words>
  <Application>Microsoft Office PowerPoint</Application>
  <PresentationFormat>On-screen Show (4:3)</PresentationFormat>
  <Paragraphs>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Evento-GNDEC Event guide</vt:lpstr>
      <vt:lpstr>CONTENTS</vt:lpstr>
      <vt:lpstr>INTRODUCTION</vt:lpstr>
      <vt:lpstr>EXISTING SYSTEM</vt:lpstr>
      <vt:lpstr>PROPOSED SYSTEM</vt:lpstr>
      <vt:lpstr>OBJECTIVE</vt:lpstr>
      <vt:lpstr>SOFTWARE SPECIFICATION</vt:lpstr>
      <vt:lpstr>HARDWARE SPECIFICATION</vt:lpstr>
      <vt:lpstr>FLOWCHART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</dc:creator>
  <cp:lastModifiedBy>Nihar</cp:lastModifiedBy>
  <cp:revision>26</cp:revision>
  <dcterms:created xsi:type="dcterms:W3CDTF">2006-08-16T00:00:00Z</dcterms:created>
  <dcterms:modified xsi:type="dcterms:W3CDTF">2016-01-05T06:40:38Z</dcterms:modified>
</cp:coreProperties>
</file>