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F686-8E5A-F638-3FD7-E95A8B4E9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DF8DCA-5924-F960-BC00-F1ED35615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A6F86F-EB43-5F65-6456-29F0B41E06AD}"/>
              </a:ext>
            </a:extLst>
          </p:cNvPr>
          <p:cNvSpPr>
            <a:spLocks noGrp="1"/>
          </p:cNvSpPr>
          <p:nvPr>
            <p:ph type="dt" sz="half" idx="10"/>
          </p:nvPr>
        </p:nvSpPr>
        <p:spPr/>
        <p:txBody>
          <a:bodyPr/>
          <a:lstStyle/>
          <a:p>
            <a:fld id="{90A02980-F18D-4323-8528-70E9DB4BAEEF}" type="datetimeFigureOut">
              <a:rPr lang="en-IN" smtClean="0"/>
              <a:t>30-10-2023</a:t>
            </a:fld>
            <a:endParaRPr lang="en-IN"/>
          </a:p>
        </p:txBody>
      </p:sp>
      <p:sp>
        <p:nvSpPr>
          <p:cNvPr id="5" name="Footer Placeholder 4">
            <a:extLst>
              <a:ext uri="{FF2B5EF4-FFF2-40B4-BE49-F238E27FC236}">
                <a16:creationId xmlns:a16="http://schemas.microsoft.com/office/drawing/2014/main" id="{A6B2D886-1F3D-C093-F4B9-F1C375445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8B49F5-837A-03D9-8D0F-103713CF2197}"/>
              </a:ext>
            </a:extLst>
          </p:cNvPr>
          <p:cNvSpPr>
            <a:spLocks noGrp="1"/>
          </p:cNvSpPr>
          <p:nvPr>
            <p:ph type="sldNum" sz="quarter" idx="12"/>
          </p:nvPr>
        </p:nvSpPr>
        <p:spPr/>
        <p:txBody>
          <a:bodyPr/>
          <a:lstStyle/>
          <a:p>
            <a:fld id="{F50ADA8B-0D27-454A-A9AC-403CE4C3BA3B}" type="slidenum">
              <a:rPr lang="en-IN" smtClean="0"/>
              <a:t>‹#›</a:t>
            </a:fld>
            <a:endParaRPr lang="en-IN"/>
          </a:p>
        </p:txBody>
      </p:sp>
    </p:spTree>
    <p:extLst>
      <p:ext uri="{BB962C8B-B14F-4D97-AF65-F5344CB8AC3E}">
        <p14:creationId xmlns:p14="http://schemas.microsoft.com/office/powerpoint/2010/main" val="1277974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52FF-365E-8BBF-E0DA-71CF0AD8D1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E722D5-FC76-C93D-51EF-52A5FBEDD5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8CD6CA-1CBE-E1FB-003E-E01396298F05}"/>
              </a:ext>
            </a:extLst>
          </p:cNvPr>
          <p:cNvSpPr>
            <a:spLocks noGrp="1"/>
          </p:cNvSpPr>
          <p:nvPr>
            <p:ph type="dt" sz="half" idx="10"/>
          </p:nvPr>
        </p:nvSpPr>
        <p:spPr/>
        <p:txBody>
          <a:bodyPr/>
          <a:lstStyle/>
          <a:p>
            <a:fld id="{90A02980-F18D-4323-8528-70E9DB4BAEEF}" type="datetimeFigureOut">
              <a:rPr lang="en-IN" smtClean="0"/>
              <a:t>30-10-2023</a:t>
            </a:fld>
            <a:endParaRPr lang="en-IN"/>
          </a:p>
        </p:txBody>
      </p:sp>
      <p:sp>
        <p:nvSpPr>
          <p:cNvPr id="5" name="Footer Placeholder 4">
            <a:extLst>
              <a:ext uri="{FF2B5EF4-FFF2-40B4-BE49-F238E27FC236}">
                <a16:creationId xmlns:a16="http://schemas.microsoft.com/office/drawing/2014/main" id="{D86BB440-C759-DC4B-7671-C5C957494A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8D27F-D016-312C-F1EA-61ED56FFA14C}"/>
              </a:ext>
            </a:extLst>
          </p:cNvPr>
          <p:cNvSpPr>
            <a:spLocks noGrp="1"/>
          </p:cNvSpPr>
          <p:nvPr>
            <p:ph type="sldNum" sz="quarter" idx="12"/>
          </p:nvPr>
        </p:nvSpPr>
        <p:spPr/>
        <p:txBody>
          <a:bodyPr/>
          <a:lstStyle/>
          <a:p>
            <a:fld id="{F50ADA8B-0D27-454A-A9AC-403CE4C3BA3B}" type="slidenum">
              <a:rPr lang="en-IN" smtClean="0"/>
              <a:t>‹#›</a:t>
            </a:fld>
            <a:endParaRPr lang="en-IN"/>
          </a:p>
        </p:txBody>
      </p:sp>
    </p:spTree>
    <p:extLst>
      <p:ext uri="{BB962C8B-B14F-4D97-AF65-F5344CB8AC3E}">
        <p14:creationId xmlns:p14="http://schemas.microsoft.com/office/powerpoint/2010/main" val="64882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2120B9-9785-4EF6-497D-B072877B4B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70FCBD-A452-BB53-2A10-010C510C91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E7A3CE-634F-F0DF-2866-C00CF8DDADE5}"/>
              </a:ext>
            </a:extLst>
          </p:cNvPr>
          <p:cNvSpPr>
            <a:spLocks noGrp="1"/>
          </p:cNvSpPr>
          <p:nvPr>
            <p:ph type="dt" sz="half" idx="10"/>
          </p:nvPr>
        </p:nvSpPr>
        <p:spPr/>
        <p:txBody>
          <a:bodyPr/>
          <a:lstStyle/>
          <a:p>
            <a:fld id="{90A02980-F18D-4323-8528-70E9DB4BAEEF}" type="datetimeFigureOut">
              <a:rPr lang="en-IN" smtClean="0"/>
              <a:t>30-10-2023</a:t>
            </a:fld>
            <a:endParaRPr lang="en-IN"/>
          </a:p>
        </p:txBody>
      </p:sp>
      <p:sp>
        <p:nvSpPr>
          <p:cNvPr id="5" name="Footer Placeholder 4">
            <a:extLst>
              <a:ext uri="{FF2B5EF4-FFF2-40B4-BE49-F238E27FC236}">
                <a16:creationId xmlns:a16="http://schemas.microsoft.com/office/drawing/2014/main" id="{7FE1048F-D20B-AC2E-1271-44B6A067C2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F7E166-9BE9-174C-CBB8-A4ABD320E2F8}"/>
              </a:ext>
            </a:extLst>
          </p:cNvPr>
          <p:cNvSpPr>
            <a:spLocks noGrp="1"/>
          </p:cNvSpPr>
          <p:nvPr>
            <p:ph type="sldNum" sz="quarter" idx="12"/>
          </p:nvPr>
        </p:nvSpPr>
        <p:spPr/>
        <p:txBody>
          <a:bodyPr/>
          <a:lstStyle/>
          <a:p>
            <a:fld id="{F50ADA8B-0D27-454A-A9AC-403CE4C3BA3B}" type="slidenum">
              <a:rPr lang="en-IN" smtClean="0"/>
              <a:t>‹#›</a:t>
            </a:fld>
            <a:endParaRPr lang="en-IN"/>
          </a:p>
        </p:txBody>
      </p:sp>
    </p:spTree>
    <p:extLst>
      <p:ext uri="{BB962C8B-B14F-4D97-AF65-F5344CB8AC3E}">
        <p14:creationId xmlns:p14="http://schemas.microsoft.com/office/powerpoint/2010/main" val="373747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200D-4192-D24A-B85B-A1CCE0EFDA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C3818-AAE2-2B85-6B5C-742EFA0755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00EB1-3719-3434-011A-BFDEA3D8588C}"/>
              </a:ext>
            </a:extLst>
          </p:cNvPr>
          <p:cNvSpPr>
            <a:spLocks noGrp="1"/>
          </p:cNvSpPr>
          <p:nvPr>
            <p:ph type="dt" sz="half" idx="10"/>
          </p:nvPr>
        </p:nvSpPr>
        <p:spPr/>
        <p:txBody>
          <a:bodyPr/>
          <a:lstStyle/>
          <a:p>
            <a:fld id="{90A02980-F18D-4323-8528-70E9DB4BAEEF}" type="datetimeFigureOut">
              <a:rPr lang="en-IN" smtClean="0"/>
              <a:t>30-10-2023</a:t>
            </a:fld>
            <a:endParaRPr lang="en-IN"/>
          </a:p>
        </p:txBody>
      </p:sp>
      <p:sp>
        <p:nvSpPr>
          <p:cNvPr id="5" name="Footer Placeholder 4">
            <a:extLst>
              <a:ext uri="{FF2B5EF4-FFF2-40B4-BE49-F238E27FC236}">
                <a16:creationId xmlns:a16="http://schemas.microsoft.com/office/drawing/2014/main" id="{64F06512-56B0-65F7-A9D4-944BD6B20B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F610A-6D7A-4D7D-359C-63F2FE436A53}"/>
              </a:ext>
            </a:extLst>
          </p:cNvPr>
          <p:cNvSpPr>
            <a:spLocks noGrp="1"/>
          </p:cNvSpPr>
          <p:nvPr>
            <p:ph type="sldNum" sz="quarter" idx="12"/>
          </p:nvPr>
        </p:nvSpPr>
        <p:spPr/>
        <p:txBody>
          <a:bodyPr/>
          <a:lstStyle/>
          <a:p>
            <a:fld id="{F50ADA8B-0D27-454A-A9AC-403CE4C3BA3B}" type="slidenum">
              <a:rPr lang="en-IN" smtClean="0"/>
              <a:t>‹#›</a:t>
            </a:fld>
            <a:endParaRPr lang="en-IN"/>
          </a:p>
        </p:txBody>
      </p:sp>
    </p:spTree>
    <p:extLst>
      <p:ext uri="{BB962C8B-B14F-4D97-AF65-F5344CB8AC3E}">
        <p14:creationId xmlns:p14="http://schemas.microsoft.com/office/powerpoint/2010/main" val="354419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1752-EC9A-4543-9791-166F351A3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A6E499-2934-428D-D2FA-55E2A368B2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C184CC-7E6A-D1E7-A612-4D68C5E94EBB}"/>
              </a:ext>
            </a:extLst>
          </p:cNvPr>
          <p:cNvSpPr>
            <a:spLocks noGrp="1"/>
          </p:cNvSpPr>
          <p:nvPr>
            <p:ph type="dt" sz="half" idx="10"/>
          </p:nvPr>
        </p:nvSpPr>
        <p:spPr/>
        <p:txBody>
          <a:bodyPr/>
          <a:lstStyle/>
          <a:p>
            <a:fld id="{90A02980-F18D-4323-8528-70E9DB4BAEEF}" type="datetimeFigureOut">
              <a:rPr lang="en-IN" smtClean="0"/>
              <a:t>30-10-2023</a:t>
            </a:fld>
            <a:endParaRPr lang="en-IN"/>
          </a:p>
        </p:txBody>
      </p:sp>
      <p:sp>
        <p:nvSpPr>
          <p:cNvPr id="5" name="Footer Placeholder 4">
            <a:extLst>
              <a:ext uri="{FF2B5EF4-FFF2-40B4-BE49-F238E27FC236}">
                <a16:creationId xmlns:a16="http://schemas.microsoft.com/office/drawing/2014/main" id="{F37D446E-25BD-1BE9-8B89-1EF2BB650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FCA0D-7829-E1CA-8880-46E8259D091B}"/>
              </a:ext>
            </a:extLst>
          </p:cNvPr>
          <p:cNvSpPr>
            <a:spLocks noGrp="1"/>
          </p:cNvSpPr>
          <p:nvPr>
            <p:ph type="sldNum" sz="quarter" idx="12"/>
          </p:nvPr>
        </p:nvSpPr>
        <p:spPr/>
        <p:txBody>
          <a:bodyPr/>
          <a:lstStyle/>
          <a:p>
            <a:fld id="{F50ADA8B-0D27-454A-A9AC-403CE4C3BA3B}" type="slidenum">
              <a:rPr lang="en-IN" smtClean="0"/>
              <a:t>‹#›</a:t>
            </a:fld>
            <a:endParaRPr lang="en-IN"/>
          </a:p>
        </p:txBody>
      </p:sp>
    </p:spTree>
    <p:extLst>
      <p:ext uri="{BB962C8B-B14F-4D97-AF65-F5344CB8AC3E}">
        <p14:creationId xmlns:p14="http://schemas.microsoft.com/office/powerpoint/2010/main" val="390043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7240-01F7-000D-62F2-1DAA863911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4B601B-A470-A4DC-B993-A7328E3E6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711CE3-9F28-F2EE-FA8E-2994A052A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43817C-1579-EFCF-BF9C-27C756359165}"/>
              </a:ext>
            </a:extLst>
          </p:cNvPr>
          <p:cNvSpPr>
            <a:spLocks noGrp="1"/>
          </p:cNvSpPr>
          <p:nvPr>
            <p:ph type="dt" sz="half" idx="10"/>
          </p:nvPr>
        </p:nvSpPr>
        <p:spPr/>
        <p:txBody>
          <a:bodyPr/>
          <a:lstStyle/>
          <a:p>
            <a:fld id="{90A02980-F18D-4323-8528-70E9DB4BAEEF}" type="datetimeFigureOut">
              <a:rPr lang="en-IN" smtClean="0"/>
              <a:t>30-10-2023</a:t>
            </a:fld>
            <a:endParaRPr lang="en-IN"/>
          </a:p>
        </p:txBody>
      </p:sp>
      <p:sp>
        <p:nvSpPr>
          <p:cNvPr id="6" name="Footer Placeholder 5">
            <a:extLst>
              <a:ext uri="{FF2B5EF4-FFF2-40B4-BE49-F238E27FC236}">
                <a16:creationId xmlns:a16="http://schemas.microsoft.com/office/drawing/2014/main" id="{64559AA1-791D-CEB3-8B1A-56BCCA86C6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9728E3-B8C5-5F7E-DB55-5EADD1DEC3CA}"/>
              </a:ext>
            </a:extLst>
          </p:cNvPr>
          <p:cNvSpPr>
            <a:spLocks noGrp="1"/>
          </p:cNvSpPr>
          <p:nvPr>
            <p:ph type="sldNum" sz="quarter" idx="12"/>
          </p:nvPr>
        </p:nvSpPr>
        <p:spPr/>
        <p:txBody>
          <a:bodyPr/>
          <a:lstStyle/>
          <a:p>
            <a:fld id="{F50ADA8B-0D27-454A-A9AC-403CE4C3BA3B}" type="slidenum">
              <a:rPr lang="en-IN" smtClean="0"/>
              <a:t>‹#›</a:t>
            </a:fld>
            <a:endParaRPr lang="en-IN"/>
          </a:p>
        </p:txBody>
      </p:sp>
    </p:spTree>
    <p:extLst>
      <p:ext uri="{BB962C8B-B14F-4D97-AF65-F5344CB8AC3E}">
        <p14:creationId xmlns:p14="http://schemas.microsoft.com/office/powerpoint/2010/main" val="4231222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F62B-9F5D-47E3-3A68-3139F8B0DF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FD4853-14F0-5EC9-223A-D6164B93D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B6387A-8343-AC92-F59A-FD015D5CB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4EB8EE-F32E-3A63-18DB-BBC9112CB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89A878-EE5D-4427-3863-87638FD86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6A0443-79D5-BE28-D540-EFC3A2F5DE79}"/>
              </a:ext>
            </a:extLst>
          </p:cNvPr>
          <p:cNvSpPr>
            <a:spLocks noGrp="1"/>
          </p:cNvSpPr>
          <p:nvPr>
            <p:ph type="dt" sz="half" idx="10"/>
          </p:nvPr>
        </p:nvSpPr>
        <p:spPr/>
        <p:txBody>
          <a:bodyPr/>
          <a:lstStyle/>
          <a:p>
            <a:fld id="{90A02980-F18D-4323-8528-70E9DB4BAEEF}" type="datetimeFigureOut">
              <a:rPr lang="en-IN" smtClean="0"/>
              <a:t>30-10-2023</a:t>
            </a:fld>
            <a:endParaRPr lang="en-IN"/>
          </a:p>
        </p:txBody>
      </p:sp>
      <p:sp>
        <p:nvSpPr>
          <p:cNvPr id="8" name="Footer Placeholder 7">
            <a:extLst>
              <a:ext uri="{FF2B5EF4-FFF2-40B4-BE49-F238E27FC236}">
                <a16:creationId xmlns:a16="http://schemas.microsoft.com/office/drawing/2014/main" id="{2C14BF07-8482-A5EC-99BC-C0EDC950EA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485576-C937-2DA0-50F8-2BF50E06DC05}"/>
              </a:ext>
            </a:extLst>
          </p:cNvPr>
          <p:cNvSpPr>
            <a:spLocks noGrp="1"/>
          </p:cNvSpPr>
          <p:nvPr>
            <p:ph type="sldNum" sz="quarter" idx="12"/>
          </p:nvPr>
        </p:nvSpPr>
        <p:spPr/>
        <p:txBody>
          <a:bodyPr/>
          <a:lstStyle/>
          <a:p>
            <a:fld id="{F50ADA8B-0D27-454A-A9AC-403CE4C3BA3B}" type="slidenum">
              <a:rPr lang="en-IN" smtClean="0"/>
              <a:t>‹#›</a:t>
            </a:fld>
            <a:endParaRPr lang="en-IN"/>
          </a:p>
        </p:txBody>
      </p:sp>
    </p:spTree>
    <p:extLst>
      <p:ext uri="{BB962C8B-B14F-4D97-AF65-F5344CB8AC3E}">
        <p14:creationId xmlns:p14="http://schemas.microsoft.com/office/powerpoint/2010/main" val="142582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210B-202D-94AC-AF4E-ECEA3A5F99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3B5B6A-27E7-A07F-AA18-2B8EA5730C60}"/>
              </a:ext>
            </a:extLst>
          </p:cNvPr>
          <p:cNvSpPr>
            <a:spLocks noGrp="1"/>
          </p:cNvSpPr>
          <p:nvPr>
            <p:ph type="dt" sz="half" idx="10"/>
          </p:nvPr>
        </p:nvSpPr>
        <p:spPr/>
        <p:txBody>
          <a:bodyPr/>
          <a:lstStyle/>
          <a:p>
            <a:fld id="{90A02980-F18D-4323-8528-70E9DB4BAEEF}" type="datetimeFigureOut">
              <a:rPr lang="en-IN" smtClean="0"/>
              <a:t>30-10-2023</a:t>
            </a:fld>
            <a:endParaRPr lang="en-IN"/>
          </a:p>
        </p:txBody>
      </p:sp>
      <p:sp>
        <p:nvSpPr>
          <p:cNvPr id="4" name="Footer Placeholder 3">
            <a:extLst>
              <a:ext uri="{FF2B5EF4-FFF2-40B4-BE49-F238E27FC236}">
                <a16:creationId xmlns:a16="http://schemas.microsoft.com/office/drawing/2014/main" id="{B421A465-D37C-47E7-9853-D5BB24AE8C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A2A4AA-5207-EA4D-2F87-3EC97DE7E605}"/>
              </a:ext>
            </a:extLst>
          </p:cNvPr>
          <p:cNvSpPr>
            <a:spLocks noGrp="1"/>
          </p:cNvSpPr>
          <p:nvPr>
            <p:ph type="sldNum" sz="quarter" idx="12"/>
          </p:nvPr>
        </p:nvSpPr>
        <p:spPr/>
        <p:txBody>
          <a:bodyPr/>
          <a:lstStyle/>
          <a:p>
            <a:fld id="{F50ADA8B-0D27-454A-A9AC-403CE4C3BA3B}" type="slidenum">
              <a:rPr lang="en-IN" smtClean="0"/>
              <a:t>‹#›</a:t>
            </a:fld>
            <a:endParaRPr lang="en-IN"/>
          </a:p>
        </p:txBody>
      </p:sp>
    </p:spTree>
    <p:extLst>
      <p:ext uri="{BB962C8B-B14F-4D97-AF65-F5344CB8AC3E}">
        <p14:creationId xmlns:p14="http://schemas.microsoft.com/office/powerpoint/2010/main" val="37271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759FC-752E-DBCD-BEBA-F3039144DA78}"/>
              </a:ext>
            </a:extLst>
          </p:cNvPr>
          <p:cNvSpPr>
            <a:spLocks noGrp="1"/>
          </p:cNvSpPr>
          <p:nvPr>
            <p:ph type="dt" sz="half" idx="10"/>
          </p:nvPr>
        </p:nvSpPr>
        <p:spPr/>
        <p:txBody>
          <a:bodyPr/>
          <a:lstStyle/>
          <a:p>
            <a:fld id="{90A02980-F18D-4323-8528-70E9DB4BAEEF}" type="datetimeFigureOut">
              <a:rPr lang="en-IN" smtClean="0"/>
              <a:t>30-10-2023</a:t>
            </a:fld>
            <a:endParaRPr lang="en-IN"/>
          </a:p>
        </p:txBody>
      </p:sp>
      <p:sp>
        <p:nvSpPr>
          <p:cNvPr id="3" name="Footer Placeholder 2">
            <a:extLst>
              <a:ext uri="{FF2B5EF4-FFF2-40B4-BE49-F238E27FC236}">
                <a16:creationId xmlns:a16="http://schemas.microsoft.com/office/drawing/2014/main" id="{835F7410-39DB-8CC8-2838-B47C60148B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DBFE16-59CC-24DD-AEC9-C3744E0D6236}"/>
              </a:ext>
            </a:extLst>
          </p:cNvPr>
          <p:cNvSpPr>
            <a:spLocks noGrp="1"/>
          </p:cNvSpPr>
          <p:nvPr>
            <p:ph type="sldNum" sz="quarter" idx="12"/>
          </p:nvPr>
        </p:nvSpPr>
        <p:spPr/>
        <p:txBody>
          <a:bodyPr/>
          <a:lstStyle/>
          <a:p>
            <a:fld id="{F50ADA8B-0D27-454A-A9AC-403CE4C3BA3B}" type="slidenum">
              <a:rPr lang="en-IN" smtClean="0"/>
              <a:t>‹#›</a:t>
            </a:fld>
            <a:endParaRPr lang="en-IN"/>
          </a:p>
        </p:txBody>
      </p:sp>
    </p:spTree>
    <p:extLst>
      <p:ext uri="{BB962C8B-B14F-4D97-AF65-F5344CB8AC3E}">
        <p14:creationId xmlns:p14="http://schemas.microsoft.com/office/powerpoint/2010/main" val="275834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9B45-68FF-26D7-61F0-F28AB3D49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498BC3-1385-975C-6DD4-ECB813BCE4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08436E-7E79-12A3-30EC-616037776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133FE2-F5B1-4EBE-FFD9-D0E7CE6516BE}"/>
              </a:ext>
            </a:extLst>
          </p:cNvPr>
          <p:cNvSpPr>
            <a:spLocks noGrp="1"/>
          </p:cNvSpPr>
          <p:nvPr>
            <p:ph type="dt" sz="half" idx="10"/>
          </p:nvPr>
        </p:nvSpPr>
        <p:spPr/>
        <p:txBody>
          <a:bodyPr/>
          <a:lstStyle/>
          <a:p>
            <a:fld id="{90A02980-F18D-4323-8528-70E9DB4BAEEF}" type="datetimeFigureOut">
              <a:rPr lang="en-IN" smtClean="0"/>
              <a:t>30-10-2023</a:t>
            </a:fld>
            <a:endParaRPr lang="en-IN"/>
          </a:p>
        </p:txBody>
      </p:sp>
      <p:sp>
        <p:nvSpPr>
          <p:cNvPr id="6" name="Footer Placeholder 5">
            <a:extLst>
              <a:ext uri="{FF2B5EF4-FFF2-40B4-BE49-F238E27FC236}">
                <a16:creationId xmlns:a16="http://schemas.microsoft.com/office/drawing/2014/main" id="{2B29E9DC-5845-756F-707C-CCD61E36E7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86D20B-65A3-ED35-C6E5-449A15C8A22E}"/>
              </a:ext>
            </a:extLst>
          </p:cNvPr>
          <p:cNvSpPr>
            <a:spLocks noGrp="1"/>
          </p:cNvSpPr>
          <p:nvPr>
            <p:ph type="sldNum" sz="quarter" idx="12"/>
          </p:nvPr>
        </p:nvSpPr>
        <p:spPr/>
        <p:txBody>
          <a:bodyPr/>
          <a:lstStyle/>
          <a:p>
            <a:fld id="{F50ADA8B-0D27-454A-A9AC-403CE4C3BA3B}" type="slidenum">
              <a:rPr lang="en-IN" smtClean="0"/>
              <a:t>‹#›</a:t>
            </a:fld>
            <a:endParaRPr lang="en-IN"/>
          </a:p>
        </p:txBody>
      </p:sp>
    </p:spTree>
    <p:extLst>
      <p:ext uri="{BB962C8B-B14F-4D97-AF65-F5344CB8AC3E}">
        <p14:creationId xmlns:p14="http://schemas.microsoft.com/office/powerpoint/2010/main" val="402535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4A8A-479D-9C43-6732-7FE9C1096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0229DB-9DE6-D08A-4BFE-F4894F5B3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0D5C87-BBAF-F812-A481-E41CDFB85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C8114-EF89-E0E3-033D-FA55EB144A59}"/>
              </a:ext>
            </a:extLst>
          </p:cNvPr>
          <p:cNvSpPr>
            <a:spLocks noGrp="1"/>
          </p:cNvSpPr>
          <p:nvPr>
            <p:ph type="dt" sz="half" idx="10"/>
          </p:nvPr>
        </p:nvSpPr>
        <p:spPr/>
        <p:txBody>
          <a:bodyPr/>
          <a:lstStyle/>
          <a:p>
            <a:fld id="{90A02980-F18D-4323-8528-70E9DB4BAEEF}" type="datetimeFigureOut">
              <a:rPr lang="en-IN" smtClean="0"/>
              <a:t>30-10-2023</a:t>
            </a:fld>
            <a:endParaRPr lang="en-IN"/>
          </a:p>
        </p:txBody>
      </p:sp>
      <p:sp>
        <p:nvSpPr>
          <p:cNvPr id="6" name="Footer Placeholder 5">
            <a:extLst>
              <a:ext uri="{FF2B5EF4-FFF2-40B4-BE49-F238E27FC236}">
                <a16:creationId xmlns:a16="http://schemas.microsoft.com/office/drawing/2014/main" id="{0E34A03F-3B63-473B-3968-411FBF615B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C859DC-96CC-8672-075C-89226D8B217F}"/>
              </a:ext>
            </a:extLst>
          </p:cNvPr>
          <p:cNvSpPr>
            <a:spLocks noGrp="1"/>
          </p:cNvSpPr>
          <p:nvPr>
            <p:ph type="sldNum" sz="quarter" idx="12"/>
          </p:nvPr>
        </p:nvSpPr>
        <p:spPr/>
        <p:txBody>
          <a:bodyPr/>
          <a:lstStyle/>
          <a:p>
            <a:fld id="{F50ADA8B-0D27-454A-A9AC-403CE4C3BA3B}" type="slidenum">
              <a:rPr lang="en-IN" smtClean="0"/>
              <a:t>‹#›</a:t>
            </a:fld>
            <a:endParaRPr lang="en-IN"/>
          </a:p>
        </p:txBody>
      </p:sp>
    </p:spTree>
    <p:extLst>
      <p:ext uri="{BB962C8B-B14F-4D97-AF65-F5344CB8AC3E}">
        <p14:creationId xmlns:p14="http://schemas.microsoft.com/office/powerpoint/2010/main" val="33748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F89DE-9488-8BB6-2625-EDB0F5E266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318D0C-7A36-0E1A-28C6-FFCFFCA296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B281B-FB1D-CB26-AE57-6736ACC0E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02980-F18D-4323-8528-70E9DB4BAEEF}" type="datetimeFigureOut">
              <a:rPr lang="en-IN" smtClean="0"/>
              <a:t>30-10-2023</a:t>
            </a:fld>
            <a:endParaRPr lang="en-IN"/>
          </a:p>
        </p:txBody>
      </p:sp>
      <p:sp>
        <p:nvSpPr>
          <p:cNvPr id="5" name="Footer Placeholder 4">
            <a:extLst>
              <a:ext uri="{FF2B5EF4-FFF2-40B4-BE49-F238E27FC236}">
                <a16:creationId xmlns:a16="http://schemas.microsoft.com/office/drawing/2014/main" id="{9C2AFCFA-2CD8-D2AB-F60D-A5AF35BEE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71DA9E-CC7A-E548-5E49-14CB87FAE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ADA8B-0D27-454A-A9AC-403CE4C3BA3B}" type="slidenum">
              <a:rPr lang="en-IN" smtClean="0"/>
              <a:t>‹#›</a:t>
            </a:fld>
            <a:endParaRPr lang="en-IN"/>
          </a:p>
        </p:txBody>
      </p:sp>
    </p:spTree>
    <p:extLst>
      <p:ext uri="{BB962C8B-B14F-4D97-AF65-F5344CB8AC3E}">
        <p14:creationId xmlns:p14="http://schemas.microsoft.com/office/powerpoint/2010/main" val="148779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5949-6079-ADAF-C8A5-767D37A1989D}"/>
              </a:ext>
            </a:extLst>
          </p:cNvPr>
          <p:cNvSpPr>
            <a:spLocks noGrp="1"/>
          </p:cNvSpPr>
          <p:nvPr>
            <p:ph type="ctrTitle"/>
          </p:nvPr>
        </p:nvSpPr>
        <p:spPr/>
        <p:txBody>
          <a:bodyPr>
            <a:normAutofit/>
          </a:bodyPr>
          <a:lstStyle/>
          <a:p>
            <a:r>
              <a:rPr lang="en-IN" sz="9600" b="1" dirty="0"/>
              <a:t>RADAR</a:t>
            </a:r>
          </a:p>
        </p:txBody>
      </p:sp>
      <p:sp>
        <p:nvSpPr>
          <p:cNvPr id="3" name="Subtitle 2">
            <a:extLst>
              <a:ext uri="{FF2B5EF4-FFF2-40B4-BE49-F238E27FC236}">
                <a16:creationId xmlns:a16="http://schemas.microsoft.com/office/drawing/2014/main" id="{7754B3B4-3E8B-8280-24B1-4032ED99743D}"/>
              </a:ext>
            </a:extLst>
          </p:cNvPr>
          <p:cNvSpPr>
            <a:spLocks noGrp="1"/>
          </p:cNvSpPr>
          <p:nvPr>
            <p:ph type="subTitle" idx="1"/>
          </p:nvPr>
        </p:nvSpPr>
        <p:spPr/>
        <p:txBody>
          <a:bodyPr>
            <a:normAutofit/>
          </a:bodyPr>
          <a:lstStyle/>
          <a:p>
            <a:r>
              <a:rPr lang="en-IN" sz="4000" dirty="0"/>
              <a:t>Using Arduino and Ultrasonic Sensor</a:t>
            </a:r>
          </a:p>
        </p:txBody>
      </p:sp>
      <p:sp>
        <p:nvSpPr>
          <p:cNvPr id="4" name="Subtitle 2">
            <a:extLst>
              <a:ext uri="{FF2B5EF4-FFF2-40B4-BE49-F238E27FC236}">
                <a16:creationId xmlns:a16="http://schemas.microsoft.com/office/drawing/2014/main" id="{E29660A7-3EC5-EAB5-D8DF-00DFA1DA5F47}"/>
              </a:ext>
            </a:extLst>
          </p:cNvPr>
          <p:cNvSpPr txBox="1">
            <a:spLocks/>
          </p:cNvSpPr>
          <p:nvPr/>
        </p:nvSpPr>
        <p:spPr>
          <a:xfrm>
            <a:off x="5653548" y="6380163"/>
            <a:ext cx="6687166" cy="4778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t>Prepared By Yuval (B22CSE019) and </a:t>
            </a:r>
            <a:r>
              <a:rPr lang="en-IN" sz="2000" dirty="0" err="1"/>
              <a:t>Aashka</a:t>
            </a:r>
            <a:r>
              <a:rPr lang="en-IN" sz="2000" dirty="0"/>
              <a:t> </a:t>
            </a:r>
            <a:r>
              <a:rPr lang="en-IN" sz="2000"/>
              <a:t>(B22CSE022)</a:t>
            </a:r>
            <a:endParaRPr lang="en-IN" sz="2000" dirty="0"/>
          </a:p>
        </p:txBody>
      </p:sp>
    </p:spTree>
    <p:extLst>
      <p:ext uri="{BB962C8B-B14F-4D97-AF65-F5344CB8AC3E}">
        <p14:creationId xmlns:p14="http://schemas.microsoft.com/office/powerpoint/2010/main" val="201634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BBD2-D5C9-191C-EE7B-BEFAF9AFA980}"/>
              </a:ext>
            </a:extLst>
          </p:cNvPr>
          <p:cNvSpPr>
            <a:spLocks noGrp="1"/>
          </p:cNvSpPr>
          <p:nvPr>
            <p:ph type="title"/>
          </p:nvPr>
        </p:nvSpPr>
        <p:spPr/>
        <p:txBody>
          <a:bodyPr/>
          <a:lstStyle/>
          <a:p>
            <a:pPr algn="ctr"/>
            <a:r>
              <a:rPr lang="en-IN" dirty="0"/>
              <a:t>Real-time Project</a:t>
            </a:r>
          </a:p>
        </p:txBody>
      </p:sp>
      <p:pic>
        <p:nvPicPr>
          <p:cNvPr id="5" name="Picture 4">
            <a:extLst>
              <a:ext uri="{FF2B5EF4-FFF2-40B4-BE49-F238E27FC236}">
                <a16:creationId xmlns:a16="http://schemas.microsoft.com/office/drawing/2014/main" id="{208B4A2D-6710-F746-32D8-16CAAD2BF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206" y="1861340"/>
            <a:ext cx="3721894" cy="4802187"/>
          </a:xfrm>
          <a:prstGeom prst="rect">
            <a:avLst/>
          </a:prstGeom>
        </p:spPr>
      </p:pic>
      <p:pic>
        <p:nvPicPr>
          <p:cNvPr id="7" name="Picture 6">
            <a:extLst>
              <a:ext uri="{FF2B5EF4-FFF2-40B4-BE49-F238E27FC236}">
                <a16:creationId xmlns:a16="http://schemas.microsoft.com/office/drawing/2014/main" id="{A9C1DD11-B780-70EA-0A96-34E1E241B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435" y="1861340"/>
            <a:ext cx="6402916" cy="4802187"/>
          </a:xfrm>
          <a:prstGeom prst="rect">
            <a:avLst/>
          </a:prstGeom>
        </p:spPr>
      </p:pic>
    </p:spTree>
    <p:extLst>
      <p:ext uri="{BB962C8B-B14F-4D97-AF65-F5344CB8AC3E}">
        <p14:creationId xmlns:p14="http://schemas.microsoft.com/office/powerpoint/2010/main" val="334244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271D-3373-4802-AE55-7DB4DB8A8D8B}"/>
              </a:ext>
            </a:extLst>
          </p:cNvPr>
          <p:cNvSpPr>
            <a:spLocks noGrp="1"/>
          </p:cNvSpPr>
          <p:nvPr>
            <p:ph type="title"/>
          </p:nvPr>
        </p:nvSpPr>
        <p:spPr/>
        <p:txBody>
          <a:bodyPr/>
          <a:lstStyle/>
          <a:p>
            <a:pPr algn="ctr"/>
            <a:r>
              <a:rPr lang="en-IN" dirty="0"/>
              <a:t>Working Of The Project</a:t>
            </a:r>
          </a:p>
        </p:txBody>
      </p:sp>
      <p:sp>
        <p:nvSpPr>
          <p:cNvPr id="3" name="Content Placeholder 2">
            <a:extLst>
              <a:ext uri="{FF2B5EF4-FFF2-40B4-BE49-F238E27FC236}">
                <a16:creationId xmlns:a16="http://schemas.microsoft.com/office/drawing/2014/main" id="{C9A3B88B-C564-7213-30C8-5B6C0798470F}"/>
              </a:ext>
            </a:extLst>
          </p:cNvPr>
          <p:cNvSpPr>
            <a:spLocks noGrp="1"/>
          </p:cNvSpPr>
          <p:nvPr>
            <p:ph idx="1"/>
          </p:nvPr>
        </p:nvSpPr>
        <p:spPr/>
        <p:txBody>
          <a:bodyPr>
            <a:normAutofit fontScale="92500" lnSpcReduction="20000"/>
          </a:bodyPr>
          <a:lstStyle/>
          <a:p>
            <a:r>
              <a:rPr lang="en-IN" dirty="0"/>
              <a:t>The Project works on the base of the ultrasonic sensor sensing the objects in its range.</a:t>
            </a:r>
          </a:p>
          <a:p>
            <a:r>
              <a:rPr lang="en-IN" dirty="0"/>
              <a:t>We have used an Arduino, Servo motor, Ultrasonic sensor, Jumper wires and a Bread board.</a:t>
            </a:r>
          </a:p>
          <a:p>
            <a:r>
              <a:rPr lang="en-IN" dirty="0"/>
              <a:t>We have fixed a definite range for the ultrasonic sensor to scan fixed on the servo motor which rotates at a certain angle.</a:t>
            </a:r>
          </a:p>
          <a:p>
            <a:r>
              <a:rPr lang="en-IN" dirty="0"/>
              <a:t>Once the wire is connected to Arduino and the processing code is run the power supply is given and the servo motor starts rotating with the ultrasonic sensor scanning for any object in range of its radius</a:t>
            </a:r>
          </a:p>
          <a:p>
            <a:r>
              <a:rPr lang="en-IN" dirty="0"/>
              <a:t>Its detects object and is displayed on the screen giving a red sign in that area.</a:t>
            </a:r>
          </a:p>
          <a:p>
            <a:r>
              <a:rPr lang="en-IN" dirty="0"/>
              <a:t>The Sensor keeps working until there is a provided power supply.</a:t>
            </a:r>
          </a:p>
        </p:txBody>
      </p:sp>
    </p:spTree>
    <p:extLst>
      <p:ext uri="{BB962C8B-B14F-4D97-AF65-F5344CB8AC3E}">
        <p14:creationId xmlns:p14="http://schemas.microsoft.com/office/powerpoint/2010/main" val="411420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5C77-C7BB-FF3F-350A-BBEF3BA02922}"/>
              </a:ext>
            </a:extLst>
          </p:cNvPr>
          <p:cNvSpPr>
            <a:spLocks noGrp="1"/>
          </p:cNvSpPr>
          <p:nvPr>
            <p:ph type="title"/>
          </p:nvPr>
        </p:nvSpPr>
        <p:spPr>
          <a:xfrm>
            <a:off x="838200" y="2766218"/>
            <a:ext cx="10515600" cy="1325563"/>
          </a:xfrm>
        </p:spPr>
        <p:txBody>
          <a:bodyPr>
            <a:noAutofit/>
          </a:bodyPr>
          <a:lstStyle/>
          <a:p>
            <a:pPr algn="ctr"/>
            <a:r>
              <a:rPr lang="en-IN" sz="9600" b="1" dirty="0"/>
              <a:t>Thank You</a:t>
            </a:r>
          </a:p>
        </p:txBody>
      </p:sp>
    </p:spTree>
    <p:extLst>
      <p:ext uri="{BB962C8B-B14F-4D97-AF65-F5344CB8AC3E}">
        <p14:creationId xmlns:p14="http://schemas.microsoft.com/office/powerpoint/2010/main" val="688965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151</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RADAR</vt:lpstr>
      <vt:lpstr>Real-time Project</vt:lpstr>
      <vt:lpstr>Working Of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RADAR</dc:title>
  <dc:creator>yuval panchal</dc:creator>
  <cp:lastModifiedBy>yuval panchal</cp:lastModifiedBy>
  <cp:revision>2</cp:revision>
  <dcterms:created xsi:type="dcterms:W3CDTF">2023-10-30T13:29:48Z</dcterms:created>
  <dcterms:modified xsi:type="dcterms:W3CDTF">2023-10-30T16:03:03Z</dcterms:modified>
</cp:coreProperties>
</file>