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B083-95EA-49A7-A13D-0E680C9D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67E0-2114-48F4-9228-02DCE88B3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04D5-D1EA-465A-A93B-D6C5CCE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830-47B4-49C1-954F-C84FC3F1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4ED1-45CC-4C87-ABD2-AFF0D75B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20E-D046-4184-8964-BE7ABCD8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8321-0C0D-4A39-BA6A-2CEB9E1D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30D-1209-4371-B247-F53CB09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5DA8-F617-4217-951D-D1F1F912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9F06-550C-4748-BBB6-9351E6D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39B09-44F1-4B63-A542-15EC31A7B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DC54-D757-4392-8EF9-0AFB8F7D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2BA8-5B71-452F-B321-6A29E8A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7734-C5A1-46A0-A025-F7B529A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0B95-3158-4665-BAB6-47A5A89C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3814-2508-48B8-A656-2D27CBB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E4E1-84FB-4B63-ABFB-3870DD61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3898-B697-40A7-A28A-078B58C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CC8F-7887-45AF-AE91-D30C5BCB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2D54-48C1-4915-AFFA-99DBBAF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7923-39A0-4FCF-98C0-108F57F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CCE-5DC2-43A3-A21A-A712209E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CA80-BF5B-4211-8479-82574FA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6A3D-D300-4E39-99F3-E7A87AD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03F4-59A4-4B1A-9CB6-644BB60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05D-A8BD-4774-A5A0-290FBD6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7DE7-7756-42F3-8395-FF5B1E07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CBDD-170A-40B4-8FA9-A314C1C5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3DE2-F628-4FFB-8728-F704DFF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FF92-508F-4BCB-9853-6AC832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C23-B937-4FDA-8521-41A5DE4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221-1D84-4EE9-B0D8-CE206A23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7114-05FB-4CC6-B349-B678ADBF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BAA70-CA8F-43A0-92DF-DAEAA1F8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C6603-4D71-4EBD-B079-A62BC63A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8E6C4-E281-4B88-8D89-94D91254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21B1F-F03E-4F49-A385-7FA5701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51F6-D73A-4D3A-90A0-D0C3002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1054D-08EA-42CE-9AD6-18AFFC5C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941-FEB0-43AD-88CF-89172CE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DBBD6-DCAA-4993-8E99-D0B2BC7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6C0D-6E96-4D5C-A88F-4208364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F927-B4BE-45E0-AB91-A3E9025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9DFC5-0C1C-4F31-98CB-02CF3F5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37EA-93D1-48AF-817A-474CE54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FD57-E8C1-4A41-AC5C-F112925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7B6-469E-4FF6-80AD-F3BAE85F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86B0-48D1-435C-A87A-CC1D66F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FE9-DFE3-4E18-A9EA-E3E8DEBF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3FEF-3543-4195-A506-9D2B3A9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6BDD-47CA-44A0-9663-B04D94D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868C-1415-40C8-A109-F57387C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69D6-3251-4D0D-A49D-48F71493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7F18A-33B7-4F2F-AC02-BCB3CE4E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D977-0F63-49FC-B341-17DA05F1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A59C-6D08-42FB-81AD-2561BF0E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0895-85B1-401C-A988-225A142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413D-B3C0-41D1-BCD6-7BB7A05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CBF99-EBC6-423F-A50A-0C00CAC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8D64-86AC-4059-844A-BA5CBE6B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198-5E81-4E45-B284-74C01CD4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2679-E7D0-4E28-BA57-91B74FCF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071F-F730-4170-A924-1FD0B063C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zyre.com/hadoop-course/mapredu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igdata-tutorial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2CE1-E2C5-423C-AD80-E1EAE96A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DAE5-8B69-43EA-92AE-AF5DA4B3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27852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0EDC9-2F8B-4FEB-AFED-AE45D237343E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8ABF-6BB7-44CF-8A75-A460ED3B6B1D}"/>
              </a:ext>
            </a:extLst>
          </p:cNvPr>
          <p:cNvSpPr txBox="1"/>
          <p:nvPr/>
        </p:nvSpPr>
        <p:spPr>
          <a:xfrm>
            <a:off x="1497623" y="1143000"/>
            <a:ext cx="962464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namenode1,datanode1,datanode2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/usr/local/hbase/conf/hbase-env.sh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the following setting in </a:t>
            </a:r>
            <a:r>
              <a:rPr lang="pt-BR" dirty="0"/>
              <a:t>hbase-env.sh file</a:t>
            </a:r>
            <a:endParaRPr lang="en-IN" dirty="0"/>
          </a:p>
          <a:p>
            <a:endParaRPr lang="en-IN" dirty="0"/>
          </a:p>
          <a:p>
            <a:r>
              <a:rPr lang="en-IN" dirty="0"/>
              <a:t>HBASE_MANAGES_ZK=true ( if we want </a:t>
            </a:r>
            <a:r>
              <a:rPr lang="en-IN" dirty="0" err="1"/>
              <a:t>Hbase</a:t>
            </a:r>
            <a:r>
              <a:rPr lang="en-IN" dirty="0"/>
              <a:t> to manage it’s own instance of zoo keeper.)</a:t>
            </a:r>
          </a:p>
          <a:p>
            <a:endParaRPr lang="en-IN" sz="1200" dirty="0"/>
          </a:p>
          <a:p>
            <a:r>
              <a:rPr lang="en-IN" dirty="0"/>
              <a:t>export HBASE_PID_DIR=/var/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JAVA_HOME=/</a:t>
            </a:r>
            <a:r>
              <a:rPr lang="en-IN" dirty="0" err="1"/>
              <a:t>usr</a:t>
            </a:r>
            <a:r>
              <a:rPr lang="en-IN" dirty="0"/>
              <a:t>/lib/</a:t>
            </a:r>
            <a:r>
              <a:rPr lang="en-IN" dirty="0" err="1"/>
              <a:t>jvm</a:t>
            </a:r>
            <a:r>
              <a:rPr lang="en-IN" dirty="0"/>
              <a:t>/java-1.8.0-openjdk-amd64</a:t>
            </a:r>
          </a:p>
          <a:p>
            <a:endParaRPr lang="en-IN" sz="1200" dirty="0"/>
          </a:p>
          <a:p>
            <a:r>
              <a:rPr lang="en-IN" sz="1600" b="1" u="sng" dirty="0"/>
              <a:t>Comment these lines </a:t>
            </a:r>
          </a:p>
          <a:p>
            <a:endParaRPr lang="en-IN" sz="1200" dirty="0"/>
          </a:p>
          <a:p>
            <a:r>
              <a:rPr lang="en-IN" sz="1200" dirty="0"/>
              <a:t># Configure </a:t>
            </a:r>
            <a:r>
              <a:rPr lang="en-IN" sz="1200" dirty="0" err="1"/>
              <a:t>PermSize</a:t>
            </a:r>
            <a:r>
              <a:rPr lang="en-IN" sz="1200" dirty="0"/>
              <a:t>. Only needed in JDK7. You can safely remove it for JDK8+</a:t>
            </a:r>
          </a:p>
          <a:p>
            <a:r>
              <a:rPr lang="en-IN" sz="1200" dirty="0"/>
              <a:t>#export HBASE_MASTER_OPTS="$HBASE_MASTER_OPTS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  <a:p>
            <a:r>
              <a:rPr lang="en-IN" sz="1200" dirty="0"/>
              <a:t>#export HBASE_REGIONSERVER_OPTS="$HBASE_REGIONSERVER_OPTS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</p:txBody>
      </p:sp>
    </p:spTree>
    <p:extLst>
      <p:ext uri="{BB962C8B-B14F-4D97-AF65-F5344CB8AC3E}">
        <p14:creationId xmlns:p14="http://schemas.microsoft.com/office/powerpoint/2010/main" val="77852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F8B7A-3065-4C96-9776-389059E8C19C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DDFD-AAC4-45D6-8461-7B1AAE041AD6}"/>
              </a:ext>
            </a:extLst>
          </p:cNvPr>
          <p:cNvSpPr txBox="1"/>
          <p:nvPr/>
        </p:nvSpPr>
        <p:spPr>
          <a:xfrm>
            <a:off x="1283677" y="1134208"/>
            <a:ext cx="9624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Configure </a:t>
            </a:r>
            <a:r>
              <a:rPr lang="en-IN" b="1" dirty="0" err="1"/>
              <a:t>regionserver</a:t>
            </a:r>
            <a:r>
              <a:rPr lang="en-IN" b="1" dirty="0"/>
              <a:t> details on namenode1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</a:t>
            </a:r>
            <a:r>
              <a:rPr lang="en-IN" dirty="0" err="1"/>
              <a:t>regionservers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datanode1</a:t>
            </a:r>
          </a:p>
          <a:p>
            <a:r>
              <a:rPr lang="en-IN" dirty="0"/>
              <a:t>datanode2</a:t>
            </a:r>
          </a:p>
          <a:p>
            <a:endParaRPr lang="en-IN" dirty="0"/>
          </a:p>
          <a:p>
            <a:r>
              <a:rPr lang="en-IN" dirty="0"/>
              <a:t>Set path for </a:t>
            </a:r>
            <a:r>
              <a:rPr lang="en-IN" dirty="0" err="1"/>
              <a:t>hbase</a:t>
            </a:r>
            <a:r>
              <a:rPr lang="en-IN" dirty="0"/>
              <a:t>/bin in all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 err="1"/>
              <a:t>gedit</a:t>
            </a:r>
            <a:r>
              <a:rPr lang="en-IN" dirty="0"/>
              <a:t>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/>
              <a:t>export HBASE_HOME=/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endParaRPr lang="en-IN" dirty="0"/>
          </a:p>
          <a:p>
            <a:r>
              <a:rPr lang="en-IN" dirty="0"/>
              <a:t>export PATH=$HBASE_HOME/bin:$PATH</a:t>
            </a:r>
          </a:p>
          <a:p>
            <a:endParaRPr lang="en-IN" dirty="0"/>
          </a:p>
          <a:p>
            <a:r>
              <a:rPr lang="en-IN" dirty="0"/>
              <a:t>Now execute </a:t>
            </a:r>
          </a:p>
          <a:p>
            <a:endParaRPr lang="en-IN" dirty="0"/>
          </a:p>
          <a:p>
            <a:r>
              <a:rPr lang="en-IN" dirty="0"/>
              <a:t>source ~/.</a:t>
            </a:r>
            <a:r>
              <a:rPr lang="en-IN" dirty="0" err="1"/>
              <a:t>bashrc</a:t>
            </a:r>
            <a:r>
              <a:rPr lang="en-IN" dirty="0"/>
              <a:t>  </a:t>
            </a:r>
          </a:p>
          <a:p>
            <a:endParaRPr lang="en-IN" dirty="0"/>
          </a:p>
          <a:p>
            <a:r>
              <a:rPr lang="en-IN" dirty="0"/>
              <a:t>Now this completes our configuration of </a:t>
            </a:r>
            <a:r>
              <a:rPr lang="en-IN" dirty="0" err="1"/>
              <a:t>Hbase</a:t>
            </a:r>
            <a:r>
              <a:rPr lang="en-IN" dirty="0"/>
              <a:t> on all our servers in distributed mode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9368-FAEF-4080-BF45-9CCCC5F29AEC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Run </a:t>
            </a:r>
            <a:r>
              <a:rPr lang="en-IN" sz="3200" b="1" dirty="0" err="1"/>
              <a:t>Hbase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0B924-2CED-4237-8E07-88E6826E6156}"/>
              </a:ext>
            </a:extLst>
          </p:cNvPr>
          <p:cNvSpPr txBox="1"/>
          <p:nvPr/>
        </p:nvSpPr>
        <p:spPr>
          <a:xfrm>
            <a:off x="1283677" y="1134208"/>
            <a:ext cx="947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 </a:t>
            </a:r>
            <a:r>
              <a:rPr lang="en-IN" b="1" dirty="0" err="1"/>
              <a:t>Hbase</a:t>
            </a:r>
            <a:endParaRPr lang="en-IN" b="1" dirty="0"/>
          </a:p>
          <a:p>
            <a:r>
              <a:rPr lang="en-IN" dirty="0"/>
              <a:t>hadoop@namenode1:/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/bin$ start-hbase.sh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4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47B47-79F7-48A9-9705-199DC817BA7F}"/>
              </a:ext>
            </a:extLst>
          </p:cNvPr>
          <p:cNvSpPr/>
          <p:nvPr/>
        </p:nvSpPr>
        <p:spPr>
          <a:xfrm>
            <a:off x="606669" y="1239891"/>
            <a:ext cx="1048043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Apache HBase</a:t>
            </a:r>
            <a:r>
              <a:rPr lang="en-IN" dirty="0"/>
              <a:t> is a NoSQL random access database for Hadoop. . It runs on top of HDFS and provides real time data access to distributed data via its key/value store.</a:t>
            </a:r>
          </a:p>
          <a:p>
            <a:endParaRPr lang="en-IN" sz="1400" dirty="0"/>
          </a:p>
          <a:p>
            <a:pPr algn="ctr"/>
            <a:r>
              <a:rPr lang="en-IN" sz="3200" dirty="0"/>
              <a:t>Why HBASE?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dirty="0">
                <a:solidFill>
                  <a:srgbClr val="FF0000"/>
                </a:solidFill>
              </a:rPr>
              <a:t>Hadoop cannot handle high velocity of random writes and reads and also cannot change a file without completely rewriting it. </a:t>
            </a:r>
          </a:p>
          <a:p>
            <a:endParaRPr lang="en-IN" sz="1400" dirty="0"/>
          </a:p>
          <a:p>
            <a:r>
              <a:rPr lang="en-IN" sz="1400" i="1" dirty="0"/>
              <a:t>“Anybody who wants to keep data within an HDFS environment and wants to do anything other than brute-force reading of the entire file system [with </a:t>
            </a:r>
            <a:r>
              <a:rPr lang="en-IN" sz="1400" i="1" dirty="0">
                <a:hlinkClick r:id="rId2" tooltip="What is Hadoop MapReduce"/>
              </a:rPr>
              <a:t>MapReduce</a:t>
            </a:r>
            <a:r>
              <a:rPr lang="en-IN" sz="1400" i="1" dirty="0"/>
              <a:t>] needs to look at HBase. If you need random access, you have to have HBase."- said Gartner analyst </a:t>
            </a:r>
            <a:r>
              <a:rPr lang="en-IN" sz="1400" i="1" dirty="0" err="1"/>
              <a:t>Merv</a:t>
            </a:r>
            <a:r>
              <a:rPr lang="en-IN" sz="1400" i="1" dirty="0"/>
              <a:t> Adrian.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Who uses?</a:t>
            </a:r>
          </a:p>
          <a:p>
            <a:endParaRPr lang="en-IN" sz="1400" i="1" dirty="0"/>
          </a:p>
          <a:p>
            <a:r>
              <a:rPr lang="en-IN" sz="1100" dirty="0"/>
              <a:t>Pinterest runs 38 different HBase clusters with some of them doing up to 5 million operations every second. </a:t>
            </a:r>
            <a:r>
              <a:rPr lang="en-IN" sz="1100" dirty="0" err="1"/>
              <a:t>Goibibo</a:t>
            </a:r>
            <a:r>
              <a:rPr lang="en-IN" sz="1100" dirty="0"/>
              <a:t> uses HBase for customer profiling. Facebook Messenger uses HBase architecture and many other companies like Flurry, Adobe </a:t>
            </a:r>
            <a:r>
              <a:rPr lang="en-IN" sz="1100" dirty="0" err="1"/>
              <a:t>Explorys</a:t>
            </a:r>
            <a:r>
              <a:rPr lang="en-IN" sz="1100" dirty="0"/>
              <a:t> use HBase in production.</a:t>
            </a:r>
          </a:p>
          <a:p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7657-42EB-41B8-826B-6BDD41719631}"/>
              </a:ext>
            </a:extLst>
          </p:cNvPr>
          <p:cNvSpPr txBox="1"/>
          <p:nvPr/>
        </p:nvSpPr>
        <p:spPr>
          <a:xfrm>
            <a:off x="4422530" y="624255"/>
            <a:ext cx="30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 HBASE?</a:t>
            </a:r>
          </a:p>
        </p:txBody>
      </p:sp>
    </p:spTree>
    <p:extLst>
      <p:ext uri="{BB962C8B-B14F-4D97-AF65-F5344CB8AC3E}">
        <p14:creationId xmlns:p14="http://schemas.microsoft.com/office/powerpoint/2010/main" val="14591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E38C9-C7DE-4B47-A0EF-C30035984ED5}"/>
              </a:ext>
            </a:extLst>
          </p:cNvPr>
          <p:cNvSpPr/>
          <p:nvPr/>
        </p:nvSpPr>
        <p:spPr>
          <a:xfrm>
            <a:off x="2304245" y="597849"/>
            <a:ext cx="195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222222"/>
                </a:solidFill>
                <a:latin typeface="inherit"/>
              </a:rPr>
              <a:t>HBase Data Model</a:t>
            </a:r>
            <a:endParaRPr lang="en-IN" b="1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B6F66-6F2B-4219-B75C-7B794A0389ED}"/>
              </a:ext>
            </a:extLst>
          </p:cNvPr>
          <p:cNvSpPr/>
          <p:nvPr/>
        </p:nvSpPr>
        <p:spPr>
          <a:xfrm>
            <a:off x="1134208" y="4662881"/>
            <a:ext cx="10516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Tables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Logical collection of rows stored in individual partitions known as Regions.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Row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Instance of data in a table.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222222"/>
                </a:solidFill>
                <a:latin typeface="inherit"/>
              </a:rPr>
              <a:t>RowKey</a:t>
            </a:r>
            <a:r>
              <a:rPr lang="en-IN" sz="1200" b="1" dirty="0">
                <a:solidFill>
                  <a:srgbClr val="222222"/>
                </a:solidFill>
                <a:latin typeface="inherit"/>
              </a:rPr>
              <a:t>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Every entry in an HBase table is identified and indexed by a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Columns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For every 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an unlimited number of attributes can be stored.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 Family –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Data in rows is grouped together as column families and all columns are stored together in a low level storage file known as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HFile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  <a:endParaRPr lang="en-IN" sz="12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65ADF-A219-46F9-B760-9491557F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7" y="967181"/>
            <a:ext cx="9305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A3D682-09EA-48FC-8F77-794DFEAE8A97}"/>
              </a:ext>
            </a:extLst>
          </p:cNvPr>
          <p:cNvSpPr/>
          <p:nvPr/>
        </p:nvSpPr>
        <p:spPr>
          <a:xfrm>
            <a:off x="1206437" y="1415534"/>
            <a:ext cx="712355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43434"/>
                </a:solidFill>
                <a:latin typeface="Arial" panose="020B0604020202020204" pitchFamily="34" charset="0"/>
              </a:rPr>
              <a:t>HBase can be installed in three modes</a:t>
            </a:r>
          </a:p>
          <a:p>
            <a:endParaRPr lang="en-IN" dirty="0">
              <a:solidFill>
                <a:srgbClr val="34343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Standalone mode installation (No dependency on Hadoop system)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This is default mode of HBase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against local file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doesn't use</a:t>
            </a:r>
            <a:r>
              <a:rPr lang="en-IN" sz="1400" dirty="0">
                <a:hlinkClick r:id="rId2"/>
              </a:rPr>
              <a:t> Hadoop </a:t>
            </a:r>
            <a:r>
              <a:rPr lang="en-IN" sz="1400" dirty="0"/>
              <a:t>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Only </a:t>
            </a:r>
            <a:r>
              <a:rPr lang="en-IN" sz="1400" dirty="0" err="1"/>
              <a:t>HMaster</a:t>
            </a:r>
            <a:r>
              <a:rPr lang="en-IN" sz="1400" dirty="0"/>
              <a:t> daemon can run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Not recommended for production environment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Runs in single JVM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Pseudo-Distributed mode installation ( Single node Hadoop system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run in single node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Recommend for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rgbClr val="FF0000"/>
                </a:solidFill>
              </a:rPr>
              <a:t>Fully Distributed mode installation ( </a:t>
            </a:r>
            <a:r>
              <a:rPr lang="en-IN" sz="1400" b="1" dirty="0" err="1">
                <a:solidFill>
                  <a:srgbClr val="FF0000"/>
                </a:solidFill>
              </a:rPr>
              <a:t>MultinodeHadoop</a:t>
            </a:r>
            <a:r>
              <a:rPr lang="en-IN" sz="1400" b="1" dirty="0">
                <a:solidFill>
                  <a:srgbClr val="FF0000"/>
                </a:solidFill>
              </a:rPr>
              <a:t> environment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going to run across all nodes present in the cluster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Highly recommended for production environment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01B3-5E09-41F5-9C76-78E6F9E24D0A}"/>
              </a:ext>
            </a:extLst>
          </p:cNvPr>
          <p:cNvSpPr txBox="1"/>
          <p:nvPr/>
        </p:nvSpPr>
        <p:spPr>
          <a:xfrm>
            <a:off x="3691304" y="501161"/>
            <a:ext cx="48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1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C744D-6B16-4E95-B4D4-E9C58B717537}"/>
              </a:ext>
            </a:extLst>
          </p:cNvPr>
          <p:cNvSpPr txBox="1"/>
          <p:nvPr/>
        </p:nvSpPr>
        <p:spPr>
          <a:xfrm>
            <a:off x="738554" y="1011115"/>
            <a:ext cx="98385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400" dirty="0"/>
              <a:t>As usual we have 3 node cluster , one </a:t>
            </a:r>
            <a:r>
              <a:rPr lang="en-IN" sz="1400" dirty="0" err="1"/>
              <a:t>namenode</a:t>
            </a:r>
            <a:r>
              <a:rPr lang="en-IN" sz="1400" dirty="0"/>
              <a:t> (namenode1) and two </a:t>
            </a:r>
            <a:r>
              <a:rPr lang="en-IN" sz="1400" dirty="0" err="1"/>
              <a:t>datanodes</a:t>
            </a:r>
            <a:r>
              <a:rPr lang="en-IN" sz="1400" dirty="0"/>
              <a:t> (datanode1,datanode2). We already have </a:t>
            </a:r>
            <a:r>
              <a:rPr lang="en-IN" sz="1400" dirty="0" err="1"/>
              <a:t>hdfs</a:t>
            </a:r>
            <a:r>
              <a:rPr lang="en-IN" sz="1400" dirty="0"/>
              <a:t> and java configured.</a:t>
            </a:r>
          </a:p>
          <a:p>
            <a:endParaRPr lang="en-IN" sz="1400" dirty="0"/>
          </a:p>
          <a:p>
            <a:r>
              <a:rPr lang="en-IN" sz="1400" dirty="0"/>
              <a:t>We have </a:t>
            </a:r>
            <a:r>
              <a:rPr lang="en-IN" sz="1400" dirty="0" err="1"/>
              <a:t>hbase</a:t>
            </a:r>
            <a:r>
              <a:rPr lang="en-IN" sz="1400" dirty="0"/>
              <a:t> software present in /home/Hadoop/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Perform below steps in namenode1,datanode1,datanode2</a:t>
            </a:r>
          </a:p>
          <a:p>
            <a:endParaRPr lang="en-IN" dirty="0"/>
          </a:p>
          <a:p>
            <a:r>
              <a:rPr lang="en-IN" u="sng" dirty="0"/>
              <a:t>Create folder </a:t>
            </a:r>
          </a:p>
          <a:p>
            <a:endParaRPr lang="en-IN" dirty="0"/>
          </a:p>
          <a:p>
            <a:r>
              <a:rPr lang="en-IN" sz="1400" dirty="0" err="1"/>
              <a:t>mkdir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</a:t>
            </a:r>
            <a:r>
              <a:rPr lang="en-IN" sz="1400" dirty="0" err="1"/>
              <a:t>hadoop</a:t>
            </a:r>
            <a:r>
              <a:rPr lang="en-IN" sz="1400" dirty="0"/>
              <a:t>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Grant permission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chmod</a:t>
            </a:r>
            <a:r>
              <a:rPr lang="en-IN" sz="1400" dirty="0"/>
              <a:t> -R 777 /</a:t>
            </a:r>
            <a:r>
              <a:rPr lang="en-IN" sz="1400" dirty="0" err="1"/>
              <a:t>usr</a:t>
            </a:r>
            <a:r>
              <a:rPr lang="en-IN" sz="1400" dirty="0"/>
              <a:t>/Hadoop/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Change owner 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chown</a:t>
            </a:r>
            <a:r>
              <a:rPr lang="en-IN" sz="1400" dirty="0"/>
              <a:t> -R </a:t>
            </a:r>
            <a:r>
              <a:rPr lang="en-IN" sz="1400" dirty="0" err="1"/>
              <a:t>hadoop:hadoop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/Hadoop/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277D0-5AA5-49A9-8E51-426D5929F30F}"/>
              </a:ext>
            </a:extLst>
          </p:cNvPr>
          <p:cNvSpPr txBox="1"/>
          <p:nvPr/>
        </p:nvSpPr>
        <p:spPr>
          <a:xfrm>
            <a:off x="1950427" y="426340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</p:spTree>
    <p:extLst>
      <p:ext uri="{BB962C8B-B14F-4D97-AF65-F5344CB8AC3E}">
        <p14:creationId xmlns:p14="http://schemas.microsoft.com/office/powerpoint/2010/main" val="1675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116623"/>
            <a:ext cx="9671538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below steps in namenode1,datanode1,datanode2</a:t>
            </a:r>
          </a:p>
          <a:p>
            <a:endParaRPr lang="en-IN" dirty="0"/>
          </a:p>
          <a:p>
            <a:r>
              <a:rPr lang="en-IN" u="sng" dirty="0"/>
              <a:t>Copy software</a:t>
            </a:r>
          </a:p>
          <a:p>
            <a:endParaRPr lang="en-IN" dirty="0"/>
          </a:p>
          <a:p>
            <a:r>
              <a:rPr lang="en-IN" sz="1400" dirty="0"/>
              <a:t> cp /home/</a:t>
            </a:r>
            <a:r>
              <a:rPr lang="en-IN" sz="1400" dirty="0" err="1"/>
              <a:t>hadoop</a:t>
            </a:r>
            <a:r>
              <a:rPr lang="en-IN" sz="1400" dirty="0"/>
              <a:t>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  <a:r>
              <a:rPr lang="en-IN" sz="1400" dirty="0" err="1"/>
              <a:t>hbase</a:t>
            </a:r>
            <a:r>
              <a:rPr lang="en-IN" sz="1400" dirty="0"/>
              <a:t>*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        Or </a:t>
            </a:r>
          </a:p>
          <a:p>
            <a:r>
              <a:rPr lang="en-IN" u="sng" dirty="0"/>
              <a:t>Download</a:t>
            </a:r>
          </a:p>
          <a:p>
            <a:endParaRPr lang="en-IN" sz="1400" b="1" u="sng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da-DK" sz="1400" dirty="0"/>
              <a:t>wget https://www.apache.org/dist/hbase/stable/hbase-1.4.6-bin.tar.gz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Extract the file</a:t>
            </a:r>
          </a:p>
          <a:p>
            <a:endParaRPr lang="en-IN" dirty="0"/>
          </a:p>
          <a:p>
            <a:r>
              <a:rPr lang="en-IN" sz="1400" dirty="0"/>
              <a:t>tar –</a:t>
            </a:r>
            <a:r>
              <a:rPr lang="en-IN" sz="1400" dirty="0" err="1"/>
              <a:t>xvzf</a:t>
            </a:r>
            <a:r>
              <a:rPr lang="en-IN" sz="1400" dirty="0"/>
              <a:t> </a:t>
            </a:r>
            <a:r>
              <a:rPr lang="da-DK" sz="1400" dirty="0"/>
              <a:t>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Move file</a:t>
            </a:r>
          </a:p>
          <a:p>
            <a:endParaRPr lang="en-IN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  <a:r>
              <a:rPr lang="da-DK" sz="1400" dirty="0"/>
              <a:t>hbase-1.4.6</a:t>
            </a:r>
          </a:p>
          <a:p>
            <a:r>
              <a:rPr lang="da-DK" sz="1400" dirty="0"/>
              <a:t>mv * ../</a:t>
            </a:r>
          </a:p>
          <a:p>
            <a:r>
              <a:rPr lang="da-DK" sz="1400" dirty="0"/>
              <a:t>rmdir hbase-1.4.6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7DB77-EC79-4231-8DD9-A6D526D1CF8A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A6804-66F3-463F-8995-8519E504EFF8}"/>
              </a:ext>
            </a:extLst>
          </p:cNvPr>
          <p:cNvSpPr txBox="1"/>
          <p:nvPr/>
        </p:nvSpPr>
        <p:spPr>
          <a:xfrm>
            <a:off x="1581150" y="1705707"/>
            <a:ext cx="7896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folder for PID</a:t>
            </a:r>
          </a:p>
          <a:p>
            <a:endParaRPr lang="en-IN" dirty="0"/>
          </a:p>
          <a:p>
            <a:r>
              <a:rPr lang="en-IN" dirty="0"/>
              <a:t>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Grant access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-R 777 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Change owner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–R </a:t>
            </a:r>
            <a:r>
              <a:rPr lang="en-IN" dirty="0" err="1"/>
              <a:t>hadoop:hadoop</a:t>
            </a:r>
            <a:r>
              <a:rPr lang="en-IN" dirty="0"/>
              <a:t> /var/</a:t>
            </a:r>
            <a:r>
              <a:rPr lang="en-IN" dirty="0" err="1"/>
              <a:t>hbase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C655F-75D8-41AB-9A4E-9E833FFF2744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A93C-7BC0-47F4-B103-D5A5D5EC9C61}"/>
              </a:ext>
            </a:extLst>
          </p:cNvPr>
          <p:cNvSpPr txBox="1"/>
          <p:nvPr/>
        </p:nvSpPr>
        <p:spPr>
          <a:xfrm>
            <a:off x="807427" y="1116623"/>
            <a:ext cx="78969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</a:t>
            </a:r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/config/hbase-site.xml</a:t>
            </a:r>
          </a:p>
          <a:p>
            <a:endParaRPr lang="en-IN" dirty="0"/>
          </a:p>
          <a:p>
            <a:r>
              <a:rPr lang="en-IN" sz="1200" dirty="0"/>
              <a:t>&lt;configuration&gt;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hbase.rootdir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&lt;value&gt;hdfs://namenode1:10001/hbase&lt;/value&gt;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hbase.cluster.distributed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&lt;value&gt;true&lt;/value&gt;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hbase.zookeeper.property.dataDir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&lt;value&gt;/var/zookeeper&lt;/value&gt;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hbase.zookeeper.quorum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&lt;value&gt;namenode1,datanode1,datanode2&lt;/value&gt;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hbase.zookeeper.property.clientPort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&lt;value&gt;2181&lt;/value&gt;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625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6C393-8591-4935-9794-373AB61EACF1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86B3-1DD8-4EAF-AF9E-78CDBF293B5C}"/>
              </a:ext>
            </a:extLst>
          </p:cNvPr>
          <p:cNvSpPr txBox="1"/>
          <p:nvPr/>
        </p:nvSpPr>
        <p:spPr>
          <a:xfrm>
            <a:off x="807427" y="1512277"/>
            <a:ext cx="78969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datanode1,datanode2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/usr/local/hbase/conf/hbase-site.xml</a:t>
            </a:r>
            <a:endParaRPr lang="en-IN" dirty="0"/>
          </a:p>
          <a:p>
            <a:endParaRPr lang="en-IN" dirty="0"/>
          </a:p>
          <a:p>
            <a:r>
              <a:rPr lang="en-IN" sz="1200" dirty="0"/>
              <a:t>&lt;configuration&gt;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hbase.rootdir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&lt;value&gt;hdfs://namenode1:10001/hbase&lt;/value&gt;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hbase.cluster.distributed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&lt;value&gt;true&lt;/value&gt;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59844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753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Open Sans</vt:lpstr>
      <vt:lpstr>Wingdings</vt:lpstr>
      <vt:lpstr>Office Theme</vt:lpstr>
      <vt:lpstr>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Ashish Mishra</dc:creator>
  <cp:lastModifiedBy>Ashish Mishra</cp:lastModifiedBy>
  <cp:revision>16</cp:revision>
  <dcterms:created xsi:type="dcterms:W3CDTF">2018-08-27T02:12:19Z</dcterms:created>
  <dcterms:modified xsi:type="dcterms:W3CDTF">2018-08-30T12:07:35Z</dcterms:modified>
</cp:coreProperties>
</file>