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7" r:id="rId4"/>
    <p:sldId id="259" r:id="rId5"/>
    <p:sldId id="260" r:id="rId6"/>
    <p:sldId id="265" r:id="rId7"/>
    <p:sldId id="304" r:id="rId8"/>
    <p:sldId id="305" r:id="rId9"/>
    <p:sldId id="307" r:id="rId10"/>
    <p:sldId id="30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986" autoAdjust="0"/>
    <p:restoredTop sz="94660"/>
  </p:normalViewPr>
  <p:slideViewPr>
    <p:cSldViewPr snapToGrid="0">
      <p:cViewPr varScale="1">
        <p:scale>
          <a:sx n="87" d="100"/>
          <a:sy n="87" d="100"/>
        </p:scale>
        <p:origin x="80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DB083-95EA-49A7-A13D-0E680C9D09C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F1967E0-2114-48F4-9228-02DCE88B3E5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1D504D5-D1EA-465A-A93B-D6C5CCE34629}"/>
              </a:ext>
            </a:extLst>
          </p:cNvPr>
          <p:cNvSpPr>
            <a:spLocks noGrp="1"/>
          </p:cNvSpPr>
          <p:nvPr>
            <p:ph type="dt" sz="half" idx="10"/>
          </p:nvPr>
        </p:nvSpPr>
        <p:spPr/>
        <p:txBody>
          <a:bodyPr/>
          <a:lstStyle/>
          <a:p>
            <a:fld id="{E19F52F1-73BD-4BE7-9AED-8C4A15D34D5B}" type="datetimeFigureOut">
              <a:rPr lang="en-IN" smtClean="0"/>
              <a:t>26-09-2018</a:t>
            </a:fld>
            <a:endParaRPr lang="en-IN"/>
          </a:p>
        </p:txBody>
      </p:sp>
      <p:sp>
        <p:nvSpPr>
          <p:cNvPr id="5" name="Footer Placeholder 4">
            <a:extLst>
              <a:ext uri="{FF2B5EF4-FFF2-40B4-BE49-F238E27FC236}">
                <a16:creationId xmlns:a16="http://schemas.microsoft.com/office/drawing/2014/main" id="{2D5B1830-47B4-49C1-954F-C84FC3F1D4B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6104ED1-45CC-4C87-ABD2-AFF0D75BB11D}"/>
              </a:ext>
            </a:extLst>
          </p:cNvPr>
          <p:cNvSpPr>
            <a:spLocks noGrp="1"/>
          </p:cNvSpPr>
          <p:nvPr>
            <p:ph type="sldNum" sz="quarter" idx="12"/>
          </p:nvPr>
        </p:nvSpPr>
        <p:spPr/>
        <p:txBody>
          <a:bodyPr/>
          <a:lstStyle/>
          <a:p>
            <a:fld id="{08116736-D978-46CD-89D9-DB9C501CCF23}" type="slidenum">
              <a:rPr lang="en-IN" smtClean="0"/>
              <a:t>‹#›</a:t>
            </a:fld>
            <a:endParaRPr lang="en-IN"/>
          </a:p>
        </p:txBody>
      </p:sp>
    </p:spTree>
    <p:extLst>
      <p:ext uri="{BB962C8B-B14F-4D97-AF65-F5344CB8AC3E}">
        <p14:creationId xmlns:p14="http://schemas.microsoft.com/office/powerpoint/2010/main" val="26211324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B520E-D046-4184-8964-BE7ABCD8E9F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C358321-0C0D-4A39-BA6A-2CEB9E1D321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481130D-1209-4371-B247-F53CB0959906}"/>
              </a:ext>
            </a:extLst>
          </p:cNvPr>
          <p:cNvSpPr>
            <a:spLocks noGrp="1"/>
          </p:cNvSpPr>
          <p:nvPr>
            <p:ph type="dt" sz="half" idx="10"/>
          </p:nvPr>
        </p:nvSpPr>
        <p:spPr/>
        <p:txBody>
          <a:bodyPr/>
          <a:lstStyle/>
          <a:p>
            <a:fld id="{E19F52F1-73BD-4BE7-9AED-8C4A15D34D5B}" type="datetimeFigureOut">
              <a:rPr lang="en-IN" smtClean="0"/>
              <a:t>26-09-2018</a:t>
            </a:fld>
            <a:endParaRPr lang="en-IN"/>
          </a:p>
        </p:txBody>
      </p:sp>
      <p:sp>
        <p:nvSpPr>
          <p:cNvPr id="5" name="Footer Placeholder 4">
            <a:extLst>
              <a:ext uri="{FF2B5EF4-FFF2-40B4-BE49-F238E27FC236}">
                <a16:creationId xmlns:a16="http://schemas.microsoft.com/office/drawing/2014/main" id="{BE015DA8-F617-4217-951D-D1F1F9121C6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71C9F06-550C-4748-BBB6-9351E6D6CD62}"/>
              </a:ext>
            </a:extLst>
          </p:cNvPr>
          <p:cNvSpPr>
            <a:spLocks noGrp="1"/>
          </p:cNvSpPr>
          <p:nvPr>
            <p:ph type="sldNum" sz="quarter" idx="12"/>
          </p:nvPr>
        </p:nvSpPr>
        <p:spPr/>
        <p:txBody>
          <a:bodyPr/>
          <a:lstStyle/>
          <a:p>
            <a:fld id="{08116736-D978-46CD-89D9-DB9C501CCF23}" type="slidenum">
              <a:rPr lang="en-IN" smtClean="0"/>
              <a:t>‹#›</a:t>
            </a:fld>
            <a:endParaRPr lang="en-IN"/>
          </a:p>
        </p:txBody>
      </p:sp>
    </p:spTree>
    <p:extLst>
      <p:ext uri="{BB962C8B-B14F-4D97-AF65-F5344CB8AC3E}">
        <p14:creationId xmlns:p14="http://schemas.microsoft.com/office/powerpoint/2010/main" val="15811825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DB39B09-44F1-4B63-A542-15EC31A7B2C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38EDC54-D757-4392-8EF9-0AFB8F7D83B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D862BA8-5B71-452F-B321-6A29E8AF89EE}"/>
              </a:ext>
            </a:extLst>
          </p:cNvPr>
          <p:cNvSpPr>
            <a:spLocks noGrp="1"/>
          </p:cNvSpPr>
          <p:nvPr>
            <p:ph type="dt" sz="half" idx="10"/>
          </p:nvPr>
        </p:nvSpPr>
        <p:spPr/>
        <p:txBody>
          <a:bodyPr/>
          <a:lstStyle/>
          <a:p>
            <a:fld id="{E19F52F1-73BD-4BE7-9AED-8C4A15D34D5B}" type="datetimeFigureOut">
              <a:rPr lang="en-IN" smtClean="0"/>
              <a:t>26-09-2018</a:t>
            </a:fld>
            <a:endParaRPr lang="en-IN"/>
          </a:p>
        </p:txBody>
      </p:sp>
      <p:sp>
        <p:nvSpPr>
          <p:cNvPr id="5" name="Footer Placeholder 4">
            <a:extLst>
              <a:ext uri="{FF2B5EF4-FFF2-40B4-BE49-F238E27FC236}">
                <a16:creationId xmlns:a16="http://schemas.microsoft.com/office/drawing/2014/main" id="{92727734-C5A1-46A0-A025-F7B529AE000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C210B95-3158-4665-BAB6-47A5A89CD3B8}"/>
              </a:ext>
            </a:extLst>
          </p:cNvPr>
          <p:cNvSpPr>
            <a:spLocks noGrp="1"/>
          </p:cNvSpPr>
          <p:nvPr>
            <p:ph type="sldNum" sz="quarter" idx="12"/>
          </p:nvPr>
        </p:nvSpPr>
        <p:spPr/>
        <p:txBody>
          <a:bodyPr/>
          <a:lstStyle/>
          <a:p>
            <a:fld id="{08116736-D978-46CD-89D9-DB9C501CCF23}" type="slidenum">
              <a:rPr lang="en-IN" smtClean="0"/>
              <a:t>‹#›</a:t>
            </a:fld>
            <a:endParaRPr lang="en-IN"/>
          </a:p>
        </p:txBody>
      </p:sp>
    </p:spTree>
    <p:extLst>
      <p:ext uri="{BB962C8B-B14F-4D97-AF65-F5344CB8AC3E}">
        <p14:creationId xmlns:p14="http://schemas.microsoft.com/office/powerpoint/2010/main" val="11292420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B3814-2508-48B8-A656-2D27CBB59A4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729E4E1-84FB-4B63-ABFB-3870DD6130E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52D3898-B697-40A7-A28A-078B58C73FBD}"/>
              </a:ext>
            </a:extLst>
          </p:cNvPr>
          <p:cNvSpPr>
            <a:spLocks noGrp="1"/>
          </p:cNvSpPr>
          <p:nvPr>
            <p:ph type="dt" sz="half" idx="10"/>
          </p:nvPr>
        </p:nvSpPr>
        <p:spPr/>
        <p:txBody>
          <a:bodyPr/>
          <a:lstStyle/>
          <a:p>
            <a:fld id="{E19F52F1-73BD-4BE7-9AED-8C4A15D34D5B}" type="datetimeFigureOut">
              <a:rPr lang="en-IN" smtClean="0"/>
              <a:t>26-09-2018</a:t>
            </a:fld>
            <a:endParaRPr lang="en-IN"/>
          </a:p>
        </p:txBody>
      </p:sp>
      <p:sp>
        <p:nvSpPr>
          <p:cNvPr id="5" name="Footer Placeholder 4">
            <a:extLst>
              <a:ext uri="{FF2B5EF4-FFF2-40B4-BE49-F238E27FC236}">
                <a16:creationId xmlns:a16="http://schemas.microsoft.com/office/drawing/2014/main" id="{4556CC8F-7887-45AF-AE91-D30C5BCBC4C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B4A2D54-48C1-4915-AFFA-99DBBAF6598B}"/>
              </a:ext>
            </a:extLst>
          </p:cNvPr>
          <p:cNvSpPr>
            <a:spLocks noGrp="1"/>
          </p:cNvSpPr>
          <p:nvPr>
            <p:ph type="sldNum" sz="quarter" idx="12"/>
          </p:nvPr>
        </p:nvSpPr>
        <p:spPr/>
        <p:txBody>
          <a:bodyPr/>
          <a:lstStyle/>
          <a:p>
            <a:fld id="{08116736-D978-46CD-89D9-DB9C501CCF23}" type="slidenum">
              <a:rPr lang="en-IN" smtClean="0"/>
              <a:t>‹#›</a:t>
            </a:fld>
            <a:endParaRPr lang="en-IN"/>
          </a:p>
        </p:txBody>
      </p:sp>
    </p:spTree>
    <p:extLst>
      <p:ext uri="{BB962C8B-B14F-4D97-AF65-F5344CB8AC3E}">
        <p14:creationId xmlns:p14="http://schemas.microsoft.com/office/powerpoint/2010/main" val="31805399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87923-39A0-4FCF-98C0-108F57F62DC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9DA1CCE-5DC2-43A3-A21A-A712209E1F3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72FCA80-BF5B-4211-8479-82574FACE430}"/>
              </a:ext>
            </a:extLst>
          </p:cNvPr>
          <p:cNvSpPr>
            <a:spLocks noGrp="1"/>
          </p:cNvSpPr>
          <p:nvPr>
            <p:ph type="dt" sz="half" idx="10"/>
          </p:nvPr>
        </p:nvSpPr>
        <p:spPr/>
        <p:txBody>
          <a:bodyPr/>
          <a:lstStyle/>
          <a:p>
            <a:fld id="{E19F52F1-73BD-4BE7-9AED-8C4A15D34D5B}" type="datetimeFigureOut">
              <a:rPr lang="en-IN" smtClean="0"/>
              <a:t>26-09-2018</a:t>
            </a:fld>
            <a:endParaRPr lang="en-IN"/>
          </a:p>
        </p:txBody>
      </p:sp>
      <p:sp>
        <p:nvSpPr>
          <p:cNvPr id="5" name="Footer Placeholder 4">
            <a:extLst>
              <a:ext uri="{FF2B5EF4-FFF2-40B4-BE49-F238E27FC236}">
                <a16:creationId xmlns:a16="http://schemas.microsoft.com/office/drawing/2014/main" id="{F5EB6A3D-D300-4E39-99F3-E7A87AD4D98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49B03F4-59A4-4B1A-9CB6-644BB607C05D}"/>
              </a:ext>
            </a:extLst>
          </p:cNvPr>
          <p:cNvSpPr>
            <a:spLocks noGrp="1"/>
          </p:cNvSpPr>
          <p:nvPr>
            <p:ph type="sldNum" sz="quarter" idx="12"/>
          </p:nvPr>
        </p:nvSpPr>
        <p:spPr/>
        <p:txBody>
          <a:bodyPr/>
          <a:lstStyle/>
          <a:p>
            <a:fld id="{08116736-D978-46CD-89D9-DB9C501CCF23}" type="slidenum">
              <a:rPr lang="en-IN" smtClean="0"/>
              <a:t>‹#›</a:t>
            </a:fld>
            <a:endParaRPr lang="en-IN"/>
          </a:p>
        </p:txBody>
      </p:sp>
    </p:spTree>
    <p:extLst>
      <p:ext uri="{BB962C8B-B14F-4D97-AF65-F5344CB8AC3E}">
        <p14:creationId xmlns:p14="http://schemas.microsoft.com/office/powerpoint/2010/main" val="39787168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5305D-A8BD-4774-A5A0-290FBD6AC63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BA57DE7-7756-42F3-8395-FF5B1E070F8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6A9CBDD-170A-40B4-8FA9-A314C1C50C6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C6B3DE2-F628-4FFB-8728-F704DFF9935A}"/>
              </a:ext>
            </a:extLst>
          </p:cNvPr>
          <p:cNvSpPr>
            <a:spLocks noGrp="1"/>
          </p:cNvSpPr>
          <p:nvPr>
            <p:ph type="dt" sz="half" idx="10"/>
          </p:nvPr>
        </p:nvSpPr>
        <p:spPr/>
        <p:txBody>
          <a:bodyPr/>
          <a:lstStyle/>
          <a:p>
            <a:fld id="{E19F52F1-73BD-4BE7-9AED-8C4A15D34D5B}" type="datetimeFigureOut">
              <a:rPr lang="en-IN" smtClean="0"/>
              <a:t>26-09-2018</a:t>
            </a:fld>
            <a:endParaRPr lang="en-IN"/>
          </a:p>
        </p:txBody>
      </p:sp>
      <p:sp>
        <p:nvSpPr>
          <p:cNvPr id="6" name="Footer Placeholder 5">
            <a:extLst>
              <a:ext uri="{FF2B5EF4-FFF2-40B4-BE49-F238E27FC236}">
                <a16:creationId xmlns:a16="http://schemas.microsoft.com/office/drawing/2014/main" id="{C5D6FF92-508F-4BCB-9853-6AC832966F4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307CC23-B937-4FDA-8521-41A5DE49E376}"/>
              </a:ext>
            </a:extLst>
          </p:cNvPr>
          <p:cNvSpPr>
            <a:spLocks noGrp="1"/>
          </p:cNvSpPr>
          <p:nvPr>
            <p:ph type="sldNum" sz="quarter" idx="12"/>
          </p:nvPr>
        </p:nvSpPr>
        <p:spPr/>
        <p:txBody>
          <a:bodyPr/>
          <a:lstStyle/>
          <a:p>
            <a:fld id="{08116736-D978-46CD-89D9-DB9C501CCF23}" type="slidenum">
              <a:rPr lang="en-IN" smtClean="0"/>
              <a:t>‹#›</a:t>
            </a:fld>
            <a:endParaRPr lang="en-IN"/>
          </a:p>
        </p:txBody>
      </p:sp>
    </p:spTree>
    <p:extLst>
      <p:ext uri="{BB962C8B-B14F-4D97-AF65-F5344CB8AC3E}">
        <p14:creationId xmlns:p14="http://schemas.microsoft.com/office/powerpoint/2010/main" val="4638121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4E221-1D84-4EE9-B0D8-CE206A236DB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8627114-05FB-4CC6-B349-B678ADBF87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23BAA70-CA8F-43A0-92DF-DAEAA1F86C7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56C6603-4D71-4EBD-B079-A62BC63A20C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898E6C4-E281-4B88-8D89-94D912544B4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C721B1F-F03E-4F49-A385-7FA5701C1951}"/>
              </a:ext>
            </a:extLst>
          </p:cNvPr>
          <p:cNvSpPr>
            <a:spLocks noGrp="1"/>
          </p:cNvSpPr>
          <p:nvPr>
            <p:ph type="dt" sz="half" idx="10"/>
          </p:nvPr>
        </p:nvSpPr>
        <p:spPr/>
        <p:txBody>
          <a:bodyPr/>
          <a:lstStyle/>
          <a:p>
            <a:fld id="{E19F52F1-73BD-4BE7-9AED-8C4A15D34D5B}" type="datetimeFigureOut">
              <a:rPr lang="en-IN" smtClean="0"/>
              <a:t>26-09-2018</a:t>
            </a:fld>
            <a:endParaRPr lang="en-IN"/>
          </a:p>
        </p:txBody>
      </p:sp>
      <p:sp>
        <p:nvSpPr>
          <p:cNvPr id="8" name="Footer Placeholder 7">
            <a:extLst>
              <a:ext uri="{FF2B5EF4-FFF2-40B4-BE49-F238E27FC236}">
                <a16:creationId xmlns:a16="http://schemas.microsoft.com/office/drawing/2014/main" id="{60AE51F6-D73A-4D3A-90A0-D0C3002FEAF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301054D-08EA-42CE-9AD6-18AFFC5C49F9}"/>
              </a:ext>
            </a:extLst>
          </p:cNvPr>
          <p:cNvSpPr>
            <a:spLocks noGrp="1"/>
          </p:cNvSpPr>
          <p:nvPr>
            <p:ph type="sldNum" sz="quarter" idx="12"/>
          </p:nvPr>
        </p:nvSpPr>
        <p:spPr/>
        <p:txBody>
          <a:bodyPr/>
          <a:lstStyle/>
          <a:p>
            <a:fld id="{08116736-D978-46CD-89D9-DB9C501CCF23}" type="slidenum">
              <a:rPr lang="en-IN" smtClean="0"/>
              <a:t>‹#›</a:t>
            </a:fld>
            <a:endParaRPr lang="en-IN"/>
          </a:p>
        </p:txBody>
      </p:sp>
    </p:spTree>
    <p:extLst>
      <p:ext uri="{BB962C8B-B14F-4D97-AF65-F5344CB8AC3E}">
        <p14:creationId xmlns:p14="http://schemas.microsoft.com/office/powerpoint/2010/main" val="34943356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B3941-FEB0-43AD-88CF-89172CE645C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33DBBD6-DCAA-4993-8E99-D0B2BC7A8260}"/>
              </a:ext>
            </a:extLst>
          </p:cNvPr>
          <p:cNvSpPr>
            <a:spLocks noGrp="1"/>
          </p:cNvSpPr>
          <p:nvPr>
            <p:ph type="dt" sz="half" idx="10"/>
          </p:nvPr>
        </p:nvSpPr>
        <p:spPr/>
        <p:txBody>
          <a:bodyPr/>
          <a:lstStyle/>
          <a:p>
            <a:fld id="{E19F52F1-73BD-4BE7-9AED-8C4A15D34D5B}" type="datetimeFigureOut">
              <a:rPr lang="en-IN" smtClean="0"/>
              <a:t>26-09-2018</a:t>
            </a:fld>
            <a:endParaRPr lang="en-IN"/>
          </a:p>
        </p:txBody>
      </p:sp>
      <p:sp>
        <p:nvSpPr>
          <p:cNvPr id="4" name="Footer Placeholder 3">
            <a:extLst>
              <a:ext uri="{FF2B5EF4-FFF2-40B4-BE49-F238E27FC236}">
                <a16:creationId xmlns:a16="http://schemas.microsoft.com/office/drawing/2014/main" id="{97476C0D-6E96-4D5C-A88F-4208364C576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454F927-B4BE-45E0-AB91-A3E9025C18F2}"/>
              </a:ext>
            </a:extLst>
          </p:cNvPr>
          <p:cNvSpPr>
            <a:spLocks noGrp="1"/>
          </p:cNvSpPr>
          <p:nvPr>
            <p:ph type="sldNum" sz="quarter" idx="12"/>
          </p:nvPr>
        </p:nvSpPr>
        <p:spPr/>
        <p:txBody>
          <a:bodyPr/>
          <a:lstStyle/>
          <a:p>
            <a:fld id="{08116736-D978-46CD-89D9-DB9C501CCF23}" type="slidenum">
              <a:rPr lang="en-IN" smtClean="0"/>
              <a:t>‹#›</a:t>
            </a:fld>
            <a:endParaRPr lang="en-IN"/>
          </a:p>
        </p:txBody>
      </p:sp>
    </p:spTree>
    <p:extLst>
      <p:ext uri="{BB962C8B-B14F-4D97-AF65-F5344CB8AC3E}">
        <p14:creationId xmlns:p14="http://schemas.microsoft.com/office/powerpoint/2010/main" val="5025884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49DFC5-0C1C-4F31-98CB-02CF3F50111A}"/>
              </a:ext>
            </a:extLst>
          </p:cNvPr>
          <p:cNvSpPr>
            <a:spLocks noGrp="1"/>
          </p:cNvSpPr>
          <p:nvPr>
            <p:ph type="dt" sz="half" idx="10"/>
          </p:nvPr>
        </p:nvSpPr>
        <p:spPr/>
        <p:txBody>
          <a:bodyPr/>
          <a:lstStyle/>
          <a:p>
            <a:fld id="{E19F52F1-73BD-4BE7-9AED-8C4A15D34D5B}" type="datetimeFigureOut">
              <a:rPr lang="en-IN" smtClean="0"/>
              <a:t>26-09-2018</a:t>
            </a:fld>
            <a:endParaRPr lang="en-IN"/>
          </a:p>
        </p:txBody>
      </p:sp>
      <p:sp>
        <p:nvSpPr>
          <p:cNvPr id="3" name="Footer Placeholder 2">
            <a:extLst>
              <a:ext uri="{FF2B5EF4-FFF2-40B4-BE49-F238E27FC236}">
                <a16:creationId xmlns:a16="http://schemas.microsoft.com/office/drawing/2014/main" id="{154737EA-93D1-48AF-817A-474CE546DFF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ACDFD57-E8C1-4A41-AC5C-F112925B64F0}"/>
              </a:ext>
            </a:extLst>
          </p:cNvPr>
          <p:cNvSpPr>
            <a:spLocks noGrp="1"/>
          </p:cNvSpPr>
          <p:nvPr>
            <p:ph type="sldNum" sz="quarter" idx="12"/>
          </p:nvPr>
        </p:nvSpPr>
        <p:spPr/>
        <p:txBody>
          <a:bodyPr/>
          <a:lstStyle/>
          <a:p>
            <a:fld id="{08116736-D978-46CD-89D9-DB9C501CCF23}" type="slidenum">
              <a:rPr lang="en-IN" smtClean="0"/>
              <a:t>‹#›</a:t>
            </a:fld>
            <a:endParaRPr lang="en-IN"/>
          </a:p>
        </p:txBody>
      </p:sp>
    </p:spTree>
    <p:extLst>
      <p:ext uri="{BB962C8B-B14F-4D97-AF65-F5344CB8AC3E}">
        <p14:creationId xmlns:p14="http://schemas.microsoft.com/office/powerpoint/2010/main" val="3831063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AB7B6-469E-4FF6-80AD-F3BAE85F93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9AC86B0-48D1-435C-A87A-CC1D66F6B17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3F77FE9-DFE3-4E18-A9EA-E3E8DEBF29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A133FEF-3543-4195-A506-9D2B3A99C786}"/>
              </a:ext>
            </a:extLst>
          </p:cNvPr>
          <p:cNvSpPr>
            <a:spLocks noGrp="1"/>
          </p:cNvSpPr>
          <p:nvPr>
            <p:ph type="dt" sz="half" idx="10"/>
          </p:nvPr>
        </p:nvSpPr>
        <p:spPr/>
        <p:txBody>
          <a:bodyPr/>
          <a:lstStyle/>
          <a:p>
            <a:fld id="{E19F52F1-73BD-4BE7-9AED-8C4A15D34D5B}" type="datetimeFigureOut">
              <a:rPr lang="en-IN" smtClean="0"/>
              <a:t>26-09-2018</a:t>
            </a:fld>
            <a:endParaRPr lang="en-IN"/>
          </a:p>
        </p:txBody>
      </p:sp>
      <p:sp>
        <p:nvSpPr>
          <p:cNvPr id="6" name="Footer Placeholder 5">
            <a:extLst>
              <a:ext uri="{FF2B5EF4-FFF2-40B4-BE49-F238E27FC236}">
                <a16:creationId xmlns:a16="http://schemas.microsoft.com/office/drawing/2014/main" id="{3C566BDD-47CA-44A0-9663-B04D94D9135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A01868C-1415-40C8-A109-F57387C0CB84}"/>
              </a:ext>
            </a:extLst>
          </p:cNvPr>
          <p:cNvSpPr>
            <a:spLocks noGrp="1"/>
          </p:cNvSpPr>
          <p:nvPr>
            <p:ph type="sldNum" sz="quarter" idx="12"/>
          </p:nvPr>
        </p:nvSpPr>
        <p:spPr/>
        <p:txBody>
          <a:bodyPr/>
          <a:lstStyle/>
          <a:p>
            <a:fld id="{08116736-D978-46CD-89D9-DB9C501CCF23}" type="slidenum">
              <a:rPr lang="en-IN" smtClean="0"/>
              <a:t>‹#›</a:t>
            </a:fld>
            <a:endParaRPr lang="en-IN"/>
          </a:p>
        </p:txBody>
      </p:sp>
    </p:spTree>
    <p:extLst>
      <p:ext uri="{BB962C8B-B14F-4D97-AF65-F5344CB8AC3E}">
        <p14:creationId xmlns:p14="http://schemas.microsoft.com/office/powerpoint/2010/main" val="36019546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169D6-3251-4D0D-A49D-48F714939F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E77F18A-33B7-4F2F-AC02-BCB3CE4EB74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CAED977-0F63-49FC-B341-17DA05F1A8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AE9A59C-6D08-42FB-81AD-2561BF0E6081}"/>
              </a:ext>
            </a:extLst>
          </p:cNvPr>
          <p:cNvSpPr>
            <a:spLocks noGrp="1"/>
          </p:cNvSpPr>
          <p:nvPr>
            <p:ph type="dt" sz="half" idx="10"/>
          </p:nvPr>
        </p:nvSpPr>
        <p:spPr/>
        <p:txBody>
          <a:bodyPr/>
          <a:lstStyle/>
          <a:p>
            <a:fld id="{E19F52F1-73BD-4BE7-9AED-8C4A15D34D5B}" type="datetimeFigureOut">
              <a:rPr lang="en-IN" smtClean="0"/>
              <a:t>26-09-2018</a:t>
            </a:fld>
            <a:endParaRPr lang="en-IN"/>
          </a:p>
        </p:txBody>
      </p:sp>
      <p:sp>
        <p:nvSpPr>
          <p:cNvPr id="6" name="Footer Placeholder 5">
            <a:extLst>
              <a:ext uri="{FF2B5EF4-FFF2-40B4-BE49-F238E27FC236}">
                <a16:creationId xmlns:a16="http://schemas.microsoft.com/office/drawing/2014/main" id="{CFF30895-85B1-401C-A988-225A142AB57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88E413D-B3C0-41D1-BCD6-7BB7A051309C}"/>
              </a:ext>
            </a:extLst>
          </p:cNvPr>
          <p:cNvSpPr>
            <a:spLocks noGrp="1"/>
          </p:cNvSpPr>
          <p:nvPr>
            <p:ph type="sldNum" sz="quarter" idx="12"/>
          </p:nvPr>
        </p:nvSpPr>
        <p:spPr/>
        <p:txBody>
          <a:bodyPr/>
          <a:lstStyle/>
          <a:p>
            <a:fld id="{08116736-D978-46CD-89D9-DB9C501CCF23}" type="slidenum">
              <a:rPr lang="en-IN" smtClean="0"/>
              <a:t>‹#›</a:t>
            </a:fld>
            <a:endParaRPr lang="en-IN"/>
          </a:p>
        </p:txBody>
      </p:sp>
    </p:spTree>
    <p:extLst>
      <p:ext uri="{BB962C8B-B14F-4D97-AF65-F5344CB8AC3E}">
        <p14:creationId xmlns:p14="http://schemas.microsoft.com/office/powerpoint/2010/main" val="6856116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91CBF99-EBC6-423F-A50A-0C00CAC4A77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A478D64-86AC-4059-844A-BA5CBE6B071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3FC1198-5E81-4E45-B284-74C01CD4A1B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9F52F1-73BD-4BE7-9AED-8C4A15D34D5B}" type="datetimeFigureOut">
              <a:rPr lang="en-IN" smtClean="0"/>
              <a:t>26-09-2018</a:t>
            </a:fld>
            <a:endParaRPr lang="en-IN"/>
          </a:p>
        </p:txBody>
      </p:sp>
      <p:sp>
        <p:nvSpPr>
          <p:cNvPr id="5" name="Footer Placeholder 4">
            <a:extLst>
              <a:ext uri="{FF2B5EF4-FFF2-40B4-BE49-F238E27FC236}">
                <a16:creationId xmlns:a16="http://schemas.microsoft.com/office/drawing/2014/main" id="{56EC2679-E7D0-4E28-BA57-91B74FCF7A9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FD4071F-F730-4170-A924-1FD0B063C39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116736-D978-46CD-89D9-DB9C501CCF23}" type="slidenum">
              <a:rPr lang="en-IN" smtClean="0"/>
              <a:t>‹#›</a:t>
            </a:fld>
            <a:endParaRPr lang="en-IN"/>
          </a:p>
        </p:txBody>
      </p:sp>
    </p:spTree>
    <p:extLst>
      <p:ext uri="{BB962C8B-B14F-4D97-AF65-F5344CB8AC3E}">
        <p14:creationId xmlns:p14="http://schemas.microsoft.com/office/powerpoint/2010/main" val="20447038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12CE1-E2C5-423C-AD80-E1EAE96ADB47}"/>
              </a:ext>
            </a:extLst>
          </p:cNvPr>
          <p:cNvSpPr>
            <a:spLocks noGrp="1"/>
          </p:cNvSpPr>
          <p:nvPr>
            <p:ph type="ctrTitle"/>
          </p:nvPr>
        </p:nvSpPr>
        <p:spPr/>
        <p:txBody>
          <a:bodyPr/>
          <a:lstStyle/>
          <a:p>
            <a:r>
              <a:rPr lang="en-IN" dirty="0"/>
              <a:t>Spark and Scala</a:t>
            </a:r>
          </a:p>
        </p:txBody>
      </p:sp>
      <p:sp>
        <p:nvSpPr>
          <p:cNvPr id="3" name="Subtitle 2">
            <a:extLst>
              <a:ext uri="{FF2B5EF4-FFF2-40B4-BE49-F238E27FC236}">
                <a16:creationId xmlns:a16="http://schemas.microsoft.com/office/drawing/2014/main" id="{A855DAE5-8B69-43EA-92AE-AF5DA4B331FE}"/>
              </a:ext>
            </a:extLst>
          </p:cNvPr>
          <p:cNvSpPr>
            <a:spLocks noGrp="1"/>
          </p:cNvSpPr>
          <p:nvPr>
            <p:ph type="subTitle" idx="1"/>
          </p:nvPr>
        </p:nvSpPr>
        <p:spPr/>
        <p:txBody>
          <a:bodyPr/>
          <a:lstStyle/>
          <a:p>
            <a:r>
              <a:rPr lang="en-IN" dirty="0"/>
              <a:t>Do it yourself</a:t>
            </a:r>
          </a:p>
        </p:txBody>
      </p:sp>
      <p:sp>
        <p:nvSpPr>
          <p:cNvPr id="4" name="TextBox 3">
            <a:extLst>
              <a:ext uri="{FF2B5EF4-FFF2-40B4-BE49-F238E27FC236}">
                <a16:creationId xmlns:a16="http://schemas.microsoft.com/office/drawing/2014/main" id="{C75F4116-2F0B-4238-AC71-FCD0FF24B006}"/>
              </a:ext>
            </a:extLst>
          </p:cNvPr>
          <p:cNvSpPr txBox="1"/>
          <p:nvPr/>
        </p:nvSpPr>
        <p:spPr>
          <a:xfrm>
            <a:off x="2426677" y="6093069"/>
            <a:ext cx="8326315" cy="369332"/>
          </a:xfrm>
          <a:prstGeom prst="rect">
            <a:avLst/>
          </a:prstGeom>
          <a:noFill/>
        </p:spPr>
        <p:txBody>
          <a:bodyPr wrap="square" rtlCol="0">
            <a:spAutoFit/>
          </a:bodyPr>
          <a:lstStyle/>
          <a:p>
            <a:r>
              <a:rPr lang="en-IN" dirty="0"/>
              <a:t>https://github.com/ashishobeystalent/Bigdata_ppt/upload/</a:t>
            </a:r>
            <a:r>
              <a:rPr lang="en-IN"/>
              <a:t>master/sparkscala.</a:t>
            </a:r>
            <a:r>
              <a:rPr lang="en-IN" dirty="0"/>
              <a:t>pptx</a:t>
            </a:r>
          </a:p>
        </p:txBody>
      </p:sp>
    </p:spTree>
    <p:extLst>
      <p:ext uri="{BB962C8B-B14F-4D97-AF65-F5344CB8AC3E}">
        <p14:creationId xmlns:p14="http://schemas.microsoft.com/office/powerpoint/2010/main" val="27852906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211530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4B47B47-79F7-48A9-9705-199DC817BA7F}"/>
              </a:ext>
            </a:extLst>
          </p:cNvPr>
          <p:cNvSpPr/>
          <p:nvPr/>
        </p:nvSpPr>
        <p:spPr>
          <a:xfrm>
            <a:off x="606669" y="1239891"/>
            <a:ext cx="10480431" cy="3123932"/>
          </a:xfrm>
          <a:prstGeom prst="rect">
            <a:avLst/>
          </a:prstGeom>
        </p:spPr>
        <p:txBody>
          <a:bodyPr wrap="square">
            <a:spAutoFit/>
          </a:bodyPr>
          <a:lstStyle/>
          <a:p>
            <a:r>
              <a:rPr lang="en-IN" dirty="0"/>
              <a:t>Spark Programming is nothing but a general-purpose &amp; lightning fast cluster computing platform. In other words, it is an open source, wide range data processing engine. That reveals development API’s, which also qualifies data workers to accomplish streaming, machine learning or SQL workloads which demand repeated access to data sets</a:t>
            </a:r>
            <a:r>
              <a:rPr lang="en-IN" b="1" dirty="0"/>
              <a:t>.</a:t>
            </a:r>
            <a:endParaRPr lang="en-IN" sz="1400" b="1" dirty="0"/>
          </a:p>
          <a:p>
            <a:r>
              <a:rPr lang="en-IN" sz="3200" dirty="0"/>
              <a:t>                                          Why Spark?</a:t>
            </a:r>
          </a:p>
          <a:p>
            <a:endParaRPr lang="en-IN" sz="1400" dirty="0"/>
          </a:p>
          <a:p>
            <a:r>
              <a:rPr lang="en-IN" dirty="0"/>
              <a:t> There was no powerful engine in the industry, that can process the data both in real-time and batch mode. Also, there was a requirement that one engine can respond in sub-second and perform in-memory processing.</a:t>
            </a:r>
            <a:r>
              <a:rPr lang="en-IN" sz="3600" dirty="0"/>
              <a:t>                                 </a:t>
            </a:r>
          </a:p>
          <a:p>
            <a:endParaRPr lang="en-IN" sz="1400" i="1" dirty="0"/>
          </a:p>
          <a:p>
            <a:endParaRPr lang="en-IN" sz="1100" dirty="0"/>
          </a:p>
        </p:txBody>
      </p:sp>
      <p:sp>
        <p:nvSpPr>
          <p:cNvPr id="3" name="TextBox 2">
            <a:extLst>
              <a:ext uri="{FF2B5EF4-FFF2-40B4-BE49-F238E27FC236}">
                <a16:creationId xmlns:a16="http://schemas.microsoft.com/office/drawing/2014/main" id="{CACE7657-42EB-41B8-826B-6BDD41719631}"/>
              </a:ext>
            </a:extLst>
          </p:cNvPr>
          <p:cNvSpPr txBox="1"/>
          <p:nvPr/>
        </p:nvSpPr>
        <p:spPr>
          <a:xfrm>
            <a:off x="4422530" y="624255"/>
            <a:ext cx="3077307" cy="584775"/>
          </a:xfrm>
          <a:prstGeom prst="rect">
            <a:avLst/>
          </a:prstGeom>
          <a:noFill/>
        </p:spPr>
        <p:txBody>
          <a:bodyPr wrap="square" rtlCol="0">
            <a:spAutoFit/>
          </a:bodyPr>
          <a:lstStyle/>
          <a:p>
            <a:r>
              <a:rPr lang="en-IN" sz="3200" dirty="0"/>
              <a:t>What is Spark?</a:t>
            </a:r>
          </a:p>
        </p:txBody>
      </p:sp>
    </p:spTree>
    <p:extLst>
      <p:ext uri="{BB962C8B-B14F-4D97-AF65-F5344CB8AC3E}">
        <p14:creationId xmlns:p14="http://schemas.microsoft.com/office/powerpoint/2010/main" val="14591172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72B2B6D-95AE-4E25-8E30-EB528BA7C7A4}"/>
              </a:ext>
            </a:extLst>
          </p:cNvPr>
          <p:cNvPicPr>
            <a:picLocks noChangeAspect="1"/>
          </p:cNvPicPr>
          <p:nvPr/>
        </p:nvPicPr>
        <p:blipFill>
          <a:blip r:embed="rId2"/>
          <a:stretch>
            <a:fillRect/>
          </a:stretch>
        </p:blipFill>
        <p:spPr>
          <a:xfrm>
            <a:off x="2111253" y="1364274"/>
            <a:ext cx="7019925" cy="3848100"/>
          </a:xfrm>
          <a:prstGeom prst="rect">
            <a:avLst/>
          </a:prstGeom>
        </p:spPr>
      </p:pic>
    </p:spTree>
    <p:extLst>
      <p:ext uri="{BB962C8B-B14F-4D97-AF65-F5344CB8AC3E}">
        <p14:creationId xmlns:p14="http://schemas.microsoft.com/office/powerpoint/2010/main" val="39060552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05C744D-6B16-4E95-B4D4-E9C58B717537}"/>
              </a:ext>
            </a:extLst>
          </p:cNvPr>
          <p:cNvSpPr txBox="1"/>
          <p:nvPr/>
        </p:nvSpPr>
        <p:spPr>
          <a:xfrm>
            <a:off x="738554" y="1011115"/>
            <a:ext cx="9838592" cy="7694414"/>
          </a:xfrm>
          <a:prstGeom prst="rect">
            <a:avLst/>
          </a:prstGeom>
          <a:noFill/>
        </p:spPr>
        <p:txBody>
          <a:bodyPr wrap="square" rtlCol="0">
            <a:spAutoFit/>
          </a:bodyPr>
          <a:lstStyle/>
          <a:p>
            <a:endParaRPr lang="en-IN" dirty="0"/>
          </a:p>
          <a:p>
            <a:r>
              <a:rPr lang="en-IN" sz="1400" dirty="0"/>
              <a:t>As usual we have 3 node cluster , one </a:t>
            </a:r>
            <a:r>
              <a:rPr lang="en-IN" sz="1400" dirty="0" err="1"/>
              <a:t>namenode</a:t>
            </a:r>
            <a:r>
              <a:rPr lang="en-IN" sz="1400" dirty="0"/>
              <a:t> (namenode1) and two </a:t>
            </a:r>
            <a:r>
              <a:rPr lang="en-IN" sz="1400" dirty="0" err="1"/>
              <a:t>datanodes</a:t>
            </a:r>
            <a:r>
              <a:rPr lang="en-IN" sz="1400" dirty="0"/>
              <a:t> (datanode1,datanode2). We already have </a:t>
            </a:r>
            <a:r>
              <a:rPr lang="en-IN" sz="1400" dirty="0" err="1"/>
              <a:t>hdfs</a:t>
            </a:r>
            <a:r>
              <a:rPr lang="en-IN" sz="1400" dirty="0"/>
              <a:t> and java configured.</a:t>
            </a:r>
          </a:p>
          <a:p>
            <a:endParaRPr lang="en-IN" sz="1400" dirty="0"/>
          </a:p>
          <a:p>
            <a:r>
              <a:rPr lang="en-IN" sz="1400" dirty="0"/>
              <a:t>We have spark and </a:t>
            </a:r>
            <a:r>
              <a:rPr lang="en-IN" sz="1400" dirty="0" err="1"/>
              <a:t>scala</a:t>
            </a:r>
            <a:r>
              <a:rPr lang="en-IN" sz="1400" dirty="0"/>
              <a:t> software present in /home/Hadoop/</a:t>
            </a:r>
            <a:r>
              <a:rPr lang="en-IN" sz="1400" dirty="0" err="1"/>
              <a:t>softwares</a:t>
            </a:r>
            <a:r>
              <a:rPr lang="en-IN" sz="1400" dirty="0"/>
              <a:t>/</a:t>
            </a:r>
          </a:p>
          <a:p>
            <a:endParaRPr lang="en-IN" sz="1400" dirty="0"/>
          </a:p>
          <a:p>
            <a:r>
              <a:rPr lang="en-IN" sz="1400" dirty="0"/>
              <a:t>Perform below steps in namenode1</a:t>
            </a:r>
          </a:p>
          <a:p>
            <a:endParaRPr lang="en-IN" dirty="0"/>
          </a:p>
          <a:p>
            <a:r>
              <a:rPr lang="en-IN" u="sng" dirty="0"/>
              <a:t>Create folder </a:t>
            </a:r>
          </a:p>
          <a:p>
            <a:endParaRPr lang="en-IN" dirty="0"/>
          </a:p>
          <a:p>
            <a:r>
              <a:rPr lang="en-IN" sz="1400" dirty="0" err="1"/>
              <a:t>mkdir</a:t>
            </a:r>
            <a:r>
              <a:rPr lang="en-IN" sz="1400" dirty="0"/>
              <a:t> /</a:t>
            </a:r>
            <a:r>
              <a:rPr lang="en-IN" sz="1400" dirty="0" err="1"/>
              <a:t>usr</a:t>
            </a:r>
            <a:r>
              <a:rPr lang="en-IN" sz="1400" dirty="0"/>
              <a:t>/local/spark</a:t>
            </a:r>
          </a:p>
          <a:p>
            <a:r>
              <a:rPr lang="en-IN" sz="1400" dirty="0" err="1"/>
              <a:t>mkdir</a:t>
            </a:r>
            <a:r>
              <a:rPr lang="en-IN" sz="1400" dirty="0"/>
              <a:t> /</a:t>
            </a:r>
            <a:r>
              <a:rPr lang="en-IN" sz="1400" dirty="0" err="1"/>
              <a:t>usr</a:t>
            </a:r>
            <a:r>
              <a:rPr lang="en-IN" sz="1400" dirty="0"/>
              <a:t>/local/</a:t>
            </a:r>
            <a:r>
              <a:rPr lang="en-IN" sz="1400" dirty="0" err="1"/>
              <a:t>scala</a:t>
            </a:r>
            <a:endParaRPr lang="en-IN" sz="1400" dirty="0"/>
          </a:p>
          <a:p>
            <a:endParaRPr lang="en-IN" dirty="0"/>
          </a:p>
          <a:p>
            <a:r>
              <a:rPr lang="en-IN" u="sng" dirty="0"/>
              <a:t>Grant permission</a:t>
            </a:r>
          </a:p>
          <a:p>
            <a:endParaRPr lang="en-IN" dirty="0"/>
          </a:p>
          <a:p>
            <a:r>
              <a:rPr lang="en-IN" sz="1400" dirty="0" err="1"/>
              <a:t>Sudo</a:t>
            </a:r>
            <a:r>
              <a:rPr lang="en-IN" sz="1400" dirty="0"/>
              <a:t> </a:t>
            </a:r>
            <a:r>
              <a:rPr lang="en-IN" sz="1400" dirty="0" err="1"/>
              <a:t>chmod</a:t>
            </a:r>
            <a:r>
              <a:rPr lang="en-IN" sz="1400" dirty="0"/>
              <a:t> -R 777 /</a:t>
            </a:r>
            <a:r>
              <a:rPr lang="en-IN" sz="1400" dirty="0" err="1"/>
              <a:t>usr</a:t>
            </a:r>
            <a:r>
              <a:rPr lang="en-IN" sz="1400" dirty="0"/>
              <a:t>/local/spark</a:t>
            </a:r>
          </a:p>
          <a:p>
            <a:r>
              <a:rPr lang="en-IN" sz="1400" dirty="0" err="1"/>
              <a:t>Sudo</a:t>
            </a:r>
            <a:r>
              <a:rPr lang="en-IN" sz="1400" dirty="0"/>
              <a:t> </a:t>
            </a:r>
            <a:r>
              <a:rPr lang="en-IN" sz="1400" dirty="0" err="1"/>
              <a:t>chmod</a:t>
            </a:r>
            <a:r>
              <a:rPr lang="en-IN" sz="1400" dirty="0"/>
              <a:t> -R 777 /</a:t>
            </a:r>
            <a:r>
              <a:rPr lang="en-IN" sz="1400" dirty="0" err="1"/>
              <a:t>usr</a:t>
            </a:r>
            <a:r>
              <a:rPr lang="en-IN" sz="1400" dirty="0"/>
              <a:t>/local/</a:t>
            </a:r>
            <a:r>
              <a:rPr lang="en-IN" sz="1400" dirty="0" err="1"/>
              <a:t>scala</a:t>
            </a:r>
            <a:endParaRPr lang="en-IN" sz="1400" dirty="0"/>
          </a:p>
          <a:p>
            <a:endParaRPr lang="en-IN" sz="1400" dirty="0"/>
          </a:p>
          <a:p>
            <a:endParaRPr lang="en-IN" dirty="0"/>
          </a:p>
          <a:p>
            <a:r>
              <a:rPr lang="en-IN" u="sng" dirty="0"/>
              <a:t>Change owner </a:t>
            </a:r>
          </a:p>
          <a:p>
            <a:endParaRPr lang="en-IN" dirty="0"/>
          </a:p>
          <a:p>
            <a:r>
              <a:rPr lang="en-IN" sz="1400" dirty="0" err="1"/>
              <a:t>Sudo</a:t>
            </a:r>
            <a:r>
              <a:rPr lang="en-IN" sz="1400" dirty="0"/>
              <a:t> </a:t>
            </a:r>
            <a:r>
              <a:rPr lang="en-IN" sz="1400" dirty="0" err="1"/>
              <a:t>chown</a:t>
            </a:r>
            <a:r>
              <a:rPr lang="en-IN" sz="1400" dirty="0"/>
              <a:t> -R </a:t>
            </a:r>
            <a:r>
              <a:rPr lang="en-IN" sz="1400" dirty="0" err="1"/>
              <a:t>hadoop:hadoop</a:t>
            </a:r>
            <a:r>
              <a:rPr lang="en-IN" sz="1400" dirty="0"/>
              <a:t> /</a:t>
            </a:r>
            <a:r>
              <a:rPr lang="en-IN" sz="1400" dirty="0" err="1"/>
              <a:t>usr</a:t>
            </a:r>
            <a:r>
              <a:rPr lang="en-IN" sz="1400" dirty="0"/>
              <a:t>/local/</a:t>
            </a:r>
            <a:r>
              <a:rPr lang="en-IN" sz="1400" dirty="0" err="1"/>
              <a:t>scala</a:t>
            </a:r>
            <a:endParaRPr lang="en-IN" sz="1400" dirty="0"/>
          </a:p>
          <a:p>
            <a:r>
              <a:rPr lang="en-IN" sz="1400" dirty="0" err="1"/>
              <a:t>Sudo</a:t>
            </a:r>
            <a:r>
              <a:rPr lang="en-IN" sz="1400" dirty="0"/>
              <a:t> </a:t>
            </a:r>
            <a:r>
              <a:rPr lang="en-IN" sz="1400" dirty="0" err="1"/>
              <a:t>chown</a:t>
            </a:r>
            <a:r>
              <a:rPr lang="en-IN" sz="1400" dirty="0"/>
              <a:t> -R </a:t>
            </a:r>
            <a:r>
              <a:rPr lang="en-IN" sz="1400" dirty="0" err="1"/>
              <a:t>hadoop:hadoop</a:t>
            </a:r>
            <a:r>
              <a:rPr lang="en-IN" sz="1400" dirty="0"/>
              <a:t> /</a:t>
            </a:r>
            <a:r>
              <a:rPr lang="en-IN" sz="1400" dirty="0" err="1"/>
              <a:t>usr</a:t>
            </a:r>
            <a:r>
              <a:rPr lang="en-IN" sz="1400" dirty="0"/>
              <a:t>/local/spark</a:t>
            </a:r>
          </a:p>
          <a:p>
            <a:endParaRPr lang="en-IN" sz="1400" dirty="0"/>
          </a:p>
          <a:p>
            <a:endParaRPr lang="en-IN" sz="1400" dirty="0"/>
          </a:p>
          <a:p>
            <a:endParaRPr lang="en-IN" sz="1400" dirty="0"/>
          </a:p>
          <a:p>
            <a:endParaRPr lang="en-IN" dirty="0"/>
          </a:p>
          <a:p>
            <a:endParaRPr lang="en-IN" dirty="0"/>
          </a:p>
          <a:p>
            <a:endParaRPr lang="en-IN" dirty="0"/>
          </a:p>
          <a:p>
            <a:endParaRPr lang="en-IN" dirty="0"/>
          </a:p>
          <a:p>
            <a:endParaRPr lang="en-IN" dirty="0"/>
          </a:p>
        </p:txBody>
      </p:sp>
      <p:sp>
        <p:nvSpPr>
          <p:cNvPr id="3" name="TextBox 2">
            <a:extLst>
              <a:ext uri="{FF2B5EF4-FFF2-40B4-BE49-F238E27FC236}">
                <a16:creationId xmlns:a16="http://schemas.microsoft.com/office/drawing/2014/main" id="{975277D0-5AA5-49A9-8E51-426D5929F30F}"/>
              </a:ext>
            </a:extLst>
          </p:cNvPr>
          <p:cNvSpPr txBox="1"/>
          <p:nvPr/>
        </p:nvSpPr>
        <p:spPr>
          <a:xfrm>
            <a:off x="2988651" y="426340"/>
            <a:ext cx="5338397" cy="584775"/>
          </a:xfrm>
          <a:prstGeom prst="rect">
            <a:avLst/>
          </a:prstGeom>
          <a:noFill/>
        </p:spPr>
        <p:txBody>
          <a:bodyPr wrap="square" rtlCol="0">
            <a:spAutoFit/>
          </a:bodyPr>
          <a:lstStyle/>
          <a:p>
            <a:r>
              <a:rPr lang="en-IN" sz="3200" b="1" dirty="0"/>
              <a:t>Spark and </a:t>
            </a:r>
            <a:r>
              <a:rPr lang="en-IN" sz="3200" b="1" dirty="0" err="1"/>
              <a:t>scala</a:t>
            </a:r>
            <a:r>
              <a:rPr lang="en-IN" sz="3200" b="1" dirty="0"/>
              <a:t>  installation</a:t>
            </a:r>
          </a:p>
        </p:txBody>
      </p:sp>
    </p:spTree>
    <p:extLst>
      <p:ext uri="{BB962C8B-B14F-4D97-AF65-F5344CB8AC3E}">
        <p14:creationId xmlns:p14="http://schemas.microsoft.com/office/powerpoint/2010/main" val="1675364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535051F-FDC7-4180-A819-1CC81FA2D4F1}"/>
              </a:ext>
            </a:extLst>
          </p:cNvPr>
          <p:cNvSpPr txBox="1"/>
          <p:nvPr/>
        </p:nvSpPr>
        <p:spPr>
          <a:xfrm>
            <a:off x="3955805" y="364794"/>
            <a:ext cx="4977179" cy="584775"/>
          </a:xfrm>
          <a:prstGeom prst="rect">
            <a:avLst/>
          </a:prstGeom>
          <a:noFill/>
        </p:spPr>
        <p:txBody>
          <a:bodyPr wrap="square" rtlCol="0">
            <a:spAutoFit/>
          </a:bodyPr>
          <a:lstStyle/>
          <a:p>
            <a:r>
              <a:rPr lang="en-IN" sz="3200" b="1" dirty="0"/>
              <a:t>Spark and Scala installation</a:t>
            </a:r>
          </a:p>
        </p:txBody>
      </p:sp>
      <p:sp>
        <p:nvSpPr>
          <p:cNvPr id="3" name="TextBox 2">
            <a:extLst>
              <a:ext uri="{FF2B5EF4-FFF2-40B4-BE49-F238E27FC236}">
                <a16:creationId xmlns:a16="http://schemas.microsoft.com/office/drawing/2014/main" id="{8BD20579-2828-4BA6-9E09-3C01A140FF2A}"/>
              </a:ext>
            </a:extLst>
          </p:cNvPr>
          <p:cNvSpPr txBox="1"/>
          <p:nvPr/>
        </p:nvSpPr>
        <p:spPr>
          <a:xfrm>
            <a:off x="826477" y="808892"/>
            <a:ext cx="9671538" cy="7355860"/>
          </a:xfrm>
          <a:prstGeom prst="rect">
            <a:avLst/>
          </a:prstGeom>
          <a:noFill/>
        </p:spPr>
        <p:txBody>
          <a:bodyPr wrap="square" rtlCol="0">
            <a:spAutoFit/>
          </a:bodyPr>
          <a:lstStyle/>
          <a:p>
            <a:r>
              <a:rPr lang="en-IN" dirty="0"/>
              <a:t>Perform below steps in namenode1</a:t>
            </a:r>
          </a:p>
          <a:p>
            <a:endParaRPr lang="en-IN" dirty="0"/>
          </a:p>
          <a:p>
            <a:r>
              <a:rPr lang="en-IN" u="sng" dirty="0"/>
              <a:t>Copy software</a:t>
            </a:r>
          </a:p>
          <a:p>
            <a:endParaRPr lang="en-IN" dirty="0"/>
          </a:p>
          <a:p>
            <a:r>
              <a:rPr lang="en-IN" sz="1400" dirty="0"/>
              <a:t> cp /home/</a:t>
            </a:r>
            <a:r>
              <a:rPr lang="en-IN" sz="1400" dirty="0" err="1"/>
              <a:t>hadoop</a:t>
            </a:r>
            <a:r>
              <a:rPr lang="en-IN" sz="1400" dirty="0"/>
              <a:t>/</a:t>
            </a:r>
            <a:r>
              <a:rPr lang="en-IN" sz="1400" dirty="0" err="1"/>
              <a:t>softwares</a:t>
            </a:r>
            <a:r>
              <a:rPr lang="en-IN" sz="1400" dirty="0"/>
              <a:t>/spark-2.2.0-bin-hadoop2.7.tgz /</a:t>
            </a:r>
            <a:r>
              <a:rPr lang="en-IN" sz="1400" dirty="0" err="1"/>
              <a:t>usr</a:t>
            </a:r>
            <a:r>
              <a:rPr lang="en-IN" sz="1400" dirty="0"/>
              <a:t>/local/spark/</a:t>
            </a:r>
          </a:p>
          <a:p>
            <a:r>
              <a:rPr lang="en-IN" sz="1400" dirty="0"/>
              <a:t> cp /home/</a:t>
            </a:r>
            <a:r>
              <a:rPr lang="en-IN" sz="1400" dirty="0" err="1"/>
              <a:t>hadoop</a:t>
            </a:r>
            <a:r>
              <a:rPr lang="en-IN" sz="1400" dirty="0"/>
              <a:t>/</a:t>
            </a:r>
            <a:r>
              <a:rPr lang="en-IN" sz="1400" dirty="0" err="1"/>
              <a:t>softwares</a:t>
            </a:r>
            <a:r>
              <a:rPr lang="en-IN" sz="1400" dirty="0"/>
              <a:t>/scala-2.10.5.tgz /</a:t>
            </a:r>
            <a:r>
              <a:rPr lang="en-IN" sz="1400" dirty="0" err="1"/>
              <a:t>usr</a:t>
            </a:r>
            <a:r>
              <a:rPr lang="en-IN" sz="1400" dirty="0"/>
              <a:t>/local/</a:t>
            </a:r>
            <a:r>
              <a:rPr lang="en-IN" sz="1400" dirty="0" err="1"/>
              <a:t>scala</a:t>
            </a:r>
            <a:r>
              <a:rPr lang="en-IN" sz="1400" dirty="0"/>
              <a:t>/</a:t>
            </a:r>
          </a:p>
          <a:p>
            <a:r>
              <a:rPr lang="en-IN" sz="1400" dirty="0"/>
              <a:t>      </a:t>
            </a:r>
            <a:endParaRPr lang="da-DK" dirty="0"/>
          </a:p>
          <a:p>
            <a:r>
              <a:rPr lang="en-IN" u="sng" dirty="0"/>
              <a:t>Extract the file</a:t>
            </a:r>
          </a:p>
          <a:p>
            <a:endParaRPr lang="en-IN" dirty="0"/>
          </a:p>
          <a:p>
            <a:r>
              <a:rPr lang="en-IN" sz="1400" dirty="0"/>
              <a:t>tar –</a:t>
            </a:r>
            <a:r>
              <a:rPr lang="en-IN" sz="1400" dirty="0" err="1"/>
              <a:t>xvzf</a:t>
            </a:r>
            <a:r>
              <a:rPr lang="en-IN" sz="1400" dirty="0"/>
              <a:t> spark-2.2.0-bin-hadoop2.7.tgz</a:t>
            </a:r>
          </a:p>
          <a:p>
            <a:r>
              <a:rPr lang="en-IN" sz="1400" dirty="0"/>
              <a:t>tar –</a:t>
            </a:r>
            <a:r>
              <a:rPr lang="en-IN" sz="1400" dirty="0" err="1"/>
              <a:t>xvzf</a:t>
            </a:r>
            <a:r>
              <a:rPr lang="en-IN" sz="1400" dirty="0"/>
              <a:t> scala-2.10.5.tgz </a:t>
            </a:r>
          </a:p>
          <a:p>
            <a:endParaRPr lang="en-IN" sz="1400" dirty="0"/>
          </a:p>
          <a:p>
            <a:r>
              <a:rPr lang="en-IN" u="sng" dirty="0"/>
              <a:t>Move file</a:t>
            </a:r>
          </a:p>
          <a:p>
            <a:endParaRPr lang="en-IN" dirty="0"/>
          </a:p>
          <a:p>
            <a:r>
              <a:rPr lang="en-IN" sz="1400" dirty="0"/>
              <a:t>cd /</a:t>
            </a:r>
            <a:r>
              <a:rPr lang="en-IN" sz="1400" dirty="0" err="1"/>
              <a:t>usr</a:t>
            </a:r>
            <a:r>
              <a:rPr lang="en-IN" sz="1400" dirty="0"/>
              <a:t>/local/spark/spark-2.2.0-bin-hadoop2.7 </a:t>
            </a:r>
          </a:p>
          <a:p>
            <a:r>
              <a:rPr lang="da-DK" sz="1400" dirty="0"/>
              <a:t>mv * ../</a:t>
            </a:r>
          </a:p>
          <a:p>
            <a:r>
              <a:rPr lang="da-DK" sz="1400" dirty="0"/>
              <a:t>rmdir </a:t>
            </a:r>
            <a:r>
              <a:rPr lang="en-IN" sz="1400" dirty="0"/>
              <a:t>spark-2.2.0-bin-hadoop2.7</a:t>
            </a:r>
          </a:p>
          <a:p>
            <a:endParaRPr lang="en-IN" sz="1400" dirty="0"/>
          </a:p>
          <a:p>
            <a:r>
              <a:rPr lang="en-IN" sz="1400" dirty="0"/>
              <a:t>cd /</a:t>
            </a:r>
            <a:r>
              <a:rPr lang="en-IN" sz="1400" dirty="0" err="1"/>
              <a:t>usr</a:t>
            </a:r>
            <a:r>
              <a:rPr lang="en-IN" sz="1400" dirty="0"/>
              <a:t>/local/spark/ scala-2.10.5 </a:t>
            </a:r>
          </a:p>
          <a:p>
            <a:r>
              <a:rPr lang="da-DK" sz="1400" dirty="0"/>
              <a:t>mv * ../</a:t>
            </a:r>
          </a:p>
          <a:p>
            <a:r>
              <a:rPr lang="da-DK" sz="1400" dirty="0"/>
              <a:t>rmdir </a:t>
            </a:r>
            <a:r>
              <a:rPr lang="en-IN" sz="1400" dirty="0"/>
              <a:t>scala-2.10.5</a:t>
            </a:r>
          </a:p>
          <a:p>
            <a:endParaRPr lang="en-IN" sz="1400" dirty="0"/>
          </a:p>
          <a:p>
            <a:endParaRPr lang="en-IN" sz="1400" dirty="0"/>
          </a:p>
          <a:p>
            <a:endParaRPr lang="en-IN" sz="1400" dirty="0"/>
          </a:p>
          <a:p>
            <a:endParaRPr lang="en-IN" sz="1400" dirty="0"/>
          </a:p>
          <a:p>
            <a:endParaRPr lang="en-IN" dirty="0"/>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18510830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78F8B7A-3065-4C96-9776-389059E8C19C}"/>
              </a:ext>
            </a:extLst>
          </p:cNvPr>
          <p:cNvSpPr txBox="1"/>
          <p:nvPr/>
        </p:nvSpPr>
        <p:spPr>
          <a:xfrm>
            <a:off x="2952017" y="417546"/>
            <a:ext cx="6287966" cy="584775"/>
          </a:xfrm>
          <a:prstGeom prst="rect">
            <a:avLst/>
          </a:prstGeom>
          <a:noFill/>
        </p:spPr>
        <p:txBody>
          <a:bodyPr wrap="square" rtlCol="0">
            <a:spAutoFit/>
          </a:bodyPr>
          <a:lstStyle/>
          <a:p>
            <a:r>
              <a:rPr lang="en-IN" sz="3200" b="1" dirty="0"/>
              <a:t>Spark and Scala Installation</a:t>
            </a:r>
          </a:p>
        </p:txBody>
      </p:sp>
      <p:sp>
        <p:nvSpPr>
          <p:cNvPr id="3" name="TextBox 2">
            <a:extLst>
              <a:ext uri="{FF2B5EF4-FFF2-40B4-BE49-F238E27FC236}">
                <a16:creationId xmlns:a16="http://schemas.microsoft.com/office/drawing/2014/main" id="{8401DDFD-AAC4-45D6-8461-7B1AAE041AD6}"/>
              </a:ext>
            </a:extLst>
          </p:cNvPr>
          <p:cNvSpPr txBox="1"/>
          <p:nvPr/>
        </p:nvSpPr>
        <p:spPr>
          <a:xfrm>
            <a:off x="676848" y="1072660"/>
            <a:ext cx="9624646" cy="7017306"/>
          </a:xfrm>
          <a:prstGeom prst="rect">
            <a:avLst/>
          </a:prstGeom>
          <a:noFill/>
        </p:spPr>
        <p:txBody>
          <a:bodyPr wrap="square" rtlCol="0">
            <a:spAutoFit/>
          </a:bodyPr>
          <a:lstStyle/>
          <a:p>
            <a:endParaRPr lang="en-IN" dirty="0"/>
          </a:p>
          <a:p>
            <a:r>
              <a:rPr lang="en-IN" dirty="0"/>
              <a:t>Set path for </a:t>
            </a:r>
            <a:r>
              <a:rPr lang="en-IN" dirty="0" err="1"/>
              <a:t>hbase</a:t>
            </a:r>
            <a:r>
              <a:rPr lang="en-IN" dirty="0"/>
              <a:t>/bin in  ~/.</a:t>
            </a:r>
            <a:r>
              <a:rPr lang="en-IN" dirty="0" err="1"/>
              <a:t>bashrc</a:t>
            </a:r>
            <a:r>
              <a:rPr lang="en-IN" dirty="0"/>
              <a:t> file </a:t>
            </a:r>
          </a:p>
          <a:p>
            <a:endParaRPr lang="en-IN" dirty="0"/>
          </a:p>
          <a:p>
            <a:r>
              <a:rPr lang="en-IN" dirty="0" err="1"/>
              <a:t>gedit</a:t>
            </a:r>
            <a:r>
              <a:rPr lang="en-IN" dirty="0"/>
              <a:t> ~/.</a:t>
            </a:r>
            <a:r>
              <a:rPr lang="en-IN" dirty="0" err="1"/>
              <a:t>bashrc</a:t>
            </a:r>
            <a:endParaRPr lang="en-IN" dirty="0"/>
          </a:p>
          <a:p>
            <a:endParaRPr lang="en-IN" dirty="0"/>
          </a:p>
          <a:p>
            <a:r>
              <a:rPr lang="en-IN" dirty="0"/>
              <a:t>export SCALA_HOME=/</a:t>
            </a:r>
            <a:r>
              <a:rPr lang="en-IN" dirty="0" err="1"/>
              <a:t>usr</a:t>
            </a:r>
            <a:r>
              <a:rPr lang="en-IN" dirty="0"/>
              <a:t>/local/</a:t>
            </a:r>
            <a:r>
              <a:rPr lang="en-IN" dirty="0" err="1"/>
              <a:t>scala</a:t>
            </a:r>
            <a:endParaRPr lang="en-IN" dirty="0"/>
          </a:p>
          <a:p>
            <a:r>
              <a:rPr lang="en-IN" dirty="0"/>
              <a:t>export SPARK_HOME=/</a:t>
            </a:r>
            <a:r>
              <a:rPr lang="en-IN" dirty="0" err="1"/>
              <a:t>usr</a:t>
            </a:r>
            <a:r>
              <a:rPr lang="en-IN" dirty="0"/>
              <a:t>/local/spark</a:t>
            </a:r>
          </a:p>
          <a:p>
            <a:r>
              <a:rPr lang="en-IN" dirty="0"/>
              <a:t>export PATH=$SPARK_HOME/bin:$JAVA_HOME/bin:$SCALA_HOME/bin:$PATH</a:t>
            </a:r>
          </a:p>
          <a:p>
            <a:r>
              <a:rPr lang="en-IN" dirty="0"/>
              <a:t>export SPARK_CLASSPATH=/</a:t>
            </a:r>
            <a:r>
              <a:rPr lang="en-IN" dirty="0" err="1"/>
              <a:t>usr</a:t>
            </a:r>
            <a:r>
              <a:rPr lang="en-IN" dirty="0"/>
              <a:t>/share/java/mysql-connector-java-5.1.28.jar</a:t>
            </a:r>
          </a:p>
          <a:p>
            <a:r>
              <a:rPr lang="en-IN" dirty="0"/>
              <a:t>export LD_LIBRARY_PATH=$HADOOP_PREFIX/lib/native:$LD_LIBRARY_PATH</a:t>
            </a:r>
          </a:p>
          <a:p>
            <a:r>
              <a:rPr lang="en-IN" dirty="0"/>
              <a:t>export HADOOP_CONF_DIR=$HADOOP_PREFIX/etc/</a:t>
            </a:r>
            <a:r>
              <a:rPr lang="en-IN" dirty="0" err="1"/>
              <a:t>hadoop</a:t>
            </a:r>
            <a:endParaRPr lang="en-IN" dirty="0"/>
          </a:p>
          <a:p>
            <a:r>
              <a:rPr lang="en-IN" dirty="0"/>
              <a:t>export PATH=/</a:t>
            </a:r>
            <a:r>
              <a:rPr lang="en-IN" dirty="0" err="1"/>
              <a:t>usr</a:t>
            </a:r>
            <a:r>
              <a:rPr lang="en-IN" dirty="0"/>
              <a:t>/share/java/mysql-connector-java-5.1.28.jar:$PATH</a:t>
            </a:r>
          </a:p>
          <a:p>
            <a:endParaRPr lang="en-IN" dirty="0"/>
          </a:p>
          <a:p>
            <a:r>
              <a:rPr lang="en-IN" dirty="0"/>
              <a:t>Now execute </a:t>
            </a:r>
          </a:p>
          <a:p>
            <a:endParaRPr lang="en-IN" dirty="0"/>
          </a:p>
          <a:p>
            <a:r>
              <a:rPr lang="en-IN" dirty="0"/>
              <a:t>source ~/.</a:t>
            </a:r>
            <a:r>
              <a:rPr lang="en-IN" dirty="0" err="1"/>
              <a:t>bashrc</a:t>
            </a:r>
            <a:endParaRPr lang="en-IN" dirty="0"/>
          </a:p>
          <a:p>
            <a:r>
              <a:rPr lang="en-IN" dirty="0"/>
              <a:t>Now change the configuration of </a:t>
            </a:r>
            <a:r>
              <a:rPr lang="en-IN" dirty="0" err="1"/>
              <a:t>sqoop</a:t>
            </a:r>
            <a:r>
              <a:rPr lang="en-IN" dirty="0"/>
              <a:t> </a:t>
            </a:r>
          </a:p>
          <a:p>
            <a:endParaRPr lang="en-IN" dirty="0"/>
          </a:p>
          <a:p>
            <a:r>
              <a:rPr lang="en-IN" dirty="0"/>
              <a:t>cd </a:t>
            </a:r>
            <a:r>
              <a:rPr lang="en-IN" b="1" dirty="0"/>
              <a:t>/</a:t>
            </a:r>
            <a:r>
              <a:rPr lang="en-IN" b="1" dirty="0" err="1"/>
              <a:t>usr</a:t>
            </a:r>
            <a:r>
              <a:rPr lang="en-IN" b="1" dirty="0"/>
              <a:t>/local/spark/conf</a:t>
            </a:r>
            <a:endParaRPr lang="en-IN" dirty="0"/>
          </a:p>
          <a:p>
            <a:r>
              <a:rPr lang="en-IN" dirty="0"/>
              <a:t>cp </a:t>
            </a:r>
            <a:r>
              <a:rPr lang="en-IN" b="1" dirty="0"/>
              <a:t>Copy the spark-</a:t>
            </a:r>
            <a:r>
              <a:rPr lang="en-IN" b="1" dirty="0" err="1"/>
              <a:t>env.sh.template</a:t>
            </a:r>
            <a:r>
              <a:rPr lang="en-IN" b="1" dirty="0"/>
              <a:t> to spark-env.sh</a:t>
            </a:r>
            <a:endParaRPr lang="en-IN" dirty="0"/>
          </a:p>
          <a:p>
            <a:endParaRPr lang="en-IN" dirty="0"/>
          </a:p>
          <a:p>
            <a:endParaRPr lang="en-IN" dirty="0"/>
          </a:p>
          <a:p>
            <a:r>
              <a:rPr lang="en-IN" dirty="0"/>
              <a:t>  </a:t>
            </a:r>
          </a:p>
          <a:p>
            <a:endParaRPr lang="en-IN" dirty="0"/>
          </a:p>
          <a:p>
            <a:endParaRPr lang="en-IN" dirty="0"/>
          </a:p>
        </p:txBody>
      </p:sp>
      <p:sp>
        <p:nvSpPr>
          <p:cNvPr id="5" name="Rectangle 2">
            <a:extLst>
              <a:ext uri="{FF2B5EF4-FFF2-40B4-BE49-F238E27FC236}">
                <a16:creationId xmlns:a16="http://schemas.microsoft.com/office/drawing/2014/main" id="{DAD9B6C0-BAA9-4211-BB04-10D866CDB46A}"/>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FFFFFF"/>
                </a:solidFill>
                <a:effectLst/>
                <a:latin typeface="Arial Unicode MS"/>
              </a:rPr>
              <a:t>cd</a:t>
            </a:r>
            <a:r>
              <a:rPr kumimoji="0" lang="en-US" altLang="en-US" sz="1000" b="0" i="0" u="none" strike="noStrike" cap="none" normalizeH="0" baseline="0">
                <a:ln>
                  <a:noFill/>
                </a:ln>
                <a:solidFill>
                  <a:srgbClr val="595959"/>
                </a:solidFill>
                <a:effectLst/>
                <a:latin typeface="Arial Unicode MS"/>
              </a:rPr>
              <a:t> </a:t>
            </a:r>
            <a:r>
              <a:rPr kumimoji="0" lang="en-US" altLang="en-US" sz="1000" b="0" i="0" u="none" strike="noStrike" cap="none" normalizeH="0" baseline="0">
                <a:ln>
                  <a:noFill/>
                </a:ln>
                <a:solidFill>
                  <a:srgbClr val="FFFFFF"/>
                </a:solidFill>
                <a:effectLst/>
                <a:latin typeface="Arial Unicode MS"/>
              </a:rPr>
              <a:t>/usr/local/spark/conf</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07674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78F8B7A-3065-4C96-9776-389059E8C19C}"/>
              </a:ext>
            </a:extLst>
          </p:cNvPr>
          <p:cNvSpPr txBox="1"/>
          <p:nvPr/>
        </p:nvSpPr>
        <p:spPr>
          <a:xfrm>
            <a:off x="2952017" y="417546"/>
            <a:ext cx="6287966" cy="584775"/>
          </a:xfrm>
          <a:prstGeom prst="rect">
            <a:avLst/>
          </a:prstGeom>
          <a:noFill/>
        </p:spPr>
        <p:txBody>
          <a:bodyPr wrap="square" rtlCol="0">
            <a:spAutoFit/>
          </a:bodyPr>
          <a:lstStyle/>
          <a:p>
            <a:r>
              <a:rPr lang="en-IN" sz="3200" b="1" dirty="0"/>
              <a:t>Spark and Scala Installation</a:t>
            </a:r>
          </a:p>
        </p:txBody>
      </p:sp>
      <p:sp>
        <p:nvSpPr>
          <p:cNvPr id="3" name="TextBox 2">
            <a:extLst>
              <a:ext uri="{FF2B5EF4-FFF2-40B4-BE49-F238E27FC236}">
                <a16:creationId xmlns:a16="http://schemas.microsoft.com/office/drawing/2014/main" id="{8401DDFD-AAC4-45D6-8461-7B1AAE041AD6}"/>
              </a:ext>
            </a:extLst>
          </p:cNvPr>
          <p:cNvSpPr txBox="1"/>
          <p:nvPr/>
        </p:nvSpPr>
        <p:spPr>
          <a:xfrm>
            <a:off x="676848" y="1072660"/>
            <a:ext cx="9624646" cy="5632311"/>
          </a:xfrm>
          <a:prstGeom prst="rect">
            <a:avLst/>
          </a:prstGeom>
          <a:noFill/>
        </p:spPr>
        <p:txBody>
          <a:bodyPr wrap="square" rtlCol="0">
            <a:spAutoFit/>
          </a:bodyPr>
          <a:lstStyle/>
          <a:p>
            <a:endParaRPr lang="en-IN" dirty="0"/>
          </a:p>
          <a:p>
            <a:r>
              <a:rPr lang="en-IN" dirty="0" err="1"/>
              <a:t>gedit</a:t>
            </a:r>
            <a:r>
              <a:rPr lang="en-IN" dirty="0"/>
              <a:t> </a:t>
            </a:r>
            <a:r>
              <a:rPr lang="en-IN" b="1" dirty="0"/>
              <a:t>spark-env.sh</a:t>
            </a:r>
          </a:p>
          <a:p>
            <a:endParaRPr lang="en-IN" b="1" dirty="0"/>
          </a:p>
          <a:p>
            <a:r>
              <a:rPr lang="en-IN" dirty="0"/>
              <a:t>export SCALA_HOME=/</a:t>
            </a:r>
            <a:r>
              <a:rPr lang="en-IN" dirty="0" err="1"/>
              <a:t>usr</a:t>
            </a:r>
            <a:r>
              <a:rPr lang="en-IN" dirty="0"/>
              <a:t>/local/</a:t>
            </a:r>
            <a:r>
              <a:rPr lang="en-IN" dirty="0" err="1"/>
              <a:t>scala</a:t>
            </a:r>
            <a:endParaRPr lang="en-IN" dirty="0"/>
          </a:p>
          <a:p>
            <a:r>
              <a:rPr lang="en-IN" dirty="0"/>
              <a:t>export SPARK_HOME=/</a:t>
            </a:r>
            <a:r>
              <a:rPr lang="en-IN" dirty="0" err="1"/>
              <a:t>usr</a:t>
            </a:r>
            <a:r>
              <a:rPr lang="en-IN" dirty="0"/>
              <a:t>/local/spark</a:t>
            </a:r>
          </a:p>
          <a:p>
            <a:r>
              <a:rPr lang="en-IN" dirty="0"/>
              <a:t>export SPARK_CLASSPATH=/</a:t>
            </a:r>
            <a:r>
              <a:rPr lang="en-IN" dirty="0" err="1"/>
              <a:t>usr</a:t>
            </a:r>
            <a:r>
              <a:rPr lang="en-IN" dirty="0"/>
              <a:t>/local/hive/lib/mysql-connector-java.jar</a:t>
            </a:r>
          </a:p>
          <a:p>
            <a:endParaRPr lang="en-IN" dirty="0"/>
          </a:p>
          <a:p>
            <a:r>
              <a:rPr lang="en-IN" dirty="0"/>
              <a:t>export JAVA_HOME=/</a:t>
            </a:r>
            <a:r>
              <a:rPr lang="en-IN" dirty="0" err="1"/>
              <a:t>usr</a:t>
            </a:r>
            <a:r>
              <a:rPr lang="en-IN" dirty="0"/>
              <a:t>/lib/</a:t>
            </a:r>
            <a:r>
              <a:rPr lang="en-IN" dirty="0" err="1"/>
              <a:t>jvm</a:t>
            </a:r>
            <a:r>
              <a:rPr lang="en-IN" dirty="0"/>
              <a:t>/java-1.8.0-openjdk-amd64</a:t>
            </a:r>
          </a:p>
          <a:p>
            <a:r>
              <a:rPr lang="en-IN" dirty="0"/>
              <a:t>export HADOOP_CONF_DIR=/</a:t>
            </a:r>
            <a:r>
              <a:rPr lang="en-IN" dirty="0" err="1"/>
              <a:t>usr</a:t>
            </a:r>
            <a:r>
              <a:rPr lang="en-IN" dirty="0"/>
              <a:t>/local/</a:t>
            </a:r>
            <a:r>
              <a:rPr lang="en-IN" dirty="0" err="1"/>
              <a:t>hadoop</a:t>
            </a:r>
            <a:r>
              <a:rPr lang="en-IN" dirty="0"/>
              <a:t>/etc/</a:t>
            </a:r>
            <a:r>
              <a:rPr lang="en-IN" dirty="0" err="1"/>
              <a:t>hadoop</a:t>
            </a:r>
            <a:endParaRPr lang="en-IN" dirty="0"/>
          </a:p>
          <a:p>
            <a:r>
              <a:rPr lang="en-IN" dirty="0"/>
              <a:t>export YARN_CONF_DIR=/</a:t>
            </a:r>
            <a:r>
              <a:rPr lang="en-IN" dirty="0" err="1"/>
              <a:t>usr</a:t>
            </a:r>
            <a:r>
              <a:rPr lang="en-IN" dirty="0"/>
              <a:t>/local/</a:t>
            </a:r>
            <a:r>
              <a:rPr lang="en-IN" dirty="0" err="1"/>
              <a:t>hadoop</a:t>
            </a:r>
            <a:r>
              <a:rPr lang="en-IN" dirty="0"/>
              <a:t>/etc/</a:t>
            </a:r>
            <a:r>
              <a:rPr lang="en-IN" dirty="0" err="1"/>
              <a:t>hadoop</a:t>
            </a:r>
            <a:endParaRPr lang="en-IN" dirty="0"/>
          </a:p>
          <a:p>
            <a:r>
              <a:rPr lang="en-IN" dirty="0"/>
              <a:t>export SPARK_WORKER_MEMORY=1g</a:t>
            </a:r>
          </a:p>
          <a:p>
            <a:r>
              <a:rPr lang="en-IN" dirty="0"/>
              <a:t>export SPARK_WORKER_INSTANCES=2</a:t>
            </a:r>
          </a:p>
          <a:p>
            <a:r>
              <a:rPr lang="en-IN" dirty="0"/>
              <a:t>export SPARK_MASTER_IP=192.168.1.2</a:t>
            </a:r>
          </a:p>
          <a:p>
            <a:r>
              <a:rPr lang="en-IN" dirty="0"/>
              <a:t>export SPARK_MASTER_PORT=7077</a:t>
            </a:r>
          </a:p>
          <a:p>
            <a:r>
              <a:rPr lang="en-IN" dirty="0"/>
              <a:t>export SPARK_WORKER_DIR=/var/spark/</a:t>
            </a:r>
            <a:r>
              <a:rPr lang="en-IN" dirty="0" err="1"/>
              <a:t>tmp</a:t>
            </a:r>
            <a:endParaRPr lang="en-IN" dirty="0"/>
          </a:p>
          <a:p>
            <a:endParaRPr lang="en-IN" dirty="0"/>
          </a:p>
          <a:p>
            <a:endParaRPr lang="en-IN" dirty="0"/>
          </a:p>
          <a:p>
            <a:r>
              <a:rPr lang="en-IN" dirty="0"/>
              <a:t>  </a:t>
            </a:r>
          </a:p>
          <a:p>
            <a:endParaRPr lang="en-IN" dirty="0"/>
          </a:p>
          <a:p>
            <a:endParaRPr lang="en-IN" dirty="0"/>
          </a:p>
        </p:txBody>
      </p:sp>
      <p:sp>
        <p:nvSpPr>
          <p:cNvPr id="5" name="Rectangle 2">
            <a:extLst>
              <a:ext uri="{FF2B5EF4-FFF2-40B4-BE49-F238E27FC236}">
                <a16:creationId xmlns:a16="http://schemas.microsoft.com/office/drawing/2014/main" id="{DAD9B6C0-BAA9-4211-BB04-10D866CDB46A}"/>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FFFFFF"/>
                </a:solidFill>
                <a:effectLst/>
                <a:latin typeface="Arial Unicode MS"/>
              </a:rPr>
              <a:t>cd</a:t>
            </a:r>
            <a:r>
              <a:rPr kumimoji="0" lang="en-US" altLang="en-US" sz="1000" b="0" i="0" u="none" strike="noStrike" cap="none" normalizeH="0" baseline="0">
                <a:ln>
                  <a:noFill/>
                </a:ln>
                <a:solidFill>
                  <a:srgbClr val="595959"/>
                </a:solidFill>
                <a:effectLst/>
                <a:latin typeface="Arial Unicode MS"/>
              </a:rPr>
              <a:t> </a:t>
            </a:r>
            <a:r>
              <a:rPr kumimoji="0" lang="en-US" altLang="en-US" sz="1000" b="0" i="0" u="none" strike="noStrike" cap="none" normalizeH="0" baseline="0">
                <a:ln>
                  <a:noFill/>
                </a:ln>
                <a:solidFill>
                  <a:srgbClr val="FFFFFF"/>
                </a:solidFill>
                <a:effectLst/>
                <a:latin typeface="Arial Unicode MS"/>
              </a:rPr>
              <a:t>/usr/local/spark/conf</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706839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78F8B7A-3065-4C96-9776-389059E8C19C}"/>
              </a:ext>
            </a:extLst>
          </p:cNvPr>
          <p:cNvSpPr txBox="1"/>
          <p:nvPr/>
        </p:nvSpPr>
        <p:spPr>
          <a:xfrm>
            <a:off x="2952017" y="417546"/>
            <a:ext cx="6287966" cy="584775"/>
          </a:xfrm>
          <a:prstGeom prst="rect">
            <a:avLst/>
          </a:prstGeom>
          <a:noFill/>
        </p:spPr>
        <p:txBody>
          <a:bodyPr wrap="square" rtlCol="0">
            <a:spAutoFit/>
          </a:bodyPr>
          <a:lstStyle/>
          <a:p>
            <a:r>
              <a:rPr lang="en-IN" sz="3200" b="1" dirty="0"/>
              <a:t>Spark and Scala Installation</a:t>
            </a:r>
          </a:p>
        </p:txBody>
      </p:sp>
      <p:sp>
        <p:nvSpPr>
          <p:cNvPr id="3" name="TextBox 2">
            <a:extLst>
              <a:ext uri="{FF2B5EF4-FFF2-40B4-BE49-F238E27FC236}">
                <a16:creationId xmlns:a16="http://schemas.microsoft.com/office/drawing/2014/main" id="{8401DDFD-AAC4-45D6-8461-7B1AAE041AD6}"/>
              </a:ext>
            </a:extLst>
          </p:cNvPr>
          <p:cNvSpPr txBox="1"/>
          <p:nvPr/>
        </p:nvSpPr>
        <p:spPr>
          <a:xfrm>
            <a:off x="676848" y="1072660"/>
            <a:ext cx="9624646" cy="6740307"/>
          </a:xfrm>
          <a:prstGeom prst="rect">
            <a:avLst/>
          </a:prstGeom>
          <a:noFill/>
        </p:spPr>
        <p:txBody>
          <a:bodyPr wrap="square" rtlCol="0">
            <a:spAutoFit/>
          </a:bodyPr>
          <a:lstStyle/>
          <a:p>
            <a:endParaRPr lang="en-IN" dirty="0"/>
          </a:p>
          <a:p>
            <a:r>
              <a:rPr lang="en-IN" dirty="0" err="1"/>
              <a:t>gedit</a:t>
            </a:r>
            <a:r>
              <a:rPr lang="en-IN" dirty="0"/>
              <a:t> </a:t>
            </a:r>
            <a:r>
              <a:rPr lang="en-IN" b="1" dirty="0"/>
              <a:t>spark-</a:t>
            </a:r>
            <a:r>
              <a:rPr lang="en-IN" b="1" dirty="0" err="1"/>
              <a:t>defaults.conf</a:t>
            </a:r>
            <a:endParaRPr lang="en-IN" b="1" dirty="0"/>
          </a:p>
          <a:p>
            <a:endParaRPr lang="en-IN" b="1" dirty="0"/>
          </a:p>
          <a:p>
            <a:r>
              <a:rPr lang="en-IN" dirty="0" err="1"/>
              <a:t>spark.driver.extraClassPath</a:t>
            </a:r>
            <a:r>
              <a:rPr lang="en-IN" dirty="0"/>
              <a:t> = /</a:t>
            </a:r>
            <a:r>
              <a:rPr lang="en-IN" dirty="0" err="1"/>
              <a:t>usr</a:t>
            </a:r>
            <a:r>
              <a:rPr lang="en-IN" dirty="0"/>
              <a:t>/local/spark/mysql-connector-java-5.1.28.jar</a:t>
            </a:r>
          </a:p>
          <a:p>
            <a:endParaRPr lang="en-IN" dirty="0"/>
          </a:p>
          <a:p>
            <a:r>
              <a:rPr lang="en-IN" dirty="0" err="1"/>
              <a:t>spark.executor.extraClassPath</a:t>
            </a:r>
            <a:r>
              <a:rPr lang="en-IN" dirty="0"/>
              <a:t> = /</a:t>
            </a:r>
            <a:r>
              <a:rPr lang="en-IN" dirty="0" err="1"/>
              <a:t>usr</a:t>
            </a:r>
            <a:r>
              <a:rPr lang="en-IN" dirty="0"/>
              <a:t>/local/spark/mysql-connector-java-5.1.28.jar</a:t>
            </a:r>
          </a:p>
          <a:p>
            <a:endParaRPr lang="en-IN" dirty="0"/>
          </a:p>
          <a:p>
            <a:r>
              <a:rPr lang="en-IN" dirty="0" err="1"/>
              <a:t>spark.master</a:t>
            </a:r>
            <a:r>
              <a:rPr lang="en-IN" dirty="0"/>
              <a:t>	yarn                    </a:t>
            </a:r>
          </a:p>
          <a:p>
            <a:endParaRPr lang="en-IN" dirty="0"/>
          </a:p>
          <a:p>
            <a:r>
              <a:rPr lang="en-IN" dirty="0"/>
              <a:t>#spark://192.168.1.2:7077</a:t>
            </a:r>
          </a:p>
          <a:p>
            <a:endParaRPr lang="en-IN" dirty="0"/>
          </a:p>
          <a:p>
            <a:r>
              <a:rPr lang="en-IN" dirty="0" err="1"/>
              <a:t>spark.driver.memory</a:t>
            </a:r>
            <a:r>
              <a:rPr lang="en-IN" dirty="0"/>
              <a:t>    512m</a:t>
            </a:r>
          </a:p>
          <a:p>
            <a:endParaRPr lang="en-IN" dirty="0"/>
          </a:p>
          <a:p>
            <a:endParaRPr lang="en-IN" dirty="0"/>
          </a:p>
          <a:p>
            <a:endParaRPr lang="en-IN" dirty="0"/>
          </a:p>
          <a:p>
            <a:r>
              <a:rPr lang="en-IN" b="1" dirty="0" err="1"/>
              <a:t>gedit</a:t>
            </a:r>
            <a:r>
              <a:rPr lang="en-IN" b="1" dirty="0"/>
              <a:t> </a:t>
            </a:r>
            <a:r>
              <a:rPr lang="en-IN" b="1" dirty="0" err="1"/>
              <a:t>usr</a:t>
            </a:r>
            <a:r>
              <a:rPr lang="en-IN" b="1" dirty="0"/>
              <a:t>/local/spark/conf/slaves</a:t>
            </a:r>
          </a:p>
          <a:p>
            <a:r>
              <a:rPr lang="en-IN" dirty="0"/>
              <a:t> </a:t>
            </a:r>
          </a:p>
          <a:p>
            <a:r>
              <a:rPr lang="en-IN" dirty="0"/>
              <a:t>192.168.1.3</a:t>
            </a:r>
          </a:p>
          <a:p>
            <a:r>
              <a:rPr lang="en-IN" dirty="0"/>
              <a:t>192.168.1.4 </a:t>
            </a:r>
          </a:p>
          <a:p>
            <a:endParaRPr lang="en-IN" dirty="0"/>
          </a:p>
          <a:p>
            <a:endParaRPr lang="en-IN" dirty="0"/>
          </a:p>
          <a:p>
            <a:r>
              <a:rPr lang="en-IN" dirty="0"/>
              <a:t>  </a:t>
            </a:r>
          </a:p>
          <a:p>
            <a:endParaRPr lang="en-IN" dirty="0"/>
          </a:p>
          <a:p>
            <a:endParaRPr lang="en-IN" dirty="0"/>
          </a:p>
        </p:txBody>
      </p:sp>
      <p:sp>
        <p:nvSpPr>
          <p:cNvPr id="5" name="Rectangle 2">
            <a:extLst>
              <a:ext uri="{FF2B5EF4-FFF2-40B4-BE49-F238E27FC236}">
                <a16:creationId xmlns:a16="http://schemas.microsoft.com/office/drawing/2014/main" id="{DAD9B6C0-BAA9-4211-BB04-10D866CDB46A}"/>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FFFFFF"/>
                </a:solidFill>
                <a:effectLst/>
                <a:latin typeface="Arial Unicode MS"/>
              </a:rPr>
              <a:t>cd</a:t>
            </a:r>
            <a:r>
              <a:rPr kumimoji="0" lang="en-US" altLang="en-US" sz="1000" b="0" i="0" u="none" strike="noStrike" cap="none" normalizeH="0" baseline="0">
                <a:ln>
                  <a:noFill/>
                </a:ln>
                <a:solidFill>
                  <a:srgbClr val="595959"/>
                </a:solidFill>
                <a:effectLst/>
                <a:latin typeface="Arial Unicode MS"/>
              </a:rPr>
              <a:t> </a:t>
            </a:r>
            <a:r>
              <a:rPr kumimoji="0" lang="en-US" altLang="en-US" sz="1000" b="0" i="0" u="none" strike="noStrike" cap="none" normalizeH="0" baseline="0">
                <a:ln>
                  <a:noFill/>
                </a:ln>
                <a:solidFill>
                  <a:srgbClr val="FFFFFF"/>
                </a:solidFill>
                <a:effectLst/>
                <a:latin typeface="Arial Unicode MS"/>
              </a:rPr>
              <a:t>/usr/local/spark/conf</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999974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78F8B7A-3065-4C96-9776-389059E8C19C}"/>
              </a:ext>
            </a:extLst>
          </p:cNvPr>
          <p:cNvSpPr txBox="1"/>
          <p:nvPr/>
        </p:nvSpPr>
        <p:spPr>
          <a:xfrm>
            <a:off x="2952017" y="417546"/>
            <a:ext cx="6287966" cy="584775"/>
          </a:xfrm>
          <a:prstGeom prst="rect">
            <a:avLst/>
          </a:prstGeom>
          <a:noFill/>
        </p:spPr>
        <p:txBody>
          <a:bodyPr wrap="square" rtlCol="0">
            <a:spAutoFit/>
          </a:bodyPr>
          <a:lstStyle/>
          <a:p>
            <a:r>
              <a:rPr lang="en-IN" sz="3200" b="1" dirty="0"/>
              <a:t>Spark and Scala Installation</a:t>
            </a:r>
          </a:p>
        </p:txBody>
      </p:sp>
      <p:sp>
        <p:nvSpPr>
          <p:cNvPr id="3" name="TextBox 2">
            <a:extLst>
              <a:ext uri="{FF2B5EF4-FFF2-40B4-BE49-F238E27FC236}">
                <a16:creationId xmlns:a16="http://schemas.microsoft.com/office/drawing/2014/main" id="{8401DDFD-AAC4-45D6-8461-7B1AAE041AD6}"/>
              </a:ext>
            </a:extLst>
          </p:cNvPr>
          <p:cNvSpPr txBox="1"/>
          <p:nvPr/>
        </p:nvSpPr>
        <p:spPr>
          <a:xfrm>
            <a:off x="676848" y="1072660"/>
            <a:ext cx="9624646" cy="7571303"/>
          </a:xfrm>
          <a:prstGeom prst="rect">
            <a:avLst/>
          </a:prstGeom>
          <a:noFill/>
        </p:spPr>
        <p:txBody>
          <a:bodyPr wrap="square" rtlCol="0">
            <a:spAutoFit/>
          </a:bodyPr>
          <a:lstStyle/>
          <a:p>
            <a:endParaRPr lang="en-IN" dirty="0"/>
          </a:p>
          <a:p>
            <a:endParaRPr lang="en-IN" dirty="0"/>
          </a:p>
          <a:p>
            <a:r>
              <a:rPr lang="en-IN" b="1" dirty="0"/>
              <a:t>Copy </a:t>
            </a:r>
          </a:p>
          <a:p>
            <a:endParaRPr lang="en-IN" b="1" dirty="0"/>
          </a:p>
          <a:p>
            <a:r>
              <a:rPr lang="en-IN" dirty="0" err="1"/>
              <a:t>scp</a:t>
            </a:r>
            <a:r>
              <a:rPr lang="en-IN" dirty="0"/>
              <a:t> -r /</a:t>
            </a:r>
            <a:r>
              <a:rPr lang="en-IN" dirty="0" err="1"/>
              <a:t>usr</a:t>
            </a:r>
            <a:r>
              <a:rPr lang="en-IN" dirty="0"/>
              <a:t>/local/spark hadoop@datanode1:/</a:t>
            </a:r>
            <a:r>
              <a:rPr lang="en-IN" dirty="0" err="1"/>
              <a:t>usr</a:t>
            </a:r>
            <a:r>
              <a:rPr lang="en-IN" dirty="0"/>
              <a:t>/local/spark</a:t>
            </a:r>
          </a:p>
          <a:p>
            <a:r>
              <a:rPr lang="en-IN" dirty="0" err="1"/>
              <a:t>scp</a:t>
            </a:r>
            <a:r>
              <a:rPr lang="en-IN" dirty="0"/>
              <a:t> -r /</a:t>
            </a:r>
            <a:r>
              <a:rPr lang="en-IN" dirty="0" err="1"/>
              <a:t>usr</a:t>
            </a:r>
            <a:r>
              <a:rPr lang="en-IN" dirty="0"/>
              <a:t>/local/spark Hadoop@dtaanode2:/</a:t>
            </a:r>
            <a:r>
              <a:rPr lang="en-IN" dirty="0" err="1"/>
              <a:t>usr</a:t>
            </a:r>
            <a:r>
              <a:rPr lang="en-IN" dirty="0"/>
              <a:t>/local/spark</a:t>
            </a:r>
          </a:p>
          <a:p>
            <a:r>
              <a:rPr lang="en-IN" dirty="0" err="1"/>
              <a:t>scp</a:t>
            </a:r>
            <a:r>
              <a:rPr lang="en-IN" dirty="0"/>
              <a:t> -r /</a:t>
            </a:r>
            <a:r>
              <a:rPr lang="en-IN" dirty="0" err="1"/>
              <a:t>usr</a:t>
            </a:r>
            <a:r>
              <a:rPr lang="en-IN" dirty="0"/>
              <a:t>/local/spark hadoop@datanode1:/</a:t>
            </a:r>
            <a:r>
              <a:rPr lang="en-IN" dirty="0" err="1"/>
              <a:t>usr</a:t>
            </a:r>
            <a:r>
              <a:rPr lang="en-IN" dirty="0"/>
              <a:t>/local/</a:t>
            </a:r>
            <a:r>
              <a:rPr lang="en-IN" dirty="0" err="1"/>
              <a:t>scala</a:t>
            </a:r>
            <a:endParaRPr lang="en-IN" dirty="0"/>
          </a:p>
          <a:p>
            <a:r>
              <a:rPr lang="en-IN" dirty="0" err="1"/>
              <a:t>scp</a:t>
            </a:r>
            <a:r>
              <a:rPr lang="en-IN" dirty="0"/>
              <a:t> -r /</a:t>
            </a:r>
            <a:r>
              <a:rPr lang="en-IN" dirty="0" err="1"/>
              <a:t>usr</a:t>
            </a:r>
            <a:r>
              <a:rPr lang="en-IN" dirty="0"/>
              <a:t>/local/spark Hadoop@dtaanode2:/</a:t>
            </a:r>
            <a:r>
              <a:rPr lang="en-IN" dirty="0" err="1"/>
              <a:t>usr</a:t>
            </a:r>
            <a:r>
              <a:rPr lang="en-IN" dirty="0"/>
              <a:t>/local/</a:t>
            </a:r>
            <a:r>
              <a:rPr lang="en-IN" dirty="0" err="1"/>
              <a:t>scala</a:t>
            </a:r>
            <a:endParaRPr lang="en-IN" dirty="0"/>
          </a:p>
          <a:p>
            <a:endParaRPr lang="en-IN" dirty="0"/>
          </a:p>
          <a:p>
            <a:r>
              <a:rPr lang="en-IN" dirty="0" err="1"/>
              <a:t>scp</a:t>
            </a:r>
            <a:r>
              <a:rPr lang="en-IN" dirty="0"/>
              <a:t> -r ~/.</a:t>
            </a:r>
            <a:r>
              <a:rPr lang="en-IN" dirty="0" err="1"/>
              <a:t>bashrc</a:t>
            </a:r>
            <a:r>
              <a:rPr lang="en-IN" dirty="0"/>
              <a:t> Hadoop@datanode2:~/.</a:t>
            </a:r>
            <a:r>
              <a:rPr lang="en-IN" dirty="0" err="1"/>
              <a:t>bashrc</a:t>
            </a:r>
            <a:r>
              <a:rPr lang="en-IN" dirty="0"/>
              <a:t> </a:t>
            </a:r>
          </a:p>
          <a:p>
            <a:r>
              <a:rPr lang="en-IN" dirty="0" err="1"/>
              <a:t>scp</a:t>
            </a:r>
            <a:r>
              <a:rPr lang="en-IN" dirty="0"/>
              <a:t> -r ~/.</a:t>
            </a:r>
            <a:r>
              <a:rPr lang="en-IN" dirty="0" err="1"/>
              <a:t>bashrc</a:t>
            </a:r>
            <a:r>
              <a:rPr lang="en-IN" dirty="0"/>
              <a:t> Hadoop@datanode1:~/.</a:t>
            </a:r>
            <a:r>
              <a:rPr lang="en-IN" dirty="0" err="1"/>
              <a:t>bashrc</a:t>
            </a:r>
            <a:r>
              <a:rPr lang="en-IN" dirty="0"/>
              <a:t> </a:t>
            </a:r>
          </a:p>
          <a:p>
            <a:endParaRPr lang="en-IN" dirty="0"/>
          </a:p>
          <a:p>
            <a:endParaRPr lang="en-IN" dirty="0"/>
          </a:p>
          <a:p>
            <a:r>
              <a:rPr lang="en-IN" b="1" dirty="0"/>
              <a:t>Do this on all nodes </a:t>
            </a:r>
          </a:p>
          <a:p>
            <a:endParaRPr lang="en-IN" b="1" dirty="0"/>
          </a:p>
          <a:p>
            <a:endParaRPr lang="en-IN" b="1" dirty="0"/>
          </a:p>
          <a:p>
            <a:r>
              <a:rPr lang="en-IN" dirty="0"/>
              <a:t>source ~/.</a:t>
            </a:r>
            <a:r>
              <a:rPr lang="en-IN" dirty="0" err="1"/>
              <a:t>bashrc</a:t>
            </a:r>
            <a:r>
              <a:rPr lang="en-IN" dirty="0"/>
              <a:t> </a:t>
            </a:r>
          </a:p>
          <a:p>
            <a:endParaRPr lang="en-IN" dirty="0"/>
          </a:p>
          <a:p>
            <a:endParaRPr lang="en-IN" dirty="0"/>
          </a:p>
          <a:p>
            <a:endParaRPr lang="en-IN" dirty="0"/>
          </a:p>
          <a:p>
            <a:endParaRPr lang="en-IN" dirty="0"/>
          </a:p>
          <a:p>
            <a:r>
              <a:rPr lang="en-IN" dirty="0"/>
              <a:t> </a:t>
            </a:r>
          </a:p>
          <a:p>
            <a:r>
              <a:rPr lang="en-IN" dirty="0"/>
              <a:t> </a:t>
            </a:r>
          </a:p>
          <a:p>
            <a:endParaRPr lang="en-IN" dirty="0"/>
          </a:p>
          <a:p>
            <a:r>
              <a:rPr lang="en-IN" dirty="0"/>
              <a:t>  </a:t>
            </a:r>
          </a:p>
          <a:p>
            <a:endParaRPr lang="en-IN" dirty="0"/>
          </a:p>
          <a:p>
            <a:endParaRPr lang="en-IN" dirty="0"/>
          </a:p>
        </p:txBody>
      </p:sp>
      <p:sp>
        <p:nvSpPr>
          <p:cNvPr id="5" name="Rectangle 2">
            <a:extLst>
              <a:ext uri="{FF2B5EF4-FFF2-40B4-BE49-F238E27FC236}">
                <a16:creationId xmlns:a16="http://schemas.microsoft.com/office/drawing/2014/main" id="{DAD9B6C0-BAA9-4211-BB04-10D866CDB46A}"/>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FFFFFF"/>
                </a:solidFill>
                <a:effectLst/>
                <a:latin typeface="Arial Unicode MS"/>
              </a:rPr>
              <a:t>cd</a:t>
            </a:r>
            <a:r>
              <a:rPr kumimoji="0" lang="en-US" altLang="en-US" sz="1000" b="0" i="0" u="none" strike="noStrike" cap="none" normalizeH="0" baseline="0">
                <a:ln>
                  <a:noFill/>
                </a:ln>
                <a:solidFill>
                  <a:srgbClr val="595959"/>
                </a:solidFill>
                <a:effectLst/>
                <a:latin typeface="Arial Unicode MS"/>
              </a:rPr>
              <a:t> </a:t>
            </a:r>
            <a:r>
              <a:rPr kumimoji="0" lang="en-US" altLang="en-US" sz="1000" b="0" i="0" u="none" strike="noStrike" cap="none" normalizeH="0" baseline="0">
                <a:ln>
                  <a:noFill/>
                </a:ln>
                <a:solidFill>
                  <a:srgbClr val="FFFFFF"/>
                </a:solidFill>
                <a:effectLst/>
                <a:latin typeface="Arial Unicode MS"/>
              </a:rPr>
              <a:t>/usr/local/spark/conf</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423535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6886</TotalTime>
  <Words>780</Words>
  <Application>Microsoft Office PowerPoint</Application>
  <PresentationFormat>Widescreen</PresentationFormat>
  <Paragraphs>162</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Arial Unicode MS</vt:lpstr>
      <vt:lpstr>Calibri</vt:lpstr>
      <vt:lpstr>Calibri Light</vt:lpstr>
      <vt:lpstr>Office Theme</vt:lpstr>
      <vt:lpstr>Spark and Scala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Pig</dc:title>
  <dc:creator>Ashish Mishra</dc:creator>
  <cp:lastModifiedBy>Ashish Mishra</cp:lastModifiedBy>
  <cp:revision>74</cp:revision>
  <dcterms:created xsi:type="dcterms:W3CDTF">2018-09-06T09:56:24Z</dcterms:created>
  <dcterms:modified xsi:type="dcterms:W3CDTF">2018-09-26T11:45:36Z</dcterms:modified>
</cp:coreProperties>
</file>