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5" r:id="rId7"/>
    <p:sldId id="304" r:id="rId8"/>
    <p:sldId id="305" r:id="rId9"/>
    <p:sldId id="307"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6" autoAdjust="0"/>
    <p:restoredTop sz="94660"/>
  </p:normalViewPr>
  <p:slideViewPr>
    <p:cSldViewPr snapToGrid="0">
      <p:cViewPr varScale="1">
        <p:scale>
          <a:sx n="87" d="100"/>
          <a:sy n="87" d="100"/>
        </p:scale>
        <p:origin x="8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Spark and Scala</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https://github.com/ashishobeystalent/Bigdata_ppt/upload/master/sparkscala.pptx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15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123932"/>
          </a:xfrm>
          <a:prstGeom prst="rect">
            <a:avLst/>
          </a:prstGeom>
        </p:spPr>
        <p:txBody>
          <a:bodyPr wrap="square">
            <a:spAutoFit/>
          </a:bodyPr>
          <a:lstStyle/>
          <a:p>
            <a:r>
              <a:rPr lang="en-IN" dirty="0"/>
              <a:t>Spark Programming is nothing but a general-purpose &amp; lightning fast cluster computing platform. In other words, it is an open source, wide range data processing engine. That reveals development API’s, which also qualifies data workers to accomplish streaming, machine learning or SQL workloads which demand repeated access to data sets</a:t>
            </a:r>
            <a:r>
              <a:rPr lang="en-IN" b="1" dirty="0"/>
              <a:t>.</a:t>
            </a:r>
            <a:endParaRPr lang="en-IN" sz="1400" b="1" dirty="0"/>
          </a:p>
          <a:p>
            <a:r>
              <a:rPr lang="en-IN" sz="3200" dirty="0"/>
              <a:t>                                          Why Spark?</a:t>
            </a:r>
          </a:p>
          <a:p>
            <a:endParaRPr lang="en-IN" sz="1400" dirty="0"/>
          </a:p>
          <a:p>
            <a:r>
              <a:rPr lang="en-IN" dirty="0"/>
              <a:t> There was no powerful engine in the industry, that can process the data both in real-time and batch mode. Also, there was a requirement that one engine can respond in sub-second and perform in-memory processing.</a:t>
            </a:r>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Spark?</a:t>
            </a:r>
          </a:p>
        </p:txBody>
      </p:sp>
    </p:spTree>
    <p:extLst>
      <p:ext uri="{BB962C8B-B14F-4D97-AF65-F5344CB8AC3E}">
        <p14:creationId xmlns:p14="http://schemas.microsoft.com/office/powerpoint/2010/main" val="145911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B2B6D-95AE-4E25-8E30-EB528BA7C7A4}"/>
              </a:ext>
            </a:extLst>
          </p:cNvPr>
          <p:cNvPicPr>
            <a:picLocks noChangeAspect="1"/>
          </p:cNvPicPr>
          <p:nvPr/>
        </p:nvPicPr>
        <p:blipFill>
          <a:blip r:embed="rId2"/>
          <a:stretch>
            <a:fillRect/>
          </a:stretch>
        </p:blipFill>
        <p:spPr>
          <a:xfrm>
            <a:off x="2111253" y="1364274"/>
            <a:ext cx="7019925" cy="38481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3" y="641838"/>
            <a:ext cx="9838592" cy="8494633"/>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spark and </a:t>
            </a:r>
            <a:r>
              <a:rPr lang="en-IN" sz="1400" dirty="0" err="1"/>
              <a:t>scala</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sudo</a:t>
            </a:r>
            <a:r>
              <a:rPr lang="en-IN" sz="1400" dirty="0"/>
              <a:t> </a:t>
            </a:r>
            <a:r>
              <a:rPr lang="en-IN" sz="1400" dirty="0" err="1"/>
              <a:t>mkdir</a:t>
            </a:r>
            <a:r>
              <a:rPr lang="en-IN" sz="1400" dirty="0"/>
              <a:t> /</a:t>
            </a:r>
            <a:r>
              <a:rPr lang="en-IN" sz="1400" dirty="0" err="1"/>
              <a:t>usr</a:t>
            </a:r>
            <a:r>
              <a:rPr lang="en-IN" sz="1400" dirty="0"/>
              <a:t>/local/spark</a:t>
            </a:r>
          </a:p>
          <a:p>
            <a:r>
              <a:rPr lang="en-IN" sz="1400" dirty="0" err="1"/>
              <a:t>sudo</a:t>
            </a:r>
            <a:r>
              <a:rPr lang="en-IN" sz="1400" dirty="0"/>
              <a:t> </a:t>
            </a:r>
            <a:r>
              <a:rPr lang="en-IN" sz="1400" dirty="0" err="1"/>
              <a:t>mkdir</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mkdir</a:t>
            </a:r>
            <a:r>
              <a:rPr lang="en-IN" sz="1400" dirty="0"/>
              <a:t> /var/spark</a:t>
            </a:r>
          </a:p>
          <a:p>
            <a:r>
              <a:rPr lang="en-IN" sz="1400" dirty="0" err="1"/>
              <a:t>sudo</a:t>
            </a:r>
            <a:r>
              <a:rPr lang="en-IN" sz="1400" dirty="0"/>
              <a:t> </a:t>
            </a:r>
            <a:r>
              <a:rPr lang="en-IN" sz="1400" dirty="0" err="1"/>
              <a:t>mkdir</a:t>
            </a:r>
            <a:r>
              <a:rPr lang="en-IN" sz="1400" dirty="0"/>
              <a:t> /var/spark/</a:t>
            </a:r>
            <a:r>
              <a:rPr lang="en-IN" sz="1400" dirty="0" err="1"/>
              <a:t>tmp</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/local/spark</a:t>
            </a:r>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chmod</a:t>
            </a:r>
            <a:r>
              <a:rPr lang="en-IN" sz="1400" dirty="0"/>
              <a:t> -R 777 /var/spark</a:t>
            </a:r>
          </a:p>
          <a:p>
            <a:endParaRPr lang="en-IN" dirty="0"/>
          </a:p>
          <a:p>
            <a:r>
              <a:rPr lang="en-IN" u="sng" dirty="0"/>
              <a:t>Change owner </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/local/spark</a:t>
            </a:r>
          </a:p>
          <a:p>
            <a:r>
              <a:rPr lang="en-IN" sz="1400" dirty="0" err="1"/>
              <a:t>sudo</a:t>
            </a:r>
            <a:r>
              <a:rPr lang="en-IN" sz="1400" dirty="0"/>
              <a:t> </a:t>
            </a:r>
            <a:r>
              <a:rPr lang="en-IN" sz="1400" dirty="0" err="1"/>
              <a:t>chown</a:t>
            </a:r>
            <a:r>
              <a:rPr lang="en-IN" sz="1400" dirty="0"/>
              <a:t> -R </a:t>
            </a:r>
            <a:r>
              <a:rPr lang="en-IN" sz="1400" dirty="0" err="1"/>
              <a:t>hadoop:hadoop</a:t>
            </a:r>
            <a:r>
              <a:rPr lang="en-IN" sz="1400" dirty="0"/>
              <a:t> /var/spark</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2988651" y="426340"/>
            <a:ext cx="5338397" cy="584775"/>
          </a:xfrm>
          <a:prstGeom prst="rect">
            <a:avLst/>
          </a:prstGeom>
          <a:noFill/>
        </p:spPr>
        <p:txBody>
          <a:bodyPr wrap="square" rtlCol="0">
            <a:spAutoFit/>
          </a:bodyPr>
          <a:lstStyle/>
          <a:p>
            <a:r>
              <a:rPr lang="en-IN" sz="3200" b="1" dirty="0"/>
              <a:t>Spark and </a:t>
            </a:r>
            <a:r>
              <a:rPr lang="en-IN" sz="3200" b="1" dirty="0" err="1"/>
              <a:t>scala</a:t>
            </a:r>
            <a:r>
              <a:rPr lang="en-IN" sz="3200" b="1" dirty="0"/>
              <a:t>  installation</a:t>
            </a:r>
          </a:p>
        </p:txBody>
      </p:sp>
    </p:spTree>
    <p:extLst>
      <p:ext uri="{BB962C8B-B14F-4D97-AF65-F5344CB8AC3E}">
        <p14:creationId xmlns:p14="http://schemas.microsoft.com/office/powerpoint/2010/main" val="16753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5" y="364794"/>
            <a:ext cx="4977179"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826477" y="808892"/>
            <a:ext cx="9671538" cy="735586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/spark-2.2.0-bin-hadoop2.7.tgz /</a:t>
            </a:r>
            <a:r>
              <a:rPr lang="en-IN" sz="1400" dirty="0" err="1"/>
              <a:t>usr</a:t>
            </a:r>
            <a:r>
              <a:rPr lang="en-IN" sz="1400" dirty="0"/>
              <a:t>/local/spark/</a:t>
            </a:r>
          </a:p>
          <a:p>
            <a:r>
              <a:rPr lang="en-IN" sz="1400" dirty="0"/>
              <a:t> cp /home/</a:t>
            </a:r>
            <a:r>
              <a:rPr lang="en-IN" sz="1400" dirty="0" err="1"/>
              <a:t>hadoop</a:t>
            </a:r>
            <a:r>
              <a:rPr lang="en-IN" sz="1400" dirty="0"/>
              <a:t>/</a:t>
            </a:r>
            <a:r>
              <a:rPr lang="en-IN" sz="1400" dirty="0" err="1"/>
              <a:t>softwares</a:t>
            </a:r>
            <a:r>
              <a:rPr lang="en-IN" sz="1400" dirty="0"/>
              <a:t>/scala-2.10.5.tgz /</a:t>
            </a:r>
            <a:r>
              <a:rPr lang="en-IN" sz="1400" dirty="0" err="1"/>
              <a:t>usr</a:t>
            </a:r>
            <a:r>
              <a:rPr lang="en-IN" sz="1400" dirty="0"/>
              <a:t>/local/</a:t>
            </a:r>
            <a:r>
              <a:rPr lang="en-IN" sz="1400" dirty="0" err="1"/>
              <a:t>scala</a:t>
            </a:r>
            <a:r>
              <a:rPr lang="en-IN" sz="1400" dirty="0"/>
              <a:t>/</a:t>
            </a:r>
          </a:p>
          <a:p>
            <a:r>
              <a:rPr lang="en-IN" sz="1400" dirty="0"/>
              <a:t>      </a:t>
            </a:r>
            <a:endParaRPr lang="da-DK" dirty="0"/>
          </a:p>
          <a:p>
            <a:r>
              <a:rPr lang="en-IN" u="sng" dirty="0"/>
              <a:t>Extract the file</a:t>
            </a:r>
          </a:p>
          <a:p>
            <a:endParaRPr lang="en-IN" dirty="0"/>
          </a:p>
          <a:p>
            <a:r>
              <a:rPr lang="en-IN" sz="1400" dirty="0"/>
              <a:t>tar –</a:t>
            </a:r>
            <a:r>
              <a:rPr lang="en-IN" sz="1400" dirty="0" err="1"/>
              <a:t>xvzf</a:t>
            </a:r>
            <a:r>
              <a:rPr lang="en-IN" sz="1400" dirty="0"/>
              <a:t> spark-2.2.0-bin-hadoop2.7.tgz</a:t>
            </a:r>
          </a:p>
          <a:p>
            <a:r>
              <a:rPr lang="en-IN" sz="1400" dirty="0"/>
              <a:t>tar –</a:t>
            </a:r>
            <a:r>
              <a:rPr lang="en-IN" sz="1400" dirty="0" err="1"/>
              <a:t>xvzf</a:t>
            </a:r>
            <a:r>
              <a:rPr lang="en-IN" sz="1400" dirty="0"/>
              <a:t> scala-2.10.5.tgz </a:t>
            </a:r>
          </a:p>
          <a:p>
            <a:endParaRPr lang="en-IN" sz="1400" dirty="0"/>
          </a:p>
          <a:p>
            <a:r>
              <a:rPr lang="en-IN" u="sng" dirty="0"/>
              <a:t>Move file</a:t>
            </a:r>
          </a:p>
          <a:p>
            <a:endParaRPr lang="en-IN" dirty="0"/>
          </a:p>
          <a:p>
            <a:r>
              <a:rPr lang="en-IN" sz="1400" dirty="0"/>
              <a:t>cd /</a:t>
            </a:r>
            <a:r>
              <a:rPr lang="en-IN" sz="1400" dirty="0" err="1"/>
              <a:t>usr</a:t>
            </a:r>
            <a:r>
              <a:rPr lang="en-IN" sz="1400" dirty="0"/>
              <a:t>/local/spark/spark-2.2.0-bin-hadoop2.7 </a:t>
            </a:r>
          </a:p>
          <a:p>
            <a:r>
              <a:rPr lang="da-DK" sz="1400" dirty="0"/>
              <a:t>mv * ../</a:t>
            </a:r>
          </a:p>
          <a:p>
            <a:r>
              <a:rPr lang="da-DK" sz="1400" dirty="0"/>
              <a:t>rmdir </a:t>
            </a:r>
            <a:r>
              <a:rPr lang="en-IN" sz="1400" dirty="0"/>
              <a:t>spark-2.2.0-bin-hadoop2.7</a:t>
            </a:r>
          </a:p>
          <a:p>
            <a:endParaRPr lang="en-IN" sz="1400" dirty="0"/>
          </a:p>
          <a:p>
            <a:r>
              <a:rPr lang="en-IN" sz="1400" dirty="0"/>
              <a:t>cd /</a:t>
            </a:r>
            <a:r>
              <a:rPr lang="en-IN" sz="1400" dirty="0" err="1"/>
              <a:t>usr</a:t>
            </a:r>
            <a:r>
              <a:rPr lang="en-IN" sz="1400" dirty="0"/>
              <a:t>/local/spark/ scala-2.10.5 </a:t>
            </a:r>
          </a:p>
          <a:p>
            <a:r>
              <a:rPr lang="da-DK" sz="1400" dirty="0"/>
              <a:t>mv * ../</a:t>
            </a:r>
          </a:p>
          <a:p>
            <a:r>
              <a:rPr lang="da-DK" sz="1400" dirty="0"/>
              <a:t>rmdir </a:t>
            </a:r>
            <a:r>
              <a:rPr lang="en-IN" sz="1400" dirty="0"/>
              <a:t>scala-2.10.5</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endParaRPr lang="en-IN" dirty="0"/>
          </a:p>
          <a:p>
            <a:r>
              <a:rPr lang="en-IN" dirty="0"/>
              <a:t>Set path for spark/bin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PATH=$SPARK_HOME/bin:$JAVA_HOME/bin:$SCALA_HOME/bin:$PATH</a:t>
            </a:r>
          </a:p>
          <a:p>
            <a:r>
              <a:rPr lang="en-IN" dirty="0"/>
              <a:t>export SPARK_CLASSPATH=/</a:t>
            </a:r>
            <a:r>
              <a:rPr lang="en-IN" dirty="0" err="1"/>
              <a:t>usr</a:t>
            </a:r>
            <a:r>
              <a:rPr lang="en-IN" dirty="0"/>
              <a:t>/share/java/mysql-connector-java-5.1.28.jar</a:t>
            </a:r>
          </a:p>
          <a:p>
            <a:r>
              <a:rPr lang="en-IN" dirty="0"/>
              <a:t>export LD_LIBRARY_PATH=$HADOOP_PREFIX/lib/native:$LD_LIBRARY_PATH</a:t>
            </a:r>
          </a:p>
          <a:p>
            <a:r>
              <a:rPr lang="en-IN" dirty="0"/>
              <a:t>export HADOOP_CONF_DIR=$HADOOP_PREFIX/etc/</a:t>
            </a:r>
            <a:r>
              <a:rPr lang="en-IN" dirty="0" err="1"/>
              <a:t>hadoop</a:t>
            </a:r>
            <a:endParaRPr lang="en-IN" dirty="0"/>
          </a:p>
          <a:p>
            <a:r>
              <a:rPr lang="en-IN" dirty="0"/>
              <a:t>export PATH=/</a:t>
            </a:r>
            <a:r>
              <a:rPr lang="en-IN" dirty="0" err="1"/>
              <a:t>usr</a:t>
            </a:r>
            <a:r>
              <a:rPr lang="en-IN" dirty="0"/>
              <a:t>/share/java/mysql-connector-java-5.1.28.jar:$PATH</a:t>
            </a:r>
          </a:p>
          <a:p>
            <a:endParaRPr lang="en-IN" dirty="0"/>
          </a:p>
          <a:p>
            <a:r>
              <a:rPr lang="en-IN" dirty="0"/>
              <a:t>Now execute </a:t>
            </a:r>
          </a:p>
          <a:p>
            <a:endParaRPr lang="en-IN" dirty="0"/>
          </a:p>
          <a:p>
            <a:r>
              <a:rPr lang="en-IN" dirty="0"/>
              <a:t>source ~/.</a:t>
            </a:r>
            <a:r>
              <a:rPr lang="en-IN" dirty="0" err="1"/>
              <a:t>bashrc</a:t>
            </a:r>
            <a:endParaRPr lang="en-IN" dirty="0"/>
          </a:p>
          <a:p>
            <a:r>
              <a:rPr lang="en-IN" dirty="0"/>
              <a:t>Now change the configuration of spark </a:t>
            </a:r>
          </a:p>
          <a:p>
            <a:endParaRPr lang="en-IN" dirty="0"/>
          </a:p>
          <a:p>
            <a:r>
              <a:rPr lang="en-IN" dirty="0"/>
              <a:t>cd </a:t>
            </a:r>
            <a:r>
              <a:rPr lang="en-IN" b="1" dirty="0"/>
              <a:t>/</a:t>
            </a:r>
            <a:r>
              <a:rPr lang="en-IN" b="1" dirty="0" err="1"/>
              <a:t>usr</a:t>
            </a:r>
            <a:r>
              <a:rPr lang="en-IN" b="1" dirty="0"/>
              <a:t>/local/spark/conf</a:t>
            </a:r>
            <a:endParaRPr lang="en-IN" dirty="0"/>
          </a:p>
          <a:p>
            <a:r>
              <a:rPr lang="en-IN" dirty="0"/>
              <a:t>cp </a:t>
            </a:r>
            <a:r>
              <a:rPr lang="en-IN" b="1" dirty="0"/>
              <a:t>Copy the spark-</a:t>
            </a:r>
            <a:r>
              <a:rPr lang="en-IN" b="1" dirty="0" err="1"/>
              <a:t>env.sh.template</a:t>
            </a:r>
            <a:r>
              <a:rPr lang="en-IN" b="1" dirty="0"/>
              <a:t> to spark-env.sh</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5632311"/>
          </a:xfrm>
          <a:prstGeom prst="rect">
            <a:avLst/>
          </a:prstGeom>
          <a:noFill/>
        </p:spPr>
        <p:txBody>
          <a:bodyPr wrap="square" rtlCol="0">
            <a:spAutoFit/>
          </a:bodyPr>
          <a:lstStyle/>
          <a:p>
            <a:endParaRPr lang="en-IN" dirty="0"/>
          </a:p>
          <a:p>
            <a:r>
              <a:rPr lang="en-IN" dirty="0" err="1"/>
              <a:t>gedit</a:t>
            </a:r>
            <a:r>
              <a:rPr lang="en-IN" dirty="0"/>
              <a:t> </a:t>
            </a:r>
            <a:r>
              <a:rPr lang="en-IN" b="1" dirty="0"/>
              <a:t>spark-env.sh</a:t>
            </a:r>
          </a:p>
          <a:p>
            <a:endParaRPr lang="en-IN" b="1"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SPARK_CLASSPATH=/</a:t>
            </a:r>
            <a:r>
              <a:rPr lang="en-IN" dirty="0" err="1"/>
              <a:t>usr</a:t>
            </a:r>
            <a:r>
              <a:rPr lang="en-IN" dirty="0"/>
              <a:t>/local/hive/lib/mysql-connector-java.jar</a:t>
            </a:r>
          </a:p>
          <a:p>
            <a:endParaRPr lang="en-IN" dirty="0"/>
          </a:p>
          <a:p>
            <a:r>
              <a:rPr lang="en-IN" dirty="0"/>
              <a:t>export JAVA_HOME=/</a:t>
            </a:r>
            <a:r>
              <a:rPr lang="en-IN" dirty="0" err="1"/>
              <a:t>usr</a:t>
            </a:r>
            <a:r>
              <a:rPr lang="en-IN" dirty="0"/>
              <a:t>/lib/</a:t>
            </a:r>
            <a:r>
              <a:rPr lang="en-IN" dirty="0" err="1"/>
              <a:t>jvm</a:t>
            </a:r>
            <a:r>
              <a:rPr lang="en-IN" dirty="0"/>
              <a:t>/java-1.8.0-openjdk-amd64</a:t>
            </a:r>
          </a:p>
          <a:p>
            <a:r>
              <a:rPr lang="en-IN" dirty="0"/>
              <a:t>export HADOOP_CONF_DIR=/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YARN_CONF_DIR=/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SPARK_WORKER_MEMORY=1g</a:t>
            </a:r>
          </a:p>
          <a:p>
            <a:r>
              <a:rPr lang="en-IN" dirty="0"/>
              <a:t>export SPARK_WORKER_INSTANCES=2</a:t>
            </a:r>
          </a:p>
          <a:p>
            <a:r>
              <a:rPr lang="en-IN" dirty="0"/>
              <a:t>export SPARK_MASTER_IP=192.168.1.2</a:t>
            </a:r>
          </a:p>
          <a:p>
            <a:r>
              <a:rPr lang="en-IN" dirty="0"/>
              <a:t>export SPARK_MASTER_PORT=7077</a:t>
            </a:r>
          </a:p>
          <a:p>
            <a:r>
              <a:rPr lang="en-IN" dirty="0"/>
              <a:t>export SPARK_WORKER_DIR=/var/spark/</a:t>
            </a:r>
            <a:r>
              <a:rPr lang="en-IN" dirty="0" err="1"/>
              <a:t>tmp</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6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r>
              <a:rPr lang="en-IN" dirty="0"/>
              <a:t>cp </a:t>
            </a:r>
            <a:r>
              <a:rPr lang="en-IN" b="1" dirty="0"/>
              <a:t>spark-</a:t>
            </a:r>
            <a:r>
              <a:rPr lang="en-IN" b="1" dirty="0" err="1"/>
              <a:t>defaults.conf.template</a:t>
            </a:r>
            <a:r>
              <a:rPr lang="en-IN" b="1" dirty="0"/>
              <a:t> spark-</a:t>
            </a:r>
            <a:r>
              <a:rPr lang="en-IN" b="1" dirty="0" err="1"/>
              <a:t>defaults.conf</a:t>
            </a:r>
            <a:endParaRPr lang="en-IN" b="1" dirty="0"/>
          </a:p>
          <a:p>
            <a:endParaRPr lang="en-IN" dirty="0"/>
          </a:p>
          <a:p>
            <a:r>
              <a:rPr lang="en-IN" dirty="0" err="1"/>
              <a:t>gedit</a:t>
            </a:r>
            <a:r>
              <a:rPr lang="en-IN" dirty="0"/>
              <a:t> </a:t>
            </a:r>
            <a:r>
              <a:rPr lang="en-IN" b="1" dirty="0"/>
              <a:t>spark-</a:t>
            </a:r>
            <a:r>
              <a:rPr lang="en-IN" b="1" dirty="0" err="1"/>
              <a:t>defaults.conf</a:t>
            </a:r>
            <a:endParaRPr lang="en-IN" b="1" dirty="0"/>
          </a:p>
          <a:p>
            <a:endParaRPr lang="en-IN" b="1" dirty="0"/>
          </a:p>
          <a:p>
            <a:r>
              <a:rPr lang="en-IN" dirty="0" err="1"/>
              <a:t>spark.driver.extraClassPath</a:t>
            </a:r>
            <a:r>
              <a:rPr lang="en-IN" dirty="0"/>
              <a:t> = /</a:t>
            </a:r>
            <a:r>
              <a:rPr lang="en-IN" dirty="0" err="1"/>
              <a:t>usr</a:t>
            </a:r>
            <a:r>
              <a:rPr lang="en-IN" dirty="0"/>
              <a:t>/local/spark/mysql-connector-java-5.1.28.jar</a:t>
            </a:r>
          </a:p>
          <a:p>
            <a:endParaRPr lang="en-IN" dirty="0"/>
          </a:p>
          <a:p>
            <a:r>
              <a:rPr lang="en-IN" dirty="0" err="1"/>
              <a:t>spark.executor.extraClassPath</a:t>
            </a:r>
            <a:r>
              <a:rPr lang="en-IN" dirty="0"/>
              <a:t> = /</a:t>
            </a:r>
            <a:r>
              <a:rPr lang="en-IN" dirty="0" err="1"/>
              <a:t>usr</a:t>
            </a:r>
            <a:r>
              <a:rPr lang="en-IN" dirty="0"/>
              <a:t>/local/spark/mysql-connector-java-5.1.28.jar</a:t>
            </a:r>
          </a:p>
          <a:p>
            <a:endParaRPr lang="en-IN" dirty="0"/>
          </a:p>
          <a:p>
            <a:r>
              <a:rPr lang="en-IN" dirty="0" err="1"/>
              <a:t>spark.master</a:t>
            </a:r>
            <a:r>
              <a:rPr lang="en-IN" dirty="0"/>
              <a:t>	yarn                    </a:t>
            </a:r>
          </a:p>
          <a:p>
            <a:endParaRPr lang="en-IN" dirty="0"/>
          </a:p>
          <a:p>
            <a:r>
              <a:rPr lang="en-IN" dirty="0"/>
              <a:t>#spark://192.168.1.2:7077</a:t>
            </a:r>
          </a:p>
          <a:p>
            <a:endParaRPr lang="en-IN" dirty="0"/>
          </a:p>
          <a:p>
            <a:r>
              <a:rPr lang="en-IN" dirty="0" err="1"/>
              <a:t>spark.driver.memory</a:t>
            </a:r>
            <a:r>
              <a:rPr lang="en-IN" dirty="0"/>
              <a:t>    512m</a:t>
            </a:r>
          </a:p>
          <a:p>
            <a:endParaRPr lang="en-IN" dirty="0"/>
          </a:p>
          <a:p>
            <a:endParaRPr lang="en-IN" dirty="0"/>
          </a:p>
          <a:p>
            <a:endParaRPr lang="en-IN" dirty="0"/>
          </a:p>
          <a:p>
            <a:r>
              <a:rPr lang="en-IN" b="1" dirty="0" err="1"/>
              <a:t>gedit</a:t>
            </a:r>
            <a:r>
              <a:rPr lang="en-IN" b="1" dirty="0"/>
              <a:t> </a:t>
            </a:r>
            <a:r>
              <a:rPr lang="en-IN" b="1" dirty="0" err="1"/>
              <a:t>usr</a:t>
            </a:r>
            <a:r>
              <a:rPr lang="en-IN" b="1" dirty="0"/>
              <a:t>/local/spark/conf/slaves</a:t>
            </a:r>
          </a:p>
          <a:p>
            <a:r>
              <a:rPr lang="en-IN" dirty="0"/>
              <a:t> </a:t>
            </a:r>
          </a:p>
          <a:p>
            <a:r>
              <a:rPr lang="en-IN" dirty="0"/>
              <a:t>192.168.1.3</a:t>
            </a:r>
          </a:p>
          <a:p>
            <a:r>
              <a:rPr lang="en-IN" dirty="0"/>
              <a:t>192.168.1.4 </a:t>
            </a:r>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99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571303"/>
          </a:xfrm>
          <a:prstGeom prst="rect">
            <a:avLst/>
          </a:prstGeom>
          <a:noFill/>
        </p:spPr>
        <p:txBody>
          <a:bodyPr wrap="square" rtlCol="0">
            <a:spAutoFit/>
          </a:bodyPr>
          <a:lstStyle/>
          <a:p>
            <a:endParaRPr lang="en-IN" dirty="0"/>
          </a:p>
          <a:p>
            <a:endParaRPr lang="en-IN" dirty="0"/>
          </a:p>
          <a:p>
            <a:r>
              <a:rPr lang="en-IN" b="1" dirty="0"/>
              <a:t>Copy </a:t>
            </a:r>
          </a:p>
          <a:p>
            <a:endParaRPr lang="en-IN" b="1" dirty="0"/>
          </a:p>
          <a:p>
            <a:r>
              <a:rPr lang="en-IN" dirty="0" err="1"/>
              <a:t>scp</a:t>
            </a:r>
            <a:r>
              <a:rPr lang="en-IN" dirty="0"/>
              <a:t> -r /</a:t>
            </a:r>
            <a:r>
              <a:rPr lang="en-IN" dirty="0" err="1"/>
              <a:t>usr</a:t>
            </a:r>
            <a:r>
              <a:rPr lang="en-IN" dirty="0"/>
              <a:t>/local/spark hadoop@datanode1:/</a:t>
            </a:r>
            <a:r>
              <a:rPr lang="en-IN" dirty="0" err="1"/>
              <a:t>usr</a:t>
            </a:r>
            <a:r>
              <a:rPr lang="en-IN" dirty="0"/>
              <a:t>/local/spark</a:t>
            </a:r>
          </a:p>
          <a:p>
            <a:r>
              <a:rPr lang="en-IN" dirty="0" err="1"/>
              <a:t>scp</a:t>
            </a:r>
            <a:r>
              <a:rPr lang="en-IN" dirty="0"/>
              <a:t> -r /</a:t>
            </a:r>
            <a:r>
              <a:rPr lang="en-IN" dirty="0" err="1"/>
              <a:t>usr</a:t>
            </a:r>
            <a:r>
              <a:rPr lang="en-IN" dirty="0"/>
              <a:t>/local/spark Hadoop@dtaanode2:/</a:t>
            </a:r>
            <a:r>
              <a:rPr lang="en-IN" dirty="0" err="1"/>
              <a:t>usr</a:t>
            </a:r>
            <a:r>
              <a:rPr lang="en-IN" dirty="0"/>
              <a:t>/local/spark</a:t>
            </a:r>
          </a:p>
          <a:p>
            <a:r>
              <a:rPr lang="en-IN" dirty="0" err="1"/>
              <a:t>scp</a:t>
            </a:r>
            <a:r>
              <a:rPr lang="en-IN" dirty="0"/>
              <a:t> -r /</a:t>
            </a:r>
            <a:r>
              <a:rPr lang="en-IN" dirty="0" err="1"/>
              <a:t>usr</a:t>
            </a:r>
            <a:r>
              <a:rPr lang="en-IN" dirty="0"/>
              <a:t>/local/</a:t>
            </a:r>
            <a:r>
              <a:rPr lang="en-IN" dirty="0" err="1"/>
              <a:t>scala</a:t>
            </a:r>
            <a:r>
              <a:rPr lang="en-IN" dirty="0"/>
              <a:t> hadoop@datanode1:/</a:t>
            </a:r>
            <a:r>
              <a:rPr lang="en-IN" dirty="0" err="1"/>
              <a:t>usr</a:t>
            </a:r>
            <a:r>
              <a:rPr lang="en-IN" dirty="0"/>
              <a:t>/local/</a:t>
            </a:r>
            <a:r>
              <a:rPr lang="en-IN" dirty="0" err="1"/>
              <a:t>scala</a:t>
            </a:r>
            <a:endParaRPr lang="en-IN" dirty="0"/>
          </a:p>
          <a:p>
            <a:r>
              <a:rPr lang="en-IN" dirty="0" err="1"/>
              <a:t>scp</a:t>
            </a:r>
            <a:r>
              <a:rPr lang="en-IN" dirty="0"/>
              <a:t> -r /</a:t>
            </a:r>
            <a:r>
              <a:rPr lang="en-IN" dirty="0" err="1"/>
              <a:t>usr</a:t>
            </a:r>
            <a:r>
              <a:rPr lang="en-IN" dirty="0"/>
              <a:t>/local/</a:t>
            </a:r>
            <a:r>
              <a:rPr lang="en-IN" dirty="0" err="1"/>
              <a:t>scala</a:t>
            </a:r>
            <a:r>
              <a:rPr lang="en-IN" dirty="0"/>
              <a:t> Hadoop@dtaanode2:/</a:t>
            </a:r>
            <a:r>
              <a:rPr lang="en-IN" dirty="0" err="1"/>
              <a:t>usr</a:t>
            </a:r>
            <a:r>
              <a:rPr lang="en-IN" dirty="0"/>
              <a:t>/local/</a:t>
            </a:r>
            <a:r>
              <a:rPr lang="en-IN" dirty="0" err="1"/>
              <a:t>scala</a:t>
            </a:r>
            <a:endParaRPr lang="en-IN" dirty="0"/>
          </a:p>
          <a:p>
            <a:endParaRPr lang="en-IN" dirty="0"/>
          </a:p>
          <a:p>
            <a:r>
              <a:rPr lang="en-IN" dirty="0" err="1"/>
              <a:t>scp</a:t>
            </a:r>
            <a:r>
              <a:rPr lang="en-IN" dirty="0"/>
              <a:t> -r ~/.</a:t>
            </a:r>
            <a:r>
              <a:rPr lang="en-IN" dirty="0" err="1"/>
              <a:t>bashrc</a:t>
            </a:r>
            <a:r>
              <a:rPr lang="en-IN" dirty="0"/>
              <a:t> Hadoop@datanode2:~/.</a:t>
            </a:r>
            <a:r>
              <a:rPr lang="en-IN" dirty="0" err="1"/>
              <a:t>bashrc</a:t>
            </a:r>
            <a:r>
              <a:rPr lang="en-IN" dirty="0"/>
              <a:t> </a:t>
            </a:r>
          </a:p>
          <a:p>
            <a:r>
              <a:rPr lang="en-IN" dirty="0" err="1"/>
              <a:t>scp</a:t>
            </a:r>
            <a:r>
              <a:rPr lang="en-IN" dirty="0"/>
              <a:t> -r ~/.</a:t>
            </a:r>
            <a:r>
              <a:rPr lang="en-IN" dirty="0" err="1"/>
              <a:t>bashrc</a:t>
            </a:r>
            <a:r>
              <a:rPr lang="en-IN" dirty="0"/>
              <a:t> Hadoop@datanode1:~/.</a:t>
            </a:r>
            <a:r>
              <a:rPr lang="en-IN" dirty="0" err="1"/>
              <a:t>bashrc</a:t>
            </a:r>
            <a:r>
              <a:rPr lang="en-IN" dirty="0"/>
              <a:t> </a:t>
            </a:r>
          </a:p>
          <a:p>
            <a:endParaRPr lang="en-IN" dirty="0"/>
          </a:p>
          <a:p>
            <a:endParaRPr lang="en-IN" dirty="0"/>
          </a:p>
          <a:p>
            <a:r>
              <a:rPr lang="en-IN" b="1" dirty="0"/>
              <a:t>Do this on all nodes </a:t>
            </a:r>
          </a:p>
          <a:p>
            <a:endParaRPr lang="en-IN" b="1" dirty="0"/>
          </a:p>
          <a:p>
            <a:endParaRPr lang="en-IN" b="1" dirty="0"/>
          </a:p>
          <a:p>
            <a:r>
              <a:rPr lang="en-IN" dirty="0"/>
              <a:t>source ~/.</a:t>
            </a:r>
            <a:r>
              <a:rPr lang="en-IN" dirty="0" err="1"/>
              <a:t>bashrc</a:t>
            </a:r>
            <a:r>
              <a:rPr lang="en-IN" dirty="0"/>
              <a:t> </a:t>
            </a:r>
          </a:p>
          <a:p>
            <a:endParaRPr lang="en-IN" dirty="0"/>
          </a:p>
          <a:p>
            <a:endParaRPr lang="en-IN"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235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6956</TotalTime>
  <Words>825</Words>
  <Application>Microsoft Office PowerPoint</Application>
  <PresentationFormat>Widescreen</PresentationFormat>
  <Paragraphs>166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Calibri Light</vt:lpstr>
      <vt:lpstr>Office Theme</vt:lpstr>
      <vt:lpstr>Spark and Scala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86</cp:revision>
  <dcterms:created xsi:type="dcterms:W3CDTF">2018-09-06T09:56:24Z</dcterms:created>
  <dcterms:modified xsi:type="dcterms:W3CDTF">2018-09-26T12:55:25Z</dcterms:modified>
</cp:coreProperties>
</file>