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0" r:id="rId5"/>
    <p:sldId id="295" r:id="rId6"/>
    <p:sldId id="294" r:id="rId7"/>
    <p:sldId id="265" r:id="rId8"/>
    <p:sldId id="296" r:id="rId9"/>
    <p:sldId id="297" r:id="rId10"/>
    <p:sldId id="298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4660"/>
  </p:normalViewPr>
  <p:slideViewPr>
    <p:cSldViewPr snapToGrid="0">
      <p:cViewPr varScale="1">
        <p:scale>
          <a:sx n="92" d="100"/>
          <a:sy n="92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B083-95EA-49A7-A13D-0E680C9D0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967E0-2114-48F4-9228-02DCE88B3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504D5-D1EA-465A-A93B-D6C5CCE3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1830-47B4-49C1-954F-C84FC3F1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04ED1-45CC-4C87-ABD2-AFF0D75B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3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520E-D046-4184-8964-BE7ABCD8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58321-0C0D-4A39-BA6A-2CEB9E1D3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1130D-1209-4371-B247-F53CB095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15DA8-F617-4217-951D-D1F1F912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9F06-550C-4748-BBB6-9351E6D6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8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39B09-44F1-4B63-A542-15EC31A7B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EDC54-D757-4392-8EF9-0AFB8F7D8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2BA8-5B71-452F-B321-6A29E8AF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7734-C5A1-46A0-A025-F7B529AE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0B95-3158-4665-BAB6-47A5A89C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24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3814-2508-48B8-A656-2D27CBB5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E4E1-84FB-4B63-ABFB-3870DD61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3898-B697-40A7-A28A-078B58C7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6CC8F-7887-45AF-AE91-D30C5BCB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2D54-48C1-4915-AFFA-99DBBAF6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3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7923-39A0-4FCF-98C0-108F57F6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A1CCE-5DC2-43A3-A21A-A712209E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CA80-BF5B-4211-8479-82574FAC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B6A3D-D300-4E39-99F3-E7A87AD4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B03F4-59A4-4B1A-9CB6-644BB607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1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305D-A8BD-4774-A5A0-290FBD6A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7DE7-7756-42F3-8395-FF5B1E07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9CBDD-170A-40B4-8FA9-A314C1C50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B3DE2-F628-4FFB-8728-F704DFF9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6FF92-508F-4BCB-9853-6AC83296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7CC23-B937-4FDA-8521-41A5DE49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1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E221-1D84-4EE9-B0D8-CE206A23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27114-05FB-4CC6-B349-B678ADBF8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BAA70-CA8F-43A0-92DF-DAEAA1F86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C6603-4D71-4EBD-B079-A62BC63A2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8E6C4-E281-4B88-8D89-94D912544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21B1F-F03E-4F49-A385-7FA5701C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E51F6-D73A-4D3A-90A0-D0C3002F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1054D-08EA-42CE-9AD6-18AFFC5C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33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3941-FEB0-43AD-88CF-89172CE6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DBBD6-DCAA-4993-8E99-D0B2BC7A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76C0D-6E96-4D5C-A88F-4208364C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4F927-B4BE-45E0-AB91-A3E9025C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8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9DFC5-0C1C-4F31-98CB-02CF3F50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737EA-93D1-48AF-817A-474CE546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DFD57-E8C1-4A41-AC5C-F112925B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6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B7B6-469E-4FF6-80AD-F3BAE85F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86B0-48D1-435C-A87A-CC1D66F6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77FE9-DFE3-4E18-A9EA-E3E8DEBF2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33FEF-3543-4195-A506-9D2B3A99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66BDD-47CA-44A0-9663-B04D94D9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1868C-1415-40C8-A109-F57387C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5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69D6-3251-4D0D-A49D-48F71493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7F18A-33B7-4F2F-AC02-BCB3CE4EB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ED977-0F63-49FC-B341-17DA05F1A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9A59C-6D08-42FB-81AD-2561BF0E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2F1-73BD-4BE7-9AED-8C4A15D34D5B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30895-85B1-401C-A988-225A142A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E413D-B3C0-41D1-BCD6-7BB7A051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CBF99-EBC6-423F-A50A-0C00CAC4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78D64-86AC-4059-844A-BA5CBE6B0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1198-5E81-4E45-B284-74C01CD4A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52F1-73BD-4BE7-9AED-8C4A15D34D5B}" type="datetimeFigureOut">
              <a:rPr lang="en-IN" smtClean="0"/>
              <a:t>11-09-2018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C2679-E7D0-4E28-BA57-91B74FCF7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071F-F730-4170-A924-1FD0B063C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16736-D978-46CD-89D9-DB9C501CC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7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-eu.apache.org/dist/kafka/1.0.1/kafka_2.12-1.0.1.tgz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2CE1-E2C5-423C-AD80-E1EAE96AD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Kafka-Streaming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5DAE5-8B69-43EA-92AE-AF5DA4B33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Do it yourself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F4116-2F0B-4238-AC71-FCD0FF24B006}"/>
              </a:ext>
            </a:extLst>
          </p:cNvPr>
          <p:cNvSpPr txBox="1"/>
          <p:nvPr/>
        </p:nvSpPr>
        <p:spPr>
          <a:xfrm>
            <a:off x="2426677" y="6093069"/>
            <a:ext cx="832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https://github.com/ashishobeystalent/Bigdata_ppt/upload/master/kafka.pptx</a:t>
            </a:r>
          </a:p>
        </p:txBody>
      </p:sp>
    </p:spTree>
    <p:extLst>
      <p:ext uri="{BB962C8B-B14F-4D97-AF65-F5344CB8AC3E}">
        <p14:creationId xmlns:p14="http://schemas.microsoft.com/office/powerpoint/2010/main" val="278529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4D9CBC-DB78-44F9-A9ED-0C4254A7F9FF}"/>
              </a:ext>
            </a:extLst>
          </p:cNvPr>
          <p:cNvSpPr txBox="1"/>
          <p:nvPr/>
        </p:nvSpPr>
        <p:spPr>
          <a:xfrm>
            <a:off x="0" y="679796"/>
            <a:ext cx="11536556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Create topic </a:t>
            </a:r>
          </a:p>
          <a:p>
            <a:endParaRPr lang="en-IN" dirty="0"/>
          </a:p>
          <a:p>
            <a:r>
              <a:rPr lang="en-IN" sz="1400" dirty="0"/>
              <a:t>/usr/local/kafka/bin/kafka-topics.sh --create --zookeeper namenode1:2181,datanode1:2181,datanode2:2181 --replication-factor 3 --partitions 2 --topic </a:t>
            </a:r>
            <a:r>
              <a:rPr lang="en-IN" sz="1400" dirty="0" err="1"/>
              <a:t>edw</a:t>
            </a: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b="1" dirty="0"/>
              <a:t>Describe topic</a:t>
            </a:r>
          </a:p>
          <a:p>
            <a:endParaRPr lang="en-IN" sz="1400" dirty="0"/>
          </a:p>
          <a:p>
            <a:r>
              <a:rPr lang="en-IN" sz="1400" dirty="0"/>
              <a:t>/usr/local/kafka/bin/kafka-topics.sh --zookeeper namenode1:2181,datanode1:2182,datanode2:2183 --describe --topic </a:t>
            </a:r>
            <a:r>
              <a:rPr lang="en-IN" sz="1400" dirty="0" err="1"/>
              <a:t>edw</a:t>
            </a: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b="1" dirty="0"/>
              <a:t>List all the topic</a:t>
            </a:r>
          </a:p>
          <a:p>
            <a:endParaRPr lang="en-IN" sz="1400" b="1" dirty="0"/>
          </a:p>
          <a:p>
            <a:r>
              <a:rPr lang="en-IN" sz="1400" dirty="0"/>
              <a:t>/usr/local/kafka/bin/kafka-topics.sh --list --zookeeper namenode1:2181,datanode1:2182,datanode2:2183</a:t>
            </a:r>
          </a:p>
          <a:p>
            <a:endParaRPr lang="en-IN" sz="1400" b="1" dirty="0"/>
          </a:p>
          <a:p>
            <a:r>
              <a:rPr lang="en-IN" sz="1400" b="1" dirty="0"/>
              <a:t>Start Producer</a:t>
            </a:r>
          </a:p>
          <a:p>
            <a:endParaRPr lang="en-IN" sz="1400" b="1" dirty="0"/>
          </a:p>
          <a:p>
            <a:r>
              <a:rPr lang="en-IN" sz="1400" dirty="0"/>
              <a:t>/usr/local/kafka/bin/kafka-console-producer.sh --broker-list  namenode1:9092,datanode1:9092,datanode2:9092 --topic </a:t>
            </a:r>
            <a:r>
              <a:rPr lang="en-IN" sz="1400" dirty="0" err="1"/>
              <a:t>edw</a:t>
            </a:r>
            <a:endParaRPr lang="en-IN" sz="1400" dirty="0"/>
          </a:p>
          <a:p>
            <a:endParaRPr lang="en-IN" sz="1400" b="1" dirty="0"/>
          </a:p>
          <a:p>
            <a:r>
              <a:rPr lang="en-IN" sz="1400" b="1" dirty="0"/>
              <a:t>Start Consumer</a:t>
            </a:r>
          </a:p>
          <a:p>
            <a:endParaRPr lang="en-IN" sz="1400" b="1" dirty="0"/>
          </a:p>
          <a:p>
            <a:r>
              <a:rPr lang="en-IN" sz="1400" dirty="0"/>
              <a:t>/usr/local/kafka/bin/kafka-console-consumer.sh --zookeeper namenode1:2181,datanode1:2181,datanode2:2181 --topic </a:t>
            </a:r>
            <a:r>
              <a:rPr lang="en-IN" sz="1400" dirty="0" err="1"/>
              <a:t>edw</a:t>
            </a:r>
            <a:r>
              <a:rPr lang="en-IN" sz="1400" dirty="0"/>
              <a:t> --from-beginning</a:t>
            </a:r>
          </a:p>
          <a:p>
            <a:endParaRPr lang="en-IN" sz="1400" b="1" dirty="0"/>
          </a:p>
          <a:p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30424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9302D4-BDC8-4506-9072-75F27E3BA7DD}"/>
              </a:ext>
            </a:extLst>
          </p:cNvPr>
          <p:cNvSpPr txBox="1"/>
          <p:nvPr/>
        </p:nvSpPr>
        <p:spPr>
          <a:xfrm>
            <a:off x="631767" y="623454"/>
            <a:ext cx="91164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You may have to install some extra tools</a:t>
            </a:r>
          </a:p>
          <a:p>
            <a:endParaRPr lang="en-IN" dirty="0"/>
          </a:p>
          <a:p>
            <a:r>
              <a:rPr lang="en-IN" dirty="0"/>
              <a:t>brew install </a:t>
            </a:r>
            <a:r>
              <a:rPr lang="en-IN" dirty="0" err="1"/>
              <a:t>mysql</a:t>
            </a:r>
            <a:r>
              <a:rPr lang="en-IN" dirty="0"/>
              <a:t> </a:t>
            </a:r>
            <a:r>
              <a:rPr lang="en-IN" dirty="0" err="1"/>
              <a:t>elasticsearch</a:t>
            </a:r>
            <a:r>
              <a:rPr lang="en-IN" dirty="0"/>
              <a:t> </a:t>
            </a:r>
            <a:r>
              <a:rPr lang="en-IN" dirty="0" err="1"/>
              <a:t>kibana</a:t>
            </a:r>
            <a:r>
              <a:rPr lang="en-IN" dirty="0"/>
              <a:t> </a:t>
            </a:r>
            <a:r>
              <a:rPr lang="en-IN" dirty="0" err="1"/>
              <a:t>jq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wget</a:t>
            </a:r>
            <a:r>
              <a:rPr lang="en-IN" dirty="0"/>
              <a:t> -</a:t>
            </a:r>
            <a:r>
              <a:rPr lang="en-IN" dirty="0" err="1"/>
              <a:t>qO</a:t>
            </a:r>
            <a:r>
              <a:rPr lang="en-IN" dirty="0"/>
              <a:t> - http://packages.confluent.io/deb/3.3/archive.key | </a:t>
            </a:r>
            <a:r>
              <a:rPr lang="en-IN" dirty="0" err="1"/>
              <a:t>sudo</a:t>
            </a:r>
            <a:r>
              <a:rPr lang="en-IN" dirty="0"/>
              <a:t> apt-key add -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add-apt-repository "deb [arch=amd64] http://packages.confluent.io/deb/3.3 stable main"</a:t>
            </a:r>
          </a:p>
          <a:p>
            <a:endParaRPr lang="en-IN" dirty="0"/>
          </a:p>
          <a:p>
            <a:r>
              <a:rPr lang="en-IN" dirty="0" err="1"/>
              <a:t>sudo</a:t>
            </a:r>
            <a:r>
              <a:rPr lang="en-IN" dirty="0"/>
              <a:t> apt-get install confluent-platform-oss-2.11</a:t>
            </a:r>
          </a:p>
        </p:txBody>
      </p:sp>
    </p:spTree>
    <p:extLst>
      <p:ext uri="{BB962C8B-B14F-4D97-AF65-F5344CB8AC3E}">
        <p14:creationId xmlns:p14="http://schemas.microsoft.com/office/powerpoint/2010/main" val="93676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B47B47-79F7-48A9-9705-199DC817BA7F}"/>
              </a:ext>
            </a:extLst>
          </p:cNvPr>
          <p:cNvSpPr/>
          <p:nvPr/>
        </p:nvSpPr>
        <p:spPr>
          <a:xfrm>
            <a:off x="606669" y="1239891"/>
            <a:ext cx="10480431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Apache Kafka</a:t>
            </a:r>
            <a:r>
              <a:rPr lang="en-IN" dirty="0"/>
              <a:t> is an open-source message broker project developed by the Apache Software Foundation written in Scala. The project aims to provide a unified, high-throughput, low-latency platform for handling real-time data feeds. It is, in its essence, a "massively scalable pub/sub message queue architected as a distributed transaction log," making it highly valuable for enterprise infrastructures to process streaming data.</a:t>
            </a:r>
            <a:r>
              <a:rPr lang="en-IN" sz="3200" dirty="0"/>
              <a:t>                                          </a:t>
            </a:r>
            <a:endParaRPr lang="en-IN" sz="1400" i="1" dirty="0"/>
          </a:p>
          <a:p>
            <a:endParaRPr lang="en-I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7657-42EB-41B8-826B-6BDD41719631}"/>
              </a:ext>
            </a:extLst>
          </p:cNvPr>
          <p:cNvSpPr txBox="1"/>
          <p:nvPr/>
        </p:nvSpPr>
        <p:spPr>
          <a:xfrm>
            <a:off x="4422530" y="624255"/>
            <a:ext cx="307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What is Kafka?</a:t>
            </a:r>
          </a:p>
        </p:txBody>
      </p:sp>
    </p:spTree>
    <p:extLst>
      <p:ext uri="{BB962C8B-B14F-4D97-AF65-F5344CB8AC3E}">
        <p14:creationId xmlns:p14="http://schemas.microsoft.com/office/powerpoint/2010/main" val="145911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B4AFCB-1998-4B67-BC60-C28BF8B7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21" y="0"/>
            <a:ext cx="9025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5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5051F-FDC7-4180-A819-1CC81FA2D4F1}"/>
              </a:ext>
            </a:extLst>
          </p:cNvPr>
          <p:cNvSpPr txBox="1"/>
          <p:nvPr/>
        </p:nvSpPr>
        <p:spPr>
          <a:xfrm>
            <a:off x="3955806" y="364794"/>
            <a:ext cx="3816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Kafka 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20579-2828-4BA6-9E09-3C01A140FF2A}"/>
              </a:ext>
            </a:extLst>
          </p:cNvPr>
          <p:cNvSpPr txBox="1"/>
          <p:nvPr/>
        </p:nvSpPr>
        <p:spPr>
          <a:xfrm>
            <a:off x="703385" y="1116623"/>
            <a:ext cx="967153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 below steps in namenode1,datanode1,datanode2</a:t>
            </a:r>
          </a:p>
          <a:p>
            <a:endParaRPr lang="en-IN" dirty="0"/>
          </a:p>
          <a:p>
            <a:r>
              <a:rPr lang="en-IN" sz="1400" dirty="0"/>
              <a:t>Create folder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kafka</a:t>
            </a:r>
            <a:r>
              <a:rPr lang="en-IN" sz="1400" dirty="0"/>
              <a:t> and /var/</a:t>
            </a:r>
            <a:r>
              <a:rPr lang="en-IN" sz="1400" dirty="0" err="1"/>
              <a:t>kafkalog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 err="1"/>
              <a:t>sudo</a:t>
            </a:r>
            <a:r>
              <a:rPr lang="en-IN" sz="1400" dirty="0"/>
              <a:t> </a:t>
            </a:r>
            <a:r>
              <a:rPr lang="en-IN" sz="1400" dirty="0" err="1"/>
              <a:t>mkdir</a:t>
            </a:r>
            <a:r>
              <a:rPr lang="en-IN" sz="1400" dirty="0"/>
              <a:t>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kafka</a:t>
            </a:r>
            <a:endParaRPr lang="en-IN" sz="1400" dirty="0"/>
          </a:p>
          <a:p>
            <a:r>
              <a:rPr lang="en-IN" sz="1400" dirty="0" err="1"/>
              <a:t>sudo</a:t>
            </a:r>
            <a:r>
              <a:rPr lang="en-IN" sz="1400" dirty="0"/>
              <a:t> </a:t>
            </a:r>
            <a:r>
              <a:rPr lang="en-IN" sz="1400" dirty="0" err="1"/>
              <a:t>mkdir</a:t>
            </a:r>
            <a:r>
              <a:rPr lang="en-IN" sz="1400" dirty="0"/>
              <a:t> /var/</a:t>
            </a:r>
            <a:r>
              <a:rPr lang="en-IN" sz="1400" dirty="0" err="1"/>
              <a:t>kafkalog</a:t>
            </a: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 err="1"/>
              <a:t>sudo</a:t>
            </a:r>
            <a:r>
              <a:rPr lang="en-IN" sz="1400" dirty="0"/>
              <a:t> </a:t>
            </a:r>
            <a:r>
              <a:rPr lang="en-IN" sz="1400" dirty="0" err="1"/>
              <a:t>chmod</a:t>
            </a:r>
            <a:r>
              <a:rPr lang="en-IN" sz="1400" dirty="0"/>
              <a:t> –R 777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kafka</a:t>
            </a:r>
            <a:endParaRPr lang="en-IN" sz="1400" dirty="0"/>
          </a:p>
          <a:p>
            <a:r>
              <a:rPr lang="en-IN" sz="1400" dirty="0" err="1"/>
              <a:t>sudo</a:t>
            </a:r>
            <a:r>
              <a:rPr lang="en-IN" sz="1400" dirty="0"/>
              <a:t> </a:t>
            </a:r>
            <a:r>
              <a:rPr lang="en-IN" sz="1400" dirty="0" err="1"/>
              <a:t>chmod</a:t>
            </a:r>
            <a:r>
              <a:rPr lang="en-IN" sz="1400" dirty="0"/>
              <a:t> –R 777 /var/</a:t>
            </a:r>
            <a:r>
              <a:rPr lang="en-IN" sz="1400" dirty="0" err="1"/>
              <a:t>kafkalog</a:t>
            </a: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 err="1"/>
              <a:t>sudo</a:t>
            </a:r>
            <a:r>
              <a:rPr lang="en-IN" sz="1400" dirty="0"/>
              <a:t> </a:t>
            </a:r>
            <a:r>
              <a:rPr lang="en-IN" sz="1400" dirty="0" err="1"/>
              <a:t>chown</a:t>
            </a:r>
            <a:r>
              <a:rPr lang="en-IN" sz="1400" dirty="0"/>
              <a:t> –R </a:t>
            </a:r>
            <a:r>
              <a:rPr lang="en-IN" sz="1400" dirty="0" err="1"/>
              <a:t>Hadoop_Hadoop</a:t>
            </a:r>
            <a:r>
              <a:rPr lang="en-IN" sz="1400" dirty="0"/>
              <a:t>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kafka</a:t>
            </a:r>
            <a:endParaRPr lang="en-IN" sz="1400" dirty="0"/>
          </a:p>
          <a:p>
            <a:r>
              <a:rPr lang="en-IN" sz="1400" dirty="0" err="1"/>
              <a:t>sudo</a:t>
            </a:r>
            <a:r>
              <a:rPr lang="en-IN" sz="1400" dirty="0"/>
              <a:t> </a:t>
            </a:r>
            <a:r>
              <a:rPr lang="en-IN" sz="1400" dirty="0" err="1"/>
              <a:t>chown</a:t>
            </a:r>
            <a:r>
              <a:rPr lang="en-IN" sz="1400" dirty="0"/>
              <a:t> –R </a:t>
            </a:r>
            <a:r>
              <a:rPr lang="en-IN" sz="1400" dirty="0" err="1"/>
              <a:t>Hadoop_Hadoop</a:t>
            </a:r>
            <a:r>
              <a:rPr lang="en-IN" sz="1400" dirty="0"/>
              <a:t> /var/</a:t>
            </a:r>
            <a:r>
              <a:rPr lang="en-IN" sz="1400" dirty="0" err="1"/>
              <a:t>kafkalog</a:t>
            </a: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08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5051F-FDC7-4180-A819-1CC81FA2D4F1}"/>
              </a:ext>
            </a:extLst>
          </p:cNvPr>
          <p:cNvSpPr txBox="1"/>
          <p:nvPr/>
        </p:nvSpPr>
        <p:spPr>
          <a:xfrm>
            <a:off x="3955806" y="364794"/>
            <a:ext cx="3816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Kafka 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20579-2828-4BA6-9E09-3C01A140FF2A}"/>
              </a:ext>
            </a:extLst>
          </p:cNvPr>
          <p:cNvSpPr txBox="1"/>
          <p:nvPr/>
        </p:nvSpPr>
        <p:spPr>
          <a:xfrm>
            <a:off x="703385" y="1116623"/>
            <a:ext cx="9671538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 below steps in namenode1</a:t>
            </a:r>
          </a:p>
          <a:p>
            <a:endParaRPr lang="en-IN" dirty="0"/>
          </a:p>
          <a:p>
            <a:r>
              <a:rPr lang="en-IN" u="sng" dirty="0"/>
              <a:t>Copy software</a:t>
            </a:r>
          </a:p>
          <a:p>
            <a:endParaRPr lang="en-IN" dirty="0"/>
          </a:p>
          <a:p>
            <a:r>
              <a:rPr lang="en-IN" sz="1400" dirty="0"/>
              <a:t> cp /home/</a:t>
            </a:r>
            <a:r>
              <a:rPr lang="en-IN" sz="1400" dirty="0" err="1"/>
              <a:t>hadoop</a:t>
            </a:r>
            <a:r>
              <a:rPr lang="en-IN" sz="1400" dirty="0"/>
              <a:t>/</a:t>
            </a:r>
            <a:r>
              <a:rPr lang="en-IN" sz="1400" dirty="0" err="1"/>
              <a:t>softwares</a:t>
            </a:r>
            <a:r>
              <a:rPr lang="en-IN" sz="1400" dirty="0"/>
              <a:t>/kafka_2.11-1.0.0.tgz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kafka</a:t>
            </a:r>
            <a:r>
              <a:rPr lang="en-IN" sz="1400" dirty="0"/>
              <a:t>/</a:t>
            </a:r>
          </a:p>
          <a:p>
            <a:endParaRPr lang="en-IN" sz="1400" dirty="0"/>
          </a:p>
          <a:p>
            <a:r>
              <a:rPr lang="en-IN" sz="1400" dirty="0"/>
              <a:t>        Or </a:t>
            </a:r>
          </a:p>
          <a:p>
            <a:r>
              <a:rPr lang="en-IN" u="sng" dirty="0"/>
              <a:t>Download</a:t>
            </a:r>
          </a:p>
          <a:p>
            <a:endParaRPr lang="en-IN" sz="1400" b="1" u="sng" dirty="0"/>
          </a:p>
          <a:p>
            <a:r>
              <a:rPr lang="en-IN" sz="1400" dirty="0"/>
              <a:t>cd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sqoop</a:t>
            </a:r>
            <a:r>
              <a:rPr lang="en-IN" sz="1400" dirty="0"/>
              <a:t>/</a:t>
            </a:r>
          </a:p>
          <a:p>
            <a:endParaRPr lang="en-IN" sz="1400" dirty="0"/>
          </a:p>
          <a:p>
            <a:r>
              <a:rPr lang="da-DK" dirty="0"/>
              <a:t>wget </a:t>
            </a:r>
            <a:r>
              <a:rPr lang="da-DK" dirty="0">
                <a:hlinkClick r:id="rId2"/>
              </a:rPr>
              <a:t>http://www-eu.apache.org/dist/kafka/1.0.1/kafka_2.12-1.0.1.tgz</a:t>
            </a:r>
            <a:endParaRPr lang="da-DK" dirty="0"/>
          </a:p>
          <a:p>
            <a:endParaRPr lang="da-DK" dirty="0"/>
          </a:p>
          <a:p>
            <a:r>
              <a:rPr lang="en-IN" u="sng" dirty="0"/>
              <a:t>Extract the file</a:t>
            </a:r>
          </a:p>
          <a:p>
            <a:endParaRPr lang="en-IN" dirty="0"/>
          </a:p>
          <a:p>
            <a:r>
              <a:rPr lang="en-IN" sz="1400" dirty="0"/>
              <a:t>tar –</a:t>
            </a:r>
            <a:r>
              <a:rPr lang="en-IN" sz="1400" dirty="0" err="1"/>
              <a:t>xvzf</a:t>
            </a:r>
            <a:r>
              <a:rPr lang="en-IN" sz="1400" dirty="0"/>
              <a:t> kafka_2.11-1.0.0.tgz </a:t>
            </a:r>
          </a:p>
          <a:p>
            <a:endParaRPr lang="en-IN" dirty="0"/>
          </a:p>
          <a:p>
            <a:r>
              <a:rPr lang="en-IN" u="sng" dirty="0"/>
              <a:t>Move file</a:t>
            </a:r>
          </a:p>
          <a:p>
            <a:endParaRPr lang="en-IN" dirty="0"/>
          </a:p>
          <a:p>
            <a:r>
              <a:rPr lang="en-IN" sz="1400" dirty="0"/>
              <a:t>cd /</a:t>
            </a:r>
            <a:r>
              <a:rPr lang="en-IN" sz="1400" dirty="0" err="1"/>
              <a:t>usr</a:t>
            </a:r>
            <a:r>
              <a:rPr lang="en-IN" sz="1400" dirty="0"/>
              <a:t>/local/</a:t>
            </a:r>
            <a:r>
              <a:rPr lang="en-IN" sz="1400" dirty="0" err="1"/>
              <a:t>kafka</a:t>
            </a:r>
            <a:r>
              <a:rPr lang="en-IN" sz="1400" dirty="0"/>
              <a:t>/ kafka_2.11-1.0.0</a:t>
            </a:r>
            <a:endParaRPr lang="da-DK" sz="1400" dirty="0"/>
          </a:p>
          <a:p>
            <a:r>
              <a:rPr lang="da-DK" sz="1400" dirty="0"/>
              <a:t>mv * ../</a:t>
            </a:r>
          </a:p>
          <a:p>
            <a:r>
              <a:rPr lang="da-DK" sz="1400" dirty="0"/>
              <a:t>rmdir </a:t>
            </a:r>
            <a:r>
              <a:rPr lang="en-IN" sz="1400" dirty="0"/>
              <a:t>kafka_2.11-1.0.0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20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5051F-FDC7-4180-A819-1CC81FA2D4F1}"/>
              </a:ext>
            </a:extLst>
          </p:cNvPr>
          <p:cNvSpPr txBox="1"/>
          <p:nvPr/>
        </p:nvSpPr>
        <p:spPr>
          <a:xfrm>
            <a:off x="3955806" y="364794"/>
            <a:ext cx="3816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Kafka 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20579-2828-4BA6-9E09-3C01A140FF2A}"/>
              </a:ext>
            </a:extLst>
          </p:cNvPr>
          <p:cNvSpPr txBox="1"/>
          <p:nvPr/>
        </p:nvSpPr>
        <p:spPr>
          <a:xfrm>
            <a:off x="703385" y="1025183"/>
            <a:ext cx="96715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change the property file</a:t>
            </a:r>
          </a:p>
          <a:p>
            <a:endParaRPr lang="en-IN" dirty="0"/>
          </a:p>
          <a:p>
            <a:r>
              <a:rPr lang="en-IN" dirty="0" err="1"/>
              <a:t>gedit</a:t>
            </a:r>
            <a:r>
              <a:rPr lang="en-IN" dirty="0"/>
              <a:t> 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kafka</a:t>
            </a:r>
            <a:r>
              <a:rPr lang="en-IN" dirty="0"/>
              <a:t>/server/properties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broker.id=1</a:t>
            </a:r>
          </a:p>
          <a:p>
            <a:r>
              <a:rPr lang="en-IN" sz="1400" dirty="0"/>
              <a:t>listeners=PLAINTEXT://:9092</a:t>
            </a:r>
          </a:p>
          <a:p>
            <a:r>
              <a:rPr lang="en-IN" sz="1400" dirty="0" err="1"/>
              <a:t>advertised.listeners</a:t>
            </a:r>
            <a:r>
              <a:rPr lang="en-IN" sz="1400" dirty="0"/>
              <a:t>=PLAINTEXT://namenode1:9092</a:t>
            </a:r>
          </a:p>
          <a:p>
            <a:r>
              <a:rPr lang="en-IN" sz="1400" dirty="0" err="1"/>
              <a:t>zookeeper.connect</a:t>
            </a:r>
            <a:r>
              <a:rPr lang="en-IN" sz="1400" dirty="0"/>
              <a:t>=namenode1:2181,datanode1:2181,datanode2:2181</a:t>
            </a:r>
          </a:p>
          <a:p>
            <a:r>
              <a:rPr lang="en-IN" sz="1400" dirty="0" err="1"/>
              <a:t>delete.topic.enable</a:t>
            </a:r>
            <a:r>
              <a:rPr lang="en-IN" sz="1400" dirty="0"/>
              <a:t> = true</a:t>
            </a:r>
          </a:p>
          <a:p>
            <a:r>
              <a:rPr lang="en-IN" sz="1400" dirty="0" err="1"/>
              <a:t>log.dirs</a:t>
            </a:r>
            <a:r>
              <a:rPr lang="en-IN" sz="1400" dirty="0"/>
              <a:t>=/var/</a:t>
            </a:r>
            <a:r>
              <a:rPr lang="en-IN" sz="1400" dirty="0" err="1"/>
              <a:t>kafkalog</a:t>
            </a:r>
            <a:endParaRPr lang="en-IN" sz="1400" dirty="0"/>
          </a:p>
          <a:p>
            <a:endParaRPr lang="en-IN" sz="1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83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8F8B7A-3065-4C96-9776-389059E8C19C}"/>
              </a:ext>
            </a:extLst>
          </p:cNvPr>
          <p:cNvSpPr txBox="1"/>
          <p:nvPr/>
        </p:nvSpPr>
        <p:spPr>
          <a:xfrm>
            <a:off x="3928696" y="479093"/>
            <a:ext cx="423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Sqoop 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1DDFD-AAC4-45D6-8461-7B1AAE041AD6}"/>
              </a:ext>
            </a:extLst>
          </p:cNvPr>
          <p:cNvSpPr txBox="1"/>
          <p:nvPr/>
        </p:nvSpPr>
        <p:spPr>
          <a:xfrm>
            <a:off x="1283677" y="1134208"/>
            <a:ext cx="96246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Set path for </a:t>
            </a:r>
            <a:r>
              <a:rPr lang="en-IN" dirty="0" err="1"/>
              <a:t>kafka</a:t>
            </a:r>
            <a:r>
              <a:rPr lang="en-IN" dirty="0"/>
              <a:t>/bin in  ~/.</a:t>
            </a:r>
            <a:r>
              <a:rPr lang="en-IN" dirty="0" err="1"/>
              <a:t>bashrc</a:t>
            </a:r>
            <a:r>
              <a:rPr lang="en-IN" dirty="0"/>
              <a:t> file </a:t>
            </a:r>
          </a:p>
          <a:p>
            <a:endParaRPr lang="en-IN" dirty="0"/>
          </a:p>
          <a:p>
            <a:r>
              <a:rPr lang="en-IN" dirty="0" err="1"/>
              <a:t>gedit</a:t>
            </a:r>
            <a:r>
              <a:rPr lang="en-IN" dirty="0"/>
              <a:t> ~/.</a:t>
            </a:r>
            <a:r>
              <a:rPr lang="en-IN" dirty="0" err="1"/>
              <a:t>bashrc</a:t>
            </a:r>
            <a:endParaRPr lang="en-IN" dirty="0"/>
          </a:p>
          <a:p>
            <a:endParaRPr lang="en-IN" dirty="0"/>
          </a:p>
          <a:p>
            <a:r>
              <a:rPr lang="en-IN" dirty="0"/>
              <a:t>export KAFKA_HOME=/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kafka</a:t>
            </a:r>
            <a:endParaRPr lang="en-IN" dirty="0"/>
          </a:p>
          <a:p>
            <a:r>
              <a:rPr lang="en-IN" dirty="0"/>
              <a:t>export PATH=$KAFKA_HOME/bin:$PATH</a:t>
            </a:r>
          </a:p>
          <a:p>
            <a:endParaRPr lang="en-IN" dirty="0"/>
          </a:p>
          <a:p>
            <a:r>
              <a:rPr lang="en-IN" dirty="0"/>
              <a:t>Now execute </a:t>
            </a:r>
          </a:p>
          <a:p>
            <a:endParaRPr lang="en-IN" dirty="0"/>
          </a:p>
          <a:p>
            <a:r>
              <a:rPr lang="en-IN" dirty="0"/>
              <a:t>source ~/.</a:t>
            </a:r>
            <a:r>
              <a:rPr lang="en-IN" dirty="0" err="1"/>
              <a:t>bashrc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6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F2D7A1-858C-4196-B31B-B34AF1A21C9A}"/>
              </a:ext>
            </a:extLst>
          </p:cNvPr>
          <p:cNvSpPr/>
          <p:nvPr/>
        </p:nvSpPr>
        <p:spPr>
          <a:xfrm>
            <a:off x="1393767" y="786998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/>
              <a:t>Copy every thing to datanode1 and datanode2</a:t>
            </a:r>
          </a:p>
          <a:p>
            <a:endParaRPr lang="en-IN" b="1" u="sng" dirty="0"/>
          </a:p>
          <a:p>
            <a:r>
              <a:rPr lang="pt-BR" dirty="0"/>
              <a:t>scp -r /usr/local/kafka/* hadoop@datanode1:/usr/local/kafka</a:t>
            </a:r>
          </a:p>
          <a:p>
            <a:r>
              <a:rPr lang="pt-BR" dirty="0"/>
              <a:t>scp -r /usr/local/kafka/* hadoop@datanode2:/usr/local/kafka</a:t>
            </a:r>
          </a:p>
          <a:p>
            <a:r>
              <a:rPr lang="pt-BR" dirty="0"/>
              <a:t>scp -r ~/.bashrc hadoop@datanode1: ~/.bashrc </a:t>
            </a:r>
          </a:p>
          <a:p>
            <a:r>
              <a:rPr lang="pt-BR" dirty="0"/>
              <a:t>scp -r ~/.bashrc hadoop@datanode1: ~/.bashrc </a:t>
            </a:r>
          </a:p>
          <a:p>
            <a:endParaRPr lang="pt-BR" dirty="0"/>
          </a:p>
          <a:p>
            <a:r>
              <a:rPr lang="pt-BR" b="1" u="sng" dirty="0"/>
              <a:t>Run below command in datanode1 and datanode2</a:t>
            </a:r>
          </a:p>
          <a:p>
            <a:r>
              <a:rPr lang="pt-BR" dirty="0"/>
              <a:t>source ~/.bashrc </a:t>
            </a:r>
          </a:p>
          <a:p>
            <a:endParaRPr lang="pt-BR" dirty="0"/>
          </a:p>
          <a:p>
            <a:r>
              <a:rPr lang="pt-BR" b="1" u="sng" dirty="0"/>
              <a:t>Change configuration on datanode1 and datanode2</a:t>
            </a:r>
          </a:p>
          <a:p>
            <a:endParaRPr lang="pt-BR" b="1" u="sng" dirty="0"/>
          </a:p>
          <a:p>
            <a:r>
              <a:rPr lang="en-IN" dirty="0" err="1"/>
              <a:t>gedit</a:t>
            </a:r>
            <a:r>
              <a:rPr lang="en-IN" dirty="0"/>
              <a:t> 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kafka</a:t>
            </a:r>
            <a:r>
              <a:rPr lang="en-IN" dirty="0"/>
              <a:t>/config/</a:t>
            </a:r>
            <a:r>
              <a:rPr lang="en-IN" dirty="0" err="1"/>
              <a:t>server.properties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on datanode1</a:t>
            </a:r>
          </a:p>
          <a:p>
            <a:r>
              <a:rPr lang="en-IN" dirty="0"/>
              <a:t>broker.id=2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on datanode2</a:t>
            </a:r>
          </a:p>
          <a:p>
            <a:r>
              <a:rPr lang="en-IN" dirty="0"/>
              <a:t>broker.id=3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381143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5E273-C4BC-4A23-8F64-CA2CBA6EC988}"/>
              </a:ext>
            </a:extLst>
          </p:cNvPr>
          <p:cNvSpPr txBox="1"/>
          <p:nvPr/>
        </p:nvSpPr>
        <p:spPr>
          <a:xfrm>
            <a:off x="4015047" y="390698"/>
            <a:ext cx="140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Start Servers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CD587-F089-4178-BDE0-06CDF8087E09}"/>
              </a:ext>
            </a:extLst>
          </p:cNvPr>
          <p:cNvSpPr txBox="1"/>
          <p:nvPr/>
        </p:nvSpPr>
        <p:spPr>
          <a:xfrm>
            <a:off x="731520" y="1313411"/>
            <a:ext cx="88418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Start Zookeeper</a:t>
            </a:r>
          </a:p>
          <a:p>
            <a:endParaRPr lang="en-IN" dirty="0"/>
          </a:p>
          <a:p>
            <a:r>
              <a:rPr lang="en-IN" dirty="0"/>
              <a:t>/usr/local/zookeeper/bin/zkServer.sh start /</a:t>
            </a:r>
            <a:r>
              <a:rPr lang="en-IN" dirty="0" err="1"/>
              <a:t>usr</a:t>
            </a:r>
            <a:r>
              <a:rPr lang="en-IN" dirty="0"/>
              <a:t>/local/zookeeper/conf/</a:t>
            </a:r>
            <a:r>
              <a:rPr lang="en-IN" dirty="0" err="1"/>
              <a:t>zoo.cfg</a:t>
            </a:r>
            <a:endParaRPr lang="en-IN" dirty="0"/>
          </a:p>
          <a:p>
            <a:endParaRPr lang="en-IN" dirty="0"/>
          </a:p>
          <a:p>
            <a:r>
              <a:rPr lang="en-IN" dirty="0"/>
              <a:t>Check status</a:t>
            </a:r>
          </a:p>
          <a:p>
            <a:endParaRPr lang="en-IN" dirty="0"/>
          </a:p>
          <a:p>
            <a:r>
              <a:rPr lang="en-IN" dirty="0"/>
              <a:t>/usr/local/zookeeper/bin/zkServer.sh status</a:t>
            </a:r>
          </a:p>
          <a:p>
            <a:endParaRPr lang="en-IN" dirty="0"/>
          </a:p>
          <a:p>
            <a:r>
              <a:rPr lang="en-IN" b="1" dirty="0"/>
              <a:t>Start Kafka server</a:t>
            </a:r>
          </a:p>
          <a:p>
            <a:endParaRPr lang="en-IN" dirty="0"/>
          </a:p>
          <a:p>
            <a:r>
              <a:rPr lang="en-IN" dirty="0"/>
              <a:t>/usr/local/kafka/bin/kafka-server-start.sh -daemon 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kafka</a:t>
            </a:r>
            <a:r>
              <a:rPr lang="en-IN" dirty="0"/>
              <a:t>/config/</a:t>
            </a:r>
            <a:r>
              <a:rPr lang="en-IN" dirty="0" err="1"/>
              <a:t>server.properties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06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6855</TotalTime>
  <Words>683</Words>
  <Application>Microsoft Office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Kafka-Streaming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</dc:title>
  <dc:creator>Ashish Mishra</dc:creator>
  <cp:lastModifiedBy>Ashish Mishra</cp:lastModifiedBy>
  <cp:revision>50</cp:revision>
  <dcterms:created xsi:type="dcterms:W3CDTF">2018-09-06T09:56:24Z</dcterms:created>
  <dcterms:modified xsi:type="dcterms:W3CDTF">2018-09-13T10:56:50Z</dcterms:modified>
</cp:coreProperties>
</file>