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388"/>
            <a:ext cx="9144000" cy="1593698"/>
          </a:xfrm>
        </p:spPr>
        <p:txBody>
          <a:bodyPr>
            <a:normAutofit fontScale="90000"/>
          </a:bodyPr>
          <a:lstStyle/>
          <a:p>
            <a:r>
              <a:rPr b="1" dirty="0"/>
              <a:t>British Airways Customer Feedback Analysis</a:t>
            </a:r>
          </a:p>
        </p:txBody>
      </p:sp>
      <p:pic>
        <p:nvPicPr>
          <p:cNvPr id="4" name="Picture 3" descr="Fig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5" y="2019631"/>
            <a:ext cx="4572000" cy="3429000"/>
          </a:xfrm>
          <a:prstGeom prst="rect">
            <a:avLst/>
          </a:prstGeom>
        </p:spPr>
      </p:pic>
      <p:pic>
        <p:nvPicPr>
          <p:cNvPr id="5" name="Picture 4" descr="Fig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237" y="2362531"/>
            <a:ext cx="45720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568" y="5001370"/>
            <a:ext cx="6202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b="1" dirty="0"/>
              <a:t>Key Findings:</a:t>
            </a:r>
          </a:p>
          <a:p>
            <a:r>
              <a:rPr dirty="0"/>
              <a:t>1. Positive reviews: 60%</a:t>
            </a:r>
          </a:p>
          <a:p>
            <a:r>
              <a:rPr dirty="0"/>
              <a:t>2. Negative reviews: 25%</a:t>
            </a:r>
          </a:p>
          <a:p>
            <a:r>
              <a:rPr dirty="0"/>
              <a:t>3. Neutral reviews: 15%</a:t>
            </a:r>
          </a:p>
          <a:p>
            <a:r>
              <a:rPr dirty="0"/>
              <a:t>4. Common topics: service quality, punctuality, comfort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British Airways Customer Feedback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Aashna Joshi</cp:lastModifiedBy>
  <cp:revision>2</cp:revision>
  <dcterms:created xsi:type="dcterms:W3CDTF">2022-12-06T11:13:27Z</dcterms:created>
  <dcterms:modified xsi:type="dcterms:W3CDTF">2024-07-21T09:20:07Z</dcterms:modified>
</cp:coreProperties>
</file>