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Evaluation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Random Forest Classifier on Customer Booking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68"/>
            <a:ext cx="8229600" cy="1143000"/>
          </a:xfrm>
        </p:spPr>
        <p:txBody>
          <a:bodyPr/>
          <a:lstStyle/>
          <a:p>
            <a:r>
              <a:rPr dirty="0"/>
              <a:t>ROC Curve</a:t>
            </a:r>
          </a:p>
        </p:txBody>
      </p:sp>
      <p:pic>
        <p:nvPicPr>
          <p:cNvPr id="3" name="Picture 2" descr="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481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Importances</a:t>
            </a:r>
          </a:p>
        </p:txBody>
      </p:sp>
      <p:pic>
        <p:nvPicPr>
          <p:cNvPr id="3" name="Picture 2" descr="feature_importa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Model Evaluation Results</vt:lpstr>
      <vt:lpstr>ROC Curve</vt:lpstr>
      <vt:lpstr>Feature Importances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Aashna Joshi</cp:lastModifiedBy>
  <cp:revision>2</cp:revision>
  <dcterms:created xsi:type="dcterms:W3CDTF">2013-01-27T09:14:16Z</dcterms:created>
  <dcterms:modified xsi:type="dcterms:W3CDTF">2024-07-22T05:00:00Z</dcterms:modified>
  <cp:category/>
</cp:coreProperties>
</file>