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801600" cy="7337425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11" userDrawn="1">
          <p15:clr>
            <a:srgbClr val="747775"/>
          </p15:clr>
        </p15:guide>
        <p15:guide id="2" pos="403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CDD"/>
    <a:srgbClr val="82A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D14DFD-BCAD-4FA1-BA94-976CEB6C7411}">
  <a:tblStyle styleId="{74D14DFD-BCAD-4FA1-BA94-976CEB6C74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26"/>
  </p:normalViewPr>
  <p:slideViewPr>
    <p:cSldViewPr snapToGrid="0">
      <p:cViewPr>
        <p:scale>
          <a:sx n="85" d="100"/>
          <a:sy n="85" d="100"/>
        </p:scale>
        <p:origin x="760" y="824"/>
      </p:cViewPr>
      <p:guideLst>
        <p:guide orient="horz" pos="2311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685800"/>
            <a:ext cx="5981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685800"/>
            <a:ext cx="5981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6391" y="1062168"/>
            <a:ext cx="11928840" cy="2928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36380" y="4043002"/>
            <a:ext cx="11928840" cy="1130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36380" y="3068281"/>
            <a:ext cx="11928840" cy="12008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36380" y="634848"/>
            <a:ext cx="11928840" cy="816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36380" y="1644055"/>
            <a:ext cx="5599860" cy="4873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765360" y="1644055"/>
            <a:ext cx="5599860" cy="4873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36380" y="634848"/>
            <a:ext cx="11928840" cy="816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36380" y="792587"/>
            <a:ext cx="3931200" cy="1078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36380" y="1982325"/>
            <a:ext cx="3931200" cy="4535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86350" y="642158"/>
            <a:ext cx="8914920" cy="5835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400800" y="-178"/>
            <a:ext cx="6400800" cy="73374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7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71700" y="1759177"/>
            <a:ext cx="5663280" cy="2114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71700" y="3998707"/>
            <a:ext cx="5663280" cy="1761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915300" y="1032924"/>
            <a:ext cx="5371800" cy="5271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36380" y="6035098"/>
            <a:ext cx="8398320" cy="863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36380" y="1577935"/>
            <a:ext cx="11928840" cy="2801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36380" y="4496785"/>
            <a:ext cx="11928840" cy="1855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380" y="634848"/>
            <a:ext cx="11928840" cy="8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380" y="1644055"/>
            <a:ext cx="11928840" cy="4873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57;p13">
            <a:extLst>
              <a:ext uri="{FF2B5EF4-FFF2-40B4-BE49-F238E27FC236}">
                <a16:creationId xmlns:a16="http://schemas.microsoft.com/office/drawing/2014/main" id="{B605CE3D-D7B1-3508-4B76-A06E6BFF4820}"/>
              </a:ext>
            </a:extLst>
          </p:cNvPr>
          <p:cNvGrpSpPr/>
          <p:nvPr/>
        </p:nvGrpSpPr>
        <p:grpSpPr>
          <a:xfrm>
            <a:off x="1001307" y="2332290"/>
            <a:ext cx="1027229" cy="1130329"/>
            <a:chOff x="1376971" y="2728460"/>
            <a:chExt cx="1144800" cy="1259700"/>
          </a:xfrm>
        </p:grpSpPr>
        <p:sp>
          <p:nvSpPr>
            <p:cNvPr id="31" name="Google Shape;58;p13">
              <a:extLst>
                <a:ext uri="{FF2B5EF4-FFF2-40B4-BE49-F238E27FC236}">
                  <a16:creationId xmlns:a16="http://schemas.microsoft.com/office/drawing/2014/main" id="{D6B361BD-7FE0-EB19-D631-B0E87541E542}"/>
                </a:ext>
              </a:extLst>
            </p:cNvPr>
            <p:cNvSpPr/>
            <p:nvPr/>
          </p:nvSpPr>
          <p:spPr>
            <a:xfrm>
              <a:off x="1376971" y="2728460"/>
              <a:ext cx="1144800" cy="1259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" name="Google Shape;59;p13">
              <a:extLst>
                <a:ext uri="{FF2B5EF4-FFF2-40B4-BE49-F238E27FC236}">
                  <a16:creationId xmlns:a16="http://schemas.microsoft.com/office/drawing/2014/main" id="{3152B108-EF30-CF02-6FF9-7CCC90977CF7}"/>
                </a:ext>
              </a:extLst>
            </p:cNvPr>
            <p:cNvSpPr/>
            <p:nvPr/>
          </p:nvSpPr>
          <p:spPr>
            <a:xfrm>
              <a:off x="1428999" y="2787660"/>
              <a:ext cx="1044000" cy="1009500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11" name="Google Shape;117;p13">
            <a:extLst>
              <a:ext uri="{FF2B5EF4-FFF2-40B4-BE49-F238E27FC236}">
                <a16:creationId xmlns:a16="http://schemas.microsoft.com/office/drawing/2014/main" id="{7E43FE97-4480-7B12-5B96-B578D40202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631" r="37602"/>
          <a:stretch/>
        </p:blipFill>
        <p:spPr>
          <a:xfrm>
            <a:off x="2593315" y="4298028"/>
            <a:ext cx="178368" cy="22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8;p13">
            <a:extLst>
              <a:ext uri="{FF2B5EF4-FFF2-40B4-BE49-F238E27FC236}">
                <a16:creationId xmlns:a16="http://schemas.microsoft.com/office/drawing/2014/main" id="{BA88AB68-73DA-9C83-93FA-B2BF0E4A1F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2738" t="15810" r="26669"/>
          <a:stretch/>
        </p:blipFill>
        <p:spPr>
          <a:xfrm>
            <a:off x="2602212" y="4484698"/>
            <a:ext cx="160575" cy="19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7;p13">
            <a:extLst>
              <a:ext uri="{FF2B5EF4-FFF2-40B4-BE49-F238E27FC236}">
                <a16:creationId xmlns:a16="http://schemas.microsoft.com/office/drawing/2014/main" id="{97ECB951-CB10-189C-A327-2AF0D30794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631" r="37602"/>
          <a:stretch/>
        </p:blipFill>
        <p:spPr>
          <a:xfrm>
            <a:off x="2597830" y="4646396"/>
            <a:ext cx="178368" cy="22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8;p13">
            <a:extLst>
              <a:ext uri="{FF2B5EF4-FFF2-40B4-BE49-F238E27FC236}">
                <a16:creationId xmlns:a16="http://schemas.microsoft.com/office/drawing/2014/main" id="{DD380D9D-55BC-0667-5E27-FC99BC5BAD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2738" t="15810" r="26669"/>
          <a:stretch/>
        </p:blipFill>
        <p:spPr>
          <a:xfrm>
            <a:off x="2606727" y="4833066"/>
            <a:ext cx="160575" cy="19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7;p13">
            <a:extLst>
              <a:ext uri="{FF2B5EF4-FFF2-40B4-BE49-F238E27FC236}">
                <a16:creationId xmlns:a16="http://schemas.microsoft.com/office/drawing/2014/main" id="{F7E0A84D-46B5-F6CE-9AB7-DAAE60B3C5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631" r="37602"/>
          <a:stretch/>
        </p:blipFill>
        <p:spPr>
          <a:xfrm>
            <a:off x="2588405" y="5005597"/>
            <a:ext cx="178368" cy="22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8;p13">
            <a:extLst>
              <a:ext uri="{FF2B5EF4-FFF2-40B4-BE49-F238E27FC236}">
                <a16:creationId xmlns:a16="http://schemas.microsoft.com/office/drawing/2014/main" id="{3B15C800-B6FE-C8A0-6661-A2D568022C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2738" t="15810" r="26669"/>
          <a:stretch/>
        </p:blipFill>
        <p:spPr>
          <a:xfrm>
            <a:off x="2597302" y="5192267"/>
            <a:ext cx="160575" cy="19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0;p13">
            <a:extLst>
              <a:ext uri="{FF2B5EF4-FFF2-40B4-BE49-F238E27FC236}">
                <a16:creationId xmlns:a16="http://schemas.microsoft.com/office/drawing/2014/main" id="{036A46A3-1919-043A-7FA5-DDD66068DE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631" r="37602"/>
          <a:stretch/>
        </p:blipFill>
        <p:spPr>
          <a:xfrm>
            <a:off x="2593188" y="3947727"/>
            <a:ext cx="178368" cy="22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1;p13">
            <a:extLst>
              <a:ext uri="{FF2B5EF4-FFF2-40B4-BE49-F238E27FC236}">
                <a16:creationId xmlns:a16="http://schemas.microsoft.com/office/drawing/2014/main" id="{C5743EA4-DE5C-5385-F0D4-C91B85CB69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2738" t="15810" r="26669"/>
          <a:stretch/>
        </p:blipFill>
        <p:spPr>
          <a:xfrm>
            <a:off x="2602085" y="4134397"/>
            <a:ext cx="160575" cy="1931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3"/>
          <p:cNvGrpSpPr/>
          <p:nvPr/>
        </p:nvGrpSpPr>
        <p:grpSpPr>
          <a:xfrm>
            <a:off x="2556260" y="2341261"/>
            <a:ext cx="1027229" cy="1130329"/>
            <a:chOff x="1376971" y="2728460"/>
            <a:chExt cx="1144800" cy="1259700"/>
          </a:xfrm>
        </p:grpSpPr>
        <p:sp>
          <p:nvSpPr>
            <p:cNvPr id="55" name="Google Shape;55;p13"/>
            <p:cNvSpPr/>
            <p:nvPr/>
          </p:nvSpPr>
          <p:spPr>
            <a:xfrm>
              <a:off x="1376971" y="2728460"/>
              <a:ext cx="1144800" cy="1259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428999" y="2787660"/>
              <a:ext cx="1044000" cy="1009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2487885" y="2204510"/>
            <a:ext cx="1027229" cy="1130329"/>
            <a:chOff x="1376971" y="2728460"/>
            <a:chExt cx="1144800" cy="1259700"/>
          </a:xfrm>
        </p:grpSpPr>
        <p:sp>
          <p:nvSpPr>
            <p:cNvPr id="58" name="Google Shape;58;p13"/>
            <p:cNvSpPr/>
            <p:nvPr/>
          </p:nvSpPr>
          <p:spPr>
            <a:xfrm>
              <a:off x="1376971" y="2728460"/>
              <a:ext cx="1144800" cy="1259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428999" y="2787660"/>
              <a:ext cx="1044000" cy="1009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60" name="Google Shape;60;p13"/>
          <p:cNvSpPr txBox="1"/>
          <p:nvPr/>
        </p:nvSpPr>
        <p:spPr>
          <a:xfrm>
            <a:off x="6035733" y="2420262"/>
            <a:ext cx="16233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 dirty="0">
                <a:solidFill>
                  <a:schemeClr val="dk1"/>
                </a:solidFill>
              </a:rPr>
              <a:t>Responses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039075" y="3704419"/>
            <a:ext cx="16233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 dirty="0">
                <a:solidFill>
                  <a:schemeClr val="dk1"/>
                </a:solidFill>
              </a:rPr>
              <a:t>Refusals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9633" y="2774412"/>
            <a:ext cx="24558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The lesion is benign.</a:t>
            </a:r>
            <a:endParaRPr sz="14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595" y="2227825"/>
            <a:ext cx="602374" cy="6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5">
            <a:alphaModFix/>
          </a:blip>
          <a:srcRect l="25002" t="16592" r="26533" b="16931"/>
          <a:stretch/>
        </p:blipFill>
        <p:spPr>
          <a:xfrm>
            <a:off x="4517909" y="3508749"/>
            <a:ext cx="637999" cy="60234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6129633" y="4069275"/>
            <a:ext cx="2455800" cy="6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As an AI model, I cannot diagnose…</a:t>
            </a:r>
            <a:endParaRPr sz="14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841233" y="2754600"/>
            <a:ext cx="20391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</a:rPr>
              <a:t>Gemini Pro </a:t>
            </a:r>
            <a:endParaRPr sz="1600">
              <a:solidFill>
                <a:schemeClr val="dk1"/>
              </a:solidFill>
            </a:endParaRPr>
          </a:p>
          <a:p>
            <a:pPr algn="ctr"/>
            <a:r>
              <a:rPr lang="en" sz="1600">
                <a:solidFill>
                  <a:schemeClr val="dk1"/>
                </a:solidFill>
              </a:rPr>
              <a:t>Vision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049133" y="4069275"/>
            <a:ext cx="16233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</a:rPr>
              <a:t>GPT-4 with Vision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68" name="Google Shape;68;p13"/>
          <p:cNvGrpSpPr/>
          <p:nvPr/>
        </p:nvGrpSpPr>
        <p:grpSpPr>
          <a:xfrm>
            <a:off x="2603536" y="2123737"/>
            <a:ext cx="1027119" cy="1130220"/>
            <a:chOff x="1426809" y="1069610"/>
            <a:chExt cx="1144678" cy="1259578"/>
          </a:xfrm>
        </p:grpSpPr>
        <p:sp>
          <p:nvSpPr>
            <p:cNvPr id="69" name="Google Shape;69;p13"/>
            <p:cNvSpPr/>
            <p:nvPr/>
          </p:nvSpPr>
          <p:spPr>
            <a:xfrm>
              <a:off x="1426809" y="1069610"/>
              <a:ext cx="1144678" cy="125957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478836" y="1128810"/>
              <a:ext cx="1044000" cy="1009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pic>
          <p:nvPicPr>
            <p:cNvPr id="71" name="Google Shape;71;p13"/>
            <p:cNvPicPr preferRelativeResize="0"/>
            <p:nvPr/>
          </p:nvPicPr>
          <p:blipFill rotWithShape="1">
            <a:blip r:embed="rId6">
              <a:alphaModFix/>
            </a:blip>
            <a:srcRect l="10382" t="18883" r="36804" b="24597"/>
            <a:stretch/>
          </p:blipFill>
          <p:spPr>
            <a:xfrm>
              <a:off x="1485325" y="1128800"/>
              <a:ext cx="1031000" cy="9686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13"/>
          <p:cNvSpPr txBox="1"/>
          <p:nvPr/>
        </p:nvSpPr>
        <p:spPr>
          <a:xfrm>
            <a:off x="2108061" y="1706462"/>
            <a:ext cx="1923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</a:rPr>
              <a:t>Skin Images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309495" y="3568651"/>
            <a:ext cx="1923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</a:rPr>
              <a:t>Text Prompts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74" name="Google Shape;74;p13"/>
          <p:cNvGrpSpPr/>
          <p:nvPr/>
        </p:nvGrpSpPr>
        <p:grpSpPr>
          <a:xfrm>
            <a:off x="9071485" y="2366278"/>
            <a:ext cx="1371643" cy="1302433"/>
            <a:chOff x="7106125" y="2303700"/>
            <a:chExt cx="1351800" cy="1276200"/>
          </a:xfrm>
        </p:grpSpPr>
        <p:sp>
          <p:nvSpPr>
            <p:cNvPr id="75" name="Google Shape;75;p13"/>
            <p:cNvSpPr/>
            <p:nvPr/>
          </p:nvSpPr>
          <p:spPr>
            <a:xfrm>
              <a:off x="7106125" y="2303700"/>
              <a:ext cx="675900" cy="6381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106125" y="2941800"/>
              <a:ext cx="675900" cy="638100"/>
            </a:xfrm>
            <a:prstGeom prst="rect">
              <a:avLst/>
            </a:prstGeom>
            <a:solidFill>
              <a:srgbClr val="F4CCCC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782025" y="2941800"/>
              <a:ext cx="675900" cy="6381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782025" y="2303700"/>
              <a:ext cx="675900" cy="638100"/>
            </a:xfrm>
            <a:prstGeom prst="rect">
              <a:avLst/>
            </a:prstGeom>
            <a:solidFill>
              <a:srgbClr val="F4CCCC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/>
            </a:p>
          </p:txBody>
        </p:sp>
      </p:grpSp>
      <p:sp>
        <p:nvSpPr>
          <p:cNvPr id="83" name="Google Shape;83;p13"/>
          <p:cNvSpPr/>
          <p:nvPr/>
        </p:nvSpPr>
        <p:spPr>
          <a:xfrm>
            <a:off x="3779858" y="2046952"/>
            <a:ext cx="2297750" cy="891800"/>
          </a:xfrm>
          <a:custGeom>
            <a:avLst/>
            <a:gdLst/>
            <a:ahLst/>
            <a:cxnLst/>
            <a:rect l="l" t="t" r="r" b="b"/>
            <a:pathLst>
              <a:path w="91910" h="35672" extrusionOk="0">
                <a:moveTo>
                  <a:pt x="0" y="35672"/>
                </a:moveTo>
                <a:cubicBezTo>
                  <a:pt x="3098" y="34820"/>
                  <a:pt x="14482" y="35904"/>
                  <a:pt x="18586" y="30561"/>
                </a:cubicBezTo>
                <a:cubicBezTo>
                  <a:pt x="22690" y="25218"/>
                  <a:pt x="17347" y="8182"/>
                  <a:pt x="24626" y="3613"/>
                </a:cubicBezTo>
                <a:cubicBezTo>
                  <a:pt x="31905" y="-956"/>
                  <a:pt x="54764" y="-1281"/>
                  <a:pt x="62261" y="3148"/>
                </a:cubicBezTo>
                <a:cubicBezTo>
                  <a:pt x="69758" y="7578"/>
                  <a:pt x="64667" y="25064"/>
                  <a:pt x="69608" y="30190"/>
                </a:cubicBezTo>
                <a:cubicBezTo>
                  <a:pt x="74550" y="35317"/>
                  <a:pt x="88193" y="33288"/>
                  <a:pt x="91910" y="33907"/>
                </a:cubicBez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Google Shape;84;p13"/>
          <p:cNvSpPr/>
          <p:nvPr/>
        </p:nvSpPr>
        <p:spPr>
          <a:xfrm>
            <a:off x="3803733" y="4024263"/>
            <a:ext cx="2250650" cy="775075"/>
          </a:xfrm>
          <a:custGeom>
            <a:avLst/>
            <a:gdLst/>
            <a:ahLst/>
            <a:cxnLst/>
            <a:rect l="l" t="t" r="r" b="b"/>
            <a:pathLst>
              <a:path w="90026" h="31003" extrusionOk="0">
                <a:moveTo>
                  <a:pt x="90026" y="2672"/>
                </a:moveTo>
                <a:cubicBezTo>
                  <a:pt x="86619" y="3059"/>
                  <a:pt x="73996" y="813"/>
                  <a:pt x="69582" y="4995"/>
                </a:cubicBezTo>
                <a:cubicBezTo>
                  <a:pt x="65168" y="9177"/>
                  <a:pt x="71422" y="23871"/>
                  <a:pt x="63542" y="27762"/>
                </a:cubicBezTo>
                <a:cubicBezTo>
                  <a:pt x="55662" y="31653"/>
                  <a:pt x="30028" y="32273"/>
                  <a:pt x="22303" y="28343"/>
                </a:cubicBezTo>
                <a:cubicBezTo>
                  <a:pt x="14578" y="24413"/>
                  <a:pt x="20909" y="8906"/>
                  <a:pt x="17192" y="4182"/>
                </a:cubicBezTo>
                <a:cubicBezTo>
                  <a:pt x="13475" y="-542"/>
                  <a:pt x="2865" y="697"/>
                  <a:pt x="0" y="0"/>
                </a:cubicBez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5" name="Google Shape;85;p13"/>
          <p:cNvGrpSpPr/>
          <p:nvPr/>
        </p:nvGrpSpPr>
        <p:grpSpPr>
          <a:xfrm>
            <a:off x="3696409" y="3128063"/>
            <a:ext cx="641025" cy="602375"/>
            <a:chOff x="1810725" y="2335900"/>
            <a:chExt cx="641025" cy="602375"/>
          </a:xfrm>
        </p:grpSpPr>
        <p:pic>
          <p:nvPicPr>
            <p:cNvPr id="86" name="Google Shape;86;p13" descr="cloud icon, black and white, simple, vector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49375" y="2335900"/>
              <a:ext cx="602375" cy="60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3"/>
            <p:cNvSpPr/>
            <p:nvPr/>
          </p:nvSpPr>
          <p:spPr>
            <a:xfrm>
              <a:off x="1993450" y="2651500"/>
              <a:ext cx="371700" cy="226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1810725" y="2457900"/>
              <a:ext cx="6381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API</a:t>
              </a:r>
              <a:endParaRPr sz="1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5275309" y="3113725"/>
            <a:ext cx="641025" cy="602375"/>
            <a:chOff x="1810725" y="2335900"/>
            <a:chExt cx="641025" cy="602375"/>
          </a:xfrm>
        </p:grpSpPr>
        <p:pic>
          <p:nvPicPr>
            <p:cNvPr id="90" name="Google Shape;90;p13" descr="cloud icon, black and white, simple, vector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49375" y="2335900"/>
              <a:ext cx="602375" cy="60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3"/>
            <p:cNvSpPr/>
            <p:nvPr/>
          </p:nvSpPr>
          <p:spPr>
            <a:xfrm>
              <a:off x="1993450" y="2651500"/>
              <a:ext cx="371700" cy="226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1810725" y="2457900"/>
              <a:ext cx="6381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API</a:t>
              </a:r>
              <a:endParaRPr sz="1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>
            <a:off x="8591759" y="2128022"/>
            <a:ext cx="801475" cy="743389"/>
          </a:xfrm>
          <a:custGeom>
            <a:avLst/>
            <a:gdLst/>
            <a:ahLst/>
            <a:cxnLst/>
            <a:rect l="l" t="t" r="r" b="b"/>
            <a:pathLst>
              <a:path w="32059" h="33507" extrusionOk="0">
                <a:moveTo>
                  <a:pt x="0" y="33507"/>
                </a:moveTo>
                <a:cubicBezTo>
                  <a:pt x="1316" y="32887"/>
                  <a:pt x="5885" y="34823"/>
                  <a:pt x="7898" y="29789"/>
                </a:cubicBezTo>
                <a:cubicBezTo>
                  <a:pt x="9911" y="24755"/>
                  <a:pt x="8053" y="8261"/>
                  <a:pt x="12080" y="3305"/>
                </a:cubicBezTo>
                <a:cubicBezTo>
                  <a:pt x="16107" y="-1651"/>
                  <a:pt x="28729" y="595"/>
                  <a:pt x="32059" y="53"/>
                </a:cubicBez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" name="Google Shape;94;p13"/>
          <p:cNvSpPr/>
          <p:nvPr/>
        </p:nvSpPr>
        <p:spPr>
          <a:xfrm>
            <a:off x="8603358" y="4114286"/>
            <a:ext cx="518826" cy="1213217"/>
          </a:xfrm>
          <a:custGeom>
            <a:avLst/>
            <a:gdLst/>
            <a:ahLst/>
            <a:cxnLst/>
            <a:rect l="l" t="t" r="r" b="b"/>
            <a:pathLst>
              <a:path w="28138" h="36242" extrusionOk="0">
                <a:moveTo>
                  <a:pt x="0" y="0"/>
                </a:moveTo>
                <a:cubicBezTo>
                  <a:pt x="1704" y="620"/>
                  <a:pt x="8010" y="-1704"/>
                  <a:pt x="10222" y="3717"/>
                </a:cubicBezTo>
                <a:cubicBezTo>
                  <a:pt x="12434" y="9138"/>
                  <a:pt x="10284" y="27104"/>
                  <a:pt x="13270" y="32525"/>
                </a:cubicBezTo>
                <a:cubicBezTo>
                  <a:pt x="16256" y="37946"/>
                  <a:pt x="25660" y="35623"/>
                  <a:pt x="28138" y="36242"/>
                </a:cubicBez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1772134791"/>
              </p:ext>
            </p:extLst>
          </p:nvPr>
        </p:nvGraphicFramePr>
        <p:xfrm>
          <a:off x="9089531" y="4104973"/>
          <a:ext cx="1400275" cy="1046620"/>
        </p:xfrm>
        <a:graphic>
          <a:graphicData uri="http://schemas.openxmlformats.org/drawingml/2006/table">
            <a:tbl>
              <a:tblPr>
                <a:noFill/>
                <a:tableStyleId>{74D14DFD-BCAD-4FA1-BA94-976CEB6C7411}</a:tableStyleId>
              </a:tblPr>
              <a:tblGrid>
                <a:gridCol w="32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P1</a:t>
                      </a: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GPT-4</a:t>
                      </a: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Gemini</a:t>
                      </a:r>
                      <a:endParaRPr sz="1000" dirty="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P2</a:t>
                      </a: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P8</a:t>
                      </a:r>
                      <a:endParaRPr sz="1000" dirty="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" name="Google Shape;96;p13"/>
          <p:cNvSpPr txBox="1"/>
          <p:nvPr/>
        </p:nvSpPr>
        <p:spPr>
          <a:xfrm>
            <a:off x="9138131" y="3805476"/>
            <a:ext cx="1254600" cy="20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000" b="1" dirty="0">
                <a:solidFill>
                  <a:schemeClr val="dk1"/>
                </a:solidFill>
              </a:rPr>
              <a:t>Refusal Rate</a:t>
            </a:r>
            <a:endParaRPr sz="1000" b="1" dirty="0">
              <a:solidFill>
                <a:schemeClr val="dk1"/>
              </a:solidFill>
            </a:endParaRPr>
          </a:p>
          <a:p>
            <a:endParaRPr sz="2000" dirty="0">
              <a:solidFill>
                <a:schemeClr val="dk2"/>
              </a:solidFill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8">
            <a:alphaModFix/>
          </a:blip>
          <a:srcRect l="9930" r="73169" b="64279"/>
          <a:stretch/>
        </p:blipFill>
        <p:spPr>
          <a:xfrm rot="16200000">
            <a:off x="10707271" y="2528581"/>
            <a:ext cx="376315" cy="2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8">
            <a:alphaModFix/>
          </a:blip>
          <a:srcRect l="57512" t="64279" r="25586"/>
          <a:stretch/>
        </p:blipFill>
        <p:spPr>
          <a:xfrm rot="16200000">
            <a:off x="10707271" y="3330373"/>
            <a:ext cx="376315" cy="284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3"/>
          <p:cNvGrpSpPr/>
          <p:nvPr/>
        </p:nvGrpSpPr>
        <p:grpSpPr>
          <a:xfrm rot="16200000">
            <a:off x="10707264" y="2931057"/>
            <a:ext cx="376332" cy="284150"/>
            <a:chOff x="4848075" y="1328100"/>
            <a:chExt cx="325452" cy="284150"/>
          </a:xfrm>
        </p:grpSpPr>
        <p:pic>
          <p:nvPicPr>
            <p:cNvPr id="101" name="Google Shape;101;p13"/>
            <p:cNvPicPr preferRelativeResize="0"/>
            <p:nvPr/>
          </p:nvPicPr>
          <p:blipFill rotWithShape="1">
            <a:blip r:embed="rId8">
              <a:alphaModFix/>
            </a:blip>
            <a:srcRect l="66035" r="24513" b="64278"/>
            <a:stretch/>
          </p:blipFill>
          <p:spPr>
            <a:xfrm>
              <a:off x="4848075" y="1328100"/>
              <a:ext cx="162727" cy="284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8">
              <a:alphaModFix/>
            </a:blip>
            <a:srcRect l="4912" t="36995" r="84329" b="18490"/>
            <a:stretch/>
          </p:blipFill>
          <p:spPr>
            <a:xfrm>
              <a:off x="5010800" y="1328100"/>
              <a:ext cx="162727" cy="284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3"/>
          <p:cNvSpPr txBox="1"/>
          <p:nvPr/>
        </p:nvSpPr>
        <p:spPr>
          <a:xfrm>
            <a:off x="10443127" y="2128022"/>
            <a:ext cx="9045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300" dirty="0">
                <a:solidFill>
                  <a:schemeClr val="dk1"/>
                </a:solidFill>
              </a:rPr>
              <a:t>FST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0443128" y="2800156"/>
            <a:ext cx="2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 dirty="0">
                <a:solidFill>
                  <a:schemeClr val="dk2"/>
                </a:solidFill>
              </a:rPr>
              <a:t>x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867623" y="4838715"/>
            <a:ext cx="17229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Prompt Engineering</a:t>
            </a:r>
            <a:endParaRPr sz="1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000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817637" y="3927066"/>
            <a:ext cx="2566346" cy="1460584"/>
            <a:chOff x="2040432" y="987818"/>
            <a:chExt cx="2566346" cy="1460584"/>
          </a:xfrm>
        </p:grpSpPr>
        <p:grpSp>
          <p:nvGrpSpPr>
            <p:cNvPr id="110" name="Google Shape;110;p13"/>
            <p:cNvGrpSpPr/>
            <p:nvPr/>
          </p:nvGrpSpPr>
          <p:grpSpPr>
            <a:xfrm>
              <a:off x="2378749" y="2068550"/>
              <a:ext cx="178368" cy="379852"/>
              <a:chOff x="3868561" y="453825"/>
              <a:chExt cx="562852" cy="1198650"/>
            </a:xfrm>
          </p:grpSpPr>
          <p:pic>
            <p:nvPicPr>
              <p:cNvPr id="111" name="Google Shape;111;p13"/>
              <p:cNvPicPr preferRelativeResize="0"/>
              <p:nvPr/>
            </p:nvPicPr>
            <p:blipFill rotWithShape="1">
              <a:blip r:embed="rId3">
                <a:alphaModFix/>
              </a:blip>
              <a:srcRect l="50631" r="37602"/>
              <a:stretch/>
            </p:blipFill>
            <p:spPr>
              <a:xfrm>
                <a:off x="3868561" y="453825"/>
                <a:ext cx="562852" cy="724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" name="Google Shape;112;p13"/>
              <p:cNvPicPr preferRelativeResize="0"/>
              <p:nvPr/>
            </p:nvPicPr>
            <p:blipFill rotWithShape="1">
              <a:blip r:embed="rId3">
                <a:alphaModFix/>
              </a:blip>
              <a:srcRect l="62738" t="15810" r="26669"/>
              <a:stretch/>
            </p:blipFill>
            <p:spPr>
              <a:xfrm>
                <a:off x="3896642" y="1042875"/>
                <a:ext cx="506702" cy="609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3" name="Google Shape;113;p13"/>
            <p:cNvGrpSpPr/>
            <p:nvPr/>
          </p:nvGrpSpPr>
          <p:grpSpPr>
            <a:xfrm>
              <a:off x="2378749" y="1722643"/>
              <a:ext cx="178368" cy="379852"/>
              <a:chOff x="3868561" y="453825"/>
              <a:chExt cx="562852" cy="1198650"/>
            </a:xfrm>
          </p:grpSpPr>
          <p:pic>
            <p:nvPicPr>
              <p:cNvPr id="114" name="Google Shape;114;p13"/>
              <p:cNvPicPr preferRelativeResize="0"/>
              <p:nvPr/>
            </p:nvPicPr>
            <p:blipFill rotWithShape="1">
              <a:blip r:embed="rId3">
                <a:alphaModFix/>
              </a:blip>
              <a:srcRect l="50631" r="37602"/>
              <a:stretch/>
            </p:blipFill>
            <p:spPr>
              <a:xfrm>
                <a:off x="3868561" y="453825"/>
                <a:ext cx="562852" cy="724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Google Shape;115;p13"/>
              <p:cNvPicPr preferRelativeResize="0"/>
              <p:nvPr/>
            </p:nvPicPr>
            <p:blipFill rotWithShape="1">
              <a:blip r:embed="rId3">
                <a:alphaModFix/>
              </a:blip>
              <a:srcRect l="62738" t="15810" r="26669"/>
              <a:stretch/>
            </p:blipFill>
            <p:spPr>
              <a:xfrm>
                <a:off x="3896642" y="1042875"/>
                <a:ext cx="506702" cy="609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6" name="Google Shape;116;p13"/>
            <p:cNvGrpSpPr/>
            <p:nvPr/>
          </p:nvGrpSpPr>
          <p:grpSpPr>
            <a:xfrm>
              <a:off x="2378737" y="1358780"/>
              <a:ext cx="178368" cy="379852"/>
              <a:chOff x="3868560" y="453825"/>
              <a:chExt cx="562852" cy="1198650"/>
            </a:xfrm>
          </p:grpSpPr>
          <p:pic>
            <p:nvPicPr>
              <p:cNvPr id="117" name="Google Shape;117;p13"/>
              <p:cNvPicPr preferRelativeResize="0"/>
              <p:nvPr/>
            </p:nvPicPr>
            <p:blipFill rotWithShape="1">
              <a:blip r:embed="rId3">
                <a:alphaModFix/>
              </a:blip>
              <a:srcRect l="50631" r="37602"/>
              <a:stretch/>
            </p:blipFill>
            <p:spPr>
              <a:xfrm>
                <a:off x="3868560" y="453825"/>
                <a:ext cx="562852" cy="724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3"/>
              <p:cNvPicPr preferRelativeResize="0"/>
              <p:nvPr/>
            </p:nvPicPr>
            <p:blipFill rotWithShape="1">
              <a:blip r:embed="rId3">
                <a:alphaModFix/>
              </a:blip>
              <a:srcRect l="62738" t="15810" r="26669"/>
              <a:stretch/>
            </p:blipFill>
            <p:spPr>
              <a:xfrm>
                <a:off x="3896635" y="1042875"/>
                <a:ext cx="506705" cy="609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9" name="Google Shape;119;p13"/>
            <p:cNvGrpSpPr/>
            <p:nvPr/>
          </p:nvGrpSpPr>
          <p:grpSpPr>
            <a:xfrm>
              <a:off x="2378749" y="1012089"/>
              <a:ext cx="178368" cy="379852"/>
              <a:chOff x="3868560" y="422963"/>
              <a:chExt cx="562852" cy="1198651"/>
            </a:xfrm>
          </p:grpSpPr>
          <p:pic>
            <p:nvPicPr>
              <p:cNvPr id="120" name="Google Shape;120;p13"/>
              <p:cNvPicPr preferRelativeResize="0"/>
              <p:nvPr/>
            </p:nvPicPr>
            <p:blipFill rotWithShape="1">
              <a:blip r:embed="rId3">
                <a:alphaModFix/>
              </a:blip>
              <a:srcRect l="50631" r="37602"/>
              <a:stretch/>
            </p:blipFill>
            <p:spPr>
              <a:xfrm>
                <a:off x="3868560" y="422963"/>
                <a:ext cx="562852" cy="72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13"/>
              <p:cNvPicPr preferRelativeResize="0"/>
              <p:nvPr/>
            </p:nvPicPr>
            <p:blipFill rotWithShape="1">
              <a:blip r:embed="rId3">
                <a:alphaModFix/>
              </a:blip>
              <a:srcRect l="62738" t="15810" r="26669"/>
              <a:stretch/>
            </p:blipFill>
            <p:spPr>
              <a:xfrm>
                <a:off x="3896635" y="1012014"/>
                <a:ext cx="506705" cy="609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6" name="Google Shape;126;p13"/>
            <p:cNvSpPr/>
            <p:nvPr/>
          </p:nvSpPr>
          <p:spPr>
            <a:xfrm>
              <a:off x="2093875" y="1021900"/>
              <a:ext cx="1430630" cy="140489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2093875" y="1021900"/>
              <a:ext cx="1430630" cy="351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2093875" y="1374289"/>
              <a:ext cx="1430630" cy="351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93875" y="1726677"/>
              <a:ext cx="1430630" cy="351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093874" y="2077401"/>
              <a:ext cx="1431143" cy="351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093876" y="1021900"/>
              <a:ext cx="276256" cy="14048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" name="Google Shape;133;p13"/>
            <p:cNvSpPr txBox="1"/>
            <p:nvPr/>
          </p:nvSpPr>
          <p:spPr>
            <a:xfrm>
              <a:off x="2040432" y="987818"/>
              <a:ext cx="428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4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P1</a:t>
              </a:r>
              <a:endParaRPr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13"/>
            <p:cNvSpPr txBox="1"/>
            <p:nvPr/>
          </p:nvSpPr>
          <p:spPr>
            <a:xfrm>
              <a:off x="3477194" y="1001642"/>
              <a:ext cx="428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4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P2</a:t>
              </a:r>
              <a:endParaRPr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3477194" y="1704340"/>
              <a:ext cx="428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4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P6</a:t>
              </a:r>
              <a:endParaRPr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2040432" y="1339444"/>
              <a:ext cx="428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4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P3</a:t>
              </a:r>
              <a:endParaRPr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13"/>
            <p:cNvSpPr txBox="1"/>
            <p:nvPr/>
          </p:nvSpPr>
          <p:spPr>
            <a:xfrm>
              <a:off x="3479048" y="1344942"/>
              <a:ext cx="428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4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P4</a:t>
              </a:r>
              <a:endParaRPr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13"/>
            <p:cNvSpPr txBox="1"/>
            <p:nvPr/>
          </p:nvSpPr>
          <p:spPr>
            <a:xfrm>
              <a:off x="2040432" y="1710737"/>
              <a:ext cx="428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4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P5</a:t>
              </a:r>
              <a:endParaRPr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39" name="Google Shape;139;p13"/>
            <p:cNvPicPr preferRelativeResize="0"/>
            <p:nvPr/>
          </p:nvPicPr>
          <p:blipFill rotWithShape="1">
            <a:blip r:embed="rId9">
              <a:alphaModFix/>
            </a:blip>
            <a:srcRect l="23264" t="23398" r="23898" b="23950"/>
            <a:stretch/>
          </p:blipFill>
          <p:spPr>
            <a:xfrm>
              <a:off x="4295698" y="2093068"/>
              <a:ext cx="306601" cy="305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3"/>
            <p:cNvPicPr preferRelativeResize="0"/>
            <p:nvPr/>
          </p:nvPicPr>
          <p:blipFill rotWithShape="1">
            <a:blip r:embed="rId10">
              <a:alphaModFix/>
            </a:blip>
            <a:srcRect l="70741"/>
            <a:stretch/>
          </p:blipFill>
          <p:spPr>
            <a:xfrm>
              <a:off x="4287936" y="1741468"/>
              <a:ext cx="306601" cy="307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3"/>
            <p:cNvPicPr preferRelativeResize="0"/>
            <p:nvPr/>
          </p:nvPicPr>
          <p:blipFill rotWithShape="1">
            <a:blip r:embed="rId9">
              <a:alphaModFix/>
            </a:blip>
            <a:srcRect l="23264" t="23398" r="23898" b="23950"/>
            <a:stretch/>
          </p:blipFill>
          <p:spPr>
            <a:xfrm>
              <a:off x="2557109" y="1389047"/>
              <a:ext cx="306601" cy="305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3"/>
            <p:cNvPicPr preferRelativeResize="0"/>
            <p:nvPr/>
          </p:nvPicPr>
          <p:blipFill rotWithShape="1">
            <a:blip r:embed="rId9">
              <a:alphaModFix/>
            </a:blip>
            <a:srcRect l="23264" t="23398" r="23898" b="23950"/>
            <a:stretch/>
          </p:blipFill>
          <p:spPr>
            <a:xfrm>
              <a:off x="4300177" y="1385321"/>
              <a:ext cx="306601" cy="305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3"/>
            <p:cNvPicPr preferRelativeResize="0"/>
            <p:nvPr/>
          </p:nvPicPr>
          <p:blipFill rotWithShape="1">
            <a:blip r:embed="rId9">
              <a:alphaModFix/>
            </a:blip>
            <a:srcRect l="23264" t="23398" r="23898" b="23950"/>
            <a:stretch/>
          </p:blipFill>
          <p:spPr>
            <a:xfrm>
              <a:off x="2563292" y="2099653"/>
              <a:ext cx="306601" cy="305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3"/>
            <p:cNvPicPr preferRelativeResize="0"/>
            <p:nvPr/>
          </p:nvPicPr>
          <p:blipFill rotWithShape="1">
            <a:blip r:embed="rId10">
              <a:alphaModFix/>
            </a:blip>
            <a:srcRect l="70741"/>
            <a:stretch/>
          </p:blipFill>
          <p:spPr>
            <a:xfrm>
              <a:off x="2890410" y="2099423"/>
              <a:ext cx="306601" cy="3070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5" name="Google Shape;145;p13"/>
          <p:cNvPicPr preferRelativeResize="0"/>
          <p:nvPr/>
        </p:nvPicPr>
        <p:blipFill rotWithShape="1">
          <a:blip r:embed="rId11">
            <a:alphaModFix/>
          </a:blip>
          <a:srcRect l="51812" t="16944" r="4876" b="13007"/>
          <a:stretch/>
        </p:blipFill>
        <p:spPr>
          <a:xfrm>
            <a:off x="2761238" y="5024652"/>
            <a:ext cx="294973" cy="31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11">
            <a:alphaModFix/>
          </a:blip>
          <a:srcRect l="51812" t="16944" r="4876" b="13007"/>
          <a:stretch/>
        </p:blipFill>
        <p:spPr>
          <a:xfrm>
            <a:off x="2761238" y="4676906"/>
            <a:ext cx="294973" cy="31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 rotWithShape="1">
          <a:blip r:embed="rId11">
            <a:alphaModFix/>
          </a:blip>
          <a:srcRect l="51812" t="16944" r="4876" b="13007"/>
          <a:stretch/>
        </p:blipFill>
        <p:spPr>
          <a:xfrm>
            <a:off x="2764449" y="4329266"/>
            <a:ext cx="294973" cy="31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 txBox="1"/>
          <p:nvPr/>
        </p:nvSpPr>
        <p:spPr>
          <a:xfrm>
            <a:off x="3943823" y="5110927"/>
            <a:ext cx="3340540" cy="90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9" name="Google Shape;149;p13"/>
          <p:cNvGrpSpPr/>
          <p:nvPr/>
        </p:nvGrpSpPr>
        <p:grpSpPr>
          <a:xfrm>
            <a:off x="4087448" y="5175017"/>
            <a:ext cx="181050" cy="344125"/>
            <a:chOff x="4626397" y="568297"/>
            <a:chExt cx="524630" cy="997175"/>
          </a:xfrm>
        </p:grpSpPr>
        <p:pic>
          <p:nvPicPr>
            <p:cNvPr id="150" name="Google Shape;150;p13"/>
            <p:cNvPicPr preferRelativeResize="0"/>
            <p:nvPr/>
          </p:nvPicPr>
          <p:blipFill rotWithShape="1">
            <a:blip r:embed="rId3">
              <a:alphaModFix/>
            </a:blip>
            <a:srcRect l="51591" t="15810" r="37815"/>
            <a:stretch/>
          </p:blipFill>
          <p:spPr>
            <a:xfrm>
              <a:off x="4644290" y="568297"/>
              <a:ext cx="506737" cy="609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3"/>
            <p:cNvPicPr preferRelativeResize="0"/>
            <p:nvPr/>
          </p:nvPicPr>
          <p:blipFill rotWithShape="1">
            <a:blip r:embed="rId3">
              <a:alphaModFix/>
            </a:blip>
            <a:srcRect l="62738" t="15813" r="26668" b="12010"/>
            <a:stretch/>
          </p:blipFill>
          <p:spPr>
            <a:xfrm>
              <a:off x="4626397" y="1042869"/>
              <a:ext cx="506737" cy="5226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13"/>
          <p:cNvSpPr txBox="1"/>
          <p:nvPr/>
        </p:nvSpPr>
        <p:spPr>
          <a:xfrm>
            <a:off x="4243635" y="5089849"/>
            <a:ext cx="2041629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Malignant {Abnormal}</a:t>
            </a:r>
          </a:p>
          <a:p>
            <a:pPr>
              <a:buClr>
                <a:schemeClr val="dk1"/>
              </a:buClr>
              <a:buSzPts val="1100"/>
            </a:pPr>
            <a:r>
              <a:rPr lang="en" sz="10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Benign {Normal} </a:t>
            </a:r>
            <a:endParaRPr sz="1000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000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4243635" y="5619044"/>
            <a:ext cx="1346888" cy="38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are an expert </a:t>
            </a:r>
            <a:endParaRPr sz="2000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5927914" y="5539038"/>
            <a:ext cx="1440600" cy="28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a matching game</a:t>
            </a:r>
            <a:endParaRPr sz="1000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000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5937475" y="5171117"/>
            <a:ext cx="16233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 are paintings</a:t>
            </a:r>
            <a:endParaRPr sz="1000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000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10">
            <a:alphaModFix/>
          </a:blip>
          <a:srcRect l="70741"/>
          <a:stretch/>
        </p:blipFill>
        <p:spPr>
          <a:xfrm>
            <a:off x="5659935" y="5171117"/>
            <a:ext cx="306601" cy="30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12">
            <a:alphaModFix/>
          </a:blip>
          <a:srcRect l="23264" t="23398" r="23898" b="23950"/>
          <a:stretch/>
        </p:blipFill>
        <p:spPr>
          <a:xfrm>
            <a:off x="5659934" y="5640089"/>
            <a:ext cx="306601" cy="30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11">
            <a:alphaModFix/>
          </a:blip>
          <a:srcRect l="51812" t="16944" r="4876" b="13007"/>
          <a:stretch/>
        </p:blipFill>
        <p:spPr>
          <a:xfrm>
            <a:off x="4011240" y="5620852"/>
            <a:ext cx="294973" cy="31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7;p13">
            <a:extLst>
              <a:ext uri="{FF2B5EF4-FFF2-40B4-BE49-F238E27FC236}">
                <a16:creationId xmlns:a16="http://schemas.microsoft.com/office/drawing/2014/main" id="{9608AEEF-BB98-13FB-C5EA-8D31CC4D719D}"/>
              </a:ext>
            </a:extLst>
          </p:cNvPr>
          <p:cNvSpPr/>
          <p:nvPr/>
        </p:nvSpPr>
        <p:spPr>
          <a:xfrm>
            <a:off x="2305660" y="3960378"/>
            <a:ext cx="1430630" cy="35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3" name="Google Shape;128;p13">
            <a:extLst>
              <a:ext uri="{FF2B5EF4-FFF2-40B4-BE49-F238E27FC236}">
                <a16:creationId xmlns:a16="http://schemas.microsoft.com/office/drawing/2014/main" id="{636216D1-382B-EA6B-05EC-6D15EE8B7413}"/>
              </a:ext>
            </a:extLst>
          </p:cNvPr>
          <p:cNvSpPr/>
          <p:nvPr/>
        </p:nvSpPr>
        <p:spPr>
          <a:xfrm>
            <a:off x="2305660" y="4312767"/>
            <a:ext cx="1430630" cy="35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4" name="Google Shape;129;p13">
            <a:extLst>
              <a:ext uri="{FF2B5EF4-FFF2-40B4-BE49-F238E27FC236}">
                <a16:creationId xmlns:a16="http://schemas.microsoft.com/office/drawing/2014/main" id="{1370ABF4-E8A9-F9A3-81C3-7B93316B5646}"/>
              </a:ext>
            </a:extLst>
          </p:cNvPr>
          <p:cNvSpPr/>
          <p:nvPr/>
        </p:nvSpPr>
        <p:spPr>
          <a:xfrm>
            <a:off x="2305660" y="4665155"/>
            <a:ext cx="1430630" cy="35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5" name="Google Shape;131;p13">
            <a:extLst>
              <a:ext uri="{FF2B5EF4-FFF2-40B4-BE49-F238E27FC236}">
                <a16:creationId xmlns:a16="http://schemas.microsoft.com/office/drawing/2014/main" id="{4AF0C66D-126E-2B48-E985-7DA5DD454607}"/>
              </a:ext>
            </a:extLst>
          </p:cNvPr>
          <p:cNvSpPr/>
          <p:nvPr/>
        </p:nvSpPr>
        <p:spPr>
          <a:xfrm>
            <a:off x="2305660" y="5015879"/>
            <a:ext cx="1430630" cy="35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6" name="Google Shape;132;p13">
            <a:extLst>
              <a:ext uri="{FF2B5EF4-FFF2-40B4-BE49-F238E27FC236}">
                <a16:creationId xmlns:a16="http://schemas.microsoft.com/office/drawing/2014/main" id="{C07DBF0E-CAE6-35F3-6E5B-1BF1F5D0665A}"/>
              </a:ext>
            </a:extLst>
          </p:cNvPr>
          <p:cNvSpPr/>
          <p:nvPr/>
        </p:nvSpPr>
        <p:spPr>
          <a:xfrm>
            <a:off x="2306173" y="3960379"/>
            <a:ext cx="276256" cy="1408836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7" name="Google Shape;135;p13">
            <a:extLst>
              <a:ext uri="{FF2B5EF4-FFF2-40B4-BE49-F238E27FC236}">
                <a16:creationId xmlns:a16="http://schemas.microsoft.com/office/drawing/2014/main" id="{A8AC57A1-FA94-D8FA-7008-EB91822B847E}"/>
              </a:ext>
            </a:extLst>
          </p:cNvPr>
          <p:cNvSpPr txBox="1"/>
          <p:nvPr/>
        </p:nvSpPr>
        <p:spPr>
          <a:xfrm>
            <a:off x="817108" y="4992695"/>
            <a:ext cx="428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P7</a:t>
            </a:r>
            <a:endParaRPr sz="1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135;p13">
            <a:extLst>
              <a:ext uri="{FF2B5EF4-FFF2-40B4-BE49-F238E27FC236}">
                <a16:creationId xmlns:a16="http://schemas.microsoft.com/office/drawing/2014/main" id="{3A283E80-DEE8-B1FA-FC91-0653F4AC5115}"/>
              </a:ext>
            </a:extLst>
          </p:cNvPr>
          <p:cNvSpPr txBox="1"/>
          <p:nvPr/>
        </p:nvSpPr>
        <p:spPr>
          <a:xfrm>
            <a:off x="2249629" y="4997713"/>
            <a:ext cx="428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P8</a:t>
            </a:r>
            <a:endParaRPr sz="1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" name="Google Shape;147;p13">
            <a:extLst>
              <a:ext uri="{FF2B5EF4-FFF2-40B4-BE49-F238E27FC236}">
                <a16:creationId xmlns:a16="http://schemas.microsoft.com/office/drawing/2014/main" id="{688916CD-0816-EF8B-68D9-D0499461043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51812" t="16944" r="4876" b="13007"/>
          <a:stretch/>
        </p:blipFill>
        <p:spPr>
          <a:xfrm>
            <a:off x="2764450" y="3973014"/>
            <a:ext cx="294973" cy="31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44;p13">
            <a:extLst>
              <a:ext uri="{FF2B5EF4-FFF2-40B4-BE49-F238E27FC236}">
                <a16:creationId xmlns:a16="http://schemas.microsoft.com/office/drawing/2014/main" id="{A77ED0BB-1F9B-C609-50DC-213329428B3F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70741"/>
          <a:stretch/>
        </p:blipFill>
        <p:spPr>
          <a:xfrm>
            <a:off x="1334313" y="4683743"/>
            <a:ext cx="306601" cy="30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44;p13">
            <a:extLst>
              <a:ext uri="{FF2B5EF4-FFF2-40B4-BE49-F238E27FC236}">
                <a16:creationId xmlns:a16="http://schemas.microsoft.com/office/drawing/2014/main" id="{C4DF4639-3E9F-692D-C947-91417835229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70741"/>
          <a:stretch/>
        </p:blipFill>
        <p:spPr>
          <a:xfrm>
            <a:off x="3394958" y="5038671"/>
            <a:ext cx="306601" cy="307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57;p13">
            <a:extLst>
              <a:ext uri="{FF2B5EF4-FFF2-40B4-BE49-F238E27FC236}">
                <a16:creationId xmlns:a16="http://schemas.microsoft.com/office/drawing/2014/main" id="{2BE79174-4EAD-4560-580F-26B90727D710}"/>
              </a:ext>
            </a:extLst>
          </p:cNvPr>
          <p:cNvGrpSpPr/>
          <p:nvPr/>
        </p:nvGrpSpPr>
        <p:grpSpPr>
          <a:xfrm>
            <a:off x="1135617" y="2220533"/>
            <a:ext cx="1027229" cy="1130329"/>
            <a:chOff x="1376971" y="2728460"/>
            <a:chExt cx="1144800" cy="1259700"/>
          </a:xfrm>
        </p:grpSpPr>
        <p:sp>
          <p:nvSpPr>
            <p:cNvPr id="28" name="Google Shape;58;p13">
              <a:extLst>
                <a:ext uri="{FF2B5EF4-FFF2-40B4-BE49-F238E27FC236}">
                  <a16:creationId xmlns:a16="http://schemas.microsoft.com/office/drawing/2014/main" id="{F4F64B7F-0E28-F5DA-ACD2-AB0D88B59A5E}"/>
                </a:ext>
              </a:extLst>
            </p:cNvPr>
            <p:cNvSpPr/>
            <p:nvPr/>
          </p:nvSpPr>
          <p:spPr>
            <a:xfrm>
              <a:off x="1376971" y="2728460"/>
              <a:ext cx="1144800" cy="1259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1927B86F-0676-1466-36B1-3F796B285ED0}"/>
                </a:ext>
              </a:extLst>
            </p:cNvPr>
            <p:cNvSpPr/>
            <p:nvPr/>
          </p:nvSpPr>
          <p:spPr>
            <a:xfrm>
              <a:off x="1428999" y="2787660"/>
              <a:ext cx="1044000" cy="1009500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9B402B-4C87-2324-0767-007698EC179B}"/>
              </a:ext>
            </a:extLst>
          </p:cNvPr>
          <p:cNvGrpSpPr/>
          <p:nvPr/>
        </p:nvGrpSpPr>
        <p:grpSpPr>
          <a:xfrm>
            <a:off x="1045389" y="2123564"/>
            <a:ext cx="1027229" cy="1130329"/>
            <a:chOff x="575344" y="2355871"/>
            <a:chExt cx="1027229" cy="1130329"/>
          </a:xfrm>
        </p:grpSpPr>
        <p:grpSp>
          <p:nvGrpSpPr>
            <p:cNvPr id="23" name="Google Shape;57;p13">
              <a:extLst>
                <a:ext uri="{FF2B5EF4-FFF2-40B4-BE49-F238E27FC236}">
                  <a16:creationId xmlns:a16="http://schemas.microsoft.com/office/drawing/2014/main" id="{8CB349A3-EB9B-1232-6457-8307DADDA961}"/>
                </a:ext>
              </a:extLst>
            </p:cNvPr>
            <p:cNvGrpSpPr/>
            <p:nvPr/>
          </p:nvGrpSpPr>
          <p:grpSpPr>
            <a:xfrm>
              <a:off x="575344" y="2355871"/>
              <a:ext cx="1027229" cy="1130329"/>
              <a:chOff x="1376971" y="2728460"/>
              <a:chExt cx="1144800" cy="1259700"/>
            </a:xfrm>
          </p:grpSpPr>
          <p:sp>
            <p:nvSpPr>
              <p:cNvPr id="24" name="Google Shape;58;p13">
                <a:extLst>
                  <a:ext uri="{FF2B5EF4-FFF2-40B4-BE49-F238E27FC236}">
                    <a16:creationId xmlns:a16="http://schemas.microsoft.com/office/drawing/2014/main" id="{2D4210F8-3405-FB60-05B6-33855AC8C355}"/>
                  </a:ext>
                </a:extLst>
              </p:cNvPr>
              <p:cNvSpPr/>
              <p:nvPr/>
            </p:nvSpPr>
            <p:spPr>
              <a:xfrm>
                <a:off x="1376971" y="2728460"/>
                <a:ext cx="1144800" cy="12597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Google Shape;59;p13">
                <a:extLst>
                  <a:ext uri="{FF2B5EF4-FFF2-40B4-BE49-F238E27FC236}">
                    <a16:creationId xmlns:a16="http://schemas.microsoft.com/office/drawing/2014/main" id="{32E1B611-2A91-A779-82C7-1535EC4AA082}"/>
                  </a:ext>
                </a:extLst>
              </p:cNvPr>
              <p:cNvSpPr/>
              <p:nvPr/>
            </p:nvSpPr>
            <p:spPr>
              <a:xfrm>
                <a:off x="1428999" y="2787660"/>
                <a:ext cx="1044000" cy="1009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pic>
          <p:nvPicPr>
            <p:cNvPr id="22" name="Picture 21" descr="A x-ray of a person's chest&#10;&#10;Description automatically generated">
              <a:extLst>
                <a:ext uri="{FF2B5EF4-FFF2-40B4-BE49-F238E27FC236}">
                  <a16:creationId xmlns:a16="http://schemas.microsoft.com/office/drawing/2014/main" id="{579E7F17-A890-F190-C732-8DFB4E2D3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Cutout trans="61000" numberOfShades="1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3278" y="2411353"/>
              <a:ext cx="932692" cy="901057"/>
            </a:xfrm>
            <a:prstGeom prst="rect">
              <a:avLst/>
            </a:prstGeom>
          </p:spPr>
        </p:pic>
      </p:grpSp>
      <p:sp>
        <p:nvSpPr>
          <p:cNvPr id="33" name="Google Shape;72;p13">
            <a:extLst>
              <a:ext uri="{FF2B5EF4-FFF2-40B4-BE49-F238E27FC236}">
                <a16:creationId xmlns:a16="http://schemas.microsoft.com/office/drawing/2014/main" id="{171BE8E7-E1F5-52A3-C00E-187837815D9E}"/>
              </a:ext>
            </a:extLst>
          </p:cNvPr>
          <p:cNvSpPr txBox="1"/>
          <p:nvPr/>
        </p:nvSpPr>
        <p:spPr>
          <a:xfrm>
            <a:off x="595607" y="1709721"/>
            <a:ext cx="1923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</a:rPr>
              <a:t>Chest X-rays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0" name="Google Shape;62;p13">
            <a:extLst>
              <a:ext uri="{FF2B5EF4-FFF2-40B4-BE49-F238E27FC236}">
                <a16:creationId xmlns:a16="http://schemas.microsoft.com/office/drawing/2014/main" id="{84155974-E2DD-4082-1DED-4CE28F723FBA}"/>
              </a:ext>
            </a:extLst>
          </p:cNvPr>
          <p:cNvSpPr txBox="1"/>
          <p:nvPr/>
        </p:nvSpPr>
        <p:spPr>
          <a:xfrm>
            <a:off x="6123601" y="3229234"/>
            <a:ext cx="24558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The X-ray is normal.</a:t>
            </a:r>
            <a:endParaRPr sz="14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" name="Google Shape;103;p13">
            <a:extLst>
              <a:ext uri="{FF2B5EF4-FFF2-40B4-BE49-F238E27FC236}">
                <a16:creationId xmlns:a16="http://schemas.microsoft.com/office/drawing/2014/main" id="{AC6C8902-32E7-7E42-420B-C08F871AA469}"/>
              </a:ext>
            </a:extLst>
          </p:cNvPr>
          <p:cNvSpPr txBox="1"/>
          <p:nvPr/>
        </p:nvSpPr>
        <p:spPr>
          <a:xfrm>
            <a:off x="11020877" y="2128022"/>
            <a:ext cx="9045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300" dirty="0">
                <a:solidFill>
                  <a:schemeClr val="dk1"/>
                </a:solidFill>
              </a:rPr>
              <a:t>Age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49" name="Google Shape;79;p13">
            <a:extLst>
              <a:ext uri="{FF2B5EF4-FFF2-40B4-BE49-F238E27FC236}">
                <a16:creationId xmlns:a16="http://schemas.microsoft.com/office/drawing/2014/main" id="{E7115395-F176-F224-8F2C-591738120569}"/>
              </a:ext>
            </a:extLst>
          </p:cNvPr>
          <p:cNvSpPr txBox="1"/>
          <p:nvPr/>
        </p:nvSpPr>
        <p:spPr>
          <a:xfrm>
            <a:off x="9078538" y="2140108"/>
            <a:ext cx="678768" cy="21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 b="1" dirty="0">
                <a:solidFill>
                  <a:schemeClr val="dk1"/>
                </a:solidFill>
              </a:rPr>
              <a:t>TRUE</a:t>
            </a:r>
            <a:endParaRPr sz="800" b="1" dirty="0">
              <a:solidFill>
                <a:schemeClr val="dk1"/>
              </a:solidFill>
            </a:endParaRPr>
          </a:p>
        </p:txBody>
      </p:sp>
      <p:sp>
        <p:nvSpPr>
          <p:cNvPr id="50" name="Google Shape;80;p13">
            <a:extLst>
              <a:ext uri="{FF2B5EF4-FFF2-40B4-BE49-F238E27FC236}">
                <a16:creationId xmlns:a16="http://schemas.microsoft.com/office/drawing/2014/main" id="{DE8B4F0A-3F4D-F659-59CC-B418C703CBA0}"/>
              </a:ext>
            </a:extLst>
          </p:cNvPr>
          <p:cNvSpPr txBox="1"/>
          <p:nvPr/>
        </p:nvSpPr>
        <p:spPr>
          <a:xfrm>
            <a:off x="9776551" y="2138078"/>
            <a:ext cx="666575" cy="23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 b="1" dirty="0">
                <a:solidFill>
                  <a:schemeClr val="dk1"/>
                </a:solidFill>
              </a:rPr>
              <a:t>FALSE</a:t>
            </a:r>
            <a:endParaRPr sz="800" b="1" dirty="0">
              <a:solidFill>
                <a:schemeClr val="dk1"/>
              </a:solidFill>
            </a:endParaRPr>
          </a:p>
        </p:txBody>
      </p:sp>
      <p:sp>
        <p:nvSpPr>
          <p:cNvPr id="51" name="Google Shape;81;p13">
            <a:extLst>
              <a:ext uri="{FF2B5EF4-FFF2-40B4-BE49-F238E27FC236}">
                <a16:creationId xmlns:a16="http://schemas.microsoft.com/office/drawing/2014/main" id="{44A77B5E-D6E6-31FD-8E96-2C1A4541FD1D}"/>
              </a:ext>
            </a:extLst>
          </p:cNvPr>
          <p:cNvSpPr txBox="1"/>
          <p:nvPr/>
        </p:nvSpPr>
        <p:spPr>
          <a:xfrm rot="16200000">
            <a:off x="8637580" y="3203712"/>
            <a:ext cx="638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 b="1" dirty="0">
                <a:solidFill>
                  <a:schemeClr val="dk1"/>
                </a:solidFill>
              </a:rPr>
              <a:t>FALSE</a:t>
            </a:r>
            <a:endParaRPr sz="800" b="1" dirty="0">
              <a:solidFill>
                <a:schemeClr val="dk1"/>
              </a:solidFill>
            </a:endParaRPr>
          </a:p>
        </p:txBody>
      </p:sp>
      <p:sp>
        <p:nvSpPr>
          <p:cNvPr id="52" name="Google Shape;82;p13">
            <a:extLst>
              <a:ext uri="{FF2B5EF4-FFF2-40B4-BE49-F238E27FC236}">
                <a16:creationId xmlns:a16="http://schemas.microsoft.com/office/drawing/2014/main" id="{47818B5B-2A9C-B534-0D71-D4D9B1152552}"/>
              </a:ext>
            </a:extLst>
          </p:cNvPr>
          <p:cNvSpPr txBox="1"/>
          <p:nvPr/>
        </p:nvSpPr>
        <p:spPr>
          <a:xfrm rot="16200000">
            <a:off x="8625090" y="2584402"/>
            <a:ext cx="637509" cy="24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 b="1" dirty="0">
                <a:solidFill>
                  <a:schemeClr val="dk1"/>
                </a:solidFill>
              </a:rPr>
              <a:t>TRUE</a:t>
            </a:r>
            <a:endParaRPr sz="800" b="1" dirty="0">
              <a:solidFill>
                <a:schemeClr val="dk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A910069-2D31-73ED-A848-98E0C587A3B6}"/>
              </a:ext>
            </a:extLst>
          </p:cNvPr>
          <p:cNvSpPr/>
          <p:nvPr/>
        </p:nvSpPr>
        <p:spPr>
          <a:xfrm>
            <a:off x="13521484" y="6836478"/>
            <a:ext cx="239947" cy="370049"/>
          </a:xfrm>
          <a:prstGeom prst="rect">
            <a:avLst/>
          </a:prstGeom>
          <a:solidFill>
            <a:schemeClr val="tx2">
              <a:lumMod val="1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826E5C-F039-B817-7600-D8629FE36C07}"/>
              </a:ext>
            </a:extLst>
          </p:cNvPr>
          <p:cNvSpPr/>
          <p:nvPr/>
        </p:nvSpPr>
        <p:spPr>
          <a:xfrm>
            <a:off x="13521484" y="7234711"/>
            <a:ext cx="239947" cy="373188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4DDA0F-017E-F4D5-261E-CC888A9BB0B8}"/>
              </a:ext>
            </a:extLst>
          </p:cNvPr>
          <p:cNvSpPr/>
          <p:nvPr/>
        </p:nvSpPr>
        <p:spPr>
          <a:xfrm>
            <a:off x="13521484" y="7639031"/>
            <a:ext cx="239947" cy="373187"/>
          </a:xfrm>
          <a:prstGeom prst="rect">
            <a:avLst/>
          </a:prstGeom>
          <a:solidFill>
            <a:schemeClr val="tx2">
              <a:lumMod val="90000"/>
            </a:schemeClr>
          </a:solidFill>
          <a:ln w="3175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2743A621-5DDC-177A-37BA-4CAB5CC860D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-1" r="62236" b="56131"/>
          <a:stretch/>
        </p:blipFill>
        <p:spPr>
          <a:xfrm>
            <a:off x="11316583" y="2421841"/>
            <a:ext cx="352875" cy="409913"/>
          </a:xfrm>
          <a:prstGeom prst="rect">
            <a:avLst/>
          </a:prstGeom>
        </p:spPr>
      </p:pic>
      <p:sp>
        <p:nvSpPr>
          <p:cNvPr id="167" name="Down Arrow 166">
            <a:extLst>
              <a:ext uri="{FF2B5EF4-FFF2-40B4-BE49-F238E27FC236}">
                <a16:creationId xmlns:a16="http://schemas.microsoft.com/office/drawing/2014/main" id="{ABFA5BEA-F54D-AA4D-0478-49AC6B435126}"/>
              </a:ext>
            </a:extLst>
          </p:cNvPr>
          <p:cNvSpPr/>
          <p:nvPr/>
        </p:nvSpPr>
        <p:spPr>
          <a:xfrm>
            <a:off x="11368839" y="2845817"/>
            <a:ext cx="197263" cy="8100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171A4E7-51F7-13BD-D113-9D30B2D621C1}"/>
              </a:ext>
            </a:extLst>
          </p:cNvPr>
          <p:cNvSpPr/>
          <p:nvPr/>
        </p:nvSpPr>
        <p:spPr>
          <a:xfrm>
            <a:off x="11630905" y="2612823"/>
            <a:ext cx="221052" cy="261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85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Consolas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Shah, Aashna</cp:lastModifiedBy>
  <cp:revision>17</cp:revision>
  <dcterms:modified xsi:type="dcterms:W3CDTF">2024-04-07T18:08:34Z</dcterms:modified>
</cp:coreProperties>
</file>