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9" r:id="rId7"/>
    <p:sldId id="272" r:id="rId8"/>
    <p:sldId id="262" r:id="rId9"/>
    <p:sldId id="265" r:id="rId10"/>
    <p:sldId id="273" r:id="rId11"/>
    <p:sldId id="27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>
        <p:scale>
          <a:sx n="107" d="100"/>
          <a:sy n="107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FCCD-B427-1E4E-B005-C10821D6F4C3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66436-DE94-D045-BFA5-EE7EB3DD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33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299" r:id="rId14"/>
    <p:sldLayoutId id="2147484300" r:id="rId15"/>
    <p:sldLayoutId id="2147484301" r:id="rId16"/>
    <p:sldLayoutId id="21474843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p9rwI_LZX8&amp;list=PL16j5WbGpaM0_Tj8CRmurZ8Kk1gEBc7fg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hyperlink" Target="https://github.com/aashokvardhan/Image_Proces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231n.github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903" y="481094"/>
            <a:ext cx="9757618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Image Processing using </a:t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Convolution neural network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9611" y="4943949"/>
            <a:ext cx="3289465" cy="113621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Ashok Vardhan Addala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4646"/>
          </a:xfrm>
        </p:spPr>
        <p:txBody>
          <a:bodyPr>
            <a:normAutofit/>
          </a:bodyPr>
          <a:lstStyle/>
          <a:p>
            <a:r>
              <a:rPr lang="en-US" cap="none" dirty="0"/>
              <a:t>Demonstration: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1662545"/>
            <a:ext cx="7907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2" invalidUrl="https://github.com/aashokvardhan/Image_Processing/blob/master/Convolution Neural Network-CIFAR10.ipynb"/>
              </a:rPr>
              <a:t>CIFAR10 Dataset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  <a:hlinkClick r:id="rId3" invalidUrl="https://github.com/aashokvardhan/Image_Processing/blob/master/Convolution Neural Network-CIFAR100.ipynb"/>
            </a:endParaRPr>
          </a:p>
          <a:p>
            <a:pPr marL="285750" indent="-285750"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  <a:hlinkClick r:id="rId4" invalidUrl="https://github.com/aashokvardhan/Image_Processing/blob/master/Convolution Neural Network-CIFAR100.ipynb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5" invalidUrl="https://github.com/aashokvardhan/Image_Processing/blob/master/Convolution Neural Network-CIFAR100.ipynb"/>
              </a:rPr>
              <a:t>CIFAR100 Dataset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4646"/>
          </a:xfrm>
        </p:spPr>
        <p:txBody>
          <a:bodyPr>
            <a:normAutofit/>
          </a:bodyPr>
          <a:lstStyle/>
          <a:p>
            <a:r>
              <a:rPr lang="en-US" cap="none" dirty="0"/>
              <a:t>Resources: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1413" y="1662545"/>
            <a:ext cx="79075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Convolution Neural Network Course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Video Lectures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Keras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Project Repository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230" y="2136018"/>
            <a:ext cx="5287879" cy="1507067"/>
          </a:xfrm>
        </p:spPr>
        <p:txBody>
          <a:bodyPr/>
          <a:lstStyle/>
          <a:p>
            <a:r>
              <a:rPr lang="en-US" cap="none" dirty="0"/>
              <a:t>T</a:t>
            </a:r>
            <a:r>
              <a:rPr lang="en-US" cap="none" dirty="0" smtClean="0"/>
              <a:t>hank </a:t>
            </a:r>
            <a:r>
              <a:rPr lang="en-US" cap="none" dirty="0"/>
              <a:t>Y</a:t>
            </a:r>
            <a:r>
              <a:rPr lang="en-US" cap="none" dirty="0" smtClean="0"/>
              <a:t>ou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0717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5274"/>
          </a:xfrm>
        </p:spPr>
        <p:txBody>
          <a:bodyPr>
            <a:normAutofit/>
          </a:bodyPr>
          <a:lstStyle/>
          <a:p>
            <a:r>
              <a:rPr lang="en-US" cap="none" dirty="0"/>
              <a:t>C</a:t>
            </a:r>
            <a:r>
              <a:rPr lang="en-US" cap="none" dirty="0" smtClean="0"/>
              <a:t>ontent: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43792"/>
            <a:ext cx="9905999" cy="4247409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Why CNN?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Layers used to build </a:t>
            </a:r>
            <a:r>
              <a:rPr lang="en-US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ConvNets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Terminology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Demo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References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3394"/>
          </a:xfrm>
        </p:spPr>
        <p:txBody>
          <a:bodyPr>
            <a:normAutofit/>
          </a:bodyPr>
          <a:lstStyle/>
          <a:p>
            <a:r>
              <a:rPr lang="en-US" cap="none" dirty="0"/>
              <a:t>I</a:t>
            </a:r>
            <a:r>
              <a:rPr lang="en-US" cap="none" dirty="0" smtClean="0"/>
              <a:t>ntroduction: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51" y="1341912"/>
            <a:ext cx="9905999" cy="434241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Image Classification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is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task of assigning an input image one label from a fixed set of categories. 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is one of the core problems in Computer Vision that, despite its simplicity, has a large variety of practical applications. 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b="1" u="sng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Challenges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en-US" b="1" u="sng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Viewpoint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variation, Scale variation and Deformation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85" y="333510"/>
            <a:ext cx="9905998" cy="937150"/>
          </a:xfrm>
        </p:spPr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hy CNN?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84" y="1360225"/>
            <a:ext cx="9905999" cy="451262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Neural Network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don’t scale well to full images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mages of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size 32x32x3 (32 wide, 32 high, 3 color channels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), would need 32*32*3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= 3072 weights. 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mage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of more 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respectable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size, e.g. 200x200x3, would lead to neurons that have 200*200*3 = 120,000 weights. </a:t>
            </a: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huge number of parameters would quickly lead to overfitting.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537" y="381012"/>
            <a:ext cx="9905998" cy="937150"/>
          </a:xfrm>
        </p:spPr>
        <p:txBody>
          <a:bodyPr/>
          <a:lstStyle/>
          <a:p>
            <a:r>
              <a:rPr lang="en-US" cap="none" dirty="0"/>
              <a:t>W</a:t>
            </a:r>
            <a:r>
              <a:rPr lang="en-US" cap="none" dirty="0" smtClean="0"/>
              <a:t>hy CNN?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409" y="1087093"/>
            <a:ext cx="9905999" cy="451262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The layers of a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ConvNet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have neurons arranged in 3 dimensions: </a:t>
            </a:r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width, height, depth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Convolution is a function derived from two given functions by integration that expresses how the shape of one is modified by the other</a:t>
            </a: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Convolutional neural networks allow networks to have fewer weights and they are given a very effective tool for 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image processing.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535" y="4508335"/>
            <a:ext cx="3644183" cy="222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" y="4508335"/>
            <a:ext cx="3695700" cy="222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96" y="4508335"/>
            <a:ext cx="3425337" cy="222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96" y="115454"/>
            <a:ext cx="1625600" cy="147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6" y="2249877"/>
            <a:ext cx="1221539" cy="1044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2057" y="415636"/>
            <a:ext cx="295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Matrix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8935" y="2372728"/>
            <a:ext cx="2090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Filter Matrix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3963" y="3895106"/>
            <a:ext cx="285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Convolved Matrix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916384" y="3443844"/>
            <a:ext cx="415637" cy="82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39096" y="1674421"/>
            <a:ext cx="0" cy="575456"/>
          </a:xfrm>
          <a:prstGeom prst="straightConnector1">
            <a:avLst/>
          </a:prstGeom>
          <a:ln w="762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5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4133"/>
            <a:ext cx="9905998" cy="937150"/>
          </a:xfrm>
        </p:spPr>
        <p:txBody>
          <a:bodyPr/>
          <a:lstStyle/>
          <a:p>
            <a:r>
              <a:rPr lang="en-US" cap="none" dirty="0"/>
              <a:t>Layers used to build </a:t>
            </a:r>
            <a:r>
              <a:rPr lang="en-US" cap="none" dirty="0" err="1" smtClean="0"/>
              <a:t>Convnets</a:t>
            </a:r>
            <a:r>
              <a:rPr lang="en-US" cap="none" dirty="0" smtClean="0"/>
              <a:t>:</a:t>
            </a:r>
            <a:endParaRPr lang="en-US" cap="none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271" y="1707078"/>
            <a:ext cx="10056272" cy="43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20398"/>
            <a:ext cx="9905998" cy="62839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T</a:t>
            </a:r>
            <a:r>
              <a:rPr lang="en-US" cap="none" dirty="0" smtClean="0"/>
              <a:t>erminology: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8789"/>
            <a:ext cx="9905999" cy="33844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Dropout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Backpropagation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Learning Rate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Decay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4646"/>
          </a:xfrm>
        </p:spPr>
        <p:txBody>
          <a:bodyPr>
            <a:normAutofit/>
          </a:bodyPr>
          <a:lstStyle/>
          <a:p>
            <a:r>
              <a:rPr lang="en-US" cap="none" dirty="0"/>
              <a:t>A</a:t>
            </a:r>
            <a:r>
              <a:rPr lang="en-US" cap="none" dirty="0" smtClean="0"/>
              <a:t>pplications:</a:t>
            </a:r>
            <a:endParaRPr lang="en-US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1662545"/>
            <a:ext cx="79075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Image Classification</a:t>
            </a:r>
          </a:p>
          <a:p>
            <a:pPr marL="342900" indent="-342900"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Face Recognition</a:t>
            </a:r>
          </a:p>
          <a:p>
            <a:pPr marL="342900" indent="-342900"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Speech NLP</a:t>
            </a:r>
          </a:p>
          <a:p>
            <a:pPr marL="342900" indent="-342900"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Medical Imaging</a:t>
            </a:r>
          </a:p>
          <a:p>
            <a:pPr marL="342900" indent="-342900"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Seismic Imaging &amp;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5805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1453</TotalTime>
  <Words>210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</vt:lpstr>
      <vt:lpstr>Times New Roman</vt:lpstr>
      <vt:lpstr>Wingdings 3</vt:lpstr>
      <vt:lpstr>Calibri</vt:lpstr>
      <vt:lpstr>Wingdings</vt:lpstr>
      <vt:lpstr>Slice</vt:lpstr>
      <vt:lpstr>Image Processing using  Convolution neural network</vt:lpstr>
      <vt:lpstr>Content:</vt:lpstr>
      <vt:lpstr>Introduction:</vt:lpstr>
      <vt:lpstr>Why CNN?</vt:lpstr>
      <vt:lpstr>Why CNN?</vt:lpstr>
      <vt:lpstr>PowerPoint Presentation</vt:lpstr>
      <vt:lpstr>Layers used to build Convnets:</vt:lpstr>
      <vt:lpstr>Terminology:</vt:lpstr>
      <vt:lpstr>Applications:</vt:lpstr>
      <vt:lpstr>Demonstration:</vt:lpstr>
      <vt:lpstr>Resources:</vt:lpstr>
      <vt:lpstr>Thank You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 Convolution neural network</dc:title>
  <dc:creator>Addala, Ashok Vardhan</dc:creator>
  <cp:lastModifiedBy>Addala, Ashok Vardhan</cp:lastModifiedBy>
  <cp:revision>27</cp:revision>
  <dcterms:created xsi:type="dcterms:W3CDTF">2017-04-16T21:02:34Z</dcterms:created>
  <dcterms:modified xsi:type="dcterms:W3CDTF">2017-04-17T21:15:59Z</dcterms:modified>
</cp:coreProperties>
</file>